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3"/>
  </p:sldMasterIdLst>
  <p:notesMasterIdLst>
    <p:notesMasterId r:id="rId81"/>
  </p:notesMasterIdLst>
  <p:handoutMasterIdLst>
    <p:handoutMasterId r:id="rId82"/>
  </p:handoutMasterIdLst>
  <p:sldIdLst>
    <p:sldId id="256" r:id="rId4"/>
    <p:sldId id="969" r:id="rId5"/>
    <p:sldId id="896" r:id="rId6"/>
    <p:sldId id="897" r:id="rId7"/>
    <p:sldId id="898" r:id="rId8"/>
    <p:sldId id="899" r:id="rId9"/>
    <p:sldId id="900" r:id="rId10"/>
    <p:sldId id="901" r:id="rId11"/>
    <p:sldId id="902" r:id="rId12"/>
    <p:sldId id="975" r:id="rId13"/>
    <p:sldId id="906" r:id="rId14"/>
    <p:sldId id="907" r:id="rId15"/>
    <p:sldId id="908" r:id="rId16"/>
    <p:sldId id="909" r:id="rId17"/>
    <p:sldId id="910" r:id="rId18"/>
    <p:sldId id="970" r:id="rId19"/>
    <p:sldId id="926" r:id="rId20"/>
    <p:sldId id="927" r:id="rId21"/>
    <p:sldId id="928" r:id="rId22"/>
    <p:sldId id="929" r:id="rId23"/>
    <p:sldId id="930" r:id="rId24"/>
    <p:sldId id="931" r:id="rId25"/>
    <p:sldId id="932" r:id="rId26"/>
    <p:sldId id="933" r:id="rId27"/>
    <p:sldId id="934" r:id="rId28"/>
    <p:sldId id="935" r:id="rId29"/>
    <p:sldId id="275" r:id="rId30"/>
    <p:sldId id="971" r:id="rId31"/>
    <p:sldId id="973" r:id="rId32"/>
    <p:sldId id="276" r:id="rId33"/>
    <p:sldId id="277" r:id="rId34"/>
    <p:sldId id="278" r:id="rId35"/>
    <p:sldId id="279" r:id="rId36"/>
    <p:sldId id="280" r:id="rId37"/>
    <p:sldId id="282" r:id="rId38"/>
    <p:sldId id="1045" r:id="rId39"/>
    <p:sldId id="283" r:id="rId40"/>
    <p:sldId id="285" r:id="rId41"/>
    <p:sldId id="1046" r:id="rId42"/>
    <p:sldId id="286" r:id="rId43"/>
    <p:sldId id="976" r:id="rId44"/>
    <p:sldId id="287" r:id="rId45"/>
    <p:sldId id="993" r:id="rId46"/>
    <p:sldId id="991" r:id="rId47"/>
    <p:sldId id="994" r:id="rId48"/>
    <p:sldId id="1042" r:id="rId49"/>
    <p:sldId id="1043" r:id="rId50"/>
    <p:sldId id="977" r:id="rId51"/>
    <p:sldId id="980" r:id="rId52"/>
    <p:sldId id="995" r:id="rId53"/>
    <p:sldId id="985" r:id="rId54"/>
    <p:sldId id="996" r:id="rId55"/>
    <p:sldId id="998" r:id="rId56"/>
    <p:sldId id="986" r:id="rId57"/>
    <p:sldId id="997" r:id="rId58"/>
    <p:sldId id="987" r:id="rId59"/>
    <p:sldId id="989" r:id="rId60"/>
    <p:sldId id="990" r:id="rId61"/>
    <p:sldId id="981" r:id="rId62"/>
    <p:sldId id="1000" r:id="rId63"/>
    <p:sldId id="1001" r:id="rId64"/>
    <p:sldId id="999" r:id="rId65"/>
    <p:sldId id="1002" r:id="rId66"/>
    <p:sldId id="1005" r:id="rId67"/>
    <p:sldId id="1007" r:id="rId68"/>
    <p:sldId id="1008" r:id="rId69"/>
    <p:sldId id="1009" r:id="rId70"/>
    <p:sldId id="1044" r:id="rId71"/>
    <p:sldId id="1010" r:id="rId72"/>
    <p:sldId id="982" r:id="rId73"/>
    <p:sldId id="983" r:id="rId74"/>
    <p:sldId id="1013" r:id="rId75"/>
    <p:sldId id="1033" r:id="rId76"/>
    <p:sldId id="1034" r:id="rId77"/>
    <p:sldId id="1011" r:id="rId78"/>
    <p:sldId id="1024" r:id="rId79"/>
    <p:sldId id="1025" r:id="rId80"/>
  </p:sldIdLst>
  <p:sldSz cx="9144000" cy="6858000" type="screen4x3"/>
  <p:notesSz cx="6992938" cy="9278938"/>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2">
          <p15:clr>
            <a:srgbClr val="A4A3A4"/>
          </p15:clr>
        </p15:guide>
        <p15:guide id="2"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CCCC"/>
    <a:srgbClr val="CCFF99"/>
    <a:srgbClr val="FFFF66"/>
    <a:srgbClr val="FFFFCC"/>
    <a:srgbClr val="FF0000"/>
    <a:srgbClr val="0066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87010" autoAdjust="0"/>
  </p:normalViewPr>
  <p:slideViewPr>
    <p:cSldViewPr showGuides="1">
      <p:cViewPr varScale="1">
        <p:scale>
          <a:sx n="95" d="100"/>
          <a:sy n="95" d="100"/>
        </p:scale>
        <p:origin x="1584"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6570"/>
    </p:cViewPr>
  </p:sorterViewPr>
  <p:notesViewPr>
    <p:cSldViewPr showGuides="1">
      <p:cViewPr varScale="1">
        <p:scale>
          <a:sx n="92" d="100"/>
          <a:sy n="92" d="100"/>
        </p:scale>
        <p:origin x="-2022" y="-108"/>
      </p:cViewPr>
      <p:guideLst>
        <p:guide orient="horz" pos="2922"/>
        <p:guide pos="220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heme" Target="theme/theme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08F0010-F57D-453D-95A6-D5CA62F55ACB}"/>
              </a:ext>
            </a:extLst>
          </p:cNvPr>
          <p:cNvSpPr>
            <a:spLocks noGrp="1" noChangeArrowheads="1"/>
          </p:cNvSpPr>
          <p:nvPr>
            <p:ph type="hdr" sz="quarter"/>
          </p:nvPr>
        </p:nvSpPr>
        <p:spPr bwMode="auto">
          <a:xfrm>
            <a:off x="0" y="0"/>
            <a:ext cx="3030538" cy="474663"/>
          </a:xfrm>
          <a:prstGeom prst="rect">
            <a:avLst/>
          </a:prstGeom>
          <a:noFill/>
          <a:ln w="9525">
            <a:noFill/>
            <a:miter lim="800000"/>
            <a:headEnd/>
            <a:tailEnd/>
          </a:ln>
          <a:effectLst/>
        </p:spPr>
        <p:txBody>
          <a:bodyPr vert="horz" wrap="square" lIns="94265" tIns="47133" rIns="94265" bIns="47133" numCol="1" anchor="t" anchorCtr="0" compatLnSpc="1">
            <a:prstTxWarp prst="textNoShape">
              <a:avLst/>
            </a:prstTxWarp>
          </a:bodyPr>
          <a:lstStyle>
            <a:lvl1pPr algn="l" defTabSz="942975">
              <a:defRPr sz="1200"/>
            </a:lvl1pPr>
          </a:lstStyle>
          <a:p>
            <a:pPr>
              <a:defRPr/>
            </a:pPr>
            <a:r>
              <a:rPr lang="en-US"/>
              <a:t>Discrete Mathematics and its Applications</a:t>
            </a:r>
          </a:p>
        </p:txBody>
      </p:sp>
      <p:sp>
        <p:nvSpPr>
          <p:cNvPr id="23555" name="Rectangle 3">
            <a:extLst>
              <a:ext uri="{FF2B5EF4-FFF2-40B4-BE49-F238E27FC236}">
                <a16:creationId xmlns:a16="http://schemas.microsoft.com/office/drawing/2014/main" id="{EA728578-DC75-4F72-8E9F-2D67D96EA792}"/>
              </a:ext>
            </a:extLst>
          </p:cNvPr>
          <p:cNvSpPr>
            <a:spLocks noGrp="1" noChangeArrowheads="1"/>
          </p:cNvSpPr>
          <p:nvPr>
            <p:ph type="dt" sz="quarter" idx="1"/>
          </p:nvPr>
        </p:nvSpPr>
        <p:spPr bwMode="auto">
          <a:xfrm>
            <a:off x="3962400" y="0"/>
            <a:ext cx="3030538" cy="474663"/>
          </a:xfrm>
          <a:prstGeom prst="rect">
            <a:avLst/>
          </a:prstGeom>
          <a:noFill/>
          <a:ln w="9525">
            <a:noFill/>
            <a:miter lim="800000"/>
            <a:headEnd/>
            <a:tailEnd/>
          </a:ln>
          <a:effectLst/>
        </p:spPr>
        <p:txBody>
          <a:bodyPr vert="horz" wrap="square" lIns="94265" tIns="47133" rIns="94265" bIns="47133" numCol="1" anchor="t" anchorCtr="0" compatLnSpc="1">
            <a:prstTxWarp prst="textNoShape">
              <a:avLst/>
            </a:prstTxWarp>
          </a:bodyPr>
          <a:lstStyle>
            <a:lvl1pPr algn="r" defTabSz="942975">
              <a:defRPr sz="1200"/>
            </a:lvl1pPr>
          </a:lstStyle>
          <a:p>
            <a:pPr>
              <a:defRPr/>
            </a:pPr>
            <a:fld id="{55B389A5-2D77-4CAA-852E-0F159DA4B3DE}" type="datetime1">
              <a:rPr lang="en-US"/>
              <a:pPr>
                <a:defRPr/>
              </a:pPr>
              <a:t>30-Sep-20</a:t>
            </a:fld>
            <a:endParaRPr lang="en-US"/>
          </a:p>
        </p:txBody>
      </p:sp>
      <p:sp>
        <p:nvSpPr>
          <p:cNvPr id="23556" name="Rectangle 4">
            <a:extLst>
              <a:ext uri="{FF2B5EF4-FFF2-40B4-BE49-F238E27FC236}">
                <a16:creationId xmlns:a16="http://schemas.microsoft.com/office/drawing/2014/main" id="{E1A61113-A452-4143-BEDD-0E90C7D64DE7}"/>
              </a:ext>
            </a:extLst>
          </p:cNvPr>
          <p:cNvSpPr>
            <a:spLocks noGrp="1" noChangeArrowheads="1"/>
          </p:cNvSpPr>
          <p:nvPr>
            <p:ph type="ftr" sz="quarter" idx="2"/>
          </p:nvPr>
        </p:nvSpPr>
        <p:spPr bwMode="auto">
          <a:xfrm>
            <a:off x="0" y="8793163"/>
            <a:ext cx="3030538" cy="476250"/>
          </a:xfrm>
          <a:prstGeom prst="rect">
            <a:avLst/>
          </a:prstGeom>
          <a:noFill/>
          <a:ln w="9525">
            <a:noFill/>
            <a:miter lim="800000"/>
            <a:headEnd/>
            <a:tailEnd/>
          </a:ln>
          <a:effectLst/>
        </p:spPr>
        <p:txBody>
          <a:bodyPr vert="horz" wrap="square" lIns="94265" tIns="47133" rIns="94265" bIns="47133" numCol="1" anchor="b" anchorCtr="0" compatLnSpc="1">
            <a:prstTxWarp prst="textNoShape">
              <a:avLst/>
            </a:prstTxWarp>
          </a:bodyPr>
          <a:lstStyle>
            <a:lvl1pPr algn="l" defTabSz="942975">
              <a:defRPr sz="1200"/>
            </a:lvl1pPr>
          </a:lstStyle>
          <a:p>
            <a:pPr>
              <a:defRPr/>
            </a:pPr>
            <a:r>
              <a:rPr lang="en-US"/>
              <a:t>(c)2001-2002, Michael P. Frank</a:t>
            </a:r>
          </a:p>
        </p:txBody>
      </p:sp>
      <p:sp>
        <p:nvSpPr>
          <p:cNvPr id="23557" name="Rectangle 5">
            <a:extLst>
              <a:ext uri="{FF2B5EF4-FFF2-40B4-BE49-F238E27FC236}">
                <a16:creationId xmlns:a16="http://schemas.microsoft.com/office/drawing/2014/main" id="{2E908EC2-F765-401E-BF55-A047689728C1}"/>
              </a:ext>
            </a:extLst>
          </p:cNvPr>
          <p:cNvSpPr>
            <a:spLocks noGrp="1" noChangeArrowheads="1"/>
          </p:cNvSpPr>
          <p:nvPr>
            <p:ph type="sldNum" sz="quarter" idx="3"/>
          </p:nvPr>
        </p:nvSpPr>
        <p:spPr bwMode="auto">
          <a:xfrm>
            <a:off x="3962400" y="8793163"/>
            <a:ext cx="3030538" cy="476250"/>
          </a:xfrm>
          <a:prstGeom prst="rect">
            <a:avLst/>
          </a:prstGeom>
          <a:noFill/>
          <a:ln w="9525">
            <a:noFill/>
            <a:miter lim="800000"/>
            <a:headEnd/>
            <a:tailEnd/>
          </a:ln>
          <a:effectLst/>
        </p:spPr>
        <p:txBody>
          <a:bodyPr vert="horz" wrap="square" lIns="94265" tIns="47133" rIns="94265" bIns="47133" numCol="1" anchor="b" anchorCtr="0" compatLnSpc="1">
            <a:prstTxWarp prst="textNoShape">
              <a:avLst/>
            </a:prstTxWarp>
          </a:bodyPr>
          <a:lstStyle>
            <a:lvl1pPr algn="r" defTabSz="942975">
              <a:defRPr sz="1200"/>
            </a:lvl1pPr>
          </a:lstStyle>
          <a:p>
            <a:fld id="{03034781-5ECF-4BFD-9999-15BF3A3F0487}"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ACEACC0-7E14-407E-9173-77FCDE4680A1}"/>
              </a:ext>
            </a:extLst>
          </p:cNvPr>
          <p:cNvSpPr>
            <a:spLocks noGrp="1" noChangeArrowheads="1"/>
          </p:cNvSpPr>
          <p:nvPr>
            <p:ph type="hdr" sz="quarter"/>
          </p:nvPr>
        </p:nvSpPr>
        <p:spPr bwMode="auto">
          <a:xfrm>
            <a:off x="0" y="0"/>
            <a:ext cx="3030538" cy="474663"/>
          </a:xfrm>
          <a:prstGeom prst="rect">
            <a:avLst/>
          </a:prstGeom>
          <a:noFill/>
          <a:ln w="9525">
            <a:noFill/>
            <a:miter lim="800000"/>
            <a:headEnd/>
            <a:tailEnd/>
          </a:ln>
          <a:effectLst/>
        </p:spPr>
        <p:txBody>
          <a:bodyPr vert="horz" wrap="square" lIns="94265" tIns="47133" rIns="94265" bIns="47133" numCol="1" anchor="t" anchorCtr="0" compatLnSpc="1">
            <a:prstTxWarp prst="textNoShape">
              <a:avLst/>
            </a:prstTxWarp>
          </a:bodyPr>
          <a:lstStyle>
            <a:lvl1pPr algn="l" defTabSz="942975">
              <a:defRPr sz="1200"/>
            </a:lvl1pPr>
          </a:lstStyle>
          <a:p>
            <a:pPr>
              <a:defRPr/>
            </a:pPr>
            <a:r>
              <a:rPr lang="en-US"/>
              <a:t>Discrete Mathematics and its Applications</a:t>
            </a:r>
          </a:p>
        </p:txBody>
      </p:sp>
      <p:sp>
        <p:nvSpPr>
          <p:cNvPr id="19459" name="Rectangle 3">
            <a:extLst>
              <a:ext uri="{FF2B5EF4-FFF2-40B4-BE49-F238E27FC236}">
                <a16:creationId xmlns:a16="http://schemas.microsoft.com/office/drawing/2014/main" id="{E6030A12-D1C8-47F2-8DC3-3F3856939708}"/>
              </a:ext>
            </a:extLst>
          </p:cNvPr>
          <p:cNvSpPr>
            <a:spLocks noGrp="1" noChangeArrowheads="1"/>
          </p:cNvSpPr>
          <p:nvPr>
            <p:ph type="dt" idx="1"/>
          </p:nvPr>
        </p:nvSpPr>
        <p:spPr bwMode="auto">
          <a:xfrm>
            <a:off x="3962400" y="0"/>
            <a:ext cx="3030538" cy="474663"/>
          </a:xfrm>
          <a:prstGeom prst="rect">
            <a:avLst/>
          </a:prstGeom>
          <a:noFill/>
          <a:ln w="9525">
            <a:noFill/>
            <a:miter lim="800000"/>
            <a:headEnd/>
            <a:tailEnd/>
          </a:ln>
          <a:effectLst/>
        </p:spPr>
        <p:txBody>
          <a:bodyPr vert="horz" wrap="square" lIns="94265" tIns="47133" rIns="94265" bIns="47133" numCol="1" anchor="t" anchorCtr="0" compatLnSpc="1">
            <a:prstTxWarp prst="textNoShape">
              <a:avLst/>
            </a:prstTxWarp>
          </a:bodyPr>
          <a:lstStyle>
            <a:lvl1pPr algn="r" defTabSz="942975">
              <a:defRPr sz="1200"/>
            </a:lvl1pPr>
          </a:lstStyle>
          <a:p>
            <a:pPr>
              <a:defRPr/>
            </a:pPr>
            <a:fld id="{99AF27B9-7F73-4A48-BC55-713955E57998}" type="datetime1">
              <a:rPr lang="en-US"/>
              <a:pPr>
                <a:defRPr/>
              </a:pPr>
              <a:t>30-Sep-20</a:t>
            </a:fld>
            <a:endParaRPr lang="en-US"/>
          </a:p>
        </p:txBody>
      </p:sp>
      <p:sp>
        <p:nvSpPr>
          <p:cNvPr id="2052" name="Rectangle 4">
            <a:extLst>
              <a:ext uri="{FF2B5EF4-FFF2-40B4-BE49-F238E27FC236}">
                <a16:creationId xmlns:a16="http://schemas.microsoft.com/office/drawing/2014/main" id="{0E1518D9-B4C9-445C-BED3-F819C6304A9E}"/>
              </a:ext>
            </a:extLst>
          </p:cNvPr>
          <p:cNvSpPr>
            <a:spLocks noChangeArrowheads="1" noTextEdit="1"/>
          </p:cNvSpPr>
          <p:nvPr>
            <p:ph type="sldImg" idx="2"/>
          </p:nvPr>
        </p:nvSpPr>
        <p:spPr bwMode="auto">
          <a:xfrm>
            <a:off x="1173163" y="712788"/>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a:extLst>
              <a:ext uri="{FF2B5EF4-FFF2-40B4-BE49-F238E27FC236}">
                <a16:creationId xmlns:a16="http://schemas.microsoft.com/office/drawing/2014/main" id="{448E7CB1-C473-4C8E-84C1-A67C6B3CC760}"/>
              </a:ext>
            </a:extLst>
          </p:cNvPr>
          <p:cNvSpPr>
            <a:spLocks noGrp="1" noChangeArrowheads="1"/>
          </p:cNvSpPr>
          <p:nvPr>
            <p:ph type="body" sz="quarter" idx="3"/>
          </p:nvPr>
        </p:nvSpPr>
        <p:spPr bwMode="auto">
          <a:xfrm>
            <a:off x="931863" y="4437063"/>
            <a:ext cx="5129212" cy="4119562"/>
          </a:xfrm>
          <a:prstGeom prst="rect">
            <a:avLst/>
          </a:prstGeom>
          <a:noFill/>
          <a:ln w="9525">
            <a:noFill/>
            <a:miter lim="800000"/>
            <a:headEnd/>
            <a:tailEnd/>
          </a:ln>
          <a:effectLst/>
        </p:spPr>
        <p:txBody>
          <a:bodyPr vert="horz" wrap="square" lIns="94265" tIns="47133" rIns="94265" bIns="4713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a:extLst>
              <a:ext uri="{FF2B5EF4-FFF2-40B4-BE49-F238E27FC236}">
                <a16:creationId xmlns:a16="http://schemas.microsoft.com/office/drawing/2014/main" id="{5307574E-62AA-4584-BF11-90B9811663E6}"/>
              </a:ext>
            </a:extLst>
          </p:cNvPr>
          <p:cNvSpPr>
            <a:spLocks noGrp="1" noChangeArrowheads="1"/>
          </p:cNvSpPr>
          <p:nvPr>
            <p:ph type="ftr" sz="quarter" idx="4"/>
          </p:nvPr>
        </p:nvSpPr>
        <p:spPr bwMode="auto">
          <a:xfrm>
            <a:off x="0" y="8793163"/>
            <a:ext cx="3030538" cy="476250"/>
          </a:xfrm>
          <a:prstGeom prst="rect">
            <a:avLst/>
          </a:prstGeom>
          <a:noFill/>
          <a:ln w="9525">
            <a:noFill/>
            <a:miter lim="800000"/>
            <a:headEnd/>
            <a:tailEnd/>
          </a:ln>
          <a:effectLst/>
        </p:spPr>
        <p:txBody>
          <a:bodyPr vert="horz" wrap="square" lIns="94265" tIns="47133" rIns="94265" bIns="47133" numCol="1" anchor="b" anchorCtr="0" compatLnSpc="1">
            <a:prstTxWarp prst="textNoShape">
              <a:avLst/>
            </a:prstTxWarp>
          </a:bodyPr>
          <a:lstStyle>
            <a:lvl1pPr algn="l" defTabSz="942975">
              <a:defRPr sz="1200"/>
            </a:lvl1pPr>
          </a:lstStyle>
          <a:p>
            <a:pPr>
              <a:defRPr/>
            </a:pPr>
            <a:r>
              <a:rPr lang="en-US"/>
              <a:t>(c)2001-2002, Michael P. Frank</a:t>
            </a:r>
          </a:p>
        </p:txBody>
      </p:sp>
      <p:sp>
        <p:nvSpPr>
          <p:cNvPr id="19463" name="Rectangle 7">
            <a:extLst>
              <a:ext uri="{FF2B5EF4-FFF2-40B4-BE49-F238E27FC236}">
                <a16:creationId xmlns:a16="http://schemas.microsoft.com/office/drawing/2014/main" id="{6491804A-B5F8-48A5-8ECA-3109956CE6ED}"/>
              </a:ext>
            </a:extLst>
          </p:cNvPr>
          <p:cNvSpPr>
            <a:spLocks noGrp="1" noChangeArrowheads="1"/>
          </p:cNvSpPr>
          <p:nvPr>
            <p:ph type="sldNum" sz="quarter" idx="5"/>
          </p:nvPr>
        </p:nvSpPr>
        <p:spPr bwMode="auto">
          <a:xfrm>
            <a:off x="3962400" y="8793163"/>
            <a:ext cx="3030538" cy="476250"/>
          </a:xfrm>
          <a:prstGeom prst="rect">
            <a:avLst/>
          </a:prstGeom>
          <a:noFill/>
          <a:ln w="9525">
            <a:noFill/>
            <a:miter lim="800000"/>
            <a:headEnd/>
            <a:tailEnd/>
          </a:ln>
          <a:effectLst/>
        </p:spPr>
        <p:txBody>
          <a:bodyPr vert="horz" wrap="square" lIns="94265" tIns="47133" rIns="94265" bIns="47133" numCol="1" anchor="b" anchorCtr="0" compatLnSpc="1">
            <a:prstTxWarp prst="textNoShape">
              <a:avLst/>
            </a:prstTxWarp>
          </a:bodyPr>
          <a:lstStyle>
            <a:lvl1pPr algn="r" defTabSz="942975">
              <a:defRPr sz="1200"/>
            </a:lvl1pPr>
          </a:lstStyle>
          <a:p>
            <a:fld id="{637CF871-582B-4853-8B62-113C318B9EBD}" type="slidenum">
              <a:rPr lang="en-US" altLang="en-US"/>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85F7C3D-1955-4607-9667-BD0D663D90A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5123" name="Rectangle 3">
            <a:extLst>
              <a:ext uri="{FF2B5EF4-FFF2-40B4-BE49-F238E27FC236}">
                <a16:creationId xmlns:a16="http://schemas.microsoft.com/office/drawing/2014/main" id="{F8873400-5B3E-4CEC-A30B-103E9B2EFAB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1C0B574-C40D-46FC-83BE-5EEADB8535F7}" type="datetime1">
              <a:rPr lang="en-US" altLang="en-US" sz="1200" smtClean="0"/>
              <a:pPr/>
              <a:t>30-Sep-20</a:t>
            </a:fld>
            <a:endParaRPr lang="en-US" altLang="en-US" sz="1200"/>
          </a:p>
        </p:txBody>
      </p:sp>
      <p:sp>
        <p:nvSpPr>
          <p:cNvPr id="5124" name="Rectangle 6">
            <a:extLst>
              <a:ext uri="{FF2B5EF4-FFF2-40B4-BE49-F238E27FC236}">
                <a16:creationId xmlns:a16="http://schemas.microsoft.com/office/drawing/2014/main" id="{28D879A1-F07A-4BBE-B164-020D0CB34B7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5125" name="Rectangle 7">
            <a:extLst>
              <a:ext uri="{FF2B5EF4-FFF2-40B4-BE49-F238E27FC236}">
                <a16:creationId xmlns:a16="http://schemas.microsoft.com/office/drawing/2014/main" id="{0B3AED99-B353-4468-BA82-27C7D913A3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0130D3F-FA27-4F3E-AB9C-C0BB57B05EF9}" type="slidenum">
              <a:rPr lang="en-US" altLang="en-US" sz="1200"/>
              <a:pPr/>
              <a:t>1</a:t>
            </a:fld>
            <a:endParaRPr lang="en-US" altLang="en-US" sz="1200"/>
          </a:p>
        </p:txBody>
      </p:sp>
      <p:sp>
        <p:nvSpPr>
          <p:cNvPr id="5126" name="Rectangle 2">
            <a:extLst>
              <a:ext uri="{FF2B5EF4-FFF2-40B4-BE49-F238E27FC236}">
                <a16:creationId xmlns:a16="http://schemas.microsoft.com/office/drawing/2014/main" id="{E388882F-421C-479C-92C5-1AFE4B9D414F}"/>
              </a:ext>
            </a:extLst>
          </p:cNvPr>
          <p:cNvSpPr>
            <a:spLocks noChangeArrowheads="1" noTextEdit="1"/>
          </p:cNvSpPr>
          <p:nvPr>
            <p:ph type="sldImg"/>
          </p:nvPr>
        </p:nvSpPr>
        <p:spPr>
          <a:ln/>
        </p:spPr>
      </p:sp>
      <p:sp>
        <p:nvSpPr>
          <p:cNvPr id="5127" name="Rectangle 3">
            <a:extLst>
              <a:ext uri="{FF2B5EF4-FFF2-40B4-BE49-F238E27FC236}">
                <a16:creationId xmlns:a16="http://schemas.microsoft.com/office/drawing/2014/main" id="{4190A8C5-14C2-4147-BDDB-69BE0B258B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word about organization: Since different courses have different lengths of lecture periods, and different instructors go at different paces, rather than dividing the material up into fixed-length lectures, we will divide it up into “modules” which correspond to major topic areas and will generally take 1-3 lectures to cover.  Within modules, we have smaller “topics”.  Within topics are individual slides.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C7C4F00-A654-456D-B11D-B1CB7DBA4A3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23555" name="Rectangle 3">
            <a:extLst>
              <a:ext uri="{FF2B5EF4-FFF2-40B4-BE49-F238E27FC236}">
                <a16:creationId xmlns:a16="http://schemas.microsoft.com/office/drawing/2014/main" id="{ED86F147-80B1-4C31-8FBD-D78E2A4A874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9D8AF6EA-FE97-4D38-835A-364F6AC62CB9}" type="datetime1">
              <a:rPr lang="en-US" altLang="en-US" sz="1200" smtClean="0"/>
              <a:pPr/>
              <a:t>30-Sep-20</a:t>
            </a:fld>
            <a:endParaRPr lang="en-US" altLang="en-US" sz="1200"/>
          </a:p>
        </p:txBody>
      </p:sp>
      <p:sp>
        <p:nvSpPr>
          <p:cNvPr id="23556" name="Rectangle 6">
            <a:extLst>
              <a:ext uri="{FF2B5EF4-FFF2-40B4-BE49-F238E27FC236}">
                <a16:creationId xmlns:a16="http://schemas.microsoft.com/office/drawing/2014/main" id="{9F01620A-E252-425A-9BDA-6C0FEC20EF0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23557" name="Rectangle 7">
            <a:extLst>
              <a:ext uri="{FF2B5EF4-FFF2-40B4-BE49-F238E27FC236}">
                <a16:creationId xmlns:a16="http://schemas.microsoft.com/office/drawing/2014/main" id="{CB89F32C-73D0-4C5C-9C6E-6B9C408B3E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1B0954F-0720-4702-8449-24EA619C0D4F}" type="slidenum">
              <a:rPr lang="en-US" altLang="en-US" sz="1200"/>
              <a:pPr/>
              <a:t>10</a:t>
            </a:fld>
            <a:endParaRPr lang="en-US" altLang="en-US" sz="1200"/>
          </a:p>
        </p:txBody>
      </p:sp>
      <p:sp>
        <p:nvSpPr>
          <p:cNvPr id="23558" name="Rectangle 2">
            <a:extLst>
              <a:ext uri="{FF2B5EF4-FFF2-40B4-BE49-F238E27FC236}">
                <a16:creationId xmlns:a16="http://schemas.microsoft.com/office/drawing/2014/main" id="{BA0D5540-06F2-44A6-93DE-3CDA32D7227A}"/>
              </a:ext>
            </a:extLst>
          </p:cNvPr>
          <p:cNvSpPr>
            <a:spLocks noChangeArrowheads="1" noTextEdit="1"/>
          </p:cNvSpPr>
          <p:nvPr>
            <p:ph type="sldImg"/>
          </p:nvPr>
        </p:nvSpPr>
        <p:spPr>
          <a:ln/>
        </p:spPr>
      </p:sp>
      <p:sp>
        <p:nvSpPr>
          <p:cNvPr id="23559" name="Rectangle 3">
            <a:extLst>
              <a:ext uri="{FF2B5EF4-FFF2-40B4-BE49-F238E27FC236}">
                <a16:creationId xmlns:a16="http://schemas.microsoft.com/office/drawing/2014/main" id="{A40DD2C5-D103-4897-BE3E-6FFA589EDA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E4C13C3-D697-4729-B21F-C13432DD81A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25603" name="Rectangle 3">
            <a:extLst>
              <a:ext uri="{FF2B5EF4-FFF2-40B4-BE49-F238E27FC236}">
                <a16:creationId xmlns:a16="http://schemas.microsoft.com/office/drawing/2014/main" id="{44DE23E6-A16A-4508-B705-6E96787DAE5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37C1294C-C822-4AD8-BB98-9E04DE5EAF8B}" type="datetime1">
              <a:rPr lang="en-US" altLang="en-US" sz="1200" smtClean="0"/>
              <a:pPr/>
              <a:t>30-Sep-20</a:t>
            </a:fld>
            <a:endParaRPr lang="en-US" altLang="en-US" sz="1200"/>
          </a:p>
        </p:txBody>
      </p:sp>
      <p:sp>
        <p:nvSpPr>
          <p:cNvPr id="25604" name="Rectangle 6">
            <a:extLst>
              <a:ext uri="{FF2B5EF4-FFF2-40B4-BE49-F238E27FC236}">
                <a16:creationId xmlns:a16="http://schemas.microsoft.com/office/drawing/2014/main" id="{AC418EFE-0DB4-4782-8C73-4DBEC604A80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25605" name="Rectangle 7">
            <a:extLst>
              <a:ext uri="{FF2B5EF4-FFF2-40B4-BE49-F238E27FC236}">
                <a16:creationId xmlns:a16="http://schemas.microsoft.com/office/drawing/2014/main" id="{EBAB56BC-9B64-4C02-88B6-7F38F6CD21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BDED62A6-2620-4EFE-BB8C-09BF413584F4}" type="slidenum">
              <a:rPr lang="en-US" altLang="en-US" sz="1200"/>
              <a:pPr/>
              <a:t>11</a:t>
            </a:fld>
            <a:endParaRPr lang="en-US" altLang="en-US" sz="1200"/>
          </a:p>
        </p:txBody>
      </p:sp>
      <p:sp>
        <p:nvSpPr>
          <p:cNvPr id="25606" name="Rectangle 2">
            <a:extLst>
              <a:ext uri="{FF2B5EF4-FFF2-40B4-BE49-F238E27FC236}">
                <a16:creationId xmlns:a16="http://schemas.microsoft.com/office/drawing/2014/main" id="{D8554B1D-870F-4425-B220-5161A23B2954}"/>
              </a:ext>
            </a:extLst>
          </p:cNvPr>
          <p:cNvSpPr>
            <a:spLocks noChangeArrowheads="1" noTextEdit="1"/>
          </p:cNvSpPr>
          <p:nvPr>
            <p:ph type="sldImg"/>
          </p:nvPr>
        </p:nvSpPr>
        <p:spPr>
          <a:ln/>
        </p:spPr>
      </p:sp>
      <p:sp>
        <p:nvSpPr>
          <p:cNvPr id="25607" name="Rectangle 3">
            <a:extLst>
              <a:ext uri="{FF2B5EF4-FFF2-40B4-BE49-F238E27FC236}">
                <a16:creationId xmlns:a16="http://schemas.microsoft.com/office/drawing/2014/main" id="{C7F60035-841B-477A-9988-3D26D29B2E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8C615FF-D8EF-4C46-A769-FA677805B2A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27651" name="Rectangle 3">
            <a:extLst>
              <a:ext uri="{FF2B5EF4-FFF2-40B4-BE49-F238E27FC236}">
                <a16:creationId xmlns:a16="http://schemas.microsoft.com/office/drawing/2014/main" id="{9B5488AB-6787-4F14-A90D-14A5C4BF3BB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983FC40-EEC2-43E8-A3FA-585E173F9F4B}" type="datetime1">
              <a:rPr lang="en-US" altLang="en-US" sz="1200" smtClean="0"/>
              <a:pPr/>
              <a:t>30-Sep-20</a:t>
            </a:fld>
            <a:endParaRPr lang="en-US" altLang="en-US" sz="1200"/>
          </a:p>
        </p:txBody>
      </p:sp>
      <p:sp>
        <p:nvSpPr>
          <p:cNvPr id="27652" name="Rectangle 6">
            <a:extLst>
              <a:ext uri="{FF2B5EF4-FFF2-40B4-BE49-F238E27FC236}">
                <a16:creationId xmlns:a16="http://schemas.microsoft.com/office/drawing/2014/main" id="{EF7A0EC6-F218-4E05-A18D-5E3E5169C16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27653" name="Rectangle 7">
            <a:extLst>
              <a:ext uri="{FF2B5EF4-FFF2-40B4-BE49-F238E27FC236}">
                <a16:creationId xmlns:a16="http://schemas.microsoft.com/office/drawing/2014/main" id="{27E72927-85D6-429F-9120-59D7BFCCC5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FF0B3CC-1A08-4DCA-8974-2FFB22AEE2C1}" type="slidenum">
              <a:rPr lang="en-US" altLang="en-US" sz="1200"/>
              <a:pPr/>
              <a:t>12</a:t>
            </a:fld>
            <a:endParaRPr lang="en-US" altLang="en-US" sz="1200"/>
          </a:p>
        </p:txBody>
      </p:sp>
      <p:sp>
        <p:nvSpPr>
          <p:cNvPr id="27654" name="Rectangle 2">
            <a:extLst>
              <a:ext uri="{FF2B5EF4-FFF2-40B4-BE49-F238E27FC236}">
                <a16:creationId xmlns:a16="http://schemas.microsoft.com/office/drawing/2014/main" id="{8328D4FB-F309-41DA-A133-8C8D1F1F6A2D}"/>
              </a:ext>
            </a:extLst>
          </p:cNvPr>
          <p:cNvSpPr>
            <a:spLocks noChangeArrowheads="1" noTextEdit="1"/>
          </p:cNvSpPr>
          <p:nvPr>
            <p:ph type="sldImg"/>
          </p:nvPr>
        </p:nvSpPr>
        <p:spPr>
          <a:ln/>
        </p:spPr>
      </p:sp>
      <p:sp>
        <p:nvSpPr>
          <p:cNvPr id="27655" name="Rectangle 3">
            <a:extLst>
              <a:ext uri="{FF2B5EF4-FFF2-40B4-BE49-F238E27FC236}">
                <a16:creationId xmlns:a16="http://schemas.microsoft.com/office/drawing/2014/main" id="{709C28AA-35A8-4AD9-939E-740FF22B5B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FEF16F0-38F0-4575-8747-903C64B9567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29699" name="Rectangle 3">
            <a:extLst>
              <a:ext uri="{FF2B5EF4-FFF2-40B4-BE49-F238E27FC236}">
                <a16:creationId xmlns:a16="http://schemas.microsoft.com/office/drawing/2014/main" id="{6ED34FBD-134A-46E0-90F2-CB70DBD3620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9F38D23C-9D81-47DB-A919-E8FB7BBE608A}" type="datetime1">
              <a:rPr lang="en-US" altLang="en-US" sz="1200" smtClean="0"/>
              <a:pPr/>
              <a:t>30-Sep-20</a:t>
            </a:fld>
            <a:endParaRPr lang="en-US" altLang="en-US" sz="1200"/>
          </a:p>
        </p:txBody>
      </p:sp>
      <p:sp>
        <p:nvSpPr>
          <p:cNvPr id="29700" name="Rectangle 6">
            <a:extLst>
              <a:ext uri="{FF2B5EF4-FFF2-40B4-BE49-F238E27FC236}">
                <a16:creationId xmlns:a16="http://schemas.microsoft.com/office/drawing/2014/main" id="{8C908FB6-CF27-4A38-95F4-B445FB72B31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29701" name="Rectangle 7">
            <a:extLst>
              <a:ext uri="{FF2B5EF4-FFF2-40B4-BE49-F238E27FC236}">
                <a16:creationId xmlns:a16="http://schemas.microsoft.com/office/drawing/2014/main" id="{16EA0F91-45DA-45BB-B693-E77DC9FE95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1C80794-6012-4056-892F-28982B4E3801}" type="slidenum">
              <a:rPr lang="en-US" altLang="en-US" sz="1200"/>
              <a:pPr/>
              <a:t>13</a:t>
            </a:fld>
            <a:endParaRPr lang="en-US" altLang="en-US" sz="1200"/>
          </a:p>
        </p:txBody>
      </p:sp>
      <p:sp>
        <p:nvSpPr>
          <p:cNvPr id="29702" name="Rectangle 2">
            <a:extLst>
              <a:ext uri="{FF2B5EF4-FFF2-40B4-BE49-F238E27FC236}">
                <a16:creationId xmlns:a16="http://schemas.microsoft.com/office/drawing/2014/main" id="{49AFCB09-F473-472F-8689-9DEF310CD9AA}"/>
              </a:ext>
            </a:extLst>
          </p:cNvPr>
          <p:cNvSpPr>
            <a:spLocks noChangeArrowheads="1" noTextEdit="1"/>
          </p:cNvSpPr>
          <p:nvPr>
            <p:ph type="sldImg"/>
          </p:nvPr>
        </p:nvSpPr>
        <p:spPr>
          <a:ln/>
        </p:spPr>
      </p:sp>
      <p:sp>
        <p:nvSpPr>
          <p:cNvPr id="29703" name="Rectangle 3">
            <a:extLst>
              <a:ext uri="{FF2B5EF4-FFF2-40B4-BE49-F238E27FC236}">
                <a16:creationId xmlns:a16="http://schemas.microsoft.com/office/drawing/2014/main" id="{58C07A6F-973C-414E-81D5-83AC8C2335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DF62D7C-7DFA-4A86-A7AF-7EE3E2F7582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31747" name="Rectangle 3">
            <a:extLst>
              <a:ext uri="{FF2B5EF4-FFF2-40B4-BE49-F238E27FC236}">
                <a16:creationId xmlns:a16="http://schemas.microsoft.com/office/drawing/2014/main" id="{6FCACEDE-835F-4DA0-B8C8-DE64FDE0F9D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5A0983A-48B9-4022-87B9-3D1C295982A9}" type="datetime1">
              <a:rPr lang="en-US" altLang="en-US" sz="1200" smtClean="0"/>
              <a:pPr/>
              <a:t>30-Sep-20</a:t>
            </a:fld>
            <a:endParaRPr lang="en-US" altLang="en-US" sz="1200"/>
          </a:p>
        </p:txBody>
      </p:sp>
      <p:sp>
        <p:nvSpPr>
          <p:cNvPr id="31748" name="Rectangle 6">
            <a:extLst>
              <a:ext uri="{FF2B5EF4-FFF2-40B4-BE49-F238E27FC236}">
                <a16:creationId xmlns:a16="http://schemas.microsoft.com/office/drawing/2014/main" id="{BD2E8766-69D5-4BEF-A26B-40DA2B4BAAD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31749" name="Rectangle 7">
            <a:extLst>
              <a:ext uri="{FF2B5EF4-FFF2-40B4-BE49-F238E27FC236}">
                <a16:creationId xmlns:a16="http://schemas.microsoft.com/office/drawing/2014/main" id="{0B045D27-313E-4206-BB6B-0FBF69B87E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4E2DACA-A8DE-4856-817C-F6C76ABC333C}" type="slidenum">
              <a:rPr lang="en-US" altLang="en-US" sz="1200"/>
              <a:pPr/>
              <a:t>14</a:t>
            </a:fld>
            <a:endParaRPr lang="en-US" altLang="en-US" sz="1200"/>
          </a:p>
        </p:txBody>
      </p:sp>
      <p:sp>
        <p:nvSpPr>
          <p:cNvPr id="31750" name="Rectangle 2">
            <a:extLst>
              <a:ext uri="{FF2B5EF4-FFF2-40B4-BE49-F238E27FC236}">
                <a16:creationId xmlns:a16="http://schemas.microsoft.com/office/drawing/2014/main" id="{38EB1BC9-84D4-45B8-940B-91B948AA213C}"/>
              </a:ext>
            </a:extLst>
          </p:cNvPr>
          <p:cNvSpPr>
            <a:spLocks noChangeArrowheads="1" noTextEdit="1"/>
          </p:cNvSpPr>
          <p:nvPr>
            <p:ph type="sldImg"/>
          </p:nvPr>
        </p:nvSpPr>
        <p:spPr>
          <a:ln/>
        </p:spPr>
      </p:sp>
      <p:sp>
        <p:nvSpPr>
          <p:cNvPr id="31751" name="Rectangle 3">
            <a:extLst>
              <a:ext uri="{FF2B5EF4-FFF2-40B4-BE49-F238E27FC236}">
                <a16:creationId xmlns:a16="http://schemas.microsoft.com/office/drawing/2014/main" id="{917C88B5-8E76-44A2-B4CB-EF86695842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BE3C0E2-4DBE-4091-A1FC-70F3F26A80B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33795" name="Rectangle 3">
            <a:extLst>
              <a:ext uri="{FF2B5EF4-FFF2-40B4-BE49-F238E27FC236}">
                <a16:creationId xmlns:a16="http://schemas.microsoft.com/office/drawing/2014/main" id="{4BC0FC47-71F6-4A92-A711-EB77DCEF2E6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F40C7E5C-C56C-4A20-ABD1-6D5960B05224}" type="datetime1">
              <a:rPr lang="en-US" altLang="en-US" sz="1200" smtClean="0"/>
              <a:pPr/>
              <a:t>30-Sep-20</a:t>
            </a:fld>
            <a:endParaRPr lang="en-US" altLang="en-US" sz="1200"/>
          </a:p>
        </p:txBody>
      </p:sp>
      <p:sp>
        <p:nvSpPr>
          <p:cNvPr id="33796" name="Rectangle 6">
            <a:extLst>
              <a:ext uri="{FF2B5EF4-FFF2-40B4-BE49-F238E27FC236}">
                <a16:creationId xmlns:a16="http://schemas.microsoft.com/office/drawing/2014/main" id="{A0C6EF2B-FA4F-4604-8D26-24AA3F5CEBA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33797" name="Rectangle 7">
            <a:extLst>
              <a:ext uri="{FF2B5EF4-FFF2-40B4-BE49-F238E27FC236}">
                <a16:creationId xmlns:a16="http://schemas.microsoft.com/office/drawing/2014/main" id="{60F434C0-8AA7-42DE-8A46-B8AB850E40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1F83A49E-95AC-4780-8979-1872A11AF747}" type="slidenum">
              <a:rPr lang="en-US" altLang="en-US" sz="1200"/>
              <a:pPr/>
              <a:t>15</a:t>
            </a:fld>
            <a:endParaRPr lang="en-US" altLang="en-US" sz="1200"/>
          </a:p>
        </p:txBody>
      </p:sp>
      <p:sp>
        <p:nvSpPr>
          <p:cNvPr id="33798" name="Rectangle 2">
            <a:extLst>
              <a:ext uri="{FF2B5EF4-FFF2-40B4-BE49-F238E27FC236}">
                <a16:creationId xmlns:a16="http://schemas.microsoft.com/office/drawing/2014/main" id="{1C7C1C84-9CB1-48F7-A1F8-1BC872A44514}"/>
              </a:ext>
            </a:extLst>
          </p:cNvPr>
          <p:cNvSpPr>
            <a:spLocks noChangeArrowheads="1" noTextEdit="1"/>
          </p:cNvSpPr>
          <p:nvPr>
            <p:ph type="sldImg"/>
          </p:nvPr>
        </p:nvSpPr>
        <p:spPr>
          <a:ln/>
        </p:spPr>
      </p:sp>
      <p:sp>
        <p:nvSpPr>
          <p:cNvPr id="33799" name="Rectangle 3">
            <a:extLst>
              <a:ext uri="{FF2B5EF4-FFF2-40B4-BE49-F238E27FC236}">
                <a16:creationId xmlns:a16="http://schemas.microsoft.com/office/drawing/2014/main" id="{14D7DB2A-95C6-45C1-B31D-FC8FD20443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4C611E8-33E8-4C9A-8986-1D1231FB531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35843" name="Rectangle 3">
            <a:extLst>
              <a:ext uri="{FF2B5EF4-FFF2-40B4-BE49-F238E27FC236}">
                <a16:creationId xmlns:a16="http://schemas.microsoft.com/office/drawing/2014/main" id="{FD59B23D-3AB2-4324-BD68-9FEC0FC1A5A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92CB389-4F4C-4C2A-B5E2-99C9C5A7A5CA}" type="datetime1">
              <a:rPr lang="en-US" altLang="en-US" sz="1200" smtClean="0"/>
              <a:pPr/>
              <a:t>30-Sep-20</a:t>
            </a:fld>
            <a:endParaRPr lang="en-US" altLang="en-US" sz="1200"/>
          </a:p>
        </p:txBody>
      </p:sp>
      <p:sp>
        <p:nvSpPr>
          <p:cNvPr id="35844" name="Rectangle 6">
            <a:extLst>
              <a:ext uri="{FF2B5EF4-FFF2-40B4-BE49-F238E27FC236}">
                <a16:creationId xmlns:a16="http://schemas.microsoft.com/office/drawing/2014/main" id="{840CEFCC-E4C7-42DA-BFCC-6458C8632D3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35845" name="Rectangle 7">
            <a:extLst>
              <a:ext uri="{FF2B5EF4-FFF2-40B4-BE49-F238E27FC236}">
                <a16:creationId xmlns:a16="http://schemas.microsoft.com/office/drawing/2014/main" id="{5C1C7CD9-19B8-47B0-B332-78CAEE01F1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4359CE2-212B-4B9E-88DE-A9BEEDBB84E4}" type="slidenum">
              <a:rPr lang="en-US" altLang="en-US" sz="1200"/>
              <a:pPr/>
              <a:t>16</a:t>
            </a:fld>
            <a:endParaRPr lang="en-US" altLang="en-US" sz="1200"/>
          </a:p>
        </p:txBody>
      </p:sp>
      <p:sp>
        <p:nvSpPr>
          <p:cNvPr id="35846" name="Rectangle 2">
            <a:extLst>
              <a:ext uri="{FF2B5EF4-FFF2-40B4-BE49-F238E27FC236}">
                <a16:creationId xmlns:a16="http://schemas.microsoft.com/office/drawing/2014/main" id="{8E9FF94C-040C-43C6-A189-C87FD4A90009}"/>
              </a:ext>
            </a:extLst>
          </p:cNvPr>
          <p:cNvSpPr>
            <a:spLocks noChangeArrowheads="1" noTextEdit="1"/>
          </p:cNvSpPr>
          <p:nvPr>
            <p:ph type="sldImg"/>
          </p:nvPr>
        </p:nvSpPr>
        <p:spPr>
          <a:ln/>
        </p:spPr>
      </p:sp>
      <p:sp>
        <p:nvSpPr>
          <p:cNvPr id="35847" name="Rectangle 3">
            <a:extLst>
              <a:ext uri="{FF2B5EF4-FFF2-40B4-BE49-F238E27FC236}">
                <a16:creationId xmlns:a16="http://schemas.microsoft.com/office/drawing/2014/main" id="{DB11FBE3-8989-45E9-886A-C0357AC2F4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CBA568D-85B3-44ED-878D-4DFD9EEC95D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37891" name="Rectangle 3">
            <a:extLst>
              <a:ext uri="{FF2B5EF4-FFF2-40B4-BE49-F238E27FC236}">
                <a16:creationId xmlns:a16="http://schemas.microsoft.com/office/drawing/2014/main" id="{DA44A046-7E63-4FA7-BD21-A27DD56EA85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80691B03-DE6A-4F53-A033-B328F1A02C45}" type="datetime1">
              <a:rPr lang="en-US" altLang="en-US" sz="1200" smtClean="0"/>
              <a:pPr/>
              <a:t>30-Sep-20</a:t>
            </a:fld>
            <a:endParaRPr lang="en-US" altLang="en-US" sz="1200"/>
          </a:p>
        </p:txBody>
      </p:sp>
      <p:sp>
        <p:nvSpPr>
          <p:cNvPr id="37892" name="Rectangle 6">
            <a:extLst>
              <a:ext uri="{FF2B5EF4-FFF2-40B4-BE49-F238E27FC236}">
                <a16:creationId xmlns:a16="http://schemas.microsoft.com/office/drawing/2014/main" id="{63FC33DC-B2E4-44C8-8407-B3CE7B128A0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37893" name="Rectangle 7">
            <a:extLst>
              <a:ext uri="{FF2B5EF4-FFF2-40B4-BE49-F238E27FC236}">
                <a16:creationId xmlns:a16="http://schemas.microsoft.com/office/drawing/2014/main" id="{31C2CAD0-993B-465C-866A-1EF14B6E4A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FC5E5B0-97C4-42B6-973B-2D485B89E63E}" type="slidenum">
              <a:rPr lang="en-US" altLang="en-US" sz="1200"/>
              <a:pPr/>
              <a:t>17</a:t>
            </a:fld>
            <a:endParaRPr lang="en-US" altLang="en-US" sz="1200"/>
          </a:p>
        </p:txBody>
      </p:sp>
      <p:sp>
        <p:nvSpPr>
          <p:cNvPr id="37894" name="Rectangle 2">
            <a:extLst>
              <a:ext uri="{FF2B5EF4-FFF2-40B4-BE49-F238E27FC236}">
                <a16:creationId xmlns:a16="http://schemas.microsoft.com/office/drawing/2014/main" id="{2720C46A-A75A-4A54-8361-41025A0E5230}"/>
              </a:ext>
            </a:extLst>
          </p:cNvPr>
          <p:cNvSpPr>
            <a:spLocks noChangeArrowheads="1" noTextEdit="1"/>
          </p:cNvSpPr>
          <p:nvPr>
            <p:ph type="sldImg"/>
          </p:nvPr>
        </p:nvSpPr>
        <p:spPr>
          <a:ln/>
        </p:spPr>
      </p:sp>
      <p:sp>
        <p:nvSpPr>
          <p:cNvPr id="37895" name="Rectangle 3">
            <a:extLst>
              <a:ext uri="{FF2B5EF4-FFF2-40B4-BE49-F238E27FC236}">
                <a16:creationId xmlns:a16="http://schemas.microsoft.com/office/drawing/2014/main" id="{29F5626C-F155-41C6-B486-A41BF791EA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BE2CBE1-38A6-4C24-BE82-009A0B0607A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39939" name="Rectangle 3">
            <a:extLst>
              <a:ext uri="{FF2B5EF4-FFF2-40B4-BE49-F238E27FC236}">
                <a16:creationId xmlns:a16="http://schemas.microsoft.com/office/drawing/2014/main" id="{BD5D46D7-3C28-47C5-A843-0D980729C42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B0F9DDC-D208-45E8-B207-D0C1DD227956}" type="datetime1">
              <a:rPr lang="en-US" altLang="en-US" sz="1200" smtClean="0"/>
              <a:pPr/>
              <a:t>30-Sep-20</a:t>
            </a:fld>
            <a:endParaRPr lang="en-US" altLang="en-US" sz="1200"/>
          </a:p>
        </p:txBody>
      </p:sp>
      <p:sp>
        <p:nvSpPr>
          <p:cNvPr id="39940" name="Rectangle 6">
            <a:extLst>
              <a:ext uri="{FF2B5EF4-FFF2-40B4-BE49-F238E27FC236}">
                <a16:creationId xmlns:a16="http://schemas.microsoft.com/office/drawing/2014/main" id="{ADCD0D8E-1D49-49C2-A94C-6E65BC1DCAF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39941" name="Rectangle 7">
            <a:extLst>
              <a:ext uri="{FF2B5EF4-FFF2-40B4-BE49-F238E27FC236}">
                <a16:creationId xmlns:a16="http://schemas.microsoft.com/office/drawing/2014/main" id="{FEF50F09-9FF2-4E82-82D7-D371D0D7D6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805DB00-60AA-4D8F-A7C8-E6E9D97A6D22}" type="slidenum">
              <a:rPr lang="en-US" altLang="en-US" sz="1200"/>
              <a:pPr/>
              <a:t>18</a:t>
            </a:fld>
            <a:endParaRPr lang="en-US" altLang="en-US" sz="1200"/>
          </a:p>
        </p:txBody>
      </p:sp>
      <p:sp>
        <p:nvSpPr>
          <p:cNvPr id="39942" name="Rectangle 2">
            <a:extLst>
              <a:ext uri="{FF2B5EF4-FFF2-40B4-BE49-F238E27FC236}">
                <a16:creationId xmlns:a16="http://schemas.microsoft.com/office/drawing/2014/main" id="{8166FEBD-85E9-4269-84D8-9DBB2E51327B}"/>
              </a:ext>
            </a:extLst>
          </p:cNvPr>
          <p:cNvSpPr>
            <a:spLocks noChangeArrowheads="1" noTextEdit="1"/>
          </p:cNvSpPr>
          <p:nvPr>
            <p:ph type="sldImg"/>
          </p:nvPr>
        </p:nvSpPr>
        <p:spPr>
          <a:ln/>
        </p:spPr>
      </p:sp>
      <p:sp>
        <p:nvSpPr>
          <p:cNvPr id="39943" name="Rectangle 3">
            <a:extLst>
              <a:ext uri="{FF2B5EF4-FFF2-40B4-BE49-F238E27FC236}">
                <a16:creationId xmlns:a16="http://schemas.microsoft.com/office/drawing/2014/main" id="{3E6D60C6-D6A3-4717-9B37-621274E15C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2DFDAA4-E175-4AF1-B60B-CCFDE1CF8A3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41987" name="Rectangle 3">
            <a:extLst>
              <a:ext uri="{FF2B5EF4-FFF2-40B4-BE49-F238E27FC236}">
                <a16:creationId xmlns:a16="http://schemas.microsoft.com/office/drawing/2014/main" id="{7582645B-537F-4964-9D4D-7CEFEF72C43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1B37B1D-7044-4FE0-B4F4-7427BD6A59B3}" type="datetime1">
              <a:rPr lang="en-US" altLang="en-US" sz="1200" smtClean="0"/>
              <a:pPr/>
              <a:t>30-Sep-20</a:t>
            </a:fld>
            <a:endParaRPr lang="en-US" altLang="en-US" sz="1200"/>
          </a:p>
        </p:txBody>
      </p:sp>
      <p:sp>
        <p:nvSpPr>
          <p:cNvPr id="41988" name="Rectangle 6">
            <a:extLst>
              <a:ext uri="{FF2B5EF4-FFF2-40B4-BE49-F238E27FC236}">
                <a16:creationId xmlns:a16="http://schemas.microsoft.com/office/drawing/2014/main" id="{941B4757-8CBC-47BF-B6D1-C7CFA35E9DF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41989" name="Rectangle 7">
            <a:extLst>
              <a:ext uri="{FF2B5EF4-FFF2-40B4-BE49-F238E27FC236}">
                <a16:creationId xmlns:a16="http://schemas.microsoft.com/office/drawing/2014/main" id="{AD1C7A75-7164-45CE-861B-638A0146E4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9B979906-72C7-4C90-A034-B7D06722C5AB}" type="slidenum">
              <a:rPr lang="en-US" altLang="en-US" sz="1200"/>
              <a:pPr/>
              <a:t>19</a:t>
            </a:fld>
            <a:endParaRPr lang="en-US" altLang="en-US" sz="1200"/>
          </a:p>
        </p:txBody>
      </p:sp>
      <p:sp>
        <p:nvSpPr>
          <p:cNvPr id="41990" name="Rectangle 2">
            <a:extLst>
              <a:ext uri="{FF2B5EF4-FFF2-40B4-BE49-F238E27FC236}">
                <a16:creationId xmlns:a16="http://schemas.microsoft.com/office/drawing/2014/main" id="{37FC55ED-293D-4129-87F2-66EA1F59635D}"/>
              </a:ext>
            </a:extLst>
          </p:cNvPr>
          <p:cNvSpPr>
            <a:spLocks noChangeArrowheads="1" noTextEdit="1"/>
          </p:cNvSpPr>
          <p:nvPr>
            <p:ph type="sldImg"/>
          </p:nvPr>
        </p:nvSpPr>
        <p:spPr>
          <a:ln/>
        </p:spPr>
      </p:sp>
      <p:sp>
        <p:nvSpPr>
          <p:cNvPr id="41991" name="Rectangle 3">
            <a:extLst>
              <a:ext uri="{FF2B5EF4-FFF2-40B4-BE49-F238E27FC236}">
                <a16:creationId xmlns:a16="http://schemas.microsoft.com/office/drawing/2014/main" id="{00E0E525-7E15-4FC0-86DA-55B08D2C0C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CB940BA-D748-4C57-85A9-8B74EA47622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7171" name="Rectangle 3">
            <a:extLst>
              <a:ext uri="{FF2B5EF4-FFF2-40B4-BE49-F238E27FC236}">
                <a16:creationId xmlns:a16="http://schemas.microsoft.com/office/drawing/2014/main" id="{20AADA21-2D33-4221-BC32-C166A78A14A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429BA38-AD23-497A-80A8-109AC313538F}" type="datetime1">
              <a:rPr lang="en-US" altLang="en-US" sz="1200" smtClean="0"/>
              <a:pPr/>
              <a:t>30-Sep-20</a:t>
            </a:fld>
            <a:endParaRPr lang="en-US" altLang="en-US" sz="1200"/>
          </a:p>
        </p:txBody>
      </p:sp>
      <p:sp>
        <p:nvSpPr>
          <p:cNvPr id="7172" name="Rectangle 6">
            <a:extLst>
              <a:ext uri="{FF2B5EF4-FFF2-40B4-BE49-F238E27FC236}">
                <a16:creationId xmlns:a16="http://schemas.microsoft.com/office/drawing/2014/main" id="{A0D70844-9C57-4D04-8BF5-BCAEEA4816E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7173" name="Rectangle 7">
            <a:extLst>
              <a:ext uri="{FF2B5EF4-FFF2-40B4-BE49-F238E27FC236}">
                <a16:creationId xmlns:a16="http://schemas.microsoft.com/office/drawing/2014/main" id="{2F821012-F874-4D3B-9919-E67D95EBE8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59CF9E3D-DBEA-447E-AE98-6C2D85414A84}" type="slidenum">
              <a:rPr lang="en-US" altLang="en-US" sz="1200"/>
              <a:pPr/>
              <a:t>2</a:t>
            </a:fld>
            <a:endParaRPr lang="en-US" altLang="en-US" sz="1200"/>
          </a:p>
        </p:txBody>
      </p:sp>
      <p:sp>
        <p:nvSpPr>
          <p:cNvPr id="7174" name="Rectangle 2">
            <a:extLst>
              <a:ext uri="{FF2B5EF4-FFF2-40B4-BE49-F238E27FC236}">
                <a16:creationId xmlns:a16="http://schemas.microsoft.com/office/drawing/2014/main" id="{C2159881-358A-42AA-A759-1427D9F5B0F9}"/>
              </a:ext>
            </a:extLst>
          </p:cNvPr>
          <p:cNvSpPr>
            <a:spLocks noChangeArrowheads="1" noTextEdit="1"/>
          </p:cNvSpPr>
          <p:nvPr>
            <p:ph type="sldImg"/>
          </p:nvPr>
        </p:nvSpPr>
        <p:spPr>
          <a:ln/>
        </p:spPr>
      </p:sp>
      <p:sp>
        <p:nvSpPr>
          <p:cNvPr id="7175" name="Rectangle 3">
            <a:extLst>
              <a:ext uri="{FF2B5EF4-FFF2-40B4-BE49-F238E27FC236}">
                <a16:creationId xmlns:a16="http://schemas.microsoft.com/office/drawing/2014/main" id="{5BD265E3-5A94-4A6F-A4A1-B6D4AF8BBE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0F43846-B053-4BA0-86DA-2467E9B7316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44035" name="Rectangle 3">
            <a:extLst>
              <a:ext uri="{FF2B5EF4-FFF2-40B4-BE49-F238E27FC236}">
                <a16:creationId xmlns:a16="http://schemas.microsoft.com/office/drawing/2014/main" id="{0BD9A032-A1AD-4938-AD1E-40EFC7DF86F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598EDEEB-268B-4669-BA12-28B5C1578095}" type="datetime1">
              <a:rPr lang="en-US" altLang="en-US" sz="1200" smtClean="0"/>
              <a:pPr/>
              <a:t>30-Sep-20</a:t>
            </a:fld>
            <a:endParaRPr lang="en-US" altLang="en-US" sz="1200"/>
          </a:p>
        </p:txBody>
      </p:sp>
      <p:sp>
        <p:nvSpPr>
          <p:cNvPr id="44036" name="Rectangle 6">
            <a:extLst>
              <a:ext uri="{FF2B5EF4-FFF2-40B4-BE49-F238E27FC236}">
                <a16:creationId xmlns:a16="http://schemas.microsoft.com/office/drawing/2014/main" id="{09FE0F9D-861E-48F2-9090-B2D116D3916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44037" name="Rectangle 7">
            <a:extLst>
              <a:ext uri="{FF2B5EF4-FFF2-40B4-BE49-F238E27FC236}">
                <a16:creationId xmlns:a16="http://schemas.microsoft.com/office/drawing/2014/main" id="{289A1494-2656-4375-B62B-03A98E67BD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44EBC16-A1E2-463F-B964-D31BA16F6692}" type="slidenum">
              <a:rPr lang="en-US" altLang="en-US" sz="1200"/>
              <a:pPr/>
              <a:t>20</a:t>
            </a:fld>
            <a:endParaRPr lang="en-US" altLang="en-US" sz="1200"/>
          </a:p>
        </p:txBody>
      </p:sp>
      <p:sp>
        <p:nvSpPr>
          <p:cNvPr id="44038" name="Rectangle 2">
            <a:extLst>
              <a:ext uri="{FF2B5EF4-FFF2-40B4-BE49-F238E27FC236}">
                <a16:creationId xmlns:a16="http://schemas.microsoft.com/office/drawing/2014/main" id="{8478E120-121B-4057-B0D3-9F286AD18740}"/>
              </a:ext>
            </a:extLst>
          </p:cNvPr>
          <p:cNvSpPr>
            <a:spLocks noChangeArrowheads="1" noTextEdit="1"/>
          </p:cNvSpPr>
          <p:nvPr>
            <p:ph type="sldImg"/>
          </p:nvPr>
        </p:nvSpPr>
        <p:spPr>
          <a:ln/>
        </p:spPr>
      </p:sp>
      <p:sp>
        <p:nvSpPr>
          <p:cNvPr id="44039" name="Rectangle 3">
            <a:extLst>
              <a:ext uri="{FF2B5EF4-FFF2-40B4-BE49-F238E27FC236}">
                <a16:creationId xmlns:a16="http://schemas.microsoft.com/office/drawing/2014/main" id="{69480EA1-3AA6-46DA-BCC3-6AC3AEA24C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A5C9939-E7B1-4AF1-A188-A11FFF4CE0A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46083" name="Rectangle 3">
            <a:extLst>
              <a:ext uri="{FF2B5EF4-FFF2-40B4-BE49-F238E27FC236}">
                <a16:creationId xmlns:a16="http://schemas.microsoft.com/office/drawing/2014/main" id="{67BB0AEC-A7E7-4B6C-A2E9-9CD0BF8841B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5C480136-9193-4F77-9A76-8911E65393CF}" type="datetime1">
              <a:rPr lang="en-US" altLang="en-US" sz="1200" smtClean="0"/>
              <a:pPr/>
              <a:t>30-Sep-20</a:t>
            </a:fld>
            <a:endParaRPr lang="en-US" altLang="en-US" sz="1200"/>
          </a:p>
        </p:txBody>
      </p:sp>
      <p:sp>
        <p:nvSpPr>
          <p:cNvPr id="46084" name="Rectangle 6">
            <a:extLst>
              <a:ext uri="{FF2B5EF4-FFF2-40B4-BE49-F238E27FC236}">
                <a16:creationId xmlns:a16="http://schemas.microsoft.com/office/drawing/2014/main" id="{CF2B2927-455B-4E79-9231-BAA9E12112E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46085" name="Rectangle 7">
            <a:extLst>
              <a:ext uri="{FF2B5EF4-FFF2-40B4-BE49-F238E27FC236}">
                <a16:creationId xmlns:a16="http://schemas.microsoft.com/office/drawing/2014/main" id="{76A0799A-C5CA-4E56-BA2B-59DA650680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F486CDA4-5E86-4AE1-A5F9-3DFFC87A558E}" type="slidenum">
              <a:rPr lang="en-US" altLang="en-US" sz="1200"/>
              <a:pPr/>
              <a:t>21</a:t>
            </a:fld>
            <a:endParaRPr lang="en-US" altLang="en-US" sz="1200"/>
          </a:p>
        </p:txBody>
      </p:sp>
      <p:sp>
        <p:nvSpPr>
          <p:cNvPr id="46086" name="Rectangle 2">
            <a:extLst>
              <a:ext uri="{FF2B5EF4-FFF2-40B4-BE49-F238E27FC236}">
                <a16:creationId xmlns:a16="http://schemas.microsoft.com/office/drawing/2014/main" id="{6CEDD7BA-3A25-4D4C-A6F3-14E04D54F4D1}"/>
              </a:ext>
            </a:extLst>
          </p:cNvPr>
          <p:cNvSpPr>
            <a:spLocks noChangeArrowheads="1" noTextEdit="1"/>
          </p:cNvSpPr>
          <p:nvPr>
            <p:ph type="sldImg"/>
          </p:nvPr>
        </p:nvSpPr>
        <p:spPr>
          <a:ln/>
        </p:spPr>
      </p:sp>
      <p:sp>
        <p:nvSpPr>
          <p:cNvPr id="46087" name="Rectangle 3">
            <a:extLst>
              <a:ext uri="{FF2B5EF4-FFF2-40B4-BE49-F238E27FC236}">
                <a16:creationId xmlns:a16="http://schemas.microsoft.com/office/drawing/2014/main" id="{21352FEB-46F9-4164-A27B-79132E6B59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5673ECA-5712-4832-8CF9-4B18E9C576D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48131" name="Rectangle 3">
            <a:extLst>
              <a:ext uri="{FF2B5EF4-FFF2-40B4-BE49-F238E27FC236}">
                <a16:creationId xmlns:a16="http://schemas.microsoft.com/office/drawing/2014/main" id="{42E4D50A-A45E-4CF4-A576-4642D475899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01F3DCDB-FB3C-4B4D-B361-0EDE327EFE3B}" type="datetime1">
              <a:rPr lang="en-US" altLang="en-US" sz="1200" smtClean="0"/>
              <a:pPr/>
              <a:t>30-Sep-20</a:t>
            </a:fld>
            <a:endParaRPr lang="en-US" altLang="en-US" sz="1200"/>
          </a:p>
        </p:txBody>
      </p:sp>
      <p:sp>
        <p:nvSpPr>
          <p:cNvPr id="48132" name="Rectangle 6">
            <a:extLst>
              <a:ext uri="{FF2B5EF4-FFF2-40B4-BE49-F238E27FC236}">
                <a16:creationId xmlns:a16="http://schemas.microsoft.com/office/drawing/2014/main" id="{441D4695-5FFE-4808-96B5-C5490FED824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48133" name="Rectangle 7">
            <a:extLst>
              <a:ext uri="{FF2B5EF4-FFF2-40B4-BE49-F238E27FC236}">
                <a16:creationId xmlns:a16="http://schemas.microsoft.com/office/drawing/2014/main" id="{8DDC4041-B5D3-483C-BF85-7AB37BEE80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198602A7-6098-4140-A653-36085624D6A7}" type="slidenum">
              <a:rPr lang="en-US" altLang="en-US" sz="1200"/>
              <a:pPr/>
              <a:t>22</a:t>
            </a:fld>
            <a:endParaRPr lang="en-US" altLang="en-US" sz="1200"/>
          </a:p>
        </p:txBody>
      </p:sp>
      <p:sp>
        <p:nvSpPr>
          <p:cNvPr id="48134" name="Rectangle 2">
            <a:extLst>
              <a:ext uri="{FF2B5EF4-FFF2-40B4-BE49-F238E27FC236}">
                <a16:creationId xmlns:a16="http://schemas.microsoft.com/office/drawing/2014/main" id="{E89BBB47-57DC-43AA-86E4-8E0027BA03A4}"/>
              </a:ext>
            </a:extLst>
          </p:cNvPr>
          <p:cNvSpPr>
            <a:spLocks noChangeArrowheads="1" noTextEdit="1"/>
          </p:cNvSpPr>
          <p:nvPr>
            <p:ph type="sldImg"/>
          </p:nvPr>
        </p:nvSpPr>
        <p:spPr>
          <a:ln/>
        </p:spPr>
      </p:sp>
      <p:sp>
        <p:nvSpPr>
          <p:cNvPr id="48135" name="Rectangle 3">
            <a:extLst>
              <a:ext uri="{FF2B5EF4-FFF2-40B4-BE49-F238E27FC236}">
                <a16:creationId xmlns:a16="http://schemas.microsoft.com/office/drawing/2014/main" id="{23896D85-65AB-4305-9357-772665F8BD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13C1329-728C-4DF2-82B6-4CC49D4ADF4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50179" name="Rectangle 3">
            <a:extLst>
              <a:ext uri="{FF2B5EF4-FFF2-40B4-BE49-F238E27FC236}">
                <a16:creationId xmlns:a16="http://schemas.microsoft.com/office/drawing/2014/main" id="{9ED15FDE-328C-41FE-B354-402C6AECCDF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FDF9A695-500E-40B7-B21B-84821E47E525}" type="datetime1">
              <a:rPr lang="en-US" altLang="en-US" sz="1200" smtClean="0"/>
              <a:pPr/>
              <a:t>30-Sep-20</a:t>
            </a:fld>
            <a:endParaRPr lang="en-US" altLang="en-US" sz="1200"/>
          </a:p>
        </p:txBody>
      </p:sp>
      <p:sp>
        <p:nvSpPr>
          <p:cNvPr id="50180" name="Rectangle 6">
            <a:extLst>
              <a:ext uri="{FF2B5EF4-FFF2-40B4-BE49-F238E27FC236}">
                <a16:creationId xmlns:a16="http://schemas.microsoft.com/office/drawing/2014/main" id="{E5ECD03E-9762-4FC1-9EAA-6429722E04D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50181" name="Rectangle 7">
            <a:extLst>
              <a:ext uri="{FF2B5EF4-FFF2-40B4-BE49-F238E27FC236}">
                <a16:creationId xmlns:a16="http://schemas.microsoft.com/office/drawing/2014/main" id="{83D5A30D-35F7-4482-A0AC-973959D36B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7B6A203-C552-47CB-A9FE-F78856B94C19}" type="slidenum">
              <a:rPr lang="en-US" altLang="en-US" sz="1200"/>
              <a:pPr/>
              <a:t>23</a:t>
            </a:fld>
            <a:endParaRPr lang="en-US" altLang="en-US" sz="1200"/>
          </a:p>
        </p:txBody>
      </p:sp>
      <p:sp>
        <p:nvSpPr>
          <p:cNvPr id="50182" name="Rectangle 2">
            <a:extLst>
              <a:ext uri="{FF2B5EF4-FFF2-40B4-BE49-F238E27FC236}">
                <a16:creationId xmlns:a16="http://schemas.microsoft.com/office/drawing/2014/main" id="{FC606E08-D798-4B8E-B52F-DCA415DC1BB0}"/>
              </a:ext>
            </a:extLst>
          </p:cNvPr>
          <p:cNvSpPr>
            <a:spLocks noChangeArrowheads="1" noTextEdit="1"/>
          </p:cNvSpPr>
          <p:nvPr>
            <p:ph type="sldImg"/>
          </p:nvPr>
        </p:nvSpPr>
        <p:spPr>
          <a:ln/>
        </p:spPr>
      </p:sp>
      <p:sp>
        <p:nvSpPr>
          <p:cNvPr id="50183" name="Rectangle 3">
            <a:extLst>
              <a:ext uri="{FF2B5EF4-FFF2-40B4-BE49-F238E27FC236}">
                <a16:creationId xmlns:a16="http://schemas.microsoft.com/office/drawing/2014/main" id="{60C14183-B963-4568-A512-23C545947E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591CD4A-FD5D-4BA3-8A51-77A7A5BD5C6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52227" name="Rectangle 3">
            <a:extLst>
              <a:ext uri="{FF2B5EF4-FFF2-40B4-BE49-F238E27FC236}">
                <a16:creationId xmlns:a16="http://schemas.microsoft.com/office/drawing/2014/main" id="{65E9BD0D-1175-4CC1-BFE1-FFDE3C842DC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1DD91DE-81A6-49E3-8D11-8DBBBFD9D441}" type="datetime1">
              <a:rPr lang="en-US" altLang="en-US" sz="1200" smtClean="0"/>
              <a:pPr/>
              <a:t>30-Sep-20</a:t>
            </a:fld>
            <a:endParaRPr lang="en-US" altLang="en-US" sz="1200"/>
          </a:p>
        </p:txBody>
      </p:sp>
      <p:sp>
        <p:nvSpPr>
          <p:cNvPr id="52228" name="Rectangle 6">
            <a:extLst>
              <a:ext uri="{FF2B5EF4-FFF2-40B4-BE49-F238E27FC236}">
                <a16:creationId xmlns:a16="http://schemas.microsoft.com/office/drawing/2014/main" id="{E8537DC4-A198-4B2A-91F0-8274002C6D6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52229" name="Rectangle 7">
            <a:extLst>
              <a:ext uri="{FF2B5EF4-FFF2-40B4-BE49-F238E27FC236}">
                <a16:creationId xmlns:a16="http://schemas.microsoft.com/office/drawing/2014/main" id="{DAC3143A-45AD-45E8-9E73-EDD68291C9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5417A97-10E2-4FF9-A495-CACC5A76D2F9}" type="slidenum">
              <a:rPr lang="en-US" altLang="en-US" sz="1200"/>
              <a:pPr/>
              <a:t>24</a:t>
            </a:fld>
            <a:endParaRPr lang="en-US" altLang="en-US" sz="1200"/>
          </a:p>
        </p:txBody>
      </p:sp>
      <p:sp>
        <p:nvSpPr>
          <p:cNvPr id="52230" name="Rectangle 2">
            <a:extLst>
              <a:ext uri="{FF2B5EF4-FFF2-40B4-BE49-F238E27FC236}">
                <a16:creationId xmlns:a16="http://schemas.microsoft.com/office/drawing/2014/main" id="{95C5FE90-CB6F-4F19-BDA1-1FB9E63606E3}"/>
              </a:ext>
            </a:extLst>
          </p:cNvPr>
          <p:cNvSpPr>
            <a:spLocks noChangeArrowheads="1" noTextEdit="1"/>
          </p:cNvSpPr>
          <p:nvPr>
            <p:ph type="sldImg"/>
          </p:nvPr>
        </p:nvSpPr>
        <p:spPr>
          <a:ln/>
        </p:spPr>
      </p:sp>
      <p:sp>
        <p:nvSpPr>
          <p:cNvPr id="52231" name="Rectangle 3">
            <a:extLst>
              <a:ext uri="{FF2B5EF4-FFF2-40B4-BE49-F238E27FC236}">
                <a16:creationId xmlns:a16="http://schemas.microsoft.com/office/drawing/2014/main" id="{27C426C6-D066-4803-8C4E-CBB43092F5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E4C1BF1-886B-4FC9-A419-3819A5E2EC9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54275" name="Rectangle 3">
            <a:extLst>
              <a:ext uri="{FF2B5EF4-FFF2-40B4-BE49-F238E27FC236}">
                <a16:creationId xmlns:a16="http://schemas.microsoft.com/office/drawing/2014/main" id="{F0E03894-ACDE-410D-98F7-F0E738211FA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6B3D810-0B23-4B2E-8730-27F285F5C8BB}" type="datetime1">
              <a:rPr lang="en-US" altLang="en-US" sz="1200" smtClean="0"/>
              <a:pPr/>
              <a:t>30-Sep-20</a:t>
            </a:fld>
            <a:endParaRPr lang="en-US" altLang="en-US" sz="1200"/>
          </a:p>
        </p:txBody>
      </p:sp>
      <p:sp>
        <p:nvSpPr>
          <p:cNvPr id="54276" name="Rectangle 6">
            <a:extLst>
              <a:ext uri="{FF2B5EF4-FFF2-40B4-BE49-F238E27FC236}">
                <a16:creationId xmlns:a16="http://schemas.microsoft.com/office/drawing/2014/main" id="{FB1A2B5B-AEF1-43F4-84E6-50632DD8550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54277" name="Rectangle 7">
            <a:extLst>
              <a:ext uri="{FF2B5EF4-FFF2-40B4-BE49-F238E27FC236}">
                <a16:creationId xmlns:a16="http://schemas.microsoft.com/office/drawing/2014/main" id="{A44E1334-E3F6-4757-8B49-E02E0A9C91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43A75B7-3138-412D-940E-143A38C731BC}" type="slidenum">
              <a:rPr lang="en-US" altLang="en-US" sz="1200"/>
              <a:pPr/>
              <a:t>25</a:t>
            </a:fld>
            <a:endParaRPr lang="en-US" altLang="en-US" sz="1200"/>
          </a:p>
        </p:txBody>
      </p:sp>
      <p:sp>
        <p:nvSpPr>
          <p:cNvPr id="54278" name="Rectangle 2">
            <a:extLst>
              <a:ext uri="{FF2B5EF4-FFF2-40B4-BE49-F238E27FC236}">
                <a16:creationId xmlns:a16="http://schemas.microsoft.com/office/drawing/2014/main" id="{771396B0-63B2-4761-92B9-6E44C4A4EB25}"/>
              </a:ext>
            </a:extLst>
          </p:cNvPr>
          <p:cNvSpPr>
            <a:spLocks noChangeArrowheads="1" noTextEdit="1"/>
          </p:cNvSpPr>
          <p:nvPr>
            <p:ph type="sldImg"/>
          </p:nvPr>
        </p:nvSpPr>
        <p:spPr>
          <a:ln/>
        </p:spPr>
      </p:sp>
      <p:sp>
        <p:nvSpPr>
          <p:cNvPr id="54279" name="Rectangle 3">
            <a:extLst>
              <a:ext uri="{FF2B5EF4-FFF2-40B4-BE49-F238E27FC236}">
                <a16:creationId xmlns:a16="http://schemas.microsoft.com/office/drawing/2014/main" id="{E0A4B79C-9D4A-4CC2-92A6-E812CCF736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6B526D0-59AD-4342-965C-C52EF6C4D7B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56323" name="Rectangle 3">
            <a:extLst>
              <a:ext uri="{FF2B5EF4-FFF2-40B4-BE49-F238E27FC236}">
                <a16:creationId xmlns:a16="http://schemas.microsoft.com/office/drawing/2014/main" id="{DEF7A49B-1609-4352-97C1-12ADD531B1F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5793928-B3B6-4F91-8F51-5B3FF8AC0682}" type="datetime1">
              <a:rPr lang="en-US" altLang="en-US" sz="1200" smtClean="0"/>
              <a:pPr/>
              <a:t>30-Sep-20</a:t>
            </a:fld>
            <a:endParaRPr lang="en-US" altLang="en-US" sz="1200"/>
          </a:p>
        </p:txBody>
      </p:sp>
      <p:sp>
        <p:nvSpPr>
          <p:cNvPr id="56324" name="Rectangle 6">
            <a:extLst>
              <a:ext uri="{FF2B5EF4-FFF2-40B4-BE49-F238E27FC236}">
                <a16:creationId xmlns:a16="http://schemas.microsoft.com/office/drawing/2014/main" id="{537E5DE3-338F-489B-84B9-CB9B962AF60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56325" name="Rectangle 7">
            <a:extLst>
              <a:ext uri="{FF2B5EF4-FFF2-40B4-BE49-F238E27FC236}">
                <a16:creationId xmlns:a16="http://schemas.microsoft.com/office/drawing/2014/main" id="{2C75D71F-D6E9-410A-900E-DAF122E585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6B60740E-0BBA-4615-BD0F-90E226B03A8E}" type="slidenum">
              <a:rPr lang="en-US" altLang="en-US" sz="1200"/>
              <a:pPr/>
              <a:t>26</a:t>
            </a:fld>
            <a:endParaRPr lang="en-US" altLang="en-US" sz="1200"/>
          </a:p>
        </p:txBody>
      </p:sp>
      <p:sp>
        <p:nvSpPr>
          <p:cNvPr id="56326" name="Rectangle 2">
            <a:extLst>
              <a:ext uri="{FF2B5EF4-FFF2-40B4-BE49-F238E27FC236}">
                <a16:creationId xmlns:a16="http://schemas.microsoft.com/office/drawing/2014/main" id="{6898CD27-8E5A-403A-9DDD-46FB44DB24AC}"/>
              </a:ext>
            </a:extLst>
          </p:cNvPr>
          <p:cNvSpPr>
            <a:spLocks noChangeArrowheads="1" noTextEdit="1"/>
          </p:cNvSpPr>
          <p:nvPr>
            <p:ph type="sldImg"/>
          </p:nvPr>
        </p:nvSpPr>
        <p:spPr>
          <a:ln/>
        </p:spPr>
      </p:sp>
      <p:sp>
        <p:nvSpPr>
          <p:cNvPr id="56327" name="Rectangle 3">
            <a:extLst>
              <a:ext uri="{FF2B5EF4-FFF2-40B4-BE49-F238E27FC236}">
                <a16:creationId xmlns:a16="http://schemas.microsoft.com/office/drawing/2014/main" id="{1139E045-08DC-430F-8C85-5A239E20F5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B960737-4D90-4D07-A04E-F977547BF2F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58371" name="Rectangle 3">
            <a:extLst>
              <a:ext uri="{FF2B5EF4-FFF2-40B4-BE49-F238E27FC236}">
                <a16:creationId xmlns:a16="http://schemas.microsoft.com/office/drawing/2014/main" id="{6217DDF7-0644-4DF4-A01A-D5D60E91253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3F74F736-3DAE-4714-BD05-755CB800166B}" type="datetime1">
              <a:rPr lang="en-US" altLang="en-US" sz="1200" smtClean="0"/>
              <a:pPr/>
              <a:t>30-Sep-20</a:t>
            </a:fld>
            <a:endParaRPr lang="en-US" altLang="en-US" sz="1200"/>
          </a:p>
        </p:txBody>
      </p:sp>
      <p:sp>
        <p:nvSpPr>
          <p:cNvPr id="58372" name="Rectangle 6">
            <a:extLst>
              <a:ext uri="{FF2B5EF4-FFF2-40B4-BE49-F238E27FC236}">
                <a16:creationId xmlns:a16="http://schemas.microsoft.com/office/drawing/2014/main" id="{20C0B7BD-2588-44F0-96CE-810B7E035D1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58373" name="Rectangle 7">
            <a:extLst>
              <a:ext uri="{FF2B5EF4-FFF2-40B4-BE49-F238E27FC236}">
                <a16:creationId xmlns:a16="http://schemas.microsoft.com/office/drawing/2014/main" id="{DAB7A8C3-F4C4-4349-9E47-21A07A4AB4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0451361D-3F86-4454-B3BD-41117481AB0B}" type="slidenum">
              <a:rPr lang="en-US" altLang="en-US" sz="1200"/>
              <a:pPr/>
              <a:t>27</a:t>
            </a:fld>
            <a:endParaRPr lang="en-US" altLang="en-US" sz="1200"/>
          </a:p>
        </p:txBody>
      </p:sp>
      <p:sp>
        <p:nvSpPr>
          <p:cNvPr id="58374" name="Rectangle 2">
            <a:extLst>
              <a:ext uri="{FF2B5EF4-FFF2-40B4-BE49-F238E27FC236}">
                <a16:creationId xmlns:a16="http://schemas.microsoft.com/office/drawing/2014/main" id="{A0F6919F-E61F-4B07-B562-B03B7E306DBC}"/>
              </a:ext>
            </a:extLst>
          </p:cNvPr>
          <p:cNvSpPr>
            <a:spLocks noChangeArrowheads="1" noTextEdit="1"/>
          </p:cNvSpPr>
          <p:nvPr>
            <p:ph type="sldImg"/>
          </p:nvPr>
        </p:nvSpPr>
        <p:spPr>
          <a:ln/>
        </p:spPr>
      </p:sp>
      <p:sp>
        <p:nvSpPr>
          <p:cNvPr id="58375" name="Rectangle 3">
            <a:extLst>
              <a:ext uri="{FF2B5EF4-FFF2-40B4-BE49-F238E27FC236}">
                <a16:creationId xmlns:a16="http://schemas.microsoft.com/office/drawing/2014/main" id="{07EEFB37-107E-4C38-86E0-397D4A131B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3EC0F8C2-DEDF-45ED-B89E-28C115BE411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60419" name="Rectangle 3">
            <a:extLst>
              <a:ext uri="{FF2B5EF4-FFF2-40B4-BE49-F238E27FC236}">
                <a16:creationId xmlns:a16="http://schemas.microsoft.com/office/drawing/2014/main" id="{5EF3AB55-A9F8-4631-915F-61D90529683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84C71FD5-8BF2-4F04-9B42-6177DC7DC2D3}" type="datetime1">
              <a:rPr lang="en-US" altLang="en-US" sz="1200" smtClean="0"/>
              <a:pPr/>
              <a:t>30-Sep-20</a:t>
            </a:fld>
            <a:endParaRPr lang="en-US" altLang="en-US" sz="1200"/>
          </a:p>
        </p:txBody>
      </p:sp>
      <p:sp>
        <p:nvSpPr>
          <p:cNvPr id="60420" name="Rectangle 6">
            <a:extLst>
              <a:ext uri="{FF2B5EF4-FFF2-40B4-BE49-F238E27FC236}">
                <a16:creationId xmlns:a16="http://schemas.microsoft.com/office/drawing/2014/main" id="{5E3203D7-B0CE-48D8-A4BF-5DF1CD25CF9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60421" name="Rectangle 7">
            <a:extLst>
              <a:ext uri="{FF2B5EF4-FFF2-40B4-BE49-F238E27FC236}">
                <a16:creationId xmlns:a16="http://schemas.microsoft.com/office/drawing/2014/main" id="{01F34936-128F-415A-A750-1FFC37F060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58AAC20-EFD9-4BF5-978C-E7A6AA2096D3}" type="slidenum">
              <a:rPr lang="en-US" altLang="en-US" sz="1200"/>
              <a:pPr/>
              <a:t>28</a:t>
            </a:fld>
            <a:endParaRPr lang="en-US" altLang="en-US" sz="1200"/>
          </a:p>
        </p:txBody>
      </p:sp>
      <p:sp>
        <p:nvSpPr>
          <p:cNvPr id="60422" name="Rectangle 2">
            <a:extLst>
              <a:ext uri="{FF2B5EF4-FFF2-40B4-BE49-F238E27FC236}">
                <a16:creationId xmlns:a16="http://schemas.microsoft.com/office/drawing/2014/main" id="{15DC5DC5-87A3-404C-85AB-AEA1446C1D5F}"/>
              </a:ext>
            </a:extLst>
          </p:cNvPr>
          <p:cNvSpPr>
            <a:spLocks noChangeArrowheads="1" noTextEdit="1"/>
          </p:cNvSpPr>
          <p:nvPr>
            <p:ph type="sldImg"/>
          </p:nvPr>
        </p:nvSpPr>
        <p:spPr>
          <a:ln/>
        </p:spPr>
      </p:sp>
      <p:sp>
        <p:nvSpPr>
          <p:cNvPr id="60423" name="Rectangle 3">
            <a:extLst>
              <a:ext uri="{FF2B5EF4-FFF2-40B4-BE49-F238E27FC236}">
                <a16:creationId xmlns:a16="http://schemas.microsoft.com/office/drawing/2014/main" id="{0E977305-341D-4163-8EEE-333DC5821B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DE30681-3B7C-49C4-AA3E-BC0683406E3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62467" name="Rectangle 3">
            <a:extLst>
              <a:ext uri="{FF2B5EF4-FFF2-40B4-BE49-F238E27FC236}">
                <a16:creationId xmlns:a16="http://schemas.microsoft.com/office/drawing/2014/main" id="{104FBC7B-4B70-4FFF-8633-51DFAF32CB6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6D67776F-F839-453D-8300-25D137B4106D}" type="datetime1">
              <a:rPr lang="en-US" altLang="en-US" sz="1200" smtClean="0"/>
              <a:pPr/>
              <a:t>30-Sep-20</a:t>
            </a:fld>
            <a:endParaRPr lang="en-US" altLang="en-US" sz="1200"/>
          </a:p>
        </p:txBody>
      </p:sp>
      <p:sp>
        <p:nvSpPr>
          <p:cNvPr id="62468" name="Rectangle 6">
            <a:extLst>
              <a:ext uri="{FF2B5EF4-FFF2-40B4-BE49-F238E27FC236}">
                <a16:creationId xmlns:a16="http://schemas.microsoft.com/office/drawing/2014/main" id="{2C693007-DACE-40BF-AC80-EF17A5F9CEC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62469" name="Rectangle 7">
            <a:extLst>
              <a:ext uri="{FF2B5EF4-FFF2-40B4-BE49-F238E27FC236}">
                <a16:creationId xmlns:a16="http://schemas.microsoft.com/office/drawing/2014/main" id="{16536B54-0FFF-4A0D-AB1C-F2BDA9B75B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F099900-9784-4001-8678-549D4B2C6DCF}" type="slidenum">
              <a:rPr lang="en-US" altLang="en-US" sz="1200"/>
              <a:pPr/>
              <a:t>29</a:t>
            </a:fld>
            <a:endParaRPr lang="en-US" altLang="en-US" sz="1200"/>
          </a:p>
        </p:txBody>
      </p:sp>
      <p:sp>
        <p:nvSpPr>
          <p:cNvPr id="62470" name="Rectangle 2">
            <a:extLst>
              <a:ext uri="{FF2B5EF4-FFF2-40B4-BE49-F238E27FC236}">
                <a16:creationId xmlns:a16="http://schemas.microsoft.com/office/drawing/2014/main" id="{F4B6B042-14A8-4C53-BAD4-57D9C507A30A}"/>
              </a:ext>
            </a:extLst>
          </p:cNvPr>
          <p:cNvSpPr>
            <a:spLocks noChangeArrowheads="1" noTextEdit="1"/>
          </p:cNvSpPr>
          <p:nvPr>
            <p:ph type="sldImg"/>
          </p:nvPr>
        </p:nvSpPr>
        <p:spPr>
          <a:ln/>
        </p:spPr>
      </p:sp>
      <p:sp>
        <p:nvSpPr>
          <p:cNvPr id="62471" name="Rectangle 3">
            <a:extLst>
              <a:ext uri="{FF2B5EF4-FFF2-40B4-BE49-F238E27FC236}">
                <a16:creationId xmlns:a16="http://schemas.microsoft.com/office/drawing/2014/main" id="{6258C2BE-F93C-4414-81A5-35B2A5D1CD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7CDF5E0-A8A5-461E-8732-C18867147EB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9219" name="Rectangle 3">
            <a:extLst>
              <a:ext uri="{FF2B5EF4-FFF2-40B4-BE49-F238E27FC236}">
                <a16:creationId xmlns:a16="http://schemas.microsoft.com/office/drawing/2014/main" id="{32834939-A1AE-406B-8D54-D77E6756F95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978DDD82-3E51-4DA6-812F-8A7D51A2E104}" type="datetime1">
              <a:rPr lang="en-US" altLang="en-US" sz="1200" smtClean="0"/>
              <a:pPr/>
              <a:t>30-Sep-20</a:t>
            </a:fld>
            <a:endParaRPr lang="en-US" altLang="en-US" sz="1200"/>
          </a:p>
        </p:txBody>
      </p:sp>
      <p:sp>
        <p:nvSpPr>
          <p:cNvPr id="9220" name="Rectangle 6">
            <a:extLst>
              <a:ext uri="{FF2B5EF4-FFF2-40B4-BE49-F238E27FC236}">
                <a16:creationId xmlns:a16="http://schemas.microsoft.com/office/drawing/2014/main" id="{706C0567-B54E-4F62-8530-BA48C402D21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9221" name="Rectangle 7">
            <a:extLst>
              <a:ext uri="{FF2B5EF4-FFF2-40B4-BE49-F238E27FC236}">
                <a16:creationId xmlns:a16="http://schemas.microsoft.com/office/drawing/2014/main" id="{FED7DFD1-8295-4F98-8496-A0266E7FEE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0E4FE410-72C5-4639-83CE-395401B15EA3}" type="slidenum">
              <a:rPr lang="en-US" altLang="en-US" sz="1200"/>
              <a:pPr/>
              <a:t>3</a:t>
            </a:fld>
            <a:endParaRPr lang="en-US" altLang="en-US" sz="1200"/>
          </a:p>
        </p:txBody>
      </p:sp>
      <p:sp>
        <p:nvSpPr>
          <p:cNvPr id="9222" name="Rectangle 2">
            <a:extLst>
              <a:ext uri="{FF2B5EF4-FFF2-40B4-BE49-F238E27FC236}">
                <a16:creationId xmlns:a16="http://schemas.microsoft.com/office/drawing/2014/main" id="{61F50CCF-19B8-4024-BE4B-759B8E80D898}"/>
              </a:ext>
            </a:extLst>
          </p:cNvPr>
          <p:cNvSpPr>
            <a:spLocks noChangeArrowheads="1" noTextEdit="1"/>
          </p:cNvSpPr>
          <p:nvPr>
            <p:ph type="sldImg"/>
          </p:nvPr>
        </p:nvSpPr>
        <p:spPr>
          <a:ln/>
        </p:spPr>
      </p:sp>
      <p:sp>
        <p:nvSpPr>
          <p:cNvPr id="9223" name="Rectangle 3">
            <a:extLst>
              <a:ext uri="{FF2B5EF4-FFF2-40B4-BE49-F238E27FC236}">
                <a16:creationId xmlns:a16="http://schemas.microsoft.com/office/drawing/2014/main" id="{B3BB548B-816D-491D-8814-9F0701DFE1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54ED005-0B4C-4B71-89AF-9F123335E7E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64515" name="Rectangle 3">
            <a:extLst>
              <a:ext uri="{FF2B5EF4-FFF2-40B4-BE49-F238E27FC236}">
                <a16:creationId xmlns:a16="http://schemas.microsoft.com/office/drawing/2014/main" id="{72094638-47E8-4692-9B6B-D43FC113713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ADF346C-B401-49FC-86FE-961F9DAD1B6A}" type="datetime1">
              <a:rPr lang="en-US" altLang="en-US" sz="1200" smtClean="0"/>
              <a:pPr/>
              <a:t>30-Sep-20</a:t>
            </a:fld>
            <a:endParaRPr lang="en-US" altLang="en-US" sz="1200"/>
          </a:p>
        </p:txBody>
      </p:sp>
      <p:sp>
        <p:nvSpPr>
          <p:cNvPr id="64516" name="Rectangle 6">
            <a:extLst>
              <a:ext uri="{FF2B5EF4-FFF2-40B4-BE49-F238E27FC236}">
                <a16:creationId xmlns:a16="http://schemas.microsoft.com/office/drawing/2014/main" id="{06028704-8288-4178-8364-03CC2521AED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64517" name="Rectangle 7">
            <a:extLst>
              <a:ext uri="{FF2B5EF4-FFF2-40B4-BE49-F238E27FC236}">
                <a16:creationId xmlns:a16="http://schemas.microsoft.com/office/drawing/2014/main" id="{61E709A5-9D84-410B-876B-FE9399B0AA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5FCD1BE9-10B8-46AF-8EA6-A4A2DDCF03A5}" type="slidenum">
              <a:rPr lang="en-US" altLang="en-US" sz="1200"/>
              <a:pPr/>
              <a:t>30</a:t>
            </a:fld>
            <a:endParaRPr lang="en-US" altLang="en-US" sz="1200"/>
          </a:p>
        </p:txBody>
      </p:sp>
      <p:sp>
        <p:nvSpPr>
          <p:cNvPr id="64518" name="Rectangle 2">
            <a:extLst>
              <a:ext uri="{FF2B5EF4-FFF2-40B4-BE49-F238E27FC236}">
                <a16:creationId xmlns:a16="http://schemas.microsoft.com/office/drawing/2014/main" id="{C4F3A119-EBCB-4C4F-8C0C-5932C62DB623}"/>
              </a:ext>
            </a:extLst>
          </p:cNvPr>
          <p:cNvSpPr>
            <a:spLocks noChangeArrowheads="1" noTextEdit="1"/>
          </p:cNvSpPr>
          <p:nvPr>
            <p:ph type="sldImg"/>
          </p:nvPr>
        </p:nvSpPr>
        <p:spPr>
          <a:ln/>
        </p:spPr>
      </p:sp>
      <p:sp>
        <p:nvSpPr>
          <p:cNvPr id="64519" name="Rectangle 3">
            <a:extLst>
              <a:ext uri="{FF2B5EF4-FFF2-40B4-BE49-F238E27FC236}">
                <a16:creationId xmlns:a16="http://schemas.microsoft.com/office/drawing/2014/main" id="{20CD580A-8132-439B-BCBE-3C2C7268CA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E5ABB78-EBBE-4F8F-B730-733ED5E1E5D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66563" name="Rectangle 3">
            <a:extLst>
              <a:ext uri="{FF2B5EF4-FFF2-40B4-BE49-F238E27FC236}">
                <a16:creationId xmlns:a16="http://schemas.microsoft.com/office/drawing/2014/main" id="{9E8788F4-E36D-4C4B-B8D5-AD53CB49F73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AACABFE-F753-448C-9D16-D294BB30F1A4}" type="datetime1">
              <a:rPr lang="en-US" altLang="en-US" sz="1200" smtClean="0"/>
              <a:pPr/>
              <a:t>30-Sep-20</a:t>
            </a:fld>
            <a:endParaRPr lang="en-US" altLang="en-US" sz="1200"/>
          </a:p>
        </p:txBody>
      </p:sp>
      <p:sp>
        <p:nvSpPr>
          <p:cNvPr id="66564" name="Rectangle 6">
            <a:extLst>
              <a:ext uri="{FF2B5EF4-FFF2-40B4-BE49-F238E27FC236}">
                <a16:creationId xmlns:a16="http://schemas.microsoft.com/office/drawing/2014/main" id="{1E579B0B-CFB4-49EF-981C-3855FD05D1F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66565" name="Rectangle 7">
            <a:extLst>
              <a:ext uri="{FF2B5EF4-FFF2-40B4-BE49-F238E27FC236}">
                <a16:creationId xmlns:a16="http://schemas.microsoft.com/office/drawing/2014/main" id="{40618625-283F-4C2F-9231-31A3796B8E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FCA5BD20-7768-48AD-A4BF-C5C890336EDA}" type="slidenum">
              <a:rPr lang="en-US" altLang="en-US" sz="1200"/>
              <a:pPr/>
              <a:t>31</a:t>
            </a:fld>
            <a:endParaRPr lang="en-US" altLang="en-US" sz="1200"/>
          </a:p>
        </p:txBody>
      </p:sp>
      <p:sp>
        <p:nvSpPr>
          <p:cNvPr id="66566" name="Rectangle 2">
            <a:extLst>
              <a:ext uri="{FF2B5EF4-FFF2-40B4-BE49-F238E27FC236}">
                <a16:creationId xmlns:a16="http://schemas.microsoft.com/office/drawing/2014/main" id="{488E6CC5-DC0C-45A0-85A8-C900CFD789B8}"/>
              </a:ext>
            </a:extLst>
          </p:cNvPr>
          <p:cNvSpPr>
            <a:spLocks noChangeArrowheads="1" noTextEdit="1"/>
          </p:cNvSpPr>
          <p:nvPr>
            <p:ph type="sldImg"/>
          </p:nvPr>
        </p:nvSpPr>
        <p:spPr>
          <a:ln/>
        </p:spPr>
      </p:sp>
      <p:sp>
        <p:nvSpPr>
          <p:cNvPr id="66567" name="Rectangle 3">
            <a:extLst>
              <a:ext uri="{FF2B5EF4-FFF2-40B4-BE49-F238E27FC236}">
                <a16:creationId xmlns:a16="http://schemas.microsoft.com/office/drawing/2014/main" id="{8A9AA90D-BC63-4902-87AA-ABA9F85A3D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FB67465-5F5C-43A2-A54B-449BADC346F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68611" name="Rectangle 3">
            <a:extLst>
              <a:ext uri="{FF2B5EF4-FFF2-40B4-BE49-F238E27FC236}">
                <a16:creationId xmlns:a16="http://schemas.microsoft.com/office/drawing/2014/main" id="{5A2FFBD8-2259-442E-A07D-FE703BAEEDC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59D912C-6346-4510-BDEA-D8A1455E4AAC}" type="datetime1">
              <a:rPr lang="en-US" altLang="en-US" sz="1200" smtClean="0"/>
              <a:pPr/>
              <a:t>30-Sep-20</a:t>
            </a:fld>
            <a:endParaRPr lang="en-US" altLang="en-US" sz="1200"/>
          </a:p>
        </p:txBody>
      </p:sp>
      <p:sp>
        <p:nvSpPr>
          <p:cNvPr id="68612" name="Rectangle 6">
            <a:extLst>
              <a:ext uri="{FF2B5EF4-FFF2-40B4-BE49-F238E27FC236}">
                <a16:creationId xmlns:a16="http://schemas.microsoft.com/office/drawing/2014/main" id="{6DEA7213-7004-4882-BF22-1DF5315A80B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68613" name="Rectangle 7">
            <a:extLst>
              <a:ext uri="{FF2B5EF4-FFF2-40B4-BE49-F238E27FC236}">
                <a16:creationId xmlns:a16="http://schemas.microsoft.com/office/drawing/2014/main" id="{583FAD2B-F4A2-43B1-A6A3-95919C16DF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B5243579-7A3A-41F7-94F9-35FE814783B6}" type="slidenum">
              <a:rPr lang="en-US" altLang="en-US" sz="1200"/>
              <a:pPr/>
              <a:t>32</a:t>
            </a:fld>
            <a:endParaRPr lang="en-US" altLang="en-US" sz="1200"/>
          </a:p>
        </p:txBody>
      </p:sp>
      <p:sp>
        <p:nvSpPr>
          <p:cNvPr id="68614" name="Rectangle 2">
            <a:extLst>
              <a:ext uri="{FF2B5EF4-FFF2-40B4-BE49-F238E27FC236}">
                <a16:creationId xmlns:a16="http://schemas.microsoft.com/office/drawing/2014/main" id="{86E354E4-4170-427F-BDBB-09D565198920}"/>
              </a:ext>
            </a:extLst>
          </p:cNvPr>
          <p:cNvSpPr>
            <a:spLocks noChangeArrowheads="1" noTextEdit="1"/>
          </p:cNvSpPr>
          <p:nvPr>
            <p:ph type="sldImg"/>
          </p:nvPr>
        </p:nvSpPr>
        <p:spPr>
          <a:ln/>
        </p:spPr>
      </p:sp>
      <p:sp>
        <p:nvSpPr>
          <p:cNvPr id="68615" name="Rectangle 3">
            <a:extLst>
              <a:ext uri="{FF2B5EF4-FFF2-40B4-BE49-F238E27FC236}">
                <a16:creationId xmlns:a16="http://schemas.microsoft.com/office/drawing/2014/main" id="{9A05323C-CE12-4A40-AB55-15FAF8A91A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91106E0-540C-43B0-97EB-A808A830145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70659" name="Rectangle 3">
            <a:extLst>
              <a:ext uri="{FF2B5EF4-FFF2-40B4-BE49-F238E27FC236}">
                <a16:creationId xmlns:a16="http://schemas.microsoft.com/office/drawing/2014/main" id="{49F1C9C7-0838-4F34-86E7-BE68A216785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8522399-4F32-445F-9580-619C7471529B}" type="datetime1">
              <a:rPr lang="en-US" altLang="en-US" sz="1200" smtClean="0"/>
              <a:pPr/>
              <a:t>30-Sep-20</a:t>
            </a:fld>
            <a:endParaRPr lang="en-US" altLang="en-US" sz="1200"/>
          </a:p>
        </p:txBody>
      </p:sp>
      <p:sp>
        <p:nvSpPr>
          <p:cNvPr id="70660" name="Rectangle 6">
            <a:extLst>
              <a:ext uri="{FF2B5EF4-FFF2-40B4-BE49-F238E27FC236}">
                <a16:creationId xmlns:a16="http://schemas.microsoft.com/office/drawing/2014/main" id="{1F489F78-C429-430E-B464-0251DA720E8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70661" name="Rectangle 7">
            <a:extLst>
              <a:ext uri="{FF2B5EF4-FFF2-40B4-BE49-F238E27FC236}">
                <a16:creationId xmlns:a16="http://schemas.microsoft.com/office/drawing/2014/main" id="{5C3CF710-9C19-4FBD-BB2D-1174CEC2F8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432FFED4-1191-4E4F-A392-7CE918CC5C0A}" type="slidenum">
              <a:rPr lang="en-US" altLang="en-US" sz="1200"/>
              <a:pPr/>
              <a:t>33</a:t>
            </a:fld>
            <a:endParaRPr lang="en-US" altLang="en-US" sz="1200"/>
          </a:p>
        </p:txBody>
      </p:sp>
      <p:sp>
        <p:nvSpPr>
          <p:cNvPr id="70662" name="Rectangle 2">
            <a:extLst>
              <a:ext uri="{FF2B5EF4-FFF2-40B4-BE49-F238E27FC236}">
                <a16:creationId xmlns:a16="http://schemas.microsoft.com/office/drawing/2014/main" id="{DE75FF04-04D5-458D-9276-E15A6B7C9F82}"/>
              </a:ext>
            </a:extLst>
          </p:cNvPr>
          <p:cNvSpPr>
            <a:spLocks noChangeArrowheads="1" noTextEdit="1"/>
          </p:cNvSpPr>
          <p:nvPr>
            <p:ph type="sldImg"/>
          </p:nvPr>
        </p:nvSpPr>
        <p:spPr>
          <a:ln/>
        </p:spPr>
      </p:sp>
      <p:sp>
        <p:nvSpPr>
          <p:cNvPr id="70663" name="Rectangle 3">
            <a:extLst>
              <a:ext uri="{FF2B5EF4-FFF2-40B4-BE49-F238E27FC236}">
                <a16:creationId xmlns:a16="http://schemas.microsoft.com/office/drawing/2014/main" id="{8BF290C4-2AFE-4D46-A590-5B7F5F6F20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4F73002-72BA-40E3-A916-C4B2E1188E0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72707" name="Rectangle 3">
            <a:extLst>
              <a:ext uri="{FF2B5EF4-FFF2-40B4-BE49-F238E27FC236}">
                <a16:creationId xmlns:a16="http://schemas.microsoft.com/office/drawing/2014/main" id="{F2B0C6F8-8645-4B80-9058-FD941CFE213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0E9BE1D3-0266-4597-9F87-E035AE186BAE}" type="datetime1">
              <a:rPr lang="en-US" altLang="en-US" sz="1200" smtClean="0"/>
              <a:pPr/>
              <a:t>30-Sep-20</a:t>
            </a:fld>
            <a:endParaRPr lang="en-US" altLang="en-US" sz="1200"/>
          </a:p>
        </p:txBody>
      </p:sp>
      <p:sp>
        <p:nvSpPr>
          <p:cNvPr id="72708" name="Rectangle 6">
            <a:extLst>
              <a:ext uri="{FF2B5EF4-FFF2-40B4-BE49-F238E27FC236}">
                <a16:creationId xmlns:a16="http://schemas.microsoft.com/office/drawing/2014/main" id="{BEA9827A-9026-4F67-ABC5-C8FA1A3FEC1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72709" name="Rectangle 7">
            <a:extLst>
              <a:ext uri="{FF2B5EF4-FFF2-40B4-BE49-F238E27FC236}">
                <a16:creationId xmlns:a16="http://schemas.microsoft.com/office/drawing/2014/main" id="{BE0ECFA3-DABE-4846-83C4-11EE91718E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3ABC6997-1B52-4C51-91E2-AC2F9389F8F5}" type="slidenum">
              <a:rPr lang="en-US" altLang="en-US" sz="1200"/>
              <a:pPr/>
              <a:t>34</a:t>
            </a:fld>
            <a:endParaRPr lang="en-US" altLang="en-US" sz="1200"/>
          </a:p>
        </p:txBody>
      </p:sp>
      <p:sp>
        <p:nvSpPr>
          <p:cNvPr id="72710" name="Rectangle 2">
            <a:extLst>
              <a:ext uri="{FF2B5EF4-FFF2-40B4-BE49-F238E27FC236}">
                <a16:creationId xmlns:a16="http://schemas.microsoft.com/office/drawing/2014/main" id="{1D589657-8CC7-4581-89A4-427CE05A63A0}"/>
              </a:ext>
            </a:extLst>
          </p:cNvPr>
          <p:cNvSpPr>
            <a:spLocks noChangeArrowheads="1" noTextEdit="1"/>
          </p:cNvSpPr>
          <p:nvPr>
            <p:ph type="sldImg"/>
          </p:nvPr>
        </p:nvSpPr>
        <p:spPr>
          <a:ln/>
        </p:spPr>
      </p:sp>
      <p:sp>
        <p:nvSpPr>
          <p:cNvPr id="72711" name="Rectangle 3">
            <a:extLst>
              <a:ext uri="{FF2B5EF4-FFF2-40B4-BE49-F238E27FC236}">
                <a16:creationId xmlns:a16="http://schemas.microsoft.com/office/drawing/2014/main" id="{AAE01A33-C3C5-40C7-81A5-B7F019AC16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5298B4CA-F441-4E65-9727-4ADB194DFAF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74755" name="Rectangle 3">
            <a:extLst>
              <a:ext uri="{FF2B5EF4-FFF2-40B4-BE49-F238E27FC236}">
                <a16:creationId xmlns:a16="http://schemas.microsoft.com/office/drawing/2014/main" id="{DEFD7025-AE25-4500-9094-A7BA69C3B0A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CCE93D6A-4E3E-41D2-9805-940D15FC9C90}" type="datetime1">
              <a:rPr lang="en-US" altLang="en-US" sz="1200" smtClean="0"/>
              <a:pPr/>
              <a:t>30-Sep-20</a:t>
            </a:fld>
            <a:endParaRPr lang="en-US" altLang="en-US" sz="1200"/>
          </a:p>
        </p:txBody>
      </p:sp>
      <p:sp>
        <p:nvSpPr>
          <p:cNvPr id="74756" name="Rectangle 6">
            <a:extLst>
              <a:ext uri="{FF2B5EF4-FFF2-40B4-BE49-F238E27FC236}">
                <a16:creationId xmlns:a16="http://schemas.microsoft.com/office/drawing/2014/main" id="{1223F505-1331-418D-962E-8628B8875CC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74757" name="Rectangle 7">
            <a:extLst>
              <a:ext uri="{FF2B5EF4-FFF2-40B4-BE49-F238E27FC236}">
                <a16:creationId xmlns:a16="http://schemas.microsoft.com/office/drawing/2014/main" id="{7FB57085-A52C-4911-B352-98AEA1CDB1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1E53079C-517B-450D-9262-10A1CC1619C5}" type="slidenum">
              <a:rPr lang="en-US" altLang="en-US" sz="1200"/>
              <a:pPr/>
              <a:t>35</a:t>
            </a:fld>
            <a:endParaRPr lang="en-US" altLang="en-US" sz="1200"/>
          </a:p>
        </p:txBody>
      </p:sp>
      <p:sp>
        <p:nvSpPr>
          <p:cNvPr id="74758" name="Rectangle 2">
            <a:extLst>
              <a:ext uri="{FF2B5EF4-FFF2-40B4-BE49-F238E27FC236}">
                <a16:creationId xmlns:a16="http://schemas.microsoft.com/office/drawing/2014/main" id="{5D20E0D5-35EC-4F06-8732-7348C5B6897B}"/>
              </a:ext>
            </a:extLst>
          </p:cNvPr>
          <p:cNvSpPr>
            <a:spLocks noChangeArrowheads="1" noTextEdit="1"/>
          </p:cNvSpPr>
          <p:nvPr>
            <p:ph type="sldImg"/>
          </p:nvPr>
        </p:nvSpPr>
        <p:spPr>
          <a:ln/>
        </p:spPr>
      </p:sp>
      <p:sp>
        <p:nvSpPr>
          <p:cNvPr id="74759" name="Rectangle 3">
            <a:extLst>
              <a:ext uri="{FF2B5EF4-FFF2-40B4-BE49-F238E27FC236}">
                <a16:creationId xmlns:a16="http://schemas.microsoft.com/office/drawing/2014/main" id="{4942BD25-2798-48E5-88C4-66D8D7D186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8E8B693-23DC-4227-958D-E13C4C7F62A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77827" name="Rectangle 3">
            <a:extLst>
              <a:ext uri="{FF2B5EF4-FFF2-40B4-BE49-F238E27FC236}">
                <a16:creationId xmlns:a16="http://schemas.microsoft.com/office/drawing/2014/main" id="{19F22F0F-B772-4D34-8CFE-42AA6EC4B10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0D12B1B5-54AD-4378-9801-40107109E93B}" type="datetime1">
              <a:rPr lang="en-US" altLang="en-US" sz="1200" smtClean="0"/>
              <a:pPr/>
              <a:t>30-Sep-20</a:t>
            </a:fld>
            <a:endParaRPr lang="en-US" altLang="en-US" sz="1200"/>
          </a:p>
        </p:txBody>
      </p:sp>
      <p:sp>
        <p:nvSpPr>
          <p:cNvPr id="77828" name="Rectangle 6">
            <a:extLst>
              <a:ext uri="{FF2B5EF4-FFF2-40B4-BE49-F238E27FC236}">
                <a16:creationId xmlns:a16="http://schemas.microsoft.com/office/drawing/2014/main" id="{97E9C578-A91A-4C1F-8F36-2B334A4C1A4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77829" name="Rectangle 7">
            <a:extLst>
              <a:ext uri="{FF2B5EF4-FFF2-40B4-BE49-F238E27FC236}">
                <a16:creationId xmlns:a16="http://schemas.microsoft.com/office/drawing/2014/main" id="{DB487714-114B-438E-954F-6F8038D1AB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97045BD3-4580-40DA-A221-180DC1D25373}" type="slidenum">
              <a:rPr lang="en-US" altLang="en-US" sz="1200"/>
              <a:pPr/>
              <a:t>37</a:t>
            </a:fld>
            <a:endParaRPr lang="en-US" altLang="en-US" sz="1200"/>
          </a:p>
        </p:txBody>
      </p:sp>
      <p:sp>
        <p:nvSpPr>
          <p:cNvPr id="77830" name="Rectangle 2">
            <a:extLst>
              <a:ext uri="{FF2B5EF4-FFF2-40B4-BE49-F238E27FC236}">
                <a16:creationId xmlns:a16="http://schemas.microsoft.com/office/drawing/2014/main" id="{1DBEAA92-0395-482C-926A-BAAF8CE045BF}"/>
              </a:ext>
            </a:extLst>
          </p:cNvPr>
          <p:cNvSpPr>
            <a:spLocks noChangeArrowheads="1" noTextEdit="1"/>
          </p:cNvSpPr>
          <p:nvPr>
            <p:ph type="sldImg"/>
          </p:nvPr>
        </p:nvSpPr>
        <p:spPr>
          <a:ln/>
        </p:spPr>
      </p:sp>
      <p:sp>
        <p:nvSpPr>
          <p:cNvPr id="77831" name="Rectangle 3">
            <a:extLst>
              <a:ext uri="{FF2B5EF4-FFF2-40B4-BE49-F238E27FC236}">
                <a16:creationId xmlns:a16="http://schemas.microsoft.com/office/drawing/2014/main" id="{BCCFE57C-3D46-4635-AA0A-41FE26BC53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1D7587B-70BB-47F0-81BF-176C272989A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79875" name="Rectangle 3">
            <a:extLst>
              <a:ext uri="{FF2B5EF4-FFF2-40B4-BE49-F238E27FC236}">
                <a16:creationId xmlns:a16="http://schemas.microsoft.com/office/drawing/2014/main" id="{23005F2B-21B2-4922-B7D6-AA689BF3660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4A50819B-0358-482A-9311-E4B4BED62FBB}" type="datetime1">
              <a:rPr lang="en-US" altLang="en-US" sz="1200" smtClean="0"/>
              <a:pPr/>
              <a:t>30-Sep-20</a:t>
            </a:fld>
            <a:endParaRPr lang="en-US" altLang="en-US" sz="1200"/>
          </a:p>
        </p:txBody>
      </p:sp>
      <p:sp>
        <p:nvSpPr>
          <p:cNvPr id="79876" name="Rectangle 6">
            <a:extLst>
              <a:ext uri="{FF2B5EF4-FFF2-40B4-BE49-F238E27FC236}">
                <a16:creationId xmlns:a16="http://schemas.microsoft.com/office/drawing/2014/main" id="{1040C958-4E6B-4688-A9E2-5EB1CE7A7C2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79877" name="Rectangle 7">
            <a:extLst>
              <a:ext uri="{FF2B5EF4-FFF2-40B4-BE49-F238E27FC236}">
                <a16:creationId xmlns:a16="http://schemas.microsoft.com/office/drawing/2014/main" id="{7421AAEC-F10F-4444-9587-206AC88FEB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32C276B6-7A68-4DDC-ACD7-6FB26CB7EC8E}" type="slidenum">
              <a:rPr lang="en-US" altLang="en-US" sz="1200"/>
              <a:pPr/>
              <a:t>38</a:t>
            </a:fld>
            <a:endParaRPr lang="en-US" altLang="en-US" sz="1200"/>
          </a:p>
        </p:txBody>
      </p:sp>
      <p:sp>
        <p:nvSpPr>
          <p:cNvPr id="79878" name="Rectangle 2">
            <a:extLst>
              <a:ext uri="{FF2B5EF4-FFF2-40B4-BE49-F238E27FC236}">
                <a16:creationId xmlns:a16="http://schemas.microsoft.com/office/drawing/2014/main" id="{7C36D982-A537-45E7-8736-1D417FAA70CB}"/>
              </a:ext>
            </a:extLst>
          </p:cNvPr>
          <p:cNvSpPr>
            <a:spLocks noChangeArrowheads="1" noTextEdit="1"/>
          </p:cNvSpPr>
          <p:nvPr>
            <p:ph type="sldImg"/>
          </p:nvPr>
        </p:nvSpPr>
        <p:spPr>
          <a:ln/>
        </p:spPr>
      </p:sp>
      <p:sp>
        <p:nvSpPr>
          <p:cNvPr id="79879" name="Rectangle 3">
            <a:extLst>
              <a:ext uri="{FF2B5EF4-FFF2-40B4-BE49-F238E27FC236}">
                <a16:creationId xmlns:a16="http://schemas.microsoft.com/office/drawing/2014/main" id="{BA5FA53B-FF2F-4619-9DEF-49B3A388B5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BDE85DD-A681-4AB5-9013-5B900B795FE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82947" name="Rectangle 3">
            <a:extLst>
              <a:ext uri="{FF2B5EF4-FFF2-40B4-BE49-F238E27FC236}">
                <a16:creationId xmlns:a16="http://schemas.microsoft.com/office/drawing/2014/main" id="{CA81E9B6-4932-4892-B4FB-9E42624165F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359BB0A5-3A38-4E2A-A108-F0DAB46504D8}" type="datetime1">
              <a:rPr lang="en-US" altLang="en-US" sz="1200" smtClean="0"/>
              <a:pPr/>
              <a:t>30-Sep-20</a:t>
            </a:fld>
            <a:endParaRPr lang="en-US" altLang="en-US" sz="1200"/>
          </a:p>
        </p:txBody>
      </p:sp>
      <p:sp>
        <p:nvSpPr>
          <p:cNvPr id="82948" name="Rectangle 6">
            <a:extLst>
              <a:ext uri="{FF2B5EF4-FFF2-40B4-BE49-F238E27FC236}">
                <a16:creationId xmlns:a16="http://schemas.microsoft.com/office/drawing/2014/main" id="{4C77018A-7BB0-4D40-B793-21D344221B3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82949" name="Rectangle 7">
            <a:extLst>
              <a:ext uri="{FF2B5EF4-FFF2-40B4-BE49-F238E27FC236}">
                <a16:creationId xmlns:a16="http://schemas.microsoft.com/office/drawing/2014/main" id="{139DE071-2D6E-4231-9723-196A963763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B8450608-4D80-4E07-8F01-6183361AB96C}" type="slidenum">
              <a:rPr lang="en-US" altLang="en-US" sz="1200"/>
              <a:pPr/>
              <a:t>40</a:t>
            </a:fld>
            <a:endParaRPr lang="en-US" altLang="en-US" sz="1200"/>
          </a:p>
        </p:txBody>
      </p:sp>
      <p:sp>
        <p:nvSpPr>
          <p:cNvPr id="82950" name="Rectangle 2">
            <a:extLst>
              <a:ext uri="{FF2B5EF4-FFF2-40B4-BE49-F238E27FC236}">
                <a16:creationId xmlns:a16="http://schemas.microsoft.com/office/drawing/2014/main" id="{58791A20-268F-4E4F-B61F-59569498F4C4}"/>
              </a:ext>
            </a:extLst>
          </p:cNvPr>
          <p:cNvSpPr>
            <a:spLocks noChangeArrowheads="1" noTextEdit="1"/>
          </p:cNvSpPr>
          <p:nvPr>
            <p:ph type="sldImg"/>
          </p:nvPr>
        </p:nvSpPr>
        <p:spPr>
          <a:ln/>
        </p:spPr>
      </p:sp>
      <p:sp>
        <p:nvSpPr>
          <p:cNvPr id="82951" name="Rectangle 3">
            <a:extLst>
              <a:ext uri="{FF2B5EF4-FFF2-40B4-BE49-F238E27FC236}">
                <a16:creationId xmlns:a16="http://schemas.microsoft.com/office/drawing/2014/main" id="{632D5806-4B2A-4F6A-A009-9CB04EBB7F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B85E645-3B41-4823-B18B-98C79E0246C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84995" name="Rectangle 3">
            <a:extLst>
              <a:ext uri="{FF2B5EF4-FFF2-40B4-BE49-F238E27FC236}">
                <a16:creationId xmlns:a16="http://schemas.microsoft.com/office/drawing/2014/main" id="{CC86C95E-48BA-4AE5-AE2F-5D5F20F477C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4C45340-411E-4562-B826-B2A30B065AB7}" type="datetime1">
              <a:rPr lang="en-US" altLang="en-US" sz="1200" smtClean="0"/>
              <a:pPr/>
              <a:t>30-Sep-20</a:t>
            </a:fld>
            <a:endParaRPr lang="en-US" altLang="en-US" sz="1200"/>
          </a:p>
        </p:txBody>
      </p:sp>
      <p:sp>
        <p:nvSpPr>
          <p:cNvPr id="84996" name="Rectangle 6">
            <a:extLst>
              <a:ext uri="{FF2B5EF4-FFF2-40B4-BE49-F238E27FC236}">
                <a16:creationId xmlns:a16="http://schemas.microsoft.com/office/drawing/2014/main" id="{162CB562-6F02-4795-90B3-A14A923BA21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84997" name="Rectangle 7">
            <a:extLst>
              <a:ext uri="{FF2B5EF4-FFF2-40B4-BE49-F238E27FC236}">
                <a16:creationId xmlns:a16="http://schemas.microsoft.com/office/drawing/2014/main" id="{EC54AFA8-48F3-40BB-BB67-4DD06E4E9F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6C15B5B0-B8F9-4E8C-84EE-695675355923}" type="slidenum">
              <a:rPr lang="en-US" altLang="en-US" sz="1200"/>
              <a:pPr/>
              <a:t>41</a:t>
            </a:fld>
            <a:endParaRPr lang="en-US" altLang="en-US" sz="1200"/>
          </a:p>
        </p:txBody>
      </p:sp>
      <p:sp>
        <p:nvSpPr>
          <p:cNvPr id="84998" name="Rectangle 2">
            <a:extLst>
              <a:ext uri="{FF2B5EF4-FFF2-40B4-BE49-F238E27FC236}">
                <a16:creationId xmlns:a16="http://schemas.microsoft.com/office/drawing/2014/main" id="{357B0C7A-976C-4696-811B-9D4F95E5F6CC}"/>
              </a:ext>
            </a:extLst>
          </p:cNvPr>
          <p:cNvSpPr>
            <a:spLocks noChangeArrowheads="1" noTextEdit="1"/>
          </p:cNvSpPr>
          <p:nvPr>
            <p:ph type="sldImg"/>
          </p:nvPr>
        </p:nvSpPr>
        <p:spPr>
          <a:ln/>
        </p:spPr>
      </p:sp>
      <p:sp>
        <p:nvSpPr>
          <p:cNvPr id="84999" name="Rectangle 3">
            <a:extLst>
              <a:ext uri="{FF2B5EF4-FFF2-40B4-BE49-F238E27FC236}">
                <a16:creationId xmlns:a16="http://schemas.microsoft.com/office/drawing/2014/main" id="{DFE06B42-5C00-4788-B695-2211361179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6AF853C-201E-43F0-B9CB-1C1B2C6E7DA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1267" name="Rectangle 3">
            <a:extLst>
              <a:ext uri="{FF2B5EF4-FFF2-40B4-BE49-F238E27FC236}">
                <a16:creationId xmlns:a16="http://schemas.microsoft.com/office/drawing/2014/main" id="{7FEE5CC6-E6B6-4311-9284-D5C289EE77D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4C548786-4E54-409A-8E95-F37F7D1693BA}" type="datetime1">
              <a:rPr lang="en-US" altLang="en-US" sz="1200" smtClean="0"/>
              <a:pPr/>
              <a:t>30-Sep-20</a:t>
            </a:fld>
            <a:endParaRPr lang="en-US" altLang="en-US" sz="1200"/>
          </a:p>
        </p:txBody>
      </p:sp>
      <p:sp>
        <p:nvSpPr>
          <p:cNvPr id="11268" name="Rectangle 6">
            <a:extLst>
              <a:ext uri="{FF2B5EF4-FFF2-40B4-BE49-F238E27FC236}">
                <a16:creationId xmlns:a16="http://schemas.microsoft.com/office/drawing/2014/main" id="{3DD96086-A640-4814-A37D-FB8E7CE7C0A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1269" name="Rectangle 7">
            <a:extLst>
              <a:ext uri="{FF2B5EF4-FFF2-40B4-BE49-F238E27FC236}">
                <a16:creationId xmlns:a16="http://schemas.microsoft.com/office/drawing/2014/main" id="{65711E06-5F39-486E-B51E-75ACE574FD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E214EAD-8D36-478E-ABDD-3C77E286AC77}" type="slidenum">
              <a:rPr lang="en-US" altLang="en-US" sz="1200"/>
              <a:pPr/>
              <a:t>4</a:t>
            </a:fld>
            <a:endParaRPr lang="en-US" altLang="en-US" sz="1200"/>
          </a:p>
        </p:txBody>
      </p:sp>
      <p:sp>
        <p:nvSpPr>
          <p:cNvPr id="11270" name="Rectangle 2">
            <a:extLst>
              <a:ext uri="{FF2B5EF4-FFF2-40B4-BE49-F238E27FC236}">
                <a16:creationId xmlns:a16="http://schemas.microsoft.com/office/drawing/2014/main" id="{A7B04FAC-D109-477F-A3A7-A97BB59A51B3}"/>
              </a:ext>
            </a:extLst>
          </p:cNvPr>
          <p:cNvSpPr>
            <a:spLocks noChangeArrowheads="1" noTextEdit="1"/>
          </p:cNvSpPr>
          <p:nvPr>
            <p:ph type="sldImg"/>
          </p:nvPr>
        </p:nvSpPr>
        <p:spPr>
          <a:ln/>
        </p:spPr>
      </p:sp>
      <p:sp>
        <p:nvSpPr>
          <p:cNvPr id="11271" name="Rectangle 3">
            <a:extLst>
              <a:ext uri="{FF2B5EF4-FFF2-40B4-BE49-F238E27FC236}">
                <a16:creationId xmlns:a16="http://schemas.microsoft.com/office/drawing/2014/main" id="{499A4066-46CB-4AD6-8A27-230EF5CCDF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00F390D-7BF5-42E2-A9DB-6DE2554DB55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87043" name="Rectangle 3">
            <a:extLst>
              <a:ext uri="{FF2B5EF4-FFF2-40B4-BE49-F238E27FC236}">
                <a16:creationId xmlns:a16="http://schemas.microsoft.com/office/drawing/2014/main" id="{CE94A02F-B0CF-48DE-85D4-2DEB529D2AC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F0C22E5C-0BB1-4FC4-A491-FFBC6C61B1C1}" type="datetime1">
              <a:rPr lang="en-US" altLang="en-US" sz="1200" smtClean="0"/>
              <a:pPr/>
              <a:t>30-Sep-20</a:t>
            </a:fld>
            <a:endParaRPr lang="en-US" altLang="en-US" sz="1200"/>
          </a:p>
        </p:txBody>
      </p:sp>
      <p:sp>
        <p:nvSpPr>
          <p:cNvPr id="87044" name="Rectangle 6">
            <a:extLst>
              <a:ext uri="{FF2B5EF4-FFF2-40B4-BE49-F238E27FC236}">
                <a16:creationId xmlns:a16="http://schemas.microsoft.com/office/drawing/2014/main" id="{DFEF2703-8923-4AC3-8234-139EF79FBA4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87045" name="Rectangle 7">
            <a:extLst>
              <a:ext uri="{FF2B5EF4-FFF2-40B4-BE49-F238E27FC236}">
                <a16:creationId xmlns:a16="http://schemas.microsoft.com/office/drawing/2014/main" id="{DEDCB332-EAEF-4684-A7A6-EC5C1FDFA3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B883DB03-851F-479E-B325-D15FA464ED2F}" type="slidenum">
              <a:rPr lang="en-US" altLang="en-US" sz="1200"/>
              <a:pPr/>
              <a:t>42</a:t>
            </a:fld>
            <a:endParaRPr lang="en-US" altLang="en-US" sz="1200"/>
          </a:p>
        </p:txBody>
      </p:sp>
      <p:sp>
        <p:nvSpPr>
          <p:cNvPr id="87046" name="Rectangle 2">
            <a:extLst>
              <a:ext uri="{FF2B5EF4-FFF2-40B4-BE49-F238E27FC236}">
                <a16:creationId xmlns:a16="http://schemas.microsoft.com/office/drawing/2014/main" id="{0DE012AA-1356-4999-A92D-DEC2B5BD1391}"/>
              </a:ext>
            </a:extLst>
          </p:cNvPr>
          <p:cNvSpPr>
            <a:spLocks noChangeArrowheads="1" noTextEdit="1"/>
          </p:cNvSpPr>
          <p:nvPr>
            <p:ph type="sldImg"/>
          </p:nvPr>
        </p:nvSpPr>
        <p:spPr>
          <a:ln/>
        </p:spPr>
      </p:sp>
      <p:sp>
        <p:nvSpPr>
          <p:cNvPr id="87047" name="Rectangle 3">
            <a:extLst>
              <a:ext uri="{FF2B5EF4-FFF2-40B4-BE49-F238E27FC236}">
                <a16:creationId xmlns:a16="http://schemas.microsoft.com/office/drawing/2014/main" id="{A8767513-E051-40F2-A340-63111AD45D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12174AA8-69B2-4573-BBF5-58E50603F97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89091" name="Rectangle 3">
            <a:extLst>
              <a:ext uri="{FF2B5EF4-FFF2-40B4-BE49-F238E27FC236}">
                <a16:creationId xmlns:a16="http://schemas.microsoft.com/office/drawing/2014/main" id="{779540C5-8276-4D11-BB1F-63D83BF7C19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CBAA1B9-C46E-433E-B5B8-8EBF63F241AB}" type="datetime1">
              <a:rPr lang="en-US" altLang="en-US" sz="1200" smtClean="0"/>
              <a:pPr/>
              <a:t>30-Sep-20</a:t>
            </a:fld>
            <a:endParaRPr lang="en-US" altLang="en-US" sz="1200"/>
          </a:p>
        </p:txBody>
      </p:sp>
      <p:sp>
        <p:nvSpPr>
          <p:cNvPr id="89092" name="Rectangle 6">
            <a:extLst>
              <a:ext uri="{FF2B5EF4-FFF2-40B4-BE49-F238E27FC236}">
                <a16:creationId xmlns:a16="http://schemas.microsoft.com/office/drawing/2014/main" id="{5C6FCEF5-0595-4083-B9DC-185C866332F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89093" name="Rectangle 7">
            <a:extLst>
              <a:ext uri="{FF2B5EF4-FFF2-40B4-BE49-F238E27FC236}">
                <a16:creationId xmlns:a16="http://schemas.microsoft.com/office/drawing/2014/main" id="{3E7E76E1-BCAF-49BA-B1ED-4E21CE0064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6643C5D8-6455-4445-9866-0DA97F32646C}" type="slidenum">
              <a:rPr lang="en-US" altLang="en-US" sz="1200"/>
              <a:pPr/>
              <a:t>43</a:t>
            </a:fld>
            <a:endParaRPr lang="en-US" altLang="en-US" sz="1200"/>
          </a:p>
        </p:txBody>
      </p:sp>
      <p:sp>
        <p:nvSpPr>
          <p:cNvPr id="89094" name="Rectangle 2">
            <a:extLst>
              <a:ext uri="{FF2B5EF4-FFF2-40B4-BE49-F238E27FC236}">
                <a16:creationId xmlns:a16="http://schemas.microsoft.com/office/drawing/2014/main" id="{34D9E23E-6C10-4AFD-8633-8FA64D8D7F28}"/>
              </a:ext>
            </a:extLst>
          </p:cNvPr>
          <p:cNvSpPr>
            <a:spLocks noChangeArrowheads="1" noTextEdit="1"/>
          </p:cNvSpPr>
          <p:nvPr>
            <p:ph type="sldImg"/>
          </p:nvPr>
        </p:nvSpPr>
        <p:spPr>
          <a:ln/>
        </p:spPr>
      </p:sp>
      <p:sp>
        <p:nvSpPr>
          <p:cNvPr id="89095" name="Rectangle 3">
            <a:extLst>
              <a:ext uri="{FF2B5EF4-FFF2-40B4-BE49-F238E27FC236}">
                <a16:creationId xmlns:a16="http://schemas.microsoft.com/office/drawing/2014/main" id="{1FBA6238-AA6B-406E-AB1D-8D4857DB03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2E3041BE-AC8A-40F8-8CE5-3C26DF96995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91139" name="Rectangle 3">
            <a:extLst>
              <a:ext uri="{FF2B5EF4-FFF2-40B4-BE49-F238E27FC236}">
                <a16:creationId xmlns:a16="http://schemas.microsoft.com/office/drawing/2014/main" id="{4C49A756-ACB4-4B00-9231-55CC252D054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F231F7E-DD02-4201-905F-690379A27CF0}" type="datetime1">
              <a:rPr lang="en-US" altLang="en-US" sz="1200" smtClean="0"/>
              <a:pPr/>
              <a:t>30-Sep-20</a:t>
            </a:fld>
            <a:endParaRPr lang="en-US" altLang="en-US" sz="1200"/>
          </a:p>
        </p:txBody>
      </p:sp>
      <p:sp>
        <p:nvSpPr>
          <p:cNvPr id="91140" name="Rectangle 6">
            <a:extLst>
              <a:ext uri="{FF2B5EF4-FFF2-40B4-BE49-F238E27FC236}">
                <a16:creationId xmlns:a16="http://schemas.microsoft.com/office/drawing/2014/main" id="{E9005A71-3D63-46C7-BECE-10BD872D380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91141" name="Rectangle 7">
            <a:extLst>
              <a:ext uri="{FF2B5EF4-FFF2-40B4-BE49-F238E27FC236}">
                <a16:creationId xmlns:a16="http://schemas.microsoft.com/office/drawing/2014/main" id="{0BE404CF-69B3-4798-B66F-BADA87D317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41D5B6FB-0B1C-46A9-AC3D-704DC1C6E772}" type="slidenum">
              <a:rPr lang="en-US" altLang="en-US" sz="1200"/>
              <a:pPr/>
              <a:t>44</a:t>
            </a:fld>
            <a:endParaRPr lang="en-US" altLang="en-US" sz="1200"/>
          </a:p>
        </p:txBody>
      </p:sp>
      <p:sp>
        <p:nvSpPr>
          <p:cNvPr id="91142" name="Rectangle 2">
            <a:extLst>
              <a:ext uri="{FF2B5EF4-FFF2-40B4-BE49-F238E27FC236}">
                <a16:creationId xmlns:a16="http://schemas.microsoft.com/office/drawing/2014/main" id="{8CCF6596-0D00-4989-8EFB-7FF51FCF2DD5}"/>
              </a:ext>
            </a:extLst>
          </p:cNvPr>
          <p:cNvSpPr>
            <a:spLocks noChangeArrowheads="1" noTextEdit="1"/>
          </p:cNvSpPr>
          <p:nvPr>
            <p:ph type="sldImg"/>
          </p:nvPr>
        </p:nvSpPr>
        <p:spPr>
          <a:ln/>
        </p:spPr>
      </p:sp>
      <p:sp>
        <p:nvSpPr>
          <p:cNvPr id="91143" name="Rectangle 3">
            <a:extLst>
              <a:ext uri="{FF2B5EF4-FFF2-40B4-BE49-F238E27FC236}">
                <a16:creationId xmlns:a16="http://schemas.microsoft.com/office/drawing/2014/main" id="{E758DF00-A6CA-4D7B-96AD-63F4407177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DB479E7-7C62-4663-99BE-A3DABB28F9B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93187" name="Rectangle 3">
            <a:extLst>
              <a:ext uri="{FF2B5EF4-FFF2-40B4-BE49-F238E27FC236}">
                <a16:creationId xmlns:a16="http://schemas.microsoft.com/office/drawing/2014/main" id="{E9DF78BB-7A56-4094-BBF9-ED006200B94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F5910C6-7F64-4632-B4FE-C2292F505CB1}" type="datetime1">
              <a:rPr lang="en-US" altLang="en-US" sz="1200" smtClean="0"/>
              <a:pPr/>
              <a:t>30-Sep-20</a:t>
            </a:fld>
            <a:endParaRPr lang="en-US" altLang="en-US" sz="1200"/>
          </a:p>
        </p:txBody>
      </p:sp>
      <p:sp>
        <p:nvSpPr>
          <p:cNvPr id="93188" name="Rectangle 6">
            <a:extLst>
              <a:ext uri="{FF2B5EF4-FFF2-40B4-BE49-F238E27FC236}">
                <a16:creationId xmlns:a16="http://schemas.microsoft.com/office/drawing/2014/main" id="{A1745781-3FD4-4CE4-AC21-98ADE517E4D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93189" name="Rectangle 7">
            <a:extLst>
              <a:ext uri="{FF2B5EF4-FFF2-40B4-BE49-F238E27FC236}">
                <a16:creationId xmlns:a16="http://schemas.microsoft.com/office/drawing/2014/main" id="{828E4AFC-F091-4596-B76F-F6F3C740CB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B593BD60-DB5A-4E2F-8FD9-C5FDF13E04E5}" type="slidenum">
              <a:rPr lang="en-US" altLang="en-US" sz="1200"/>
              <a:pPr/>
              <a:t>45</a:t>
            </a:fld>
            <a:endParaRPr lang="en-US" altLang="en-US" sz="1200"/>
          </a:p>
        </p:txBody>
      </p:sp>
      <p:sp>
        <p:nvSpPr>
          <p:cNvPr id="93190" name="Rectangle 2">
            <a:extLst>
              <a:ext uri="{FF2B5EF4-FFF2-40B4-BE49-F238E27FC236}">
                <a16:creationId xmlns:a16="http://schemas.microsoft.com/office/drawing/2014/main" id="{CCFF4F6F-6FA6-43FF-8C60-74D9443F7647}"/>
              </a:ext>
            </a:extLst>
          </p:cNvPr>
          <p:cNvSpPr>
            <a:spLocks noChangeArrowheads="1" noTextEdit="1"/>
          </p:cNvSpPr>
          <p:nvPr>
            <p:ph type="sldImg"/>
          </p:nvPr>
        </p:nvSpPr>
        <p:spPr>
          <a:ln/>
        </p:spPr>
      </p:sp>
      <p:sp>
        <p:nvSpPr>
          <p:cNvPr id="93191" name="Rectangle 3">
            <a:extLst>
              <a:ext uri="{FF2B5EF4-FFF2-40B4-BE49-F238E27FC236}">
                <a16:creationId xmlns:a16="http://schemas.microsoft.com/office/drawing/2014/main" id="{BB40ED09-DD32-4173-B237-1B1190E1DC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2A49E81F-72F0-4C06-8DBA-75F55DC679A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95235" name="Rectangle 3">
            <a:extLst>
              <a:ext uri="{FF2B5EF4-FFF2-40B4-BE49-F238E27FC236}">
                <a16:creationId xmlns:a16="http://schemas.microsoft.com/office/drawing/2014/main" id="{4CEE9FFB-4570-4F57-9115-3A639B76823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04101CB7-D4E4-4BEE-B043-982E2F92E0AD}" type="datetime1">
              <a:rPr lang="en-US" altLang="en-US" sz="1200" smtClean="0"/>
              <a:pPr/>
              <a:t>30-Sep-20</a:t>
            </a:fld>
            <a:endParaRPr lang="en-US" altLang="en-US" sz="1200"/>
          </a:p>
        </p:txBody>
      </p:sp>
      <p:sp>
        <p:nvSpPr>
          <p:cNvPr id="95236" name="Rectangle 6">
            <a:extLst>
              <a:ext uri="{FF2B5EF4-FFF2-40B4-BE49-F238E27FC236}">
                <a16:creationId xmlns:a16="http://schemas.microsoft.com/office/drawing/2014/main" id="{48064521-183A-4AE4-A2DB-711900C0C9F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95237" name="Rectangle 7">
            <a:extLst>
              <a:ext uri="{FF2B5EF4-FFF2-40B4-BE49-F238E27FC236}">
                <a16:creationId xmlns:a16="http://schemas.microsoft.com/office/drawing/2014/main" id="{F74F1CEF-0935-411A-A3E9-3D0C1CCF98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4871921-9AB2-47DF-8F31-18F4F945B711}" type="slidenum">
              <a:rPr lang="en-US" altLang="en-US" sz="1200"/>
              <a:pPr/>
              <a:t>46</a:t>
            </a:fld>
            <a:endParaRPr lang="en-US" altLang="en-US" sz="1200"/>
          </a:p>
        </p:txBody>
      </p:sp>
      <p:sp>
        <p:nvSpPr>
          <p:cNvPr id="95238" name="Rectangle 2">
            <a:extLst>
              <a:ext uri="{FF2B5EF4-FFF2-40B4-BE49-F238E27FC236}">
                <a16:creationId xmlns:a16="http://schemas.microsoft.com/office/drawing/2014/main" id="{D61C29D9-D608-495D-B3B3-102A4486FF53}"/>
              </a:ext>
            </a:extLst>
          </p:cNvPr>
          <p:cNvSpPr>
            <a:spLocks noChangeArrowheads="1" noTextEdit="1"/>
          </p:cNvSpPr>
          <p:nvPr>
            <p:ph type="sldImg"/>
          </p:nvPr>
        </p:nvSpPr>
        <p:spPr>
          <a:ln/>
        </p:spPr>
      </p:sp>
      <p:sp>
        <p:nvSpPr>
          <p:cNvPr id="95239" name="Rectangle 3">
            <a:extLst>
              <a:ext uri="{FF2B5EF4-FFF2-40B4-BE49-F238E27FC236}">
                <a16:creationId xmlns:a16="http://schemas.microsoft.com/office/drawing/2014/main" id="{F2FFE476-7DF3-4D47-A988-C032A4AFEC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DF3F40E-DCA5-44C2-9C6F-1FA91225977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98307" name="Rectangle 3">
            <a:extLst>
              <a:ext uri="{FF2B5EF4-FFF2-40B4-BE49-F238E27FC236}">
                <a16:creationId xmlns:a16="http://schemas.microsoft.com/office/drawing/2014/main" id="{13D85EA8-DBC2-4B3A-8A11-2A017F198AC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B9F02F5F-3524-4EFC-B311-C61706D3942C}" type="datetime1">
              <a:rPr lang="en-US" altLang="en-US" sz="1200" smtClean="0"/>
              <a:pPr/>
              <a:t>30-Sep-20</a:t>
            </a:fld>
            <a:endParaRPr lang="en-US" altLang="en-US" sz="1200"/>
          </a:p>
        </p:txBody>
      </p:sp>
      <p:sp>
        <p:nvSpPr>
          <p:cNvPr id="98308" name="Rectangle 6">
            <a:extLst>
              <a:ext uri="{FF2B5EF4-FFF2-40B4-BE49-F238E27FC236}">
                <a16:creationId xmlns:a16="http://schemas.microsoft.com/office/drawing/2014/main" id="{6403E27E-AEF8-44F7-8F45-019079FCD0F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98309" name="Rectangle 7">
            <a:extLst>
              <a:ext uri="{FF2B5EF4-FFF2-40B4-BE49-F238E27FC236}">
                <a16:creationId xmlns:a16="http://schemas.microsoft.com/office/drawing/2014/main" id="{5DAA53CD-9D9C-4D12-AD7C-78692B092E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51269183-97B0-4E20-8EB1-AFF9951A4F8E}" type="slidenum">
              <a:rPr lang="en-US" altLang="en-US" sz="1200"/>
              <a:pPr/>
              <a:t>48</a:t>
            </a:fld>
            <a:endParaRPr lang="en-US" altLang="en-US" sz="1200"/>
          </a:p>
        </p:txBody>
      </p:sp>
      <p:sp>
        <p:nvSpPr>
          <p:cNvPr id="98310" name="Rectangle 2">
            <a:extLst>
              <a:ext uri="{FF2B5EF4-FFF2-40B4-BE49-F238E27FC236}">
                <a16:creationId xmlns:a16="http://schemas.microsoft.com/office/drawing/2014/main" id="{F6FC4DE3-500E-44EB-9E02-F26EDD4FE205}"/>
              </a:ext>
            </a:extLst>
          </p:cNvPr>
          <p:cNvSpPr>
            <a:spLocks noChangeArrowheads="1" noTextEdit="1"/>
          </p:cNvSpPr>
          <p:nvPr>
            <p:ph type="sldImg"/>
          </p:nvPr>
        </p:nvSpPr>
        <p:spPr>
          <a:ln/>
        </p:spPr>
      </p:sp>
      <p:sp>
        <p:nvSpPr>
          <p:cNvPr id="98311" name="Rectangle 3">
            <a:extLst>
              <a:ext uri="{FF2B5EF4-FFF2-40B4-BE49-F238E27FC236}">
                <a16:creationId xmlns:a16="http://schemas.microsoft.com/office/drawing/2014/main" id="{B80565C7-73E8-4384-A237-70C04C2AB9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90E41758-C95F-4EEC-AC6E-F01A5499943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00355" name="Rectangle 3">
            <a:extLst>
              <a:ext uri="{FF2B5EF4-FFF2-40B4-BE49-F238E27FC236}">
                <a16:creationId xmlns:a16="http://schemas.microsoft.com/office/drawing/2014/main" id="{4ED3B453-C933-4902-8F0F-08A0C6035AE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C8D75C4-52C9-4765-B9E5-12846ABE56D3}" type="datetime1">
              <a:rPr lang="en-US" altLang="en-US" sz="1200" smtClean="0"/>
              <a:pPr/>
              <a:t>30-Sep-20</a:t>
            </a:fld>
            <a:endParaRPr lang="en-US" altLang="en-US" sz="1200"/>
          </a:p>
        </p:txBody>
      </p:sp>
      <p:sp>
        <p:nvSpPr>
          <p:cNvPr id="100356" name="Rectangle 6">
            <a:extLst>
              <a:ext uri="{FF2B5EF4-FFF2-40B4-BE49-F238E27FC236}">
                <a16:creationId xmlns:a16="http://schemas.microsoft.com/office/drawing/2014/main" id="{8BDEE1AA-E7BB-4D8A-917B-ECD75D96664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00357" name="Rectangle 7">
            <a:extLst>
              <a:ext uri="{FF2B5EF4-FFF2-40B4-BE49-F238E27FC236}">
                <a16:creationId xmlns:a16="http://schemas.microsoft.com/office/drawing/2014/main" id="{B7052D6F-649E-44BF-BBF1-74A9FD68CD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187CE8C9-DE35-4E58-9E0B-60A163B3CE1D}" type="slidenum">
              <a:rPr lang="en-US" altLang="en-US" sz="1200"/>
              <a:pPr/>
              <a:t>49</a:t>
            </a:fld>
            <a:endParaRPr lang="en-US" altLang="en-US" sz="1200"/>
          </a:p>
        </p:txBody>
      </p:sp>
      <p:sp>
        <p:nvSpPr>
          <p:cNvPr id="100358" name="Rectangle 2">
            <a:extLst>
              <a:ext uri="{FF2B5EF4-FFF2-40B4-BE49-F238E27FC236}">
                <a16:creationId xmlns:a16="http://schemas.microsoft.com/office/drawing/2014/main" id="{AEF95994-1627-4290-9B3D-E76D198D1118}"/>
              </a:ext>
            </a:extLst>
          </p:cNvPr>
          <p:cNvSpPr>
            <a:spLocks noChangeArrowheads="1" noTextEdit="1"/>
          </p:cNvSpPr>
          <p:nvPr>
            <p:ph type="sldImg"/>
          </p:nvPr>
        </p:nvSpPr>
        <p:spPr>
          <a:ln/>
        </p:spPr>
      </p:sp>
      <p:sp>
        <p:nvSpPr>
          <p:cNvPr id="100359" name="Rectangle 3">
            <a:extLst>
              <a:ext uri="{FF2B5EF4-FFF2-40B4-BE49-F238E27FC236}">
                <a16:creationId xmlns:a16="http://schemas.microsoft.com/office/drawing/2014/main" id="{39CF37B9-7850-421F-9139-560167723F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6F66AF5-4E2A-4532-B59E-50F0B9D8AF9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02403" name="Rectangle 3">
            <a:extLst>
              <a:ext uri="{FF2B5EF4-FFF2-40B4-BE49-F238E27FC236}">
                <a16:creationId xmlns:a16="http://schemas.microsoft.com/office/drawing/2014/main" id="{D68B4947-9087-4A1C-B0AE-012FFF9FD0D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66C27351-F8B1-4412-AFED-913A0B8CBA1F}" type="datetime1">
              <a:rPr lang="en-US" altLang="en-US" sz="1200" smtClean="0"/>
              <a:pPr/>
              <a:t>30-Sep-20</a:t>
            </a:fld>
            <a:endParaRPr lang="en-US" altLang="en-US" sz="1200"/>
          </a:p>
        </p:txBody>
      </p:sp>
      <p:sp>
        <p:nvSpPr>
          <p:cNvPr id="102404" name="Rectangle 6">
            <a:extLst>
              <a:ext uri="{FF2B5EF4-FFF2-40B4-BE49-F238E27FC236}">
                <a16:creationId xmlns:a16="http://schemas.microsoft.com/office/drawing/2014/main" id="{6728489C-B145-4B15-8FAD-ABD381467E6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02405" name="Rectangle 7">
            <a:extLst>
              <a:ext uri="{FF2B5EF4-FFF2-40B4-BE49-F238E27FC236}">
                <a16:creationId xmlns:a16="http://schemas.microsoft.com/office/drawing/2014/main" id="{FEEBACEC-60AC-43F3-AD2C-A4DFDE9B52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F06E85B-3289-43B6-825D-2F42CA6C106A}" type="slidenum">
              <a:rPr lang="en-US" altLang="en-US" sz="1200"/>
              <a:pPr/>
              <a:t>50</a:t>
            </a:fld>
            <a:endParaRPr lang="en-US" altLang="en-US" sz="1200"/>
          </a:p>
        </p:txBody>
      </p:sp>
      <p:sp>
        <p:nvSpPr>
          <p:cNvPr id="102406" name="Rectangle 2">
            <a:extLst>
              <a:ext uri="{FF2B5EF4-FFF2-40B4-BE49-F238E27FC236}">
                <a16:creationId xmlns:a16="http://schemas.microsoft.com/office/drawing/2014/main" id="{25B25513-2CA7-4E5C-9409-5874E4E5AF16}"/>
              </a:ext>
            </a:extLst>
          </p:cNvPr>
          <p:cNvSpPr>
            <a:spLocks noChangeArrowheads="1" noTextEdit="1"/>
          </p:cNvSpPr>
          <p:nvPr>
            <p:ph type="sldImg"/>
          </p:nvPr>
        </p:nvSpPr>
        <p:spPr>
          <a:ln/>
        </p:spPr>
      </p:sp>
      <p:sp>
        <p:nvSpPr>
          <p:cNvPr id="102407" name="Rectangle 3">
            <a:extLst>
              <a:ext uri="{FF2B5EF4-FFF2-40B4-BE49-F238E27FC236}">
                <a16:creationId xmlns:a16="http://schemas.microsoft.com/office/drawing/2014/main" id="{E07CAA05-1998-4771-8FA0-D97AF7F828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2BCA514B-4CE3-4575-A2BF-EC1F2E09EBE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04451" name="Rectangle 3">
            <a:extLst>
              <a:ext uri="{FF2B5EF4-FFF2-40B4-BE49-F238E27FC236}">
                <a16:creationId xmlns:a16="http://schemas.microsoft.com/office/drawing/2014/main" id="{A580444C-30D5-42C5-92ED-8CDD0AF54F8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77C2C53-0AA6-4C03-871D-1F2D42BB206B}" type="datetime1">
              <a:rPr lang="en-US" altLang="en-US" sz="1200" smtClean="0"/>
              <a:pPr/>
              <a:t>30-Sep-20</a:t>
            </a:fld>
            <a:endParaRPr lang="en-US" altLang="en-US" sz="1200"/>
          </a:p>
        </p:txBody>
      </p:sp>
      <p:sp>
        <p:nvSpPr>
          <p:cNvPr id="104452" name="Rectangle 6">
            <a:extLst>
              <a:ext uri="{FF2B5EF4-FFF2-40B4-BE49-F238E27FC236}">
                <a16:creationId xmlns:a16="http://schemas.microsoft.com/office/drawing/2014/main" id="{ED56CD25-7648-4E51-B11A-27F06272A09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04453" name="Rectangle 7">
            <a:extLst>
              <a:ext uri="{FF2B5EF4-FFF2-40B4-BE49-F238E27FC236}">
                <a16:creationId xmlns:a16="http://schemas.microsoft.com/office/drawing/2014/main" id="{3707B368-B062-4E6D-9BCC-6076F47F4F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6F2A19A4-BC24-457C-AF13-BDF1A0DC3780}" type="slidenum">
              <a:rPr lang="en-US" altLang="en-US" sz="1200"/>
              <a:pPr/>
              <a:t>51</a:t>
            </a:fld>
            <a:endParaRPr lang="en-US" altLang="en-US" sz="1200"/>
          </a:p>
        </p:txBody>
      </p:sp>
      <p:sp>
        <p:nvSpPr>
          <p:cNvPr id="104454" name="Rectangle 2">
            <a:extLst>
              <a:ext uri="{FF2B5EF4-FFF2-40B4-BE49-F238E27FC236}">
                <a16:creationId xmlns:a16="http://schemas.microsoft.com/office/drawing/2014/main" id="{3E3ECBA3-D9CD-4521-9FAA-A9987DFEFE8F}"/>
              </a:ext>
            </a:extLst>
          </p:cNvPr>
          <p:cNvSpPr>
            <a:spLocks noChangeArrowheads="1" noTextEdit="1"/>
          </p:cNvSpPr>
          <p:nvPr>
            <p:ph type="sldImg"/>
          </p:nvPr>
        </p:nvSpPr>
        <p:spPr>
          <a:ln/>
        </p:spPr>
      </p:sp>
      <p:sp>
        <p:nvSpPr>
          <p:cNvPr id="104455" name="Rectangle 3">
            <a:extLst>
              <a:ext uri="{FF2B5EF4-FFF2-40B4-BE49-F238E27FC236}">
                <a16:creationId xmlns:a16="http://schemas.microsoft.com/office/drawing/2014/main" id="{5628AE72-6F30-4E2E-A100-783B3FCBE1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B328144A-A2C2-41FB-91B9-A9E2BC10C3F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06499" name="Rectangle 3">
            <a:extLst>
              <a:ext uri="{FF2B5EF4-FFF2-40B4-BE49-F238E27FC236}">
                <a16:creationId xmlns:a16="http://schemas.microsoft.com/office/drawing/2014/main" id="{02163C40-3599-40A2-A291-014E408D224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BDACF38E-97A0-4A46-9256-02FE7F68FE3E}" type="datetime1">
              <a:rPr lang="en-US" altLang="en-US" sz="1200" smtClean="0"/>
              <a:pPr/>
              <a:t>30-Sep-20</a:t>
            </a:fld>
            <a:endParaRPr lang="en-US" altLang="en-US" sz="1200"/>
          </a:p>
        </p:txBody>
      </p:sp>
      <p:sp>
        <p:nvSpPr>
          <p:cNvPr id="106500" name="Rectangle 6">
            <a:extLst>
              <a:ext uri="{FF2B5EF4-FFF2-40B4-BE49-F238E27FC236}">
                <a16:creationId xmlns:a16="http://schemas.microsoft.com/office/drawing/2014/main" id="{16888201-802E-454F-927C-68CC37381C9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06501" name="Rectangle 7">
            <a:extLst>
              <a:ext uri="{FF2B5EF4-FFF2-40B4-BE49-F238E27FC236}">
                <a16:creationId xmlns:a16="http://schemas.microsoft.com/office/drawing/2014/main" id="{B9062080-7B43-458F-8A31-CC3DB994A2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14B45AE2-21EC-4B7F-84C4-897B77880ACA}" type="slidenum">
              <a:rPr lang="en-US" altLang="en-US" sz="1200"/>
              <a:pPr/>
              <a:t>52</a:t>
            </a:fld>
            <a:endParaRPr lang="en-US" altLang="en-US" sz="1200"/>
          </a:p>
        </p:txBody>
      </p:sp>
      <p:sp>
        <p:nvSpPr>
          <p:cNvPr id="106502" name="Rectangle 2">
            <a:extLst>
              <a:ext uri="{FF2B5EF4-FFF2-40B4-BE49-F238E27FC236}">
                <a16:creationId xmlns:a16="http://schemas.microsoft.com/office/drawing/2014/main" id="{8031906B-B262-4C2F-AEB4-7EE5F13F5693}"/>
              </a:ext>
            </a:extLst>
          </p:cNvPr>
          <p:cNvSpPr>
            <a:spLocks noChangeArrowheads="1" noTextEdit="1"/>
          </p:cNvSpPr>
          <p:nvPr>
            <p:ph type="sldImg"/>
          </p:nvPr>
        </p:nvSpPr>
        <p:spPr>
          <a:ln/>
        </p:spPr>
      </p:sp>
      <p:sp>
        <p:nvSpPr>
          <p:cNvPr id="106503" name="Rectangle 3">
            <a:extLst>
              <a:ext uri="{FF2B5EF4-FFF2-40B4-BE49-F238E27FC236}">
                <a16:creationId xmlns:a16="http://schemas.microsoft.com/office/drawing/2014/main" id="{BD888B00-FB8C-424C-AEBC-38E188C818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B001D71-06DC-420A-81EA-FD9130008B3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3315" name="Rectangle 3">
            <a:extLst>
              <a:ext uri="{FF2B5EF4-FFF2-40B4-BE49-F238E27FC236}">
                <a16:creationId xmlns:a16="http://schemas.microsoft.com/office/drawing/2014/main" id="{8EA59001-BCEE-4E02-9012-20AF47865E2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98016C6E-448C-4399-8027-E8208FEFDA03}" type="datetime1">
              <a:rPr lang="en-US" altLang="en-US" sz="1200" smtClean="0"/>
              <a:pPr/>
              <a:t>30-Sep-20</a:t>
            </a:fld>
            <a:endParaRPr lang="en-US" altLang="en-US" sz="1200"/>
          </a:p>
        </p:txBody>
      </p:sp>
      <p:sp>
        <p:nvSpPr>
          <p:cNvPr id="13316" name="Rectangle 6">
            <a:extLst>
              <a:ext uri="{FF2B5EF4-FFF2-40B4-BE49-F238E27FC236}">
                <a16:creationId xmlns:a16="http://schemas.microsoft.com/office/drawing/2014/main" id="{231D5894-12FD-4FB2-9457-4E07941DBFC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3317" name="Rectangle 7">
            <a:extLst>
              <a:ext uri="{FF2B5EF4-FFF2-40B4-BE49-F238E27FC236}">
                <a16:creationId xmlns:a16="http://schemas.microsoft.com/office/drawing/2014/main" id="{07EA5FDD-EED1-4BFF-A57F-D20155572C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0045E011-3FB6-4612-96EB-B2695536A667}" type="slidenum">
              <a:rPr lang="en-US" altLang="en-US" sz="1200"/>
              <a:pPr/>
              <a:t>5</a:t>
            </a:fld>
            <a:endParaRPr lang="en-US" altLang="en-US" sz="1200"/>
          </a:p>
        </p:txBody>
      </p:sp>
      <p:sp>
        <p:nvSpPr>
          <p:cNvPr id="13318" name="Rectangle 2">
            <a:extLst>
              <a:ext uri="{FF2B5EF4-FFF2-40B4-BE49-F238E27FC236}">
                <a16:creationId xmlns:a16="http://schemas.microsoft.com/office/drawing/2014/main" id="{C9EB041C-0F4F-46EE-901C-5383643B480B}"/>
              </a:ext>
            </a:extLst>
          </p:cNvPr>
          <p:cNvSpPr>
            <a:spLocks noChangeArrowheads="1" noTextEdit="1"/>
          </p:cNvSpPr>
          <p:nvPr>
            <p:ph type="sldImg"/>
          </p:nvPr>
        </p:nvSpPr>
        <p:spPr>
          <a:ln/>
        </p:spPr>
      </p:sp>
      <p:sp>
        <p:nvSpPr>
          <p:cNvPr id="13319" name="Rectangle 3">
            <a:extLst>
              <a:ext uri="{FF2B5EF4-FFF2-40B4-BE49-F238E27FC236}">
                <a16:creationId xmlns:a16="http://schemas.microsoft.com/office/drawing/2014/main" id="{DA382A35-EC70-458A-A009-B1F6AF16E7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394E0125-F77A-427B-BB5F-6F1326E98B5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08547" name="Rectangle 3">
            <a:extLst>
              <a:ext uri="{FF2B5EF4-FFF2-40B4-BE49-F238E27FC236}">
                <a16:creationId xmlns:a16="http://schemas.microsoft.com/office/drawing/2014/main" id="{88AC5BC4-351E-4B62-A972-9907DAA7A2D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5E8B7B9A-0964-466D-8779-D9F96AFC6343}" type="datetime1">
              <a:rPr lang="en-US" altLang="en-US" sz="1200" smtClean="0"/>
              <a:pPr/>
              <a:t>30-Sep-20</a:t>
            </a:fld>
            <a:endParaRPr lang="en-US" altLang="en-US" sz="1200"/>
          </a:p>
        </p:txBody>
      </p:sp>
      <p:sp>
        <p:nvSpPr>
          <p:cNvPr id="108548" name="Rectangle 6">
            <a:extLst>
              <a:ext uri="{FF2B5EF4-FFF2-40B4-BE49-F238E27FC236}">
                <a16:creationId xmlns:a16="http://schemas.microsoft.com/office/drawing/2014/main" id="{E3F73ADC-A87E-4611-803B-A6AADE238FC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08549" name="Rectangle 7">
            <a:extLst>
              <a:ext uri="{FF2B5EF4-FFF2-40B4-BE49-F238E27FC236}">
                <a16:creationId xmlns:a16="http://schemas.microsoft.com/office/drawing/2014/main" id="{DD856BC9-DA41-42A9-8188-17EFFACB55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CC9B70B5-3A71-4F12-859E-BBED49A747A2}" type="slidenum">
              <a:rPr lang="en-US" altLang="en-US" sz="1200"/>
              <a:pPr/>
              <a:t>53</a:t>
            </a:fld>
            <a:endParaRPr lang="en-US" altLang="en-US" sz="1200"/>
          </a:p>
        </p:txBody>
      </p:sp>
      <p:sp>
        <p:nvSpPr>
          <p:cNvPr id="108550" name="Rectangle 2">
            <a:extLst>
              <a:ext uri="{FF2B5EF4-FFF2-40B4-BE49-F238E27FC236}">
                <a16:creationId xmlns:a16="http://schemas.microsoft.com/office/drawing/2014/main" id="{1C23FF5B-ED5B-4A02-A3BE-CEF9FF64EB6A}"/>
              </a:ext>
            </a:extLst>
          </p:cNvPr>
          <p:cNvSpPr>
            <a:spLocks noChangeArrowheads="1" noTextEdit="1"/>
          </p:cNvSpPr>
          <p:nvPr>
            <p:ph type="sldImg"/>
          </p:nvPr>
        </p:nvSpPr>
        <p:spPr>
          <a:ln/>
        </p:spPr>
      </p:sp>
      <p:sp>
        <p:nvSpPr>
          <p:cNvPr id="108551" name="Rectangle 3">
            <a:extLst>
              <a:ext uri="{FF2B5EF4-FFF2-40B4-BE49-F238E27FC236}">
                <a16:creationId xmlns:a16="http://schemas.microsoft.com/office/drawing/2014/main" id="{AA81FC06-58EE-4B64-BDDE-A69423E3E5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45333A2B-7655-4028-AF6E-A4A53D5B101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10595" name="Rectangle 3">
            <a:extLst>
              <a:ext uri="{FF2B5EF4-FFF2-40B4-BE49-F238E27FC236}">
                <a16:creationId xmlns:a16="http://schemas.microsoft.com/office/drawing/2014/main" id="{F85DD634-7CB9-4D03-A017-43DFE91C6AE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C036EEF2-AB6A-4634-9970-DA899F146279}" type="datetime1">
              <a:rPr lang="en-US" altLang="en-US" sz="1200" smtClean="0"/>
              <a:pPr/>
              <a:t>30-Sep-20</a:t>
            </a:fld>
            <a:endParaRPr lang="en-US" altLang="en-US" sz="1200"/>
          </a:p>
        </p:txBody>
      </p:sp>
      <p:sp>
        <p:nvSpPr>
          <p:cNvPr id="110596" name="Rectangle 6">
            <a:extLst>
              <a:ext uri="{FF2B5EF4-FFF2-40B4-BE49-F238E27FC236}">
                <a16:creationId xmlns:a16="http://schemas.microsoft.com/office/drawing/2014/main" id="{4D6BFAD3-39CA-485D-9D91-7D327CEF58C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10597" name="Rectangle 7">
            <a:extLst>
              <a:ext uri="{FF2B5EF4-FFF2-40B4-BE49-F238E27FC236}">
                <a16:creationId xmlns:a16="http://schemas.microsoft.com/office/drawing/2014/main" id="{FB21BDEE-28CE-433E-83A6-C082822D67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D6737C0-0DD3-41D0-AAF7-02938B5752D4}" type="slidenum">
              <a:rPr lang="en-US" altLang="en-US" sz="1200"/>
              <a:pPr/>
              <a:t>54</a:t>
            </a:fld>
            <a:endParaRPr lang="en-US" altLang="en-US" sz="1200"/>
          </a:p>
        </p:txBody>
      </p:sp>
      <p:sp>
        <p:nvSpPr>
          <p:cNvPr id="110598" name="Rectangle 2">
            <a:extLst>
              <a:ext uri="{FF2B5EF4-FFF2-40B4-BE49-F238E27FC236}">
                <a16:creationId xmlns:a16="http://schemas.microsoft.com/office/drawing/2014/main" id="{58A48BC6-963D-4D5D-874C-E49A94FDE6EA}"/>
              </a:ext>
            </a:extLst>
          </p:cNvPr>
          <p:cNvSpPr>
            <a:spLocks noChangeArrowheads="1" noTextEdit="1"/>
          </p:cNvSpPr>
          <p:nvPr>
            <p:ph type="sldImg"/>
          </p:nvPr>
        </p:nvSpPr>
        <p:spPr>
          <a:ln/>
        </p:spPr>
      </p:sp>
      <p:sp>
        <p:nvSpPr>
          <p:cNvPr id="110599" name="Rectangle 3">
            <a:extLst>
              <a:ext uri="{FF2B5EF4-FFF2-40B4-BE49-F238E27FC236}">
                <a16:creationId xmlns:a16="http://schemas.microsoft.com/office/drawing/2014/main" id="{47DEF052-C0F1-4C93-8A6C-4C300CF0D9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9A115177-1C69-4331-9126-D42793BA409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12643" name="Rectangle 3">
            <a:extLst>
              <a:ext uri="{FF2B5EF4-FFF2-40B4-BE49-F238E27FC236}">
                <a16:creationId xmlns:a16="http://schemas.microsoft.com/office/drawing/2014/main" id="{60AF1CF5-2B93-4938-838D-00FDFE5802F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3F78321-1F4B-4B4F-A15E-BE8E6D7E4A1A}" type="datetime1">
              <a:rPr lang="en-US" altLang="en-US" sz="1200" smtClean="0"/>
              <a:pPr/>
              <a:t>30-Sep-20</a:t>
            </a:fld>
            <a:endParaRPr lang="en-US" altLang="en-US" sz="1200"/>
          </a:p>
        </p:txBody>
      </p:sp>
      <p:sp>
        <p:nvSpPr>
          <p:cNvPr id="112644" name="Rectangle 6">
            <a:extLst>
              <a:ext uri="{FF2B5EF4-FFF2-40B4-BE49-F238E27FC236}">
                <a16:creationId xmlns:a16="http://schemas.microsoft.com/office/drawing/2014/main" id="{53C2B5F6-B82A-4EB5-A939-4272089B103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12645" name="Rectangle 7">
            <a:extLst>
              <a:ext uri="{FF2B5EF4-FFF2-40B4-BE49-F238E27FC236}">
                <a16:creationId xmlns:a16="http://schemas.microsoft.com/office/drawing/2014/main" id="{E112A0EF-70F8-4ADC-A220-5AE886DF6B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3BBAD88B-0ECF-447B-A53E-8A48371F333E}" type="slidenum">
              <a:rPr lang="en-US" altLang="en-US" sz="1200"/>
              <a:pPr/>
              <a:t>55</a:t>
            </a:fld>
            <a:endParaRPr lang="en-US" altLang="en-US" sz="1200"/>
          </a:p>
        </p:txBody>
      </p:sp>
      <p:sp>
        <p:nvSpPr>
          <p:cNvPr id="112646" name="Rectangle 2">
            <a:extLst>
              <a:ext uri="{FF2B5EF4-FFF2-40B4-BE49-F238E27FC236}">
                <a16:creationId xmlns:a16="http://schemas.microsoft.com/office/drawing/2014/main" id="{4B912E4A-87FB-46CC-B562-B8CBB005640A}"/>
              </a:ext>
            </a:extLst>
          </p:cNvPr>
          <p:cNvSpPr>
            <a:spLocks noChangeArrowheads="1" noTextEdit="1"/>
          </p:cNvSpPr>
          <p:nvPr>
            <p:ph type="sldImg"/>
          </p:nvPr>
        </p:nvSpPr>
        <p:spPr>
          <a:ln/>
        </p:spPr>
      </p:sp>
      <p:sp>
        <p:nvSpPr>
          <p:cNvPr id="112647" name="Rectangle 3">
            <a:extLst>
              <a:ext uri="{FF2B5EF4-FFF2-40B4-BE49-F238E27FC236}">
                <a16:creationId xmlns:a16="http://schemas.microsoft.com/office/drawing/2014/main" id="{533A027F-9B48-46F6-A52F-6800BBAE59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821C0E8-2A70-46F1-B03A-8C4DC2A8760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14691" name="Rectangle 3">
            <a:extLst>
              <a:ext uri="{FF2B5EF4-FFF2-40B4-BE49-F238E27FC236}">
                <a16:creationId xmlns:a16="http://schemas.microsoft.com/office/drawing/2014/main" id="{1490BEA2-A8C1-40D0-BADE-3A7EDDAD82A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39CF7E9-F16C-47EC-8111-6E08733DE4B7}" type="datetime1">
              <a:rPr lang="en-US" altLang="en-US" sz="1200" smtClean="0"/>
              <a:pPr/>
              <a:t>30-Sep-20</a:t>
            </a:fld>
            <a:endParaRPr lang="en-US" altLang="en-US" sz="1200"/>
          </a:p>
        </p:txBody>
      </p:sp>
      <p:sp>
        <p:nvSpPr>
          <p:cNvPr id="114692" name="Rectangle 6">
            <a:extLst>
              <a:ext uri="{FF2B5EF4-FFF2-40B4-BE49-F238E27FC236}">
                <a16:creationId xmlns:a16="http://schemas.microsoft.com/office/drawing/2014/main" id="{9C743B17-FC4C-4875-B71D-DE069EE98D8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14693" name="Rectangle 7">
            <a:extLst>
              <a:ext uri="{FF2B5EF4-FFF2-40B4-BE49-F238E27FC236}">
                <a16:creationId xmlns:a16="http://schemas.microsoft.com/office/drawing/2014/main" id="{F44DD81A-4D10-41C5-A60A-CD58927197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A23014F-A57C-4C5E-9F9E-D8F695179F52}" type="slidenum">
              <a:rPr lang="en-US" altLang="en-US" sz="1200"/>
              <a:pPr/>
              <a:t>56</a:t>
            </a:fld>
            <a:endParaRPr lang="en-US" altLang="en-US" sz="1200"/>
          </a:p>
        </p:txBody>
      </p:sp>
      <p:sp>
        <p:nvSpPr>
          <p:cNvPr id="114694" name="Rectangle 2">
            <a:extLst>
              <a:ext uri="{FF2B5EF4-FFF2-40B4-BE49-F238E27FC236}">
                <a16:creationId xmlns:a16="http://schemas.microsoft.com/office/drawing/2014/main" id="{61A62836-CF8F-44B5-A9E3-9B9B32A1BE01}"/>
              </a:ext>
            </a:extLst>
          </p:cNvPr>
          <p:cNvSpPr>
            <a:spLocks noChangeArrowheads="1" noTextEdit="1"/>
          </p:cNvSpPr>
          <p:nvPr>
            <p:ph type="sldImg"/>
          </p:nvPr>
        </p:nvSpPr>
        <p:spPr>
          <a:ln/>
        </p:spPr>
      </p:sp>
      <p:sp>
        <p:nvSpPr>
          <p:cNvPr id="114695" name="Rectangle 3">
            <a:extLst>
              <a:ext uri="{FF2B5EF4-FFF2-40B4-BE49-F238E27FC236}">
                <a16:creationId xmlns:a16="http://schemas.microsoft.com/office/drawing/2014/main" id="{34C409A6-8546-42AF-9F46-6A7252256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6320DF6-1D52-45B6-AE33-B11BBC052BB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16739" name="Rectangle 3">
            <a:extLst>
              <a:ext uri="{FF2B5EF4-FFF2-40B4-BE49-F238E27FC236}">
                <a16:creationId xmlns:a16="http://schemas.microsoft.com/office/drawing/2014/main" id="{4902BC34-DA5E-484C-81CD-E62FED3AFD3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109D507E-139D-4ABF-ABDD-6A36E84E033B}" type="datetime1">
              <a:rPr lang="en-US" altLang="en-US" sz="1200" smtClean="0"/>
              <a:pPr/>
              <a:t>30-Sep-20</a:t>
            </a:fld>
            <a:endParaRPr lang="en-US" altLang="en-US" sz="1200"/>
          </a:p>
        </p:txBody>
      </p:sp>
      <p:sp>
        <p:nvSpPr>
          <p:cNvPr id="116740" name="Rectangle 6">
            <a:extLst>
              <a:ext uri="{FF2B5EF4-FFF2-40B4-BE49-F238E27FC236}">
                <a16:creationId xmlns:a16="http://schemas.microsoft.com/office/drawing/2014/main" id="{40835A6C-AD91-4B7B-A5B5-99B73EE50AD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16741" name="Rectangle 7">
            <a:extLst>
              <a:ext uri="{FF2B5EF4-FFF2-40B4-BE49-F238E27FC236}">
                <a16:creationId xmlns:a16="http://schemas.microsoft.com/office/drawing/2014/main" id="{25D6338C-2D91-4DB2-A295-41DD180453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86A8700A-4A58-4898-BB23-B41F237953FB}" type="slidenum">
              <a:rPr lang="en-US" altLang="en-US" sz="1200"/>
              <a:pPr/>
              <a:t>57</a:t>
            </a:fld>
            <a:endParaRPr lang="en-US" altLang="en-US" sz="1200"/>
          </a:p>
        </p:txBody>
      </p:sp>
      <p:sp>
        <p:nvSpPr>
          <p:cNvPr id="116742" name="Rectangle 2">
            <a:extLst>
              <a:ext uri="{FF2B5EF4-FFF2-40B4-BE49-F238E27FC236}">
                <a16:creationId xmlns:a16="http://schemas.microsoft.com/office/drawing/2014/main" id="{0AF5F138-0A50-459F-BFD9-A2B6E81370D8}"/>
              </a:ext>
            </a:extLst>
          </p:cNvPr>
          <p:cNvSpPr>
            <a:spLocks noChangeArrowheads="1" noTextEdit="1"/>
          </p:cNvSpPr>
          <p:nvPr>
            <p:ph type="sldImg"/>
          </p:nvPr>
        </p:nvSpPr>
        <p:spPr>
          <a:ln/>
        </p:spPr>
      </p:sp>
      <p:sp>
        <p:nvSpPr>
          <p:cNvPr id="116743" name="Rectangle 3">
            <a:extLst>
              <a:ext uri="{FF2B5EF4-FFF2-40B4-BE49-F238E27FC236}">
                <a16:creationId xmlns:a16="http://schemas.microsoft.com/office/drawing/2014/main" id="{6E1DB730-3B6A-4ECE-BF3E-A566616202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762D4C54-2D0B-4535-93C3-D1C37F18473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18787" name="Rectangle 3">
            <a:extLst>
              <a:ext uri="{FF2B5EF4-FFF2-40B4-BE49-F238E27FC236}">
                <a16:creationId xmlns:a16="http://schemas.microsoft.com/office/drawing/2014/main" id="{7D0E3BEF-1651-40A0-AC9A-4E5AFDFCBD9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B57EEFE0-DB25-43F4-A711-12F8DD0BD366}" type="datetime1">
              <a:rPr lang="en-US" altLang="en-US" sz="1200" smtClean="0"/>
              <a:pPr/>
              <a:t>30-Sep-20</a:t>
            </a:fld>
            <a:endParaRPr lang="en-US" altLang="en-US" sz="1200"/>
          </a:p>
        </p:txBody>
      </p:sp>
      <p:sp>
        <p:nvSpPr>
          <p:cNvPr id="118788" name="Rectangle 6">
            <a:extLst>
              <a:ext uri="{FF2B5EF4-FFF2-40B4-BE49-F238E27FC236}">
                <a16:creationId xmlns:a16="http://schemas.microsoft.com/office/drawing/2014/main" id="{C21BBFF3-353A-42C1-86E4-41C45680515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18789" name="Rectangle 7">
            <a:extLst>
              <a:ext uri="{FF2B5EF4-FFF2-40B4-BE49-F238E27FC236}">
                <a16:creationId xmlns:a16="http://schemas.microsoft.com/office/drawing/2014/main" id="{AFEEB2B4-E797-4EB3-90D9-023F602734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34EC5162-47B3-4705-91D0-00942610E5DA}" type="slidenum">
              <a:rPr lang="en-US" altLang="en-US" sz="1200"/>
              <a:pPr/>
              <a:t>58</a:t>
            </a:fld>
            <a:endParaRPr lang="en-US" altLang="en-US" sz="1200"/>
          </a:p>
        </p:txBody>
      </p:sp>
      <p:sp>
        <p:nvSpPr>
          <p:cNvPr id="118790" name="Rectangle 2">
            <a:extLst>
              <a:ext uri="{FF2B5EF4-FFF2-40B4-BE49-F238E27FC236}">
                <a16:creationId xmlns:a16="http://schemas.microsoft.com/office/drawing/2014/main" id="{2CF80695-F7F9-4CB4-9078-239BBF54A19D}"/>
              </a:ext>
            </a:extLst>
          </p:cNvPr>
          <p:cNvSpPr>
            <a:spLocks noChangeArrowheads="1" noTextEdit="1"/>
          </p:cNvSpPr>
          <p:nvPr>
            <p:ph type="sldImg"/>
          </p:nvPr>
        </p:nvSpPr>
        <p:spPr>
          <a:ln/>
        </p:spPr>
      </p:sp>
      <p:sp>
        <p:nvSpPr>
          <p:cNvPr id="118791" name="Rectangle 3">
            <a:extLst>
              <a:ext uri="{FF2B5EF4-FFF2-40B4-BE49-F238E27FC236}">
                <a16:creationId xmlns:a16="http://schemas.microsoft.com/office/drawing/2014/main" id="{CDD83420-42DC-4224-89F8-A0705AAE0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650B591E-A6FD-4426-B7DD-EA72209CF9B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20835" name="Rectangle 3">
            <a:extLst>
              <a:ext uri="{FF2B5EF4-FFF2-40B4-BE49-F238E27FC236}">
                <a16:creationId xmlns:a16="http://schemas.microsoft.com/office/drawing/2014/main" id="{E7B2E719-A1F6-4B1A-A2F2-5B411FBF557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D465A08-4251-41FC-AEEA-92AF351258BC}" type="datetime1">
              <a:rPr lang="en-US" altLang="en-US" sz="1200" smtClean="0"/>
              <a:pPr/>
              <a:t>30-Sep-20</a:t>
            </a:fld>
            <a:endParaRPr lang="en-US" altLang="en-US" sz="1200"/>
          </a:p>
        </p:txBody>
      </p:sp>
      <p:sp>
        <p:nvSpPr>
          <p:cNvPr id="120836" name="Rectangle 6">
            <a:extLst>
              <a:ext uri="{FF2B5EF4-FFF2-40B4-BE49-F238E27FC236}">
                <a16:creationId xmlns:a16="http://schemas.microsoft.com/office/drawing/2014/main" id="{27267E9B-1D42-4C88-85DA-598C1BF35EF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20837" name="Rectangle 7">
            <a:extLst>
              <a:ext uri="{FF2B5EF4-FFF2-40B4-BE49-F238E27FC236}">
                <a16:creationId xmlns:a16="http://schemas.microsoft.com/office/drawing/2014/main" id="{0D2EA985-5CE1-4F1C-B9BA-72D1E154F9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66267D9-26FE-4DF7-8107-A504C40C2304}" type="slidenum">
              <a:rPr lang="en-US" altLang="en-US" sz="1200"/>
              <a:pPr/>
              <a:t>59</a:t>
            </a:fld>
            <a:endParaRPr lang="en-US" altLang="en-US" sz="1200"/>
          </a:p>
        </p:txBody>
      </p:sp>
      <p:sp>
        <p:nvSpPr>
          <p:cNvPr id="120838" name="Rectangle 2">
            <a:extLst>
              <a:ext uri="{FF2B5EF4-FFF2-40B4-BE49-F238E27FC236}">
                <a16:creationId xmlns:a16="http://schemas.microsoft.com/office/drawing/2014/main" id="{B8F70C6D-9334-48B6-9BB6-22BECD3EC7F0}"/>
              </a:ext>
            </a:extLst>
          </p:cNvPr>
          <p:cNvSpPr>
            <a:spLocks noChangeArrowheads="1" noTextEdit="1"/>
          </p:cNvSpPr>
          <p:nvPr>
            <p:ph type="sldImg"/>
          </p:nvPr>
        </p:nvSpPr>
        <p:spPr>
          <a:ln/>
        </p:spPr>
      </p:sp>
      <p:sp>
        <p:nvSpPr>
          <p:cNvPr id="120839" name="Rectangle 3">
            <a:extLst>
              <a:ext uri="{FF2B5EF4-FFF2-40B4-BE49-F238E27FC236}">
                <a16:creationId xmlns:a16="http://schemas.microsoft.com/office/drawing/2014/main" id="{F8929C25-C316-4C06-A2FA-0C5F64EC7A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9CAE8011-A730-4C9A-9CF8-AE224CDF2AC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22883" name="Rectangle 3">
            <a:extLst>
              <a:ext uri="{FF2B5EF4-FFF2-40B4-BE49-F238E27FC236}">
                <a16:creationId xmlns:a16="http://schemas.microsoft.com/office/drawing/2014/main" id="{094AF0B0-CB88-4BC1-B34F-259263BC504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30E1D51-FAC9-4C53-BBC4-5C6BD7F6F859}" type="datetime1">
              <a:rPr lang="en-US" altLang="en-US" sz="1200" smtClean="0"/>
              <a:pPr/>
              <a:t>30-Sep-20</a:t>
            </a:fld>
            <a:endParaRPr lang="en-US" altLang="en-US" sz="1200"/>
          </a:p>
        </p:txBody>
      </p:sp>
      <p:sp>
        <p:nvSpPr>
          <p:cNvPr id="122884" name="Rectangle 6">
            <a:extLst>
              <a:ext uri="{FF2B5EF4-FFF2-40B4-BE49-F238E27FC236}">
                <a16:creationId xmlns:a16="http://schemas.microsoft.com/office/drawing/2014/main" id="{E02D8899-A72D-4D22-A55C-3324F018CAB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22885" name="Rectangle 7">
            <a:extLst>
              <a:ext uri="{FF2B5EF4-FFF2-40B4-BE49-F238E27FC236}">
                <a16:creationId xmlns:a16="http://schemas.microsoft.com/office/drawing/2014/main" id="{D0CE7A11-4B90-4667-8059-B0CFAF71CF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A5D12E0-32D8-4A9D-AB84-5C00D4041BC3}" type="slidenum">
              <a:rPr lang="en-US" altLang="en-US" sz="1200"/>
              <a:pPr/>
              <a:t>60</a:t>
            </a:fld>
            <a:endParaRPr lang="en-US" altLang="en-US" sz="1200"/>
          </a:p>
        </p:txBody>
      </p:sp>
      <p:sp>
        <p:nvSpPr>
          <p:cNvPr id="122886" name="Rectangle 2">
            <a:extLst>
              <a:ext uri="{FF2B5EF4-FFF2-40B4-BE49-F238E27FC236}">
                <a16:creationId xmlns:a16="http://schemas.microsoft.com/office/drawing/2014/main" id="{A2898722-2A0F-473E-853C-F719A8278380}"/>
              </a:ext>
            </a:extLst>
          </p:cNvPr>
          <p:cNvSpPr>
            <a:spLocks noChangeArrowheads="1" noTextEdit="1"/>
          </p:cNvSpPr>
          <p:nvPr>
            <p:ph type="sldImg"/>
          </p:nvPr>
        </p:nvSpPr>
        <p:spPr>
          <a:ln/>
        </p:spPr>
      </p:sp>
      <p:sp>
        <p:nvSpPr>
          <p:cNvPr id="122887" name="Rectangle 3">
            <a:extLst>
              <a:ext uri="{FF2B5EF4-FFF2-40B4-BE49-F238E27FC236}">
                <a16:creationId xmlns:a16="http://schemas.microsoft.com/office/drawing/2014/main" id="{58CF5615-52FF-484E-837B-073271EE70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0F5F7611-BE31-4143-9AB9-93F6F066F86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24931" name="Rectangle 3">
            <a:extLst>
              <a:ext uri="{FF2B5EF4-FFF2-40B4-BE49-F238E27FC236}">
                <a16:creationId xmlns:a16="http://schemas.microsoft.com/office/drawing/2014/main" id="{2EA5F1DC-6AD5-4B08-BB38-7A3D248A136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6517E9CD-9F81-42BF-A9A2-4D05609F5B90}" type="datetime1">
              <a:rPr lang="en-US" altLang="en-US" sz="1200" smtClean="0"/>
              <a:pPr/>
              <a:t>30-Sep-20</a:t>
            </a:fld>
            <a:endParaRPr lang="en-US" altLang="en-US" sz="1200"/>
          </a:p>
        </p:txBody>
      </p:sp>
      <p:sp>
        <p:nvSpPr>
          <p:cNvPr id="124932" name="Rectangle 6">
            <a:extLst>
              <a:ext uri="{FF2B5EF4-FFF2-40B4-BE49-F238E27FC236}">
                <a16:creationId xmlns:a16="http://schemas.microsoft.com/office/drawing/2014/main" id="{CB734F14-6973-48F3-A59C-989DD0AE6C7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24933" name="Rectangle 7">
            <a:extLst>
              <a:ext uri="{FF2B5EF4-FFF2-40B4-BE49-F238E27FC236}">
                <a16:creationId xmlns:a16="http://schemas.microsoft.com/office/drawing/2014/main" id="{B9D1284E-70A6-4959-80F9-73B60AEBBB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9DE6C01-15E9-4F90-BE24-42BDBD6413C9}" type="slidenum">
              <a:rPr lang="en-US" altLang="en-US" sz="1200"/>
              <a:pPr/>
              <a:t>61</a:t>
            </a:fld>
            <a:endParaRPr lang="en-US" altLang="en-US" sz="1200"/>
          </a:p>
        </p:txBody>
      </p:sp>
      <p:sp>
        <p:nvSpPr>
          <p:cNvPr id="124934" name="Rectangle 2">
            <a:extLst>
              <a:ext uri="{FF2B5EF4-FFF2-40B4-BE49-F238E27FC236}">
                <a16:creationId xmlns:a16="http://schemas.microsoft.com/office/drawing/2014/main" id="{803C640A-D991-4D61-9FA9-601EA4A8061E}"/>
              </a:ext>
            </a:extLst>
          </p:cNvPr>
          <p:cNvSpPr>
            <a:spLocks noChangeArrowheads="1" noTextEdit="1"/>
          </p:cNvSpPr>
          <p:nvPr>
            <p:ph type="sldImg"/>
          </p:nvPr>
        </p:nvSpPr>
        <p:spPr>
          <a:ln/>
        </p:spPr>
      </p:sp>
      <p:sp>
        <p:nvSpPr>
          <p:cNvPr id="124935" name="Rectangle 3">
            <a:extLst>
              <a:ext uri="{FF2B5EF4-FFF2-40B4-BE49-F238E27FC236}">
                <a16:creationId xmlns:a16="http://schemas.microsoft.com/office/drawing/2014/main" id="{4C69E198-A1AE-42BF-B956-C4F9FEDF15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99F2FAC5-C005-4893-B0E7-DFD4018E946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26979" name="Rectangle 3">
            <a:extLst>
              <a:ext uri="{FF2B5EF4-FFF2-40B4-BE49-F238E27FC236}">
                <a16:creationId xmlns:a16="http://schemas.microsoft.com/office/drawing/2014/main" id="{877CD5A0-FE5E-4F3D-BA8B-8D053637D0E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0ABCB31-2DB3-4672-A795-0E288B6153CC}" type="datetime1">
              <a:rPr lang="en-US" altLang="en-US" sz="1200" smtClean="0"/>
              <a:pPr/>
              <a:t>30-Sep-20</a:t>
            </a:fld>
            <a:endParaRPr lang="en-US" altLang="en-US" sz="1200"/>
          </a:p>
        </p:txBody>
      </p:sp>
      <p:sp>
        <p:nvSpPr>
          <p:cNvPr id="126980" name="Rectangle 6">
            <a:extLst>
              <a:ext uri="{FF2B5EF4-FFF2-40B4-BE49-F238E27FC236}">
                <a16:creationId xmlns:a16="http://schemas.microsoft.com/office/drawing/2014/main" id="{DA875FDC-C3E0-4881-AF61-F3BEBBF4182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26981" name="Rectangle 7">
            <a:extLst>
              <a:ext uri="{FF2B5EF4-FFF2-40B4-BE49-F238E27FC236}">
                <a16:creationId xmlns:a16="http://schemas.microsoft.com/office/drawing/2014/main" id="{1BA317DA-12C6-4E31-BC38-9801343F58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745609D-867A-4D82-BEC6-2BCD30AA7F0A}" type="slidenum">
              <a:rPr lang="en-US" altLang="en-US" sz="1200"/>
              <a:pPr/>
              <a:t>62</a:t>
            </a:fld>
            <a:endParaRPr lang="en-US" altLang="en-US" sz="1200"/>
          </a:p>
        </p:txBody>
      </p:sp>
      <p:sp>
        <p:nvSpPr>
          <p:cNvPr id="126982" name="Rectangle 2">
            <a:extLst>
              <a:ext uri="{FF2B5EF4-FFF2-40B4-BE49-F238E27FC236}">
                <a16:creationId xmlns:a16="http://schemas.microsoft.com/office/drawing/2014/main" id="{2643F995-26B0-4274-AF57-A89DFFE3D211}"/>
              </a:ext>
            </a:extLst>
          </p:cNvPr>
          <p:cNvSpPr>
            <a:spLocks noChangeArrowheads="1" noTextEdit="1"/>
          </p:cNvSpPr>
          <p:nvPr>
            <p:ph type="sldImg"/>
          </p:nvPr>
        </p:nvSpPr>
        <p:spPr>
          <a:ln/>
        </p:spPr>
      </p:sp>
      <p:sp>
        <p:nvSpPr>
          <p:cNvPr id="126983" name="Rectangle 3">
            <a:extLst>
              <a:ext uri="{FF2B5EF4-FFF2-40B4-BE49-F238E27FC236}">
                <a16:creationId xmlns:a16="http://schemas.microsoft.com/office/drawing/2014/main" id="{E04B0000-CF4E-4520-9C1C-3FCED6B564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B11B352-45D7-47F8-84EB-7081281C5F0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5363" name="Rectangle 3">
            <a:extLst>
              <a:ext uri="{FF2B5EF4-FFF2-40B4-BE49-F238E27FC236}">
                <a16:creationId xmlns:a16="http://schemas.microsoft.com/office/drawing/2014/main" id="{D3B954EB-A5B5-4788-9BAC-5DA3A82BA04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8587910D-71FD-476E-82AD-8807C1029FFD}" type="datetime1">
              <a:rPr lang="en-US" altLang="en-US" sz="1200" smtClean="0"/>
              <a:pPr/>
              <a:t>30-Sep-20</a:t>
            </a:fld>
            <a:endParaRPr lang="en-US" altLang="en-US" sz="1200"/>
          </a:p>
        </p:txBody>
      </p:sp>
      <p:sp>
        <p:nvSpPr>
          <p:cNvPr id="15364" name="Rectangle 6">
            <a:extLst>
              <a:ext uri="{FF2B5EF4-FFF2-40B4-BE49-F238E27FC236}">
                <a16:creationId xmlns:a16="http://schemas.microsoft.com/office/drawing/2014/main" id="{A605EEF6-BD1B-4B95-835F-D639572DB2B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5365" name="Rectangle 7">
            <a:extLst>
              <a:ext uri="{FF2B5EF4-FFF2-40B4-BE49-F238E27FC236}">
                <a16:creationId xmlns:a16="http://schemas.microsoft.com/office/drawing/2014/main" id="{F5EF1682-7AC1-45DB-A1A1-B36C4D5904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8803BE3-BE8A-4075-8CA6-224EDC41142A}" type="slidenum">
              <a:rPr lang="en-US" altLang="en-US" sz="1200"/>
              <a:pPr/>
              <a:t>6</a:t>
            </a:fld>
            <a:endParaRPr lang="en-US" altLang="en-US" sz="1200"/>
          </a:p>
        </p:txBody>
      </p:sp>
      <p:sp>
        <p:nvSpPr>
          <p:cNvPr id="15366" name="Rectangle 2">
            <a:extLst>
              <a:ext uri="{FF2B5EF4-FFF2-40B4-BE49-F238E27FC236}">
                <a16:creationId xmlns:a16="http://schemas.microsoft.com/office/drawing/2014/main" id="{385D0DAB-DBC0-4EEC-892A-9BAD844CCDAA}"/>
              </a:ext>
            </a:extLst>
          </p:cNvPr>
          <p:cNvSpPr>
            <a:spLocks noChangeArrowheads="1" noTextEdit="1"/>
          </p:cNvSpPr>
          <p:nvPr>
            <p:ph type="sldImg"/>
          </p:nvPr>
        </p:nvSpPr>
        <p:spPr>
          <a:ln/>
        </p:spPr>
      </p:sp>
      <p:sp>
        <p:nvSpPr>
          <p:cNvPr id="15367" name="Rectangle 3">
            <a:extLst>
              <a:ext uri="{FF2B5EF4-FFF2-40B4-BE49-F238E27FC236}">
                <a16:creationId xmlns:a16="http://schemas.microsoft.com/office/drawing/2014/main" id="{A7AC3794-10E4-439D-914C-915787E4EF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AF22BFF2-763C-421F-9912-63776E04815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29027" name="Rectangle 3">
            <a:extLst>
              <a:ext uri="{FF2B5EF4-FFF2-40B4-BE49-F238E27FC236}">
                <a16:creationId xmlns:a16="http://schemas.microsoft.com/office/drawing/2014/main" id="{2BEF0C46-2287-46C4-AE44-B79928958B7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5327818-442F-4442-8559-D49107C07E4A}" type="datetime1">
              <a:rPr lang="en-US" altLang="en-US" sz="1200" smtClean="0"/>
              <a:pPr/>
              <a:t>30-Sep-20</a:t>
            </a:fld>
            <a:endParaRPr lang="en-US" altLang="en-US" sz="1200"/>
          </a:p>
        </p:txBody>
      </p:sp>
      <p:sp>
        <p:nvSpPr>
          <p:cNvPr id="129028" name="Rectangle 6">
            <a:extLst>
              <a:ext uri="{FF2B5EF4-FFF2-40B4-BE49-F238E27FC236}">
                <a16:creationId xmlns:a16="http://schemas.microsoft.com/office/drawing/2014/main" id="{9651225E-66F4-404D-B502-A260B598C10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29029" name="Rectangle 7">
            <a:extLst>
              <a:ext uri="{FF2B5EF4-FFF2-40B4-BE49-F238E27FC236}">
                <a16:creationId xmlns:a16="http://schemas.microsoft.com/office/drawing/2014/main" id="{37AC7C03-A6EB-4EA2-9BD7-D9A4E1CAA9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CB7DF4FA-3B01-404F-B5DB-050E4EAE37EE}" type="slidenum">
              <a:rPr lang="en-US" altLang="en-US" sz="1200"/>
              <a:pPr/>
              <a:t>63</a:t>
            </a:fld>
            <a:endParaRPr lang="en-US" altLang="en-US" sz="1200"/>
          </a:p>
        </p:txBody>
      </p:sp>
      <p:sp>
        <p:nvSpPr>
          <p:cNvPr id="129030" name="Rectangle 2">
            <a:extLst>
              <a:ext uri="{FF2B5EF4-FFF2-40B4-BE49-F238E27FC236}">
                <a16:creationId xmlns:a16="http://schemas.microsoft.com/office/drawing/2014/main" id="{DDBAFC5D-8625-4CC4-A7DC-DF96FA12B1C9}"/>
              </a:ext>
            </a:extLst>
          </p:cNvPr>
          <p:cNvSpPr>
            <a:spLocks noChangeArrowheads="1" noTextEdit="1"/>
          </p:cNvSpPr>
          <p:nvPr>
            <p:ph type="sldImg"/>
          </p:nvPr>
        </p:nvSpPr>
        <p:spPr>
          <a:ln/>
        </p:spPr>
      </p:sp>
      <p:sp>
        <p:nvSpPr>
          <p:cNvPr id="129031" name="Rectangle 3">
            <a:extLst>
              <a:ext uri="{FF2B5EF4-FFF2-40B4-BE49-F238E27FC236}">
                <a16:creationId xmlns:a16="http://schemas.microsoft.com/office/drawing/2014/main" id="{E0F5D475-DC44-4002-863A-5C87B1E03A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0B32749E-8F89-43D9-83E7-D107499667D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31075" name="Rectangle 3">
            <a:extLst>
              <a:ext uri="{FF2B5EF4-FFF2-40B4-BE49-F238E27FC236}">
                <a16:creationId xmlns:a16="http://schemas.microsoft.com/office/drawing/2014/main" id="{551B9E2D-1E6C-4546-B5FA-979BCBAFD83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F3691921-FAAE-45D0-A6C9-5DF320B0703B}" type="datetime1">
              <a:rPr lang="en-US" altLang="en-US" sz="1200" smtClean="0"/>
              <a:pPr/>
              <a:t>30-Sep-20</a:t>
            </a:fld>
            <a:endParaRPr lang="en-US" altLang="en-US" sz="1200"/>
          </a:p>
        </p:txBody>
      </p:sp>
      <p:sp>
        <p:nvSpPr>
          <p:cNvPr id="131076" name="Rectangle 6">
            <a:extLst>
              <a:ext uri="{FF2B5EF4-FFF2-40B4-BE49-F238E27FC236}">
                <a16:creationId xmlns:a16="http://schemas.microsoft.com/office/drawing/2014/main" id="{84E14BE1-2A89-4618-93F5-27FBCF1B7F5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31077" name="Rectangle 7">
            <a:extLst>
              <a:ext uri="{FF2B5EF4-FFF2-40B4-BE49-F238E27FC236}">
                <a16:creationId xmlns:a16="http://schemas.microsoft.com/office/drawing/2014/main" id="{4D1BA663-0EA4-457F-8FC4-A1026A980B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B58C48C-BF6E-4635-823E-BC134071464F}" type="slidenum">
              <a:rPr lang="en-US" altLang="en-US" sz="1200"/>
              <a:pPr/>
              <a:t>64</a:t>
            </a:fld>
            <a:endParaRPr lang="en-US" altLang="en-US" sz="1200"/>
          </a:p>
        </p:txBody>
      </p:sp>
      <p:sp>
        <p:nvSpPr>
          <p:cNvPr id="131078" name="Rectangle 2">
            <a:extLst>
              <a:ext uri="{FF2B5EF4-FFF2-40B4-BE49-F238E27FC236}">
                <a16:creationId xmlns:a16="http://schemas.microsoft.com/office/drawing/2014/main" id="{EF35B567-0485-4538-B7E7-02D45362B60B}"/>
              </a:ext>
            </a:extLst>
          </p:cNvPr>
          <p:cNvSpPr>
            <a:spLocks noChangeArrowheads="1" noTextEdit="1"/>
          </p:cNvSpPr>
          <p:nvPr>
            <p:ph type="sldImg"/>
          </p:nvPr>
        </p:nvSpPr>
        <p:spPr>
          <a:ln/>
        </p:spPr>
      </p:sp>
      <p:sp>
        <p:nvSpPr>
          <p:cNvPr id="131079" name="Rectangle 3">
            <a:extLst>
              <a:ext uri="{FF2B5EF4-FFF2-40B4-BE49-F238E27FC236}">
                <a16:creationId xmlns:a16="http://schemas.microsoft.com/office/drawing/2014/main" id="{558C4E61-2C16-4FD9-B7C0-5408317533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284BEC2C-80DF-4CA6-9867-11245F2DF69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33123" name="Rectangle 3">
            <a:extLst>
              <a:ext uri="{FF2B5EF4-FFF2-40B4-BE49-F238E27FC236}">
                <a16:creationId xmlns:a16="http://schemas.microsoft.com/office/drawing/2014/main" id="{BCAC010C-9BBD-4ACB-B3B4-DB83C657DB4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9323387-EE4F-4505-A809-690F97F30507}" type="datetime1">
              <a:rPr lang="en-US" altLang="en-US" sz="1200" smtClean="0"/>
              <a:pPr/>
              <a:t>30-Sep-20</a:t>
            </a:fld>
            <a:endParaRPr lang="en-US" altLang="en-US" sz="1200"/>
          </a:p>
        </p:txBody>
      </p:sp>
      <p:sp>
        <p:nvSpPr>
          <p:cNvPr id="133124" name="Rectangle 6">
            <a:extLst>
              <a:ext uri="{FF2B5EF4-FFF2-40B4-BE49-F238E27FC236}">
                <a16:creationId xmlns:a16="http://schemas.microsoft.com/office/drawing/2014/main" id="{C48B0081-4B7F-4A30-B004-C1609B37583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33125" name="Rectangle 7">
            <a:extLst>
              <a:ext uri="{FF2B5EF4-FFF2-40B4-BE49-F238E27FC236}">
                <a16:creationId xmlns:a16="http://schemas.microsoft.com/office/drawing/2014/main" id="{7284C040-3ED4-4D59-A3EC-68F12BC13A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FD7C3D22-AC37-4DB5-8C53-0889913522E6}" type="slidenum">
              <a:rPr lang="en-US" altLang="en-US" sz="1200"/>
              <a:pPr/>
              <a:t>65</a:t>
            </a:fld>
            <a:endParaRPr lang="en-US" altLang="en-US" sz="1200"/>
          </a:p>
        </p:txBody>
      </p:sp>
      <p:sp>
        <p:nvSpPr>
          <p:cNvPr id="133126" name="Rectangle 2">
            <a:extLst>
              <a:ext uri="{FF2B5EF4-FFF2-40B4-BE49-F238E27FC236}">
                <a16:creationId xmlns:a16="http://schemas.microsoft.com/office/drawing/2014/main" id="{EBBB384C-33E6-4DCD-8365-51F004EEAC04}"/>
              </a:ext>
            </a:extLst>
          </p:cNvPr>
          <p:cNvSpPr>
            <a:spLocks noChangeArrowheads="1" noTextEdit="1"/>
          </p:cNvSpPr>
          <p:nvPr>
            <p:ph type="sldImg"/>
          </p:nvPr>
        </p:nvSpPr>
        <p:spPr>
          <a:ln/>
        </p:spPr>
      </p:sp>
      <p:sp>
        <p:nvSpPr>
          <p:cNvPr id="133127" name="Rectangle 3">
            <a:extLst>
              <a:ext uri="{FF2B5EF4-FFF2-40B4-BE49-F238E27FC236}">
                <a16:creationId xmlns:a16="http://schemas.microsoft.com/office/drawing/2014/main" id="{95F246BB-84FC-4D13-BB30-4C09CBD997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A9E62640-6DB8-4387-821E-6973AB69F74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35171" name="Rectangle 3">
            <a:extLst>
              <a:ext uri="{FF2B5EF4-FFF2-40B4-BE49-F238E27FC236}">
                <a16:creationId xmlns:a16="http://schemas.microsoft.com/office/drawing/2014/main" id="{202E42DD-04C3-44D1-BD41-D49CED9252B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923A7D71-3BC5-443E-A3C1-C65A3D5C7FB0}" type="datetime1">
              <a:rPr lang="en-US" altLang="en-US" sz="1200" smtClean="0"/>
              <a:pPr/>
              <a:t>30-Sep-20</a:t>
            </a:fld>
            <a:endParaRPr lang="en-US" altLang="en-US" sz="1200"/>
          </a:p>
        </p:txBody>
      </p:sp>
      <p:sp>
        <p:nvSpPr>
          <p:cNvPr id="135172" name="Rectangle 6">
            <a:extLst>
              <a:ext uri="{FF2B5EF4-FFF2-40B4-BE49-F238E27FC236}">
                <a16:creationId xmlns:a16="http://schemas.microsoft.com/office/drawing/2014/main" id="{621AF8A9-95AE-4604-B92B-C4FCC0A566A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35173" name="Rectangle 7">
            <a:extLst>
              <a:ext uri="{FF2B5EF4-FFF2-40B4-BE49-F238E27FC236}">
                <a16:creationId xmlns:a16="http://schemas.microsoft.com/office/drawing/2014/main" id="{A3AEE7DD-774B-4CE6-B1E4-6CAD811BDD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CBF9F58F-609F-4CA0-AEFC-55A67AB981BD}" type="slidenum">
              <a:rPr lang="en-US" altLang="en-US" sz="1200"/>
              <a:pPr/>
              <a:t>66</a:t>
            </a:fld>
            <a:endParaRPr lang="en-US" altLang="en-US" sz="1200"/>
          </a:p>
        </p:txBody>
      </p:sp>
      <p:sp>
        <p:nvSpPr>
          <p:cNvPr id="135174" name="Rectangle 2">
            <a:extLst>
              <a:ext uri="{FF2B5EF4-FFF2-40B4-BE49-F238E27FC236}">
                <a16:creationId xmlns:a16="http://schemas.microsoft.com/office/drawing/2014/main" id="{63555004-7A8D-4BCD-9413-5075E3282765}"/>
              </a:ext>
            </a:extLst>
          </p:cNvPr>
          <p:cNvSpPr>
            <a:spLocks noChangeArrowheads="1" noTextEdit="1"/>
          </p:cNvSpPr>
          <p:nvPr>
            <p:ph type="sldImg"/>
          </p:nvPr>
        </p:nvSpPr>
        <p:spPr>
          <a:ln/>
        </p:spPr>
      </p:sp>
      <p:sp>
        <p:nvSpPr>
          <p:cNvPr id="135175" name="Rectangle 3">
            <a:extLst>
              <a:ext uri="{FF2B5EF4-FFF2-40B4-BE49-F238E27FC236}">
                <a16:creationId xmlns:a16="http://schemas.microsoft.com/office/drawing/2014/main" id="{6B81793B-7680-45DF-93B4-124E88559F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A1A7D39F-96D5-4C22-8C63-00A876B16FF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37219" name="Rectangle 3">
            <a:extLst>
              <a:ext uri="{FF2B5EF4-FFF2-40B4-BE49-F238E27FC236}">
                <a16:creationId xmlns:a16="http://schemas.microsoft.com/office/drawing/2014/main" id="{CB84151C-8BC7-4BF8-8CE9-3FB5415076E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C193AA40-A8CC-4E67-930B-821E26C4F8E5}" type="datetime1">
              <a:rPr lang="en-US" altLang="en-US" sz="1200" smtClean="0"/>
              <a:pPr/>
              <a:t>30-Sep-20</a:t>
            </a:fld>
            <a:endParaRPr lang="en-US" altLang="en-US" sz="1200"/>
          </a:p>
        </p:txBody>
      </p:sp>
      <p:sp>
        <p:nvSpPr>
          <p:cNvPr id="137220" name="Rectangle 6">
            <a:extLst>
              <a:ext uri="{FF2B5EF4-FFF2-40B4-BE49-F238E27FC236}">
                <a16:creationId xmlns:a16="http://schemas.microsoft.com/office/drawing/2014/main" id="{3452445C-27EA-4B1E-87D4-37111A00090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37221" name="Rectangle 7">
            <a:extLst>
              <a:ext uri="{FF2B5EF4-FFF2-40B4-BE49-F238E27FC236}">
                <a16:creationId xmlns:a16="http://schemas.microsoft.com/office/drawing/2014/main" id="{1EB45CCD-02C0-45B3-A044-CB02E7ADC4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E79869A-0BBA-4BDA-8398-28570CF57940}" type="slidenum">
              <a:rPr lang="en-US" altLang="en-US" sz="1200"/>
              <a:pPr/>
              <a:t>67</a:t>
            </a:fld>
            <a:endParaRPr lang="en-US" altLang="en-US" sz="1200"/>
          </a:p>
        </p:txBody>
      </p:sp>
      <p:sp>
        <p:nvSpPr>
          <p:cNvPr id="137222" name="Rectangle 2">
            <a:extLst>
              <a:ext uri="{FF2B5EF4-FFF2-40B4-BE49-F238E27FC236}">
                <a16:creationId xmlns:a16="http://schemas.microsoft.com/office/drawing/2014/main" id="{1FEFAC00-A638-4B7E-91BF-F390D7607307}"/>
              </a:ext>
            </a:extLst>
          </p:cNvPr>
          <p:cNvSpPr>
            <a:spLocks noChangeArrowheads="1" noTextEdit="1"/>
          </p:cNvSpPr>
          <p:nvPr>
            <p:ph type="sldImg"/>
          </p:nvPr>
        </p:nvSpPr>
        <p:spPr>
          <a:ln/>
        </p:spPr>
      </p:sp>
      <p:sp>
        <p:nvSpPr>
          <p:cNvPr id="137223" name="Rectangle 3">
            <a:extLst>
              <a:ext uri="{FF2B5EF4-FFF2-40B4-BE49-F238E27FC236}">
                <a16:creationId xmlns:a16="http://schemas.microsoft.com/office/drawing/2014/main" id="{AA26C452-D2CB-461D-BBAF-D8C498EAC0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FB4A64CD-A442-46C1-864D-FDFF220ABBE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39267" name="Rectangle 3">
            <a:extLst>
              <a:ext uri="{FF2B5EF4-FFF2-40B4-BE49-F238E27FC236}">
                <a16:creationId xmlns:a16="http://schemas.microsoft.com/office/drawing/2014/main" id="{EA53E8CE-5879-47F7-92C3-19CB4E27552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F043E4A3-192C-4187-B3CC-0E10A9CCFEB9}" type="datetime1">
              <a:rPr lang="en-US" altLang="en-US" sz="1200" smtClean="0"/>
              <a:pPr/>
              <a:t>30-Sep-20</a:t>
            </a:fld>
            <a:endParaRPr lang="en-US" altLang="en-US" sz="1200"/>
          </a:p>
        </p:txBody>
      </p:sp>
      <p:sp>
        <p:nvSpPr>
          <p:cNvPr id="139268" name="Rectangle 6">
            <a:extLst>
              <a:ext uri="{FF2B5EF4-FFF2-40B4-BE49-F238E27FC236}">
                <a16:creationId xmlns:a16="http://schemas.microsoft.com/office/drawing/2014/main" id="{07E848E5-41FE-44A5-9035-F464DF3E77C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39269" name="Rectangle 7">
            <a:extLst>
              <a:ext uri="{FF2B5EF4-FFF2-40B4-BE49-F238E27FC236}">
                <a16:creationId xmlns:a16="http://schemas.microsoft.com/office/drawing/2014/main" id="{7E4EFEEE-DDB4-4FC8-9796-B9478B5070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90E001C9-676C-4694-82C5-0A84B7864BA0}" type="slidenum">
              <a:rPr lang="en-US" altLang="en-US" sz="1200"/>
              <a:pPr/>
              <a:t>68</a:t>
            </a:fld>
            <a:endParaRPr lang="en-US" altLang="en-US" sz="1200"/>
          </a:p>
        </p:txBody>
      </p:sp>
      <p:sp>
        <p:nvSpPr>
          <p:cNvPr id="139270" name="Rectangle 2">
            <a:extLst>
              <a:ext uri="{FF2B5EF4-FFF2-40B4-BE49-F238E27FC236}">
                <a16:creationId xmlns:a16="http://schemas.microsoft.com/office/drawing/2014/main" id="{59D0CBC5-FA57-4161-8CA3-4B0B3410A2B4}"/>
              </a:ext>
            </a:extLst>
          </p:cNvPr>
          <p:cNvSpPr>
            <a:spLocks noChangeArrowheads="1" noTextEdit="1"/>
          </p:cNvSpPr>
          <p:nvPr>
            <p:ph type="sldImg"/>
          </p:nvPr>
        </p:nvSpPr>
        <p:spPr>
          <a:ln/>
        </p:spPr>
      </p:sp>
      <p:sp>
        <p:nvSpPr>
          <p:cNvPr id="139271" name="Rectangle 3">
            <a:extLst>
              <a:ext uri="{FF2B5EF4-FFF2-40B4-BE49-F238E27FC236}">
                <a16:creationId xmlns:a16="http://schemas.microsoft.com/office/drawing/2014/main" id="{08F6B29B-33EF-4DE2-9356-A15F051313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37191EFA-8FB1-44EF-BC13-9A31F6D5178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41315" name="Rectangle 3">
            <a:extLst>
              <a:ext uri="{FF2B5EF4-FFF2-40B4-BE49-F238E27FC236}">
                <a16:creationId xmlns:a16="http://schemas.microsoft.com/office/drawing/2014/main" id="{1915BC1A-5A91-42AC-A553-C4CF5EB1531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104FA537-E38D-4DD6-8B7F-86A37066C875}" type="datetime1">
              <a:rPr lang="en-US" altLang="en-US" sz="1200" smtClean="0"/>
              <a:pPr/>
              <a:t>30-Sep-20</a:t>
            </a:fld>
            <a:endParaRPr lang="en-US" altLang="en-US" sz="1200"/>
          </a:p>
        </p:txBody>
      </p:sp>
      <p:sp>
        <p:nvSpPr>
          <p:cNvPr id="141316" name="Rectangle 6">
            <a:extLst>
              <a:ext uri="{FF2B5EF4-FFF2-40B4-BE49-F238E27FC236}">
                <a16:creationId xmlns:a16="http://schemas.microsoft.com/office/drawing/2014/main" id="{E99D887D-4E07-4239-8AB8-0560467F678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41317" name="Rectangle 7">
            <a:extLst>
              <a:ext uri="{FF2B5EF4-FFF2-40B4-BE49-F238E27FC236}">
                <a16:creationId xmlns:a16="http://schemas.microsoft.com/office/drawing/2014/main" id="{96677380-4724-4572-88FF-525319D595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CB50D0EE-8C33-4935-8003-8430487124D3}" type="slidenum">
              <a:rPr lang="en-US" altLang="en-US" sz="1200"/>
              <a:pPr/>
              <a:t>69</a:t>
            </a:fld>
            <a:endParaRPr lang="en-US" altLang="en-US" sz="1200"/>
          </a:p>
        </p:txBody>
      </p:sp>
      <p:sp>
        <p:nvSpPr>
          <p:cNvPr id="141318" name="Rectangle 2">
            <a:extLst>
              <a:ext uri="{FF2B5EF4-FFF2-40B4-BE49-F238E27FC236}">
                <a16:creationId xmlns:a16="http://schemas.microsoft.com/office/drawing/2014/main" id="{B7AB95B2-3577-43E5-9A36-A5677DCE4C3E}"/>
              </a:ext>
            </a:extLst>
          </p:cNvPr>
          <p:cNvSpPr>
            <a:spLocks noChangeArrowheads="1" noTextEdit="1"/>
          </p:cNvSpPr>
          <p:nvPr>
            <p:ph type="sldImg"/>
          </p:nvPr>
        </p:nvSpPr>
        <p:spPr>
          <a:ln/>
        </p:spPr>
      </p:sp>
      <p:sp>
        <p:nvSpPr>
          <p:cNvPr id="141319" name="Rectangle 3">
            <a:extLst>
              <a:ext uri="{FF2B5EF4-FFF2-40B4-BE49-F238E27FC236}">
                <a16:creationId xmlns:a16="http://schemas.microsoft.com/office/drawing/2014/main" id="{1DC122BA-3234-44EE-B799-6DCC71997F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20EE9F8D-0489-4054-B1A2-3572C64EC64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43363" name="Rectangle 3">
            <a:extLst>
              <a:ext uri="{FF2B5EF4-FFF2-40B4-BE49-F238E27FC236}">
                <a16:creationId xmlns:a16="http://schemas.microsoft.com/office/drawing/2014/main" id="{06DA9B15-A32C-4AC2-8910-37E1C0D5E59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8A31FB5-8BA1-43B7-887B-AED62212583F}" type="datetime1">
              <a:rPr lang="en-US" altLang="en-US" sz="1200" smtClean="0"/>
              <a:pPr/>
              <a:t>30-Sep-20</a:t>
            </a:fld>
            <a:endParaRPr lang="en-US" altLang="en-US" sz="1200"/>
          </a:p>
        </p:txBody>
      </p:sp>
      <p:sp>
        <p:nvSpPr>
          <p:cNvPr id="143364" name="Rectangle 6">
            <a:extLst>
              <a:ext uri="{FF2B5EF4-FFF2-40B4-BE49-F238E27FC236}">
                <a16:creationId xmlns:a16="http://schemas.microsoft.com/office/drawing/2014/main" id="{6E35BBDA-3B47-4D9C-BA62-31D96A3F0F7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43365" name="Rectangle 7">
            <a:extLst>
              <a:ext uri="{FF2B5EF4-FFF2-40B4-BE49-F238E27FC236}">
                <a16:creationId xmlns:a16="http://schemas.microsoft.com/office/drawing/2014/main" id="{AA490100-2C95-4500-B735-C72C9D7125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1964F205-67C4-42B0-BEE3-BFE052E33175}" type="slidenum">
              <a:rPr lang="en-US" altLang="en-US" sz="1200"/>
              <a:pPr/>
              <a:t>70</a:t>
            </a:fld>
            <a:endParaRPr lang="en-US" altLang="en-US" sz="1200"/>
          </a:p>
        </p:txBody>
      </p:sp>
      <p:sp>
        <p:nvSpPr>
          <p:cNvPr id="143366" name="Rectangle 2">
            <a:extLst>
              <a:ext uri="{FF2B5EF4-FFF2-40B4-BE49-F238E27FC236}">
                <a16:creationId xmlns:a16="http://schemas.microsoft.com/office/drawing/2014/main" id="{1768FD07-A869-4A03-A1AF-143FAB638520}"/>
              </a:ext>
            </a:extLst>
          </p:cNvPr>
          <p:cNvSpPr>
            <a:spLocks noChangeArrowheads="1" noTextEdit="1"/>
          </p:cNvSpPr>
          <p:nvPr>
            <p:ph type="sldImg"/>
          </p:nvPr>
        </p:nvSpPr>
        <p:spPr>
          <a:ln/>
        </p:spPr>
      </p:sp>
      <p:sp>
        <p:nvSpPr>
          <p:cNvPr id="143367" name="Rectangle 3">
            <a:extLst>
              <a:ext uri="{FF2B5EF4-FFF2-40B4-BE49-F238E27FC236}">
                <a16:creationId xmlns:a16="http://schemas.microsoft.com/office/drawing/2014/main" id="{C6C2CF63-5121-4603-9774-9DDCE8272B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9B4E3A78-C2F3-48D9-85D8-6AEA5FC525C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45411" name="Rectangle 3">
            <a:extLst>
              <a:ext uri="{FF2B5EF4-FFF2-40B4-BE49-F238E27FC236}">
                <a16:creationId xmlns:a16="http://schemas.microsoft.com/office/drawing/2014/main" id="{6F863EDE-40F0-4B66-BA0F-0A394ACA814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F01FB61A-8FF2-4C44-9D8B-F9601B9B344E}" type="datetime1">
              <a:rPr lang="en-US" altLang="en-US" sz="1200" smtClean="0"/>
              <a:pPr/>
              <a:t>30-Sep-20</a:t>
            </a:fld>
            <a:endParaRPr lang="en-US" altLang="en-US" sz="1200"/>
          </a:p>
        </p:txBody>
      </p:sp>
      <p:sp>
        <p:nvSpPr>
          <p:cNvPr id="145412" name="Rectangle 6">
            <a:extLst>
              <a:ext uri="{FF2B5EF4-FFF2-40B4-BE49-F238E27FC236}">
                <a16:creationId xmlns:a16="http://schemas.microsoft.com/office/drawing/2014/main" id="{616B9560-9D2D-43BC-B86A-DCB79C60B45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45413" name="Rectangle 7">
            <a:extLst>
              <a:ext uri="{FF2B5EF4-FFF2-40B4-BE49-F238E27FC236}">
                <a16:creationId xmlns:a16="http://schemas.microsoft.com/office/drawing/2014/main" id="{B715B165-93FF-414A-952A-A7A9483A94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C5C9012F-EADD-4B99-8DD3-845A69FE43E0}" type="slidenum">
              <a:rPr lang="en-US" altLang="en-US" sz="1200"/>
              <a:pPr/>
              <a:t>71</a:t>
            </a:fld>
            <a:endParaRPr lang="en-US" altLang="en-US" sz="1200"/>
          </a:p>
        </p:txBody>
      </p:sp>
      <p:sp>
        <p:nvSpPr>
          <p:cNvPr id="145414" name="Rectangle 2">
            <a:extLst>
              <a:ext uri="{FF2B5EF4-FFF2-40B4-BE49-F238E27FC236}">
                <a16:creationId xmlns:a16="http://schemas.microsoft.com/office/drawing/2014/main" id="{CD31C6D0-2220-4489-9AD8-317C0BD02F76}"/>
              </a:ext>
            </a:extLst>
          </p:cNvPr>
          <p:cNvSpPr>
            <a:spLocks noChangeArrowheads="1" noTextEdit="1"/>
          </p:cNvSpPr>
          <p:nvPr>
            <p:ph type="sldImg"/>
          </p:nvPr>
        </p:nvSpPr>
        <p:spPr>
          <a:ln/>
        </p:spPr>
      </p:sp>
      <p:sp>
        <p:nvSpPr>
          <p:cNvPr id="145415" name="Rectangle 3">
            <a:extLst>
              <a:ext uri="{FF2B5EF4-FFF2-40B4-BE49-F238E27FC236}">
                <a16:creationId xmlns:a16="http://schemas.microsoft.com/office/drawing/2014/main" id="{F4C72173-74EA-4EBC-B063-8507BA1E29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B5A048CB-A0EF-463E-BDF6-EC54E7C3714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47459" name="Rectangle 3">
            <a:extLst>
              <a:ext uri="{FF2B5EF4-FFF2-40B4-BE49-F238E27FC236}">
                <a16:creationId xmlns:a16="http://schemas.microsoft.com/office/drawing/2014/main" id="{76376A0C-4446-467F-9875-B9C88409576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5F24BAE-B104-4D64-8CD1-D6EEEE0A65F4}" type="datetime1">
              <a:rPr lang="en-US" altLang="en-US" sz="1200" smtClean="0"/>
              <a:pPr/>
              <a:t>30-Sep-20</a:t>
            </a:fld>
            <a:endParaRPr lang="en-US" altLang="en-US" sz="1200"/>
          </a:p>
        </p:txBody>
      </p:sp>
      <p:sp>
        <p:nvSpPr>
          <p:cNvPr id="147460" name="Rectangle 6">
            <a:extLst>
              <a:ext uri="{FF2B5EF4-FFF2-40B4-BE49-F238E27FC236}">
                <a16:creationId xmlns:a16="http://schemas.microsoft.com/office/drawing/2014/main" id="{9D7B5061-F081-4F2B-AC55-94AE9132BB4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47461" name="Rectangle 7">
            <a:extLst>
              <a:ext uri="{FF2B5EF4-FFF2-40B4-BE49-F238E27FC236}">
                <a16:creationId xmlns:a16="http://schemas.microsoft.com/office/drawing/2014/main" id="{FCA02475-8070-4AE5-9365-3D8E14AC04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425028CB-345B-42E9-9681-8AE2411C59D0}" type="slidenum">
              <a:rPr lang="en-US" altLang="en-US" sz="1200"/>
              <a:pPr/>
              <a:t>72</a:t>
            </a:fld>
            <a:endParaRPr lang="en-US" altLang="en-US" sz="1200"/>
          </a:p>
        </p:txBody>
      </p:sp>
      <p:sp>
        <p:nvSpPr>
          <p:cNvPr id="147462" name="Rectangle 2">
            <a:extLst>
              <a:ext uri="{FF2B5EF4-FFF2-40B4-BE49-F238E27FC236}">
                <a16:creationId xmlns:a16="http://schemas.microsoft.com/office/drawing/2014/main" id="{41CC3518-6129-4C8F-AD55-34B9B5FE184E}"/>
              </a:ext>
            </a:extLst>
          </p:cNvPr>
          <p:cNvSpPr>
            <a:spLocks noChangeArrowheads="1" noTextEdit="1"/>
          </p:cNvSpPr>
          <p:nvPr>
            <p:ph type="sldImg"/>
          </p:nvPr>
        </p:nvSpPr>
        <p:spPr>
          <a:ln/>
        </p:spPr>
      </p:sp>
      <p:sp>
        <p:nvSpPr>
          <p:cNvPr id="147463" name="Rectangle 3">
            <a:extLst>
              <a:ext uri="{FF2B5EF4-FFF2-40B4-BE49-F238E27FC236}">
                <a16:creationId xmlns:a16="http://schemas.microsoft.com/office/drawing/2014/main" id="{2BA6568E-A31B-4189-BED4-EC7D3AC268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267F41B-B6E9-4976-8020-B72CC66BC87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7411" name="Rectangle 3">
            <a:extLst>
              <a:ext uri="{FF2B5EF4-FFF2-40B4-BE49-F238E27FC236}">
                <a16:creationId xmlns:a16="http://schemas.microsoft.com/office/drawing/2014/main" id="{1CBDEC16-C457-42A9-8BB9-73E698ECB98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47D15FA3-3334-44CD-AFFE-34B28302CB62}" type="datetime1">
              <a:rPr lang="en-US" altLang="en-US" sz="1200" smtClean="0"/>
              <a:pPr/>
              <a:t>30-Sep-20</a:t>
            </a:fld>
            <a:endParaRPr lang="en-US" altLang="en-US" sz="1200"/>
          </a:p>
        </p:txBody>
      </p:sp>
      <p:sp>
        <p:nvSpPr>
          <p:cNvPr id="17412" name="Rectangle 6">
            <a:extLst>
              <a:ext uri="{FF2B5EF4-FFF2-40B4-BE49-F238E27FC236}">
                <a16:creationId xmlns:a16="http://schemas.microsoft.com/office/drawing/2014/main" id="{1724134E-33F4-4E3A-ADEB-4BE9BC810EB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7413" name="Rectangle 7">
            <a:extLst>
              <a:ext uri="{FF2B5EF4-FFF2-40B4-BE49-F238E27FC236}">
                <a16:creationId xmlns:a16="http://schemas.microsoft.com/office/drawing/2014/main" id="{C6293C15-1155-4CAB-8CEB-BA4F504D3F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069527B6-D0A0-406A-BAA2-BB49E4790E08}" type="slidenum">
              <a:rPr lang="en-US" altLang="en-US" sz="1200"/>
              <a:pPr/>
              <a:t>7</a:t>
            </a:fld>
            <a:endParaRPr lang="en-US" altLang="en-US" sz="1200"/>
          </a:p>
        </p:txBody>
      </p:sp>
      <p:sp>
        <p:nvSpPr>
          <p:cNvPr id="17414" name="Rectangle 2">
            <a:extLst>
              <a:ext uri="{FF2B5EF4-FFF2-40B4-BE49-F238E27FC236}">
                <a16:creationId xmlns:a16="http://schemas.microsoft.com/office/drawing/2014/main" id="{2EAA8EDB-59BA-44E4-9455-A14BAF844DC1}"/>
              </a:ext>
            </a:extLst>
          </p:cNvPr>
          <p:cNvSpPr>
            <a:spLocks noChangeArrowheads="1" noTextEdit="1"/>
          </p:cNvSpPr>
          <p:nvPr>
            <p:ph type="sldImg"/>
          </p:nvPr>
        </p:nvSpPr>
        <p:spPr>
          <a:ln/>
        </p:spPr>
      </p:sp>
      <p:sp>
        <p:nvSpPr>
          <p:cNvPr id="17415" name="Rectangle 3">
            <a:extLst>
              <a:ext uri="{FF2B5EF4-FFF2-40B4-BE49-F238E27FC236}">
                <a16:creationId xmlns:a16="http://schemas.microsoft.com/office/drawing/2014/main" id="{C0A8A690-411A-456D-BFD9-E11C64EB95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B3139541-7737-4A2D-9D7E-11CF897C8E9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49507" name="Rectangle 3">
            <a:extLst>
              <a:ext uri="{FF2B5EF4-FFF2-40B4-BE49-F238E27FC236}">
                <a16:creationId xmlns:a16="http://schemas.microsoft.com/office/drawing/2014/main" id="{9CFEF693-DF70-4D1A-B0D3-CF2F95DE9C0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44EB721D-10BD-4F4C-8FE9-E5F96FE2B81A}" type="datetime1">
              <a:rPr lang="en-US" altLang="en-US" sz="1200" smtClean="0"/>
              <a:pPr/>
              <a:t>30-Sep-20</a:t>
            </a:fld>
            <a:endParaRPr lang="en-US" altLang="en-US" sz="1200"/>
          </a:p>
        </p:txBody>
      </p:sp>
      <p:sp>
        <p:nvSpPr>
          <p:cNvPr id="149508" name="Rectangle 6">
            <a:extLst>
              <a:ext uri="{FF2B5EF4-FFF2-40B4-BE49-F238E27FC236}">
                <a16:creationId xmlns:a16="http://schemas.microsoft.com/office/drawing/2014/main" id="{DD49AE91-AAE2-4BC4-AA24-22B2B7AD2DB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49509" name="Rectangle 7">
            <a:extLst>
              <a:ext uri="{FF2B5EF4-FFF2-40B4-BE49-F238E27FC236}">
                <a16:creationId xmlns:a16="http://schemas.microsoft.com/office/drawing/2014/main" id="{57C99297-3E6A-4805-9460-E6EA7DE8CD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81C2D3EE-EE59-4546-A259-D5455768775A}" type="slidenum">
              <a:rPr lang="en-US" altLang="en-US" sz="1200"/>
              <a:pPr/>
              <a:t>73</a:t>
            </a:fld>
            <a:endParaRPr lang="en-US" altLang="en-US" sz="1200"/>
          </a:p>
        </p:txBody>
      </p:sp>
      <p:sp>
        <p:nvSpPr>
          <p:cNvPr id="149510" name="Rectangle 2">
            <a:extLst>
              <a:ext uri="{FF2B5EF4-FFF2-40B4-BE49-F238E27FC236}">
                <a16:creationId xmlns:a16="http://schemas.microsoft.com/office/drawing/2014/main" id="{85E4A465-2B7E-4515-98CB-7B0E63230E56}"/>
              </a:ext>
            </a:extLst>
          </p:cNvPr>
          <p:cNvSpPr>
            <a:spLocks noChangeArrowheads="1" noTextEdit="1"/>
          </p:cNvSpPr>
          <p:nvPr>
            <p:ph type="sldImg"/>
          </p:nvPr>
        </p:nvSpPr>
        <p:spPr>
          <a:ln/>
        </p:spPr>
      </p:sp>
      <p:sp>
        <p:nvSpPr>
          <p:cNvPr id="149511" name="Rectangle 3">
            <a:extLst>
              <a:ext uri="{FF2B5EF4-FFF2-40B4-BE49-F238E27FC236}">
                <a16:creationId xmlns:a16="http://schemas.microsoft.com/office/drawing/2014/main" id="{DFF66927-3D81-4922-BCE1-2CE1916340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FBEFEA09-6635-4605-B8F1-AABBA25E096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51555" name="Rectangle 3">
            <a:extLst>
              <a:ext uri="{FF2B5EF4-FFF2-40B4-BE49-F238E27FC236}">
                <a16:creationId xmlns:a16="http://schemas.microsoft.com/office/drawing/2014/main" id="{3AD2C919-071C-43A3-AFAC-91BCC2833A9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F0B4F61-E1BD-4984-A52E-A8DDAE8BDB6E}" type="datetime1">
              <a:rPr lang="en-US" altLang="en-US" sz="1200" smtClean="0"/>
              <a:pPr/>
              <a:t>30-Sep-20</a:t>
            </a:fld>
            <a:endParaRPr lang="en-US" altLang="en-US" sz="1200"/>
          </a:p>
        </p:txBody>
      </p:sp>
      <p:sp>
        <p:nvSpPr>
          <p:cNvPr id="151556" name="Rectangle 6">
            <a:extLst>
              <a:ext uri="{FF2B5EF4-FFF2-40B4-BE49-F238E27FC236}">
                <a16:creationId xmlns:a16="http://schemas.microsoft.com/office/drawing/2014/main" id="{024D2229-E9A6-4A50-BC52-28F88248FAE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51557" name="Rectangle 7">
            <a:extLst>
              <a:ext uri="{FF2B5EF4-FFF2-40B4-BE49-F238E27FC236}">
                <a16:creationId xmlns:a16="http://schemas.microsoft.com/office/drawing/2014/main" id="{1B110018-C3A2-4565-BA84-A94256FEC1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8DB4DA52-9E58-460F-9D0C-DC436DF75D3A}" type="slidenum">
              <a:rPr lang="en-US" altLang="en-US" sz="1200"/>
              <a:pPr/>
              <a:t>74</a:t>
            </a:fld>
            <a:endParaRPr lang="en-US" altLang="en-US" sz="1200"/>
          </a:p>
        </p:txBody>
      </p:sp>
      <p:sp>
        <p:nvSpPr>
          <p:cNvPr id="151558" name="Rectangle 2">
            <a:extLst>
              <a:ext uri="{FF2B5EF4-FFF2-40B4-BE49-F238E27FC236}">
                <a16:creationId xmlns:a16="http://schemas.microsoft.com/office/drawing/2014/main" id="{E502C09D-28A6-43D5-80C9-FDE11E1AABB5}"/>
              </a:ext>
            </a:extLst>
          </p:cNvPr>
          <p:cNvSpPr>
            <a:spLocks noChangeArrowheads="1" noTextEdit="1"/>
          </p:cNvSpPr>
          <p:nvPr>
            <p:ph type="sldImg"/>
          </p:nvPr>
        </p:nvSpPr>
        <p:spPr>
          <a:ln/>
        </p:spPr>
      </p:sp>
      <p:sp>
        <p:nvSpPr>
          <p:cNvPr id="151559" name="Rectangle 3">
            <a:extLst>
              <a:ext uri="{FF2B5EF4-FFF2-40B4-BE49-F238E27FC236}">
                <a16:creationId xmlns:a16="http://schemas.microsoft.com/office/drawing/2014/main" id="{ADEA6FA4-639B-4F14-9972-C2B440E624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D3A82F66-13E4-4E7D-90FB-4B83CDC11C0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53603" name="Rectangle 3">
            <a:extLst>
              <a:ext uri="{FF2B5EF4-FFF2-40B4-BE49-F238E27FC236}">
                <a16:creationId xmlns:a16="http://schemas.microsoft.com/office/drawing/2014/main" id="{7CF8B50B-8B48-441E-91BE-5FAFEE5A4B1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FF71B92A-4B3C-4644-8635-7C885736E21A}" type="datetime1">
              <a:rPr lang="en-US" altLang="en-US" sz="1200" smtClean="0"/>
              <a:pPr/>
              <a:t>30-Sep-20</a:t>
            </a:fld>
            <a:endParaRPr lang="en-US" altLang="en-US" sz="1200"/>
          </a:p>
        </p:txBody>
      </p:sp>
      <p:sp>
        <p:nvSpPr>
          <p:cNvPr id="153604" name="Rectangle 6">
            <a:extLst>
              <a:ext uri="{FF2B5EF4-FFF2-40B4-BE49-F238E27FC236}">
                <a16:creationId xmlns:a16="http://schemas.microsoft.com/office/drawing/2014/main" id="{5874859D-2CCC-4A2C-8996-3D003EDD70A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53605" name="Rectangle 7">
            <a:extLst>
              <a:ext uri="{FF2B5EF4-FFF2-40B4-BE49-F238E27FC236}">
                <a16:creationId xmlns:a16="http://schemas.microsoft.com/office/drawing/2014/main" id="{181753ED-690F-416B-8B0B-D21740EFC9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082E9637-77F5-4D2B-B0E8-14C62A14AD73}" type="slidenum">
              <a:rPr lang="en-US" altLang="en-US" sz="1200"/>
              <a:pPr/>
              <a:t>75</a:t>
            </a:fld>
            <a:endParaRPr lang="en-US" altLang="en-US" sz="1200"/>
          </a:p>
        </p:txBody>
      </p:sp>
      <p:sp>
        <p:nvSpPr>
          <p:cNvPr id="153606" name="Rectangle 2">
            <a:extLst>
              <a:ext uri="{FF2B5EF4-FFF2-40B4-BE49-F238E27FC236}">
                <a16:creationId xmlns:a16="http://schemas.microsoft.com/office/drawing/2014/main" id="{D366E2A0-C949-4B02-B0EB-D6B665C38A39}"/>
              </a:ext>
            </a:extLst>
          </p:cNvPr>
          <p:cNvSpPr>
            <a:spLocks noChangeArrowheads="1" noTextEdit="1"/>
          </p:cNvSpPr>
          <p:nvPr>
            <p:ph type="sldImg"/>
          </p:nvPr>
        </p:nvSpPr>
        <p:spPr>
          <a:ln/>
        </p:spPr>
      </p:sp>
      <p:sp>
        <p:nvSpPr>
          <p:cNvPr id="153607" name="Rectangle 3">
            <a:extLst>
              <a:ext uri="{FF2B5EF4-FFF2-40B4-BE49-F238E27FC236}">
                <a16:creationId xmlns:a16="http://schemas.microsoft.com/office/drawing/2014/main" id="{076BF2B4-C3B2-46F4-BE8C-4C15F8AEAC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7FAA4F76-7877-4773-A8AF-7C671B2445E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55651" name="Rectangle 3">
            <a:extLst>
              <a:ext uri="{FF2B5EF4-FFF2-40B4-BE49-F238E27FC236}">
                <a16:creationId xmlns:a16="http://schemas.microsoft.com/office/drawing/2014/main" id="{10DD544B-E47C-45A4-91E7-BC48F04924D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CF5F912-96B8-4C4C-BA19-6DB4B7AB0538}" type="datetime1">
              <a:rPr lang="en-US" altLang="en-US" sz="1200" smtClean="0"/>
              <a:pPr/>
              <a:t>30-Sep-20</a:t>
            </a:fld>
            <a:endParaRPr lang="en-US" altLang="en-US" sz="1200"/>
          </a:p>
        </p:txBody>
      </p:sp>
      <p:sp>
        <p:nvSpPr>
          <p:cNvPr id="155652" name="Rectangle 6">
            <a:extLst>
              <a:ext uri="{FF2B5EF4-FFF2-40B4-BE49-F238E27FC236}">
                <a16:creationId xmlns:a16="http://schemas.microsoft.com/office/drawing/2014/main" id="{936A9440-7381-49A8-8067-50F695C7B9F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55653" name="Rectangle 7">
            <a:extLst>
              <a:ext uri="{FF2B5EF4-FFF2-40B4-BE49-F238E27FC236}">
                <a16:creationId xmlns:a16="http://schemas.microsoft.com/office/drawing/2014/main" id="{192CD876-08B2-4715-ADC1-F9A3787C8D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30216276-E31F-4FD1-AEC4-CBE78B2F71D0}" type="slidenum">
              <a:rPr lang="en-US" altLang="en-US" sz="1200"/>
              <a:pPr/>
              <a:t>76</a:t>
            </a:fld>
            <a:endParaRPr lang="en-US" altLang="en-US" sz="1200"/>
          </a:p>
        </p:txBody>
      </p:sp>
      <p:sp>
        <p:nvSpPr>
          <p:cNvPr id="155654" name="Rectangle 2">
            <a:extLst>
              <a:ext uri="{FF2B5EF4-FFF2-40B4-BE49-F238E27FC236}">
                <a16:creationId xmlns:a16="http://schemas.microsoft.com/office/drawing/2014/main" id="{4CE922DA-5827-4B40-BE06-6E42737F1B01}"/>
              </a:ext>
            </a:extLst>
          </p:cNvPr>
          <p:cNvSpPr>
            <a:spLocks noChangeArrowheads="1" noTextEdit="1"/>
          </p:cNvSpPr>
          <p:nvPr>
            <p:ph type="sldImg"/>
          </p:nvPr>
        </p:nvSpPr>
        <p:spPr>
          <a:ln/>
        </p:spPr>
      </p:sp>
      <p:sp>
        <p:nvSpPr>
          <p:cNvPr id="155655" name="Rectangle 3">
            <a:extLst>
              <a:ext uri="{FF2B5EF4-FFF2-40B4-BE49-F238E27FC236}">
                <a16:creationId xmlns:a16="http://schemas.microsoft.com/office/drawing/2014/main" id="{B2C648FB-02AA-492E-B41F-ED1F9C266E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519903C8-5FDA-450B-83BF-E3B7AB97A04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57699" name="Rectangle 3">
            <a:extLst>
              <a:ext uri="{FF2B5EF4-FFF2-40B4-BE49-F238E27FC236}">
                <a16:creationId xmlns:a16="http://schemas.microsoft.com/office/drawing/2014/main" id="{82020A44-1FFA-4478-AAF7-5C04D6BB08C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12B8DFD4-EB51-4264-A5F6-C57DA1180F02}" type="datetime1">
              <a:rPr lang="en-US" altLang="en-US" sz="1200" smtClean="0"/>
              <a:pPr/>
              <a:t>30-Sep-20</a:t>
            </a:fld>
            <a:endParaRPr lang="en-US" altLang="en-US" sz="1200"/>
          </a:p>
        </p:txBody>
      </p:sp>
      <p:sp>
        <p:nvSpPr>
          <p:cNvPr id="157700" name="Rectangle 6">
            <a:extLst>
              <a:ext uri="{FF2B5EF4-FFF2-40B4-BE49-F238E27FC236}">
                <a16:creationId xmlns:a16="http://schemas.microsoft.com/office/drawing/2014/main" id="{7BEC4E12-FFF9-42B6-ADBA-DEA9509E212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57701" name="Rectangle 7">
            <a:extLst>
              <a:ext uri="{FF2B5EF4-FFF2-40B4-BE49-F238E27FC236}">
                <a16:creationId xmlns:a16="http://schemas.microsoft.com/office/drawing/2014/main" id="{88EBC8F7-5704-43D1-AB88-CF2135C5B3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999A19F-6170-4E14-A796-BDC6A542C109}" type="slidenum">
              <a:rPr lang="en-US" altLang="en-US" sz="1200"/>
              <a:pPr/>
              <a:t>77</a:t>
            </a:fld>
            <a:endParaRPr lang="en-US" altLang="en-US" sz="1200"/>
          </a:p>
        </p:txBody>
      </p:sp>
      <p:sp>
        <p:nvSpPr>
          <p:cNvPr id="157702" name="Rectangle 2">
            <a:extLst>
              <a:ext uri="{FF2B5EF4-FFF2-40B4-BE49-F238E27FC236}">
                <a16:creationId xmlns:a16="http://schemas.microsoft.com/office/drawing/2014/main" id="{06462F95-5F23-4C43-B1E1-77769A0C7EF3}"/>
              </a:ext>
            </a:extLst>
          </p:cNvPr>
          <p:cNvSpPr>
            <a:spLocks noChangeArrowheads="1" noTextEdit="1"/>
          </p:cNvSpPr>
          <p:nvPr>
            <p:ph type="sldImg"/>
          </p:nvPr>
        </p:nvSpPr>
        <p:spPr>
          <a:ln/>
        </p:spPr>
      </p:sp>
      <p:sp>
        <p:nvSpPr>
          <p:cNvPr id="157703" name="Rectangle 3">
            <a:extLst>
              <a:ext uri="{FF2B5EF4-FFF2-40B4-BE49-F238E27FC236}">
                <a16:creationId xmlns:a16="http://schemas.microsoft.com/office/drawing/2014/main" id="{ED27753B-D440-44DD-BD4E-82A4DBB02E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66E06CF-5EA8-4209-B9CF-85D8A618CC2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19459" name="Rectangle 3">
            <a:extLst>
              <a:ext uri="{FF2B5EF4-FFF2-40B4-BE49-F238E27FC236}">
                <a16:creationId xmlns:a16="http://schemas.microsoft.com/office/drawing/2014/main" id="{AA2FAFDD-79BC-471B-A4B8-E9CAED36F8F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E619868E-524C-48CB-A741-FB1BADB143F8}" type="datetime1">
              <a:rPr lang="en-US" altLang="en-US" sz="1200" smtClean="0"/>
              <a:pPr/>
              <a:t>30-Sep-20</a:t>
            </a:fld>
            <a:endParaRPr lang="en-US" altLang="en-US" sz="1200"/>
          </a:p>
        </p:txBody>
      </p:sp>
      <p:sp>
        <p:nvSpPr>
          <p:cNvPr id="19460" name="Rectangle 6">
            <a:extLst>
              <a:ext uri="{FF2B5EF4-FFF2-40B4-BE49-F238E27FC236}">
                <a16:creationId xmlns:a16="http://schemas.microsoft.com/office/drawing/2014/main" id="{647B2006-967E-4EDD-ACBA-1271583234D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19461" name="Rectangle 7">
            <a:extLst>
              <a:ext uri="{FF2B5EF4-FFF2-40B4-BE49-F238E27FC236}">
                <a16:creationId xmlns:a16="http://schemas.microsoft.com/office/drawing/2014/main" id="{ABE9FDEC-4C1B-4D02-95C4-C93700B22C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B4079BA-86F6-44B8-B984-348B3CE66403}" type="slidenum">
              <a:rPr lang="en-US" altLang="en-US" sz="1200"/>
              <a:pPr/>
              <a:t>8</a:t>
            </a:fld>
            <a:endParaRPr lang="en-US" altLang="en-US" sz="1200"/>
          </a:p>
        </p:txBody>
      </p:sp>
      <p:sp>
        <p:nvSpPr>
          <p:cNvPr id="19462" name="Rectangle 2">
            <a:extLst>
              <a:ext uri="{FF2B5EF4-FFF2-40B4-BE49-F238E27FC236}">
                <a16:creationId xmlns:a16="http://schemas.microsoft.com/office/drawing/2014/main" id="{601F4937-8FA6-4AAC-BE8E-377D59F34430}"/>
              </a:ext>
            </a:extLst>
          </p:cNvPr>
          <p:cNvSpPr>
            <a:spLocks noChangeArrowheads="1" noTextEdit="1"/>
          </p:cNvSpPr>
          <p:nvPr>
            <p:ph type="sldImg"/>
          </p:nvPr>
        </p:nvSpPr>
        <p:spPr>
          <a:ln/>
        </p:spPr>
      </p:sp>
      <p:sp>
        <p:nvSpPr>
          <p:cNvPr id="19463" name="Rectangle 3">
            <a:extLst>
              <a:ext uri="{FF2B5EF4-FFF2-40B4-BE49-F238E27FC236}">
                <a16:creationId xmlns:a16="http://schemas.microsoft.com/office/drawing/2014/main" id="{A75F4412-C69D-47D9-96CC-757DBC7A18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A907210-C70C-446A-B002-D80D026413C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Discrete Mathematics and its Applications</a:t>
            </a:r>
          </a:p>
        </p:txBody>
      </p:sp>
      <p:sp>
        <p:nvSpPr>
          <p:cNvPr id="21507" name="Rectangle 3">
            <a:extLst>
              <a:ext uri="{FF2B5EF4-FFF2-40B4-BE49-F238E27FC236}">
                <a16:creationId xmlns:a16="http://schemas.microsoft.com/office/drawing/2014/main" id="{AA114A04-9CD0-47E6-81F7-9AE89CC54C3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6F091C73-5237-4E78-A2C7-41F189AAAFE2}" type="datetime1">
              <a:rPr lang="en-US" altLang="en-US" sz="1200" smtClean="0"/>
              <a:pPr/>
              <a:t>30-Sep-20</a:t>
            </a:fld>
            <a:endParaRPr lang="en-US" altLang="en-US" sz="1200"/>
          </a:p>
        </p:txBody>
      </p:sp>
      <p:sp>
        <p:nvSpPr>
          <p:cNvPr id="21508" name="Rectangle 6">
            <a:extLst>
              <a:ext uri="{FF2B5EF4-FFF2-40B4-BE49-F238E27FC236}">
                <a16:creationId xmlns:a16="http://schemas.microsoft.com/office/drawing/2014/main" id="{81C874EF-E02C-468E-A6D8-875200F75C5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(c)2001-2002, Michael P. Frank</a:t>
            </a:r>
          </a:p>
        </p:txBody>
      </p:sp>
      <p:sp>
        <p:nvSpPr>
          <p:cNvPr id="21509" name="Rectangle 7">
            <a:extLst>
              <a:ext uri="{FF2B5EF4-FFF2-40B4-BE49-F238E27FC236}">
                <a16:creationId xmlns:a16="http://schemas.microsoft.com/office/drawing/2014/main" id="{331962E1-3000-40FA-A4AC-5315B82729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A73FBCF5-3D21-463B-8957-899178BCC930}" type="slidenum">
              <a:rPr lang="en-US" altLang="en-US" sz="1200"/>
              <a:pPr/>
              <a:t>9</a:t>
            </a:fld>
            <a:endParaRPr lang="en-US" altLang="en-US" sz="1200"/>
          </a:p>
        </p:txBody>
      </p:sp>
      <p:sp>
        <p:nvSpPr>
          <p:cNvPr id="21510" name="Rectangle 2">
            <a:extLst>
              <a:ext uri="{FF2B5EF4-FFF2-40B4-BE49-F238E27FC236}">
                <a16:creationId xmlns:a16="http://schemas.microsoft.com/office/drawing/2014/main" id="{17908150-603F-4069-BFD2-B8A039E901D1}"/>
              </a:ext>
            </a:extLst>
          </p:cNvPr>
          <p:cNvSpPr>
            <a:spLocks noChangeArrowheads="1" noTextEdit="1"/>
          </p:cNvSpPr>
          <p:nvPr>
            <p:ph type="sldImg"/>
          </p:nvPr>
        </p:nvSpPr>
        <p:spPr>
          <a:ln/>
        </p:spPr>
      </p:sp>
      <p:sp>
        <p:nvSpPr>
          <p:cNvPr id="21511" name="Rectangle 3">
            <a:extLst>
              <a:ext uri="{FF2B5EF4-FFF2-40B4-BE49-F238E27FC236}">
                <a16:creationId xmlns:a16="http://schemas.microsoft.com/office/drawing/2014/main" id="{45E32BAF-FA90-4259-AA45-E602FA677E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6E1D7FA-1D7F-49A9-8C85-9FEAD00EAF59}"/>
              </a:ext>
            </a:extLst>
          </p:cNvPr>
          <p:cNvSpPr>
            <a:spLocks noGrp="1" noChangeArrowheads="1"/>
          </p:cNvSpPr>
          <p:nvPr>
            <p:ph type="dt" sz="half" idx="10"/>
          </p:nvPr>
        </p:nvSpPr>
        <p:spPr>
          <a:ln/>
        </p:spPr>
        <p:txBody>
          <a:bodyPr/>
          <a:lstStyle>
            <a:lvl1pPr>
              <a:defRPr/>
            </a:lvl1pPr>
          </a:lstStyle>
          <a:p>
            <a:pPr>
              <a:defRPr/>
            </a:pPr>
            <a:fld id="{07ECFDEB-9DC1-47F3-9E4A-C336C7C973FD}" type="datetime1">
              <a:rPr lang="en-US"/>
              <a:pPr>
                <a:defRPr/>
              </a:pPr>
              <a:t>30-Sep-20</a:t>
            </a:fld>
            <a:endParaRPr lang="en-US"/>
          </a:p>
        </p:txBody>
      </p:sp>
      <p:sp>
        <p:nvSpPr>
          <p:cNvPr id="5" name="Rectangle 5">
            <a:extLst>
              <a:ext uri="{FF2B5EF4-FFF2-40B4-BE49-F238E27FC236}">
                <a16:creationId xmlns:a16="http://schemas.microsoft.com/office/drawing/2014/main" id="{D057121A-53DC-4B11-AA71-36C8B1000330}"/>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6" name="Rectangle 6">
            <a:extLst>
              <a:ext uri="{FF2B5EF4-FFF2-40B4-BE49-F238E27FC236}">
                <a16:creationId xmlns:a16="http://schemas.microsoft.com/office/drawing/2014/main" id="{2AB88029-D07C-4620-8D0B-FFFB242A6BDD}"/>
              </a:ext>
            </a:extLst>
          </p:cNvPr>
          <p:cNvSpPr>
            <a:spLocks noGrp="1" noChangeArrowheads="1"/>
          </p:cNvSpPr>
          <p:nvPr>
            <p:ph type="sldNum" sz="quarter" idx="12"/>
          </p:nvPr>
        </p:nvSpPr>
        <p:spPr>
          <a:ln/>
        </p:spPr>
        <p:txBody>
          <a:bodyPr/>
          <a:lstStyle>
            <a:lvl1pPr>
              <a:defRPr/>
            </a:lvl1pPr>
          </a:lstStyle>
          <a:p>
            <a:fld id="{BB3E6FD9-61FD-47A3-8F39-8BDF065F7283}" type="slidenum">
              <a:rPr lang="en-US" altLang="en-US"/>
              <a:pPr/>
              <a:t>‹#›</a:t>
            </a:fld>
            <a:endParaRPr lang="en-US" altLang="en-US"/>
          </a:p>
        </p:txBody>
      </p:sp>
    </p:spTree>
    <p:extLst>
      <p:ext uri="{BB962C8B-B14F-4D97-AF65-F5344CB8AC3E}">
        <p14:creationId xmlns:p14="http://schemas.microsoft.com/office/powerpoint/2010/main" val="167931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E5532BE-6C9B-4E41-846A-7D325EF0CCFF}"/>
              </a:ext>
            </a:extLst>
          </p:cNvPr>
          <p:cNvSpPr>
            <a:spLocks noGrp="1" noChangeArrowheads="1"/>
          </p:cNvSpPr>
          <p:nvPr>
            <p:ph type="dt" sz="half" idx="10"/>
          </p:nvPr>
        </p:nvSpPr>
        <p:spPr>
          <a:ln/>
        </p:spPr>
        <p:txBody>
          <a:bodyPr/>
          <a:lstStyle>
            <a:lvl1pPr>
              <a:defRPr/>
            </a:lvl1pPr>
          </a:lstStyle>
          <a:p>
            <a:pPr>
              <a:defRPr/>
            </a:pPr>
            <a:fld id="{81180F43-182A-40DF-A094-0F9A12738907}" type="datetime1">
              <a:rPr lang="en-US"/>
              <a:pPr>
                <a:defRPr/>
              </a:pPr>
              <a:t>30-Sep-20</a:t>
            </a:fld>
            <a:endParaRPr lang="en-US"/>
          </a:p>
        </p:txBody>
      </p:sp>
      <p:sp>
        <p:nvSpPr>
          <p:cNvPr id="5" name="Rectangle 5">
            <a:extLst>
              <a:ext uri="{FF2B5EF4-FFF2-40B4-BE49-F238E27FC236}">
                <a16:creationId xmlns:a16="http://schemas.microsoft.com/office/drawing/2014/main" id="{1A42E65A-9F1F-47FA-B648-4E567F4F0A70}"/>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6" name="Rectangle 6">
            <a:extLst>
              <a:ext uri="{FF2B5EF4-FFF2-40B4-BE49-F238E27FC236}">
                <a16:creationId xmlns:a16="http://schemas.microsoft.com/office/drawing/2014/main" id="{D8C44360-0E00-4A8D-B359-C343559FD078}"/>
              </a:ext>
            </a:extLst>
          </p:cNvPr>
          <p:cNvSpPr>
            <a:spLocks noGrp="1" noChangeArrowheads="1"/>
          </p:cNvSpPr>
          <p:nvPr>
            <p:ph type="sldNum" sz="quarter" idx="12"/>
          </p:nvPr>
        </p:nvSpPr>
        <p:spPr>
          <a:ln/>
        </p:spPr>
        <p:txBody>
          <a:bodyPr/>
          <a:lstStyle>
            <a:lvl1pPr>
              <a:defRPr/>
            </a:lvl1pPr>
          </a:lstStyle>
          <a:p>
            <a:fld id="{0D4A8D23-C8D2-403D-8AD6-91F59FAB9150}" type="slidenum">
              <a:rPr lang="en-US" altLang="en-US"/>
              <a:pPr/>
              <a:t>‹#›</a:t>
            </a:fld>
            <a:endParaRPr lang="en-US" altLang="en-US"/>
          </a:p>
        </p:txBody>
      </p:sp>
    </p:spTree>
    <p:extLst>
      <p:ext uri="{BB962C8B-B14F-4D97-AF65-F5344CB8AC3E}">
        <p14:creationId xmlns:p14="http://schemas.microsoft.com/office/powerpoint/2010/main" val="898067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3F7130B-0794-494B-871E-9B5DD63F6484}"/>
              </a:ext>
            </a:extLst>
          </p:cNvPr>
          <p:cNvSpPr>
            <a:spLocks noGrp="1" noChangeArrowheads="1"/>
          </p:cNvSpPr>
          <p:nvPr>
            <p:ph type="dt" sz="half" idx="10"/>
          </p:nvPr>
        </p:nvSpPr>
        <p:spPr>
          <a:ln/>
        </p:spPr>
        <p:txBody>
          <a:bodyPr/>
          <a:lstStyle>
            <a:lvl1pPr>
              <a:defRPr/>
            </a:lvl1pPr>
          </a:lstStyle>
          <a:p>
            <a:pPr>
              <a:defRPr/>
            </a:pPr>
            <a:fld id="{AE599004-8EB6-4046-83E1-F5892352417A}" type="datetime1">
              <a:rPr lang="en-US"/>
              <a:pPr>
                <a:defRPr/>
              </a:pPr>
              <a:t>30-Sep-20</a:t>
            </a:fld>
            <a:endParaRPr lang="en-US"/>
          </a:p>
        </p:txBody>
      </p:sp>
      <p:sp>
        <p:nvSpPr>
          <p:cNvPr id="5" name="Rectangle 5">
            <a:extLst>
              <a:ext uri="{FF2B5EF4-FFF2-40B4-BE49-F238E27FC236}">
                <a16:creationId xmlns:a16="http://schemas.microsoft.com/office/drawing/2014/main" id="{61189F33-F8DC-475F-BEF6-A212766E8A18}"/>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6" name="Rectangle 6">
            <a:extLst>
              <a:ext uri="{FF2B5EF4-FFF2-40B4-BE49-F238E27FC236}">
                <a16:creationId xmlns:a16="http://schemas.microsoft.com/office/drawing/2014/main" id="{16CD79D2-1128-420D-927C-E9CBE30ACE47}"/>
              </a:ext>
            </a:extLst>
          </p:cNvPr>
          <p:cNvSpPr>
            <a:spLocks noGrp="1" noChangeArrowheads="1"/>
          </p:cNvSpPr>
          <p:nvPr>
            <p:ph type="sldNum" sz="quarter" idx="12"/>
          </p:nvPr>
        </p:nvSpPr>
        <p:spPr>
          <a:ln/>
        </p:spPr>
        <p:txBody>
          <a:bodyPr/>
          <a:lstStyle>
            <a:lvl1pPr>
              <a:defRPr/>
            </a:lvl1pPr>
          </a:lstStyle>
          <a:p>
            <a:fld id="{D1A8853F-6752-4EEC-882F-50B88CF779D2}" type="slidenum">
              <a:rPr lang="en-US" altLang="en-US"/>
              <a:pPr/>
              <a:t>‹#›</a:t>
            </a:fld>
            <a:endParaRPr lang="en-US" altLang="en-US"/>
          </a:p>
        </p:txBody>
      </p:sp>
    </p:spTree>
    <p:extLst>
      <p:ext uri="{BB962C8B-B14F-4D97-AF65-F5344CB8AC3E}">
        <p14:creationId xmlns:p14="http://schemas.microsoft.com/office/powerpoint/2010/main" val="2052046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2669677-BF20-4CC2-8950-F155A6785C5F}"/>
              </a:ext>
            </a:extLst>
          </p:cNvPr>
          <p:cNvSpPr>
            <a:spLocks noGrp="1" noChangeArrowheads="1"/>
          </p:cNvSpPr>
          <p:nvPr>
            <p:ph type="dt" sz="half" idx="10"/>
          </p:nvPr>
        </p:nvSpPr>
        <p:spPr>
          <a:ln/>
        </p:spPr>
        <p:txBody>
          <a:bodyPr/>
          <a:lstStyle>
            <a:lvl1pPr>
              <a:defRPr/>
            </a:lvl1pPr>
          </a:lstStyle>
          <a:p>
            <a:pPr>
              <a:defRPr/>
            </a:pPr>
            <a:fld id="{E923B9C3-7F7E-4D98-A713-B73D459AB5E5}" type="datetime1">
              <a:rPr lang="en-US"/>
              <a:pPr>
                <a:defRPr/>
              </a:pPr>
              <a:t>30-Sep-20</a:t>
            </a:fld>
            <a:endParaRPr lang="en-US"/>
          </a:p>
        </p:txBody>
      </p:sp>
      <p:sp>
        <p:nvSpPr>
          <p:cNvPr id="6" name="Rectangle 5">
            <a:extLst>
              <a:ext uri="{FF2B5EF4-FFF2-40B4-BE49-F238E27FC236}">
                <a16:creationId xmlns:a16="http://schemas.microsoft.com/office/drawing/2014/main" id="{AF9121B4-5396-41F0-81F2-CC0D7E4F7D4C}"/>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7" name="Rectangle 6">
            <a:extLst>
              <a:ext uri="{FF2B5EF4-FFF2-40B4-BE49-F238E27FC236}">
                <a16:creationId xmlns:a16="http://schemas.microsoft.com/office/drawing/2014/main" id="{97EAF111-B444-428D-B43B-C786E71D5DF8}"/>
              </a:ext>
            </a:extLst>
          </p:cNvPr>
          <p:cNvSpPr>
            <a:spLocks noGrp="1" noChangeArrowheads="1"/>
          </p:cNvSpPr>
          <p:nvPr>
            <p:ph type="sldNum" sz="quarter" idx="12"/>
          </p:nvPr>
        </p:nvSpPr>
        <p:spPr>
          <a:ln/>
        </p:spPr>
        <p:txBody>
          <a:bodyPr/>
          <a:lstStyle>
            <a:lvl1pPr>
              <a:defRPr/>
            </a:lvl1pPr>
          </a:lstStyle>
          <a:p>
            <a:fld id="{B571F7D4-8A8C-4422-9076-0E2468CD2474}" type="slidenum">
              <a:rPr lang="en-US" altLang="en-US"/>
              <a:pPr/>
              <a:t>‹#›</a:t>
            </a:fld>
            <a:endParaRPr lang="en-US" altLang="en-US"/>
          </a:p>
        </p:txBody>
      </p:sp>
    </p:spTree>
    <p:extLst>
      <p:ext uri="{BB962C8B-B14F-4D97-AF65-F5344CB8AC3E}">
        <p14:creationId xmlns:p14="http://schemas.microsoft.com/office/powerpoint/2010/main" val="5389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881C9963-3113-4E96-9741-56CB1E26E922}"/>
              </a:ext>
            </a:extLst>
          </p:cNvPr>
          <p:cNvSpPr>
            <a:spLocks noGrp="1" noChangeArrowheads="1"/>
          </p:cNvSpPr>
          <p:nvPr>
            <p:ph type="dt" sz="half" idx="10"/>
          </p:nvPr>
        </p:nvSpPr>
        <p:spPr>
          <a:ln/>
        </p:spPr>
        <p:txBody>
          <a:bodyPr/>
          <a:lstStyle>
            <a:lvl1pPr>
              <a:defRPr/>
            </a:lvl1pPr>
          </a:lstStyle>
          <a:p>
            <a:pPr>
              <a:defRPr/>
            </a:pPr>
            <a:fld id="{92816FEB-FABD-476D-959F-4CD9F05EC415}" type="datetime1">
              <a:rPr lang="en-US"/>
              <a:pPr>
                <a:defRPr/>
              </a:pPr>
              <a:t>30-Sep-20</a:t>
            </a:fld>
            <a:endParaRPr lang="en-US"/>
          </a:p>
        </p:txBody>
      </p:sp>
      <p:sp>
        <p:nvSpPr>
          <p:cNvPr id="4" name="Rectangle 5">
            <a:extLst>
              <a:ext uri="{FF2B5EF4-FFF2-40B4-BE49-F238E27FC236}">
                <a16:creationId xmlns:a16="http://schemas.microsoft.com/office/drawing/2014/main" id="{C694CF9A-D240-4425-B472-E03BCCAC309C}"/>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5" name="Rectangle 6">
            <a:extLst>
              <a:ext uri="{FF2B5EF4-FFF2-40B4-BE49-F238E27FC236}">
                <a16:creationId xmlns:a16="http://schemas.microsoft.com/office/drawing/2014/main" id="{A3425CFE-0794-43CE-8F4E-7107AD863C6B}"/>
              </a:ext>
            </a:extLst>
          </p:cNvPr>
          <p:cNvSpPr>
            <a:spLocks noGrp="1" noChangeArrowheads="1"/>
          </p:cNvSpPr>
          <p:nvPr>
            <p:ph type="sldNum" sz="quarter" idx="12"/>
          </p:nvPr>
        </p:nvSpPr>
        <p:spPr>
          <a:ln/>
        </p:spPr>
        <p:txBody>
          <a:bodyPr/>
          <a:lstStyle>
            <a:lvl1pPr>
              <a:defRPr/>
            </a:lvl1pPr>
          </a:lstStyle>
          <a:p>
            <a:fld id="{FE4052B8-5B5F-4F00-B8CD-D5C2F6BB6309}" type="slidenum">
              <a:rPr lang="en-US" altLang="en-US"/>
              <a:pPr/>
              <a:t>‹#›</a:t>
            </a:fld>
            <a:endParaRPr lang="en-US" altLang="en-US"/>
          </a:p>
        </p:txBody>
      </p:sp>
    </p:spTree>
    <p:extLst>
      <p:ext uri="{BB962C8B-B14F-4D97-AF65-F5344CB8AC3E}">
        <p14:creationId xmlns:p14="http://schemas.microsoft.com/office/powerpoint/2010/main" val="28240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E661844-22B1-49B9-9CC3-C0F56BD559AB}"/>
              </a:ext>
            </a:extLst>
          </p:cNvPr>
          <p:cNvSpPr>
            <a:spLocks noGrp="1" noChangeArrowheads="1"/>
          </p:cNvSpPr>
          <p:nvPr>
            <p:ph type="dt" sz="half" idx="10"/>
          </p:nvPr>
        </p:nvSpPr>
        <p:spPr>
          <a:ln/>
        </p:spPr>
        <p:txBody>
          <a:bodyPr/>
          <a:lstStyle>
            <a:lvl1pPr>
              <a:defRPr/>
            </a:lvl1pPr>
          </a:lstStyle>
          <a:p>
            <a:pPr>
              <a:defRPr/>
            </a:pPr>
            <a:fld id="{1492DF54-A67A-4A37-B33D-13C7D34C929B}" type="datetime1">
              <a:rPr lang="en-US"/>
              <a:pPr>
                <a:defRPr/>
              </a:pPr>
              <a:t>30-Sep-20</a:t>
            </a:fld>
            <a:endParaRPr lang="en-US"/>
          </a:p>
        </p:txBody>
      </p:sp>
      <p:sp>
        <p:nvSpPr>
          <p:cNvPr id="5" name="Rectangle 5">
            <a:extLst>
              <a:ext uri="{FF2B5EF4-FFF2-40B4-BE49-F238E27FC236}">
                <a16:creationId xmlns:a16="http://schemas.microsoft.com/office/drawing/2014/main" id="{5DF04EBD-512B-439C-9779-75DDE32A39E6}"/>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6" name="Rectangle 6">
            <a:extLst>
              <a:ext uri="{FF2B5EF4-FFF2-40B4-BE49-F238E27FC236}">
                <a16:creationId xmlns:a16="http://schemas.microsoft.com/office/drawing/2014/main" id="{AE47EF44-C44D-4451-9920-CD7A63C34DA7}"/>
              </a:ext>
            </a:extLst>
          </p:cNvPr>
          <p:cNvSpPr>
            <a:spLocks noGrp="1" noChangeArrowheads="1"/>
          </p:cNvSpPr>
          <p:nvPr>
            <p:ph type="sldNum" sz="quarter" idx="12"/>
          </p:nvPr>
        </p:nvSpPr>
        <p:spPr>
          <a:ln/>
        </p:spPr>
        <p:txBody>
          <a:bodyPr/>
          <a:lstStyle>
            <a:lvl1pPr>
              <a:defRPr/>
            </a:lvl1pPr>
          </a:lstStyle>
          <a:p>
            <a:fld id="{BEA04C91-9CE6-4138-8F5C-887A30D4ACDD}" type="slidenum">
              <a:rPr lang="en-US" altLang="en-US"/>
              <a:pPr/>
              <a:t>‹#›</a:t>
            </a:fld>
            <a:endParaRPr lang="en-US" altLang="en-US"/>
          </a:p>
        </p:txBody>
      </p:sp>
    </p:spTree>
    <p:extLst>
      <p:ext uri="{BB962C8B-B14F-4D97-AF65-F5344CB8AC3E}">
        <p14:creationId xmlns:p14="http://schemas.microsoft.com/office/powerpoint/2010/main" val="135746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67C1071-D669-445A-BC41-5AA4604A7D17}"/>
              </a:ext>
            </a:extLst>
          </p:cNvPr>
          <p:cNvSpPr>
            <a:spLocks noGrp="1" noChangeArrowheads="1"/>
          </p:cNvSpPr>
          <p:nvPr>
            <p:ph type="dt" sz="half" idx="10"/>
          </p:nvPr>
        </p:nvSpPr>
        <p:spPr>
          <a:ln/>
        </p:spPr>
        <p:txBody>
          <a:bodyPr/>
          <a:lstStyle>
            <a:lvl1pPr>
              <a:defRPr/>
            </a:lvl1pPr>
          </a:lstStyle>
          <a:p>
            <a:pPr>
              <a:defRPr/>
            </a:pPr>
            <a:fld id="{C350A15F-B3D1-465A-95B3-AE8C3F5627FA}" type="datetime1">
              <a:rPr lang="en-US"/>
              <a:pPr>
                <a:defRPr/>
              </a:pPr>
              <a:t>30-Sep-20</a:t>
            </a:fld>
            <a:endParaRPr lang="en-US"/>
          </a:p>
        </p:txBody>
      </p:sp>
      <p:sp>
        <p:nvSpPr>
          <p:cNvPr id="5" name="Rectangle 5">
            <a:extLst>
              <a:ext uri="{FF2B5EF4-FFF2-40B4-BE49-F238E27FC236}">
                <a16:creationId xmlns:a16="http://schemas.microsoft.com/office/drawing/2014/main" id="{E9EDC14F-FED6-4285-B54E-9497A5EADA55}"/>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6" name="Rectangle 6">
            <a:extLst>
              <a:ext uri="{FF2B5EF4-FFF2-40B4-BE49-F238E27FC236}">
                <a16:creationId xmlns:a16="http://schemas.microsoft.com/office/drawing/2014/main" id="{A277C37B-8688-45E9-979A-FB7861B07F8A}"/>
              </a:ext>
            </a:extLst>
          </p:cNvPr>
          <p:cNvSpPr>
            <a:spLocks noGrp="1" noChangeArrowheads="1"/>
          </p:cNvSpPr>
          <p:nvPr>
            <p:ph type="sldNum" sz="quarter" idx="12"/>
          </p:nvPr>
        </p:nvSpPr>
        <p:spPr>
          <a:ln/>
        </p:spPr>
        <p:txBody>
          <a:bodyPr/>
          <a:lstStyle>
            <a:lvl1pPr>
              <a:defRPr/>
            </a:lvl1pPr>
          </a:lstStyle>
          <a:p>
            <a:fld id="{07DD18A3-4B1B-46AE-B429-C6A1E7D04ED9}" type="slidenum">
              <a:rPr lang="en-US" altLang="en-US"/>
              <a:pPr/>
              <a:t>‹#›</a:t>
            </a:fld>
            <a:endParaRPr lang="en-US" altLang="en-US"/>
          </a:p>
        </p:txBody>
      </p:sp>
    </p:spTree>
    <p:extLst>
      <p:ext uri="{BB962C8B-B14F-4D97-AF65-F5344CB8AC3E}">
        <p14:creationId xmlns:p14="http://schemas.microsoft.com/office/powerpoint/2010/main" val="1482207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E10706B-E3C4-4F94-A789-9AD03C6205E1}"/>
              </a:ext>
            </a:extLst>
          </p:cNvPr>
          <p:cNvSpPr>
            <a:spLocks noGrp="1" noChangeArrowheads="1"/>
          </p:cNvSpPr>
          <p:nvPr>
            <p:ph type="dt" sz="half" idx="10"/>
          </p:nvPr>
        </p:nvSpPr>
        <p:spPr>
          <a:ln/>
        </p:spPr>
        <p:txBody>
          <a:bodyPr/>
          <a:lstStyle>
            <a:lvl1pPr>
              <a:defRPr/>
            </a:lvl1pPr>
          </a:lstStyle>
          <a:p>
            <a:pPr>
              <a:defRPr/>
            </a:pPr>
            <a:fld id="{579DCE4B-6CC4-492B-8D02-9F8DAD5C85A8}" type="datetime1">
              <a:rPr lang="en-US"/>
              <a:pPr>
                <a:defRPr/>
              </a:pPr>
              <a:t>30-Sep-20</a:t>
            </a:fld>
            <a:endParaRPr lang="en-US"/>
          </a:p>
        </p:txBody>
      </p:sp>
      <p:sp>
        <p:nvSpPr>
          <p:cNvPr id="6" name="Rectangle 5">
            <a:extLst>
              <a:ext uri="{FF2B5EF4-FFF2-40B4-BE49-F238E27FC236}">
                <a16:creationId xmlns:a16="http://schemas.microsoft.com/office/drawing/2014/main" id="{E1EFD929-4889-4F31-86E6-0C9AA4F5EF55}"/>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7" name="Rectangle 6">
            <a:extLst>
              <a:ext uri="{FF2B5EF4-FFF2-40B4-BE49-F238E27FC236}">
                <a16:creationId xmlns:a16="http://schemas.microsoft.com/office/drawing/2014/main" id="{1F0E0174-0E71-473F-A142-BBC34D311655}"/>
              </a:ext>
            </a:extLst>
          </p:cNvPr>
          <p:cNvSpPr>
            <a:spLocks noGrp="1" noChangeArrowheads="1"/>
          </p:cNvSpPr>
          <p:nvPr>
            <p:ph type="sldNum" sz="quarter" idx="12"/>
          </p:nvPr>
        </p:nvSpPr>
        <p:spPr>
          <a:ln/>
        </p:spPr>
        <p:txBody>
          <a:bodyPr/>
          <a:lstStyle>
            <a:lvl1pPr>
              <a:defRPr/>
            </a:lvl1pPr>
          </a:lstStyle>
          <a:p>
            <a:fld id="{606F603A-25E9-40A5-A41A-189CB160ACB8}" type="slidenum">
              <a:rPr lang="en-US" altLang="en-US"/>
              <a:pPr/>
              <a:t>‹#›</a:t>
            </a:fld>
            <a:endParaRPr lang="en-US" altLang="en-US"/>
          </a:p>
        </p:txBody>
      </p:sp>
    </p:spTree>
    <p:extLst>
      <p:ext uri="{BB962C8B-B14F-4D97-AF65-F5344CB8AC3E}">
        <p14:creationId xmlns:p14="http://schemas.microsoft.com/office/powerpoint/2010/main" val="599654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1705097-EFA6-4E66-BA48-D37740683B7A}"/>
              </a:ext>
            </a:extLst>
          </p:cNvPr>
          <p:cNvSpPr>
            <a:spLocks noGrp="1" noChangeArrowheads="1"/>
          </p:cNvSpPr>
          <p:nvPr>
            <p:ph type="dt" sz="half" idx="10"/>
          </p:nvPr>
        </p:nvSpPr>
        <p:spPr>
          <a:ln/>
        </p:spPr>
        <p:txBody>
          <a:bodyPr/>
          <a:lstStyle>
            <a:lvl1pPr>
              <a:defRPr/>
            </a:lvl1pPr>
          </a:lstStyle>
          <a:p>
            <a:pPr>
              <a:defRPr/>
            </a:pPr>
            <a:fld id="{05DD326B-1E1B-44BE-827D-F5CA5C0E194C}" type="datetime1">
              <a:rPr lang="en-US"/>
              <a:pPr>
                <a:defRPr/>
              </a:pPr>
              <a:t>30-Sep-20</a:t>
            </a:fld>
            <a:endParaRPr lang="en-US"/>
          </a:p>
        </p:txBody>
      </p:sp>
      <p:sp>
        <p:nvSpPr>
          <p:cNvPr id="8" name="Rectangle 5">
            <a:extLst>
              <a:ext uri="{FF2B5EF4-FFF2-40B4-BE49-F238E27FC236}">
                <a16:creationId xmlns:a16="http://schemas.microsoft.com/office/drawing/2014/main" id="{AB85E199-5E73-4595-9594-7E4C601260E7}"/>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9" name="Rectangle 6">
            <a:extLst>
              <a:ext uri="{FF2B5EF4-FFF2-40B4-BE49-F238E27FC236}">
                <a16:creationId xmlns:a16="http://schemas.microsoft.com/office/drawing/2014/main" id="{7694B025-B6E9-4129-9887-B906E52BE6CC}"/>
              </a:ext>
            </a:extLst>
          </p:cNvPr>
          <p:cNvSpPr>
            <a:spLocks noGrp="1" noChangeArrowheads="1"/>
          </p:cNvSpPr>
          <p:nvPr>
            <p:ph type="sldNum" sz="quarter" idx="12"/>
          </p:nvPr>
        </p:nvSpPr>
        <p:spPr>
          <a:ln/>
        </p:spPr>
        <p:txBody>
          <a:bodyPr/>
          <a:lstStyle>
            <a:lvl1pPr>
              <a:defRPr/>
            </a:lvl1pPr>
          </a:lstStyle>
          <a:p>
            <a:fld id="{FA2642AF-3A94-440D-BEB9-D31C8312A005}" type="slidenum">
              <a:rPr lang="en-US" altLang="en-US"/>
              <a:pPr/>
              <a:t>‹#›</a:t>
            </a:fld>
            <a:endParaRPr lang="en-US" altLang="en-US"/>
          </a:p>
        </p:txBody>
      </p:sp>
    </p:spTree>
    <p:extLst>
      <p:ext uri="{BB962C8B-B14F-4D97-AF65-F5344CB8AC3E}">
        <p14:creationId xmlns:p14="http://schemas.microsoft.com/office/powerpoint/2010/main" val="135809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BA87AF8-E36E-4AB4-B38B-2BE61D7E0719}"/>
              </a:ext>
            </a:extLst>
          </p:cNvPr>
          <p:cNvSpPr>
            <a:spLocks noGrp="1" noChangeArrowheads="1"/>
          </p:cNvSpPr>
          <p:nvPr>
            <p:ph type="dt" sz="half" idx="10"/>
          </p:nvPr>
        </p:nvSpPr>
        <p:spPr>
          <a:ln/>
        </p:spPr>
        <p:txBody>
          <a:bodyPr/>
          <a:lstStyle>
            <a:lvl1pPr>
              <a:defRPr/>
            </a:lvl1pPr>
          </a:lstStyle>
          <a:p>
            <a:pPr>
              <a:defRPr/>
            </a:pPr>
            <a:fld id="{5F24030C-F714-4EBA-9603-7712A74A2CCD}" type="datetime1">
              <a:rPr lang="en-US"/>
              <a:pPr>
                <a:defRPr/>
              </a:pPr>
              <a:t>30-Sep-20</a:t>
            </a:fld>
            <a:endParaRPr lang="en-US"/>
          </a:p>
        </p:txBody>
      </p:sp>
      <p:sp>
        <p:nvSpPr>
          <p:cNvPr id="4" name="Rectangle 5">
            <a:extLst>
              <a:ext uri="{FF2B5EF4-FFF2-40B4-BE49-F238E27FC236}">
                <a16:creationId xmlns:a16="http://schemas.microsoft.com/office/drawing/2014/main" id="{A8580387-BE8D-407D-AFDF-111BCFB80A9C}"/>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5" name="Rectangle 6">
            <a:extLst>
              <a:ext uri="{FF2B5EF4-FFF2-40B4-BE49-F238E27FC236}">
                <a16:creationId xmlns:a16="http://schemas.microsoft.com/office/drawing/2014/main" id="{1C097FC5-A737-497C-823F-AF729C825485}"/>
              </a:ext>
            </a:extLst>
          </p:cNvPr>
          <p:cNvSpPr>
            <a:spLocks noGrp="1" noChangeArrowheads="1"/>
          </p:cNvSpPr>
          <p:nvPr>
            <p:ph type="sldNum" sz="quarter" idx="12"/>
          </p:nvPr>
        </p:nvSpPr>
        <p:spPr>
          <a:ln/>
        </p:spPr>
        <p:txBody>
          <a:bodyPr/>
          <a:lstStyle>
            <a:lvl1pPr>
              <a:defRPr/>
            </a:lvl1pPr>
          </a:lstStyle>
          <a:p>
            <a:fld id="{1BFAB259-3B2F-4466-8550-BF0DCE8005D7}" type="slidenum">
              <a:rPr lang="en-US" altLang="en-US"/>
              <a:pPr/>
              <a:t>‹#›</a:t>
            </a:fld>
            <a:endParaRPr lang="en-US" altLang="en-US"/>
          </a:p>
        </p:txBody>
      </p:sp>
    </p:spTree>
    <p:extLst>
      <p:ext uri="{BB962C8B-B14F-4D97-AF65-F5344CB8AC3E}">
        <p14:creationId xmlns:p14="http://schemas.microsoft.com/office/powerpoint/2010/main" val="402433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9368DB0-CAF8-4ABD-9AFF-81D3D5AE3DC8}"/>
              </a:ext>
            </a:extLst>
          </p:cNvPr>
          <p:cNvSpPr>
            <a:spLocks noGrp="1" noChangeArrowheads="1"/>
          </p:cNvSpPr>
          <p:nvPr>
            <p:ph type="dt" sz="half" idx="10"/>
          </p:nvPr>
        </p:nvSpPr>
        <p:spPr>
          <a:ln/>
        </p:spPr>
        <p:txBody>
          <a:bodyPr/>
          <a:lstStyle>
            <a:lvl1pPr>
              <a:defRPr/>
            </a:lvl1pPr>
          </a:lstStyle>
          <a:p>
            <a:pPr>
              <a:defRPr/>
            </a:pPr>
            <a:fld id="{7DD273B5-4EFC-4E8A-BA14-2E12DB96AC5A}" type="datetime1">
              <a:rPr lang="en-US"/>
              <a:pPr>
                <a:defRPr/>
              </a:pPr>
              <a:t>30-Sep-20</a:t>
            </a:fld>
            <a:endParaRPr lang="en-US"/>
          </a:p>
        </p:txBody>
      </p:sp>
      <p:sp>
        <p:nvSpPr>
          <p:cNvPr id="3" name="Rectangle 5">
            <a:extLst>
              <a:ext uri="{FF2B5EF4-FFF2-40B4-BE49-F238E27FC236}">
                <a16:creationId xmlns:a16="http://schemas.microsoft.com/office/drawing/2014/main" id="{4619C3FC-35CE-467C-ADF5-52CA84D47AE3}"/>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4" name="Rectangle 6">
            <a:extLst>
              <a:ext uri="{FF2B5EF4-FFF2-40B4-BE49-F238E27FC236}">
                <a16:creationId xmlns:a16="http://schemas.microsoft.com/office/drawing/2014/main" id="{B82985C4-6F72-4BFA-AD9B-4D4F9CAFF05F}"/>
              </a:ext>
            </a:extLst>
          </p:cNvPr>
          <p:cNvSpPr>
            <a:spLocks noGrp="1" noChangeArrowheads="1"/>
          </p:cNvSpPr>
          <p:nvPr>
            <p:ph type="sldNum" sz="quarter" idx="12"/>
          </p:nvPr>
        </p:nvSpPr>
        <p:spPr>
          <a:ln/>
        </p:spPr>
        <p:txBody>
          <a:bodyPr/>
          <a:lstStyle>
            <a:lvl1pPr>
              <a:defRPr/>
            </a:lvl1pPr>
          </a:lstStyle>
          <a:p>
            <a:fld id="{A296EFF8-CA6F-4D9A-A71F-C15A12EA7EBE}" type="slidenum">
              <a:rPr lang="en-US" altLang="en-US"/>
              <a:pPr/>
              <a:t>‹#›</a:t>
            </a:fld>
            <a:endParaRPr lang="en-US" altLang="en-US"/>
          </a:p>
        </p:txBody>
      </p:sp>
    </p:spTree>
    <p:extLst>
      <p:ext uri="{BB962C8B-B14F-4D97-AF65-F5344CB8AC3E}">
        <p14:creationId xmlns:p14="http://schemas.microsoft.com/office/powerpoint/2010/main" val="485468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E5ED853-E71E-4D9E-876D-49A45676D6CE}"/>
              </a:ext>
            </a:extLst>
          </p:cNvPr>
          <p:cNvSpPr>
            <a:spLocks noGrp="1" noChangeArrowheads="1"/>
          </p:cNvSpPr>
          <p:nvPr>
            <p:ph type="dt" sz="half" idx="10"/>
          </p:nvPr>
        </p:nvSpPr>
        <p:spPr>
          <a:ln/>
        </p:spPr>
        <p:txBody>
          <a:bodyPr/>
          <a:lstStyle>
            <a:lvl1pPr>
              <a:defRPr/>
            </a:lvl1pPr>
          </a:lstStyle>
          <a:p>
            <a:pPr>
              <a:defRPr/>
            </a:pPr>
            <a:fld id="{90A2CB5C-FC6A-4E00-84FF-35B45D494F80}" type="datetime1">
              <a:rPr lang="en-US"/>
              <a:pPr>
                <a:defRPr/>
              </a:pPr>
              <a:t>30-Sep-20</a:t>
            </a:fld>
            <a:endParaRPr lang="en-US"/>
          </a:p>
        </p:txBody>
      </p:sp>
      <p:sp>
        <p:nvSpPr>
          <p:cNvPr id="6" name="Rectangle 5">
            <a:extLst>
              <a:ext uri="{FF2B5EF4-FFF2-40B4-BE49-F238E27FC236}">
                <a16:creationId xmlns:a16="http://schemas.microsoft.com/office/drawing/2014/main" id="{3B998D07-4BAF-429A-802D-BFD19C9B926D}"/>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7" name="Rectangle 6">
            <a:extLst>
              <a:ext uri="{FF2B5EF4-FFF2-40B4-BE49-F238E27FC236}">
                <a16:creationId xmlns:a16="http://schemas.microsoft.com/office/drawing/2014/main" id="{37BCE507-B2E5-4091-B2CA-8FED39BB3494}"/>
              </a:ext>
            </a:extLst>
          </p:cNvPr>
          <p:cNvSpPr>
            <a:spLocks noGrp="1" noChangeArrowheads="1"/>
          </p:cNvSpPr>
          <p:nvPr>
            <p:ph type="sldNum" sz="quarter" idx="12"/>
          </p:nvPr>
        </p:nvSpPr>
        <p:spPr>
          <a:ln/>
        </p:spPr>
        <p:txBody>
          <a:bodyPr/>
          <a:lstStyle>
            <a:lvl1pPr>
              <a:defRPr/>
            </a:lvl1pPr>
          </a:lstStyle>
          <a:p>
            <a:fld id="{2CAB7266-8155-4E4C-9726-2C9AB2AC2D1A}" type="slidenum">
              <a:rPr lang="en-US" altLang="en-US"/>
              <a:pPr/>
              <a:t>‹#›</a:t>
            </a:fld>
            <a:endParaRPr lang="en-US" altLang="en-US"/>
          </a:p>
        </p:txBody>
      </p:sp>
    </p:spTree>
    <p:extLst>
      <p:ext uri="{BB962C8B-B14F-4D97-AF65-F5344CB8AC3E}">
        <p14:creationId xmlns:p14="http://schemas.microsoft.com/office/powerpoint/2010/main" val="3067898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F05EC48-4959-44D6-8649-4D5C892EBF61}"/>
              </a:ext>
            </a:extLst>
          </p:cNvPr>
          <p:cNvSpPr>
            <a:spLocks noGrp="1" noChangeArrowheads="1"/>
          </p:cNvSpPr>
          <p:nvPr>
            <p:ph type="dt" sz="half" idx="10"/>
          </p:nvPr>
        </p:nvSpPr>
        <p:spPr>
          <a:ln/>
        </p:spPr>
        <p:txBody>
          <a:bodyPr/>
          <a:lstStyle>
            <a:lvl1pPr>
              <a:defRPr/>
            </a:lvl1pPr>
          </a:lstStyle>
          <a:p>
            <a:pPr>
              <a:defRPr/>
            </a:pPr>
            <a:fld id="{468BEA87-9804-41A7-87A8-788ACE903066}" type="datetime1">
              <a:rPr lang="en-US"/>
              <a:pPr>
                <a:defRPr/>
              </a:pPr>
              <a:t>30-Sep-20</a:t>
            </a:fld>
            <a:endParaRPr lang="en-US"/>
          </a:p>
        </p:txBody>
      </p:sp>
      <p:sp>
        <p:nvSpPr>
          <p:cNvPr id="6" name="Rectangle 5">
            <a:extLst>
              <a:ext uri="{FF2B5EF4-FFF2-40B4-BE49-F238E27FC236}">
                <a16:creationId xmlns:a16="http://schemas.microsoft.com/office/drawing/2014/main" id="{84D49EC1-A857-4A7A-817C-973283DC5ABA}"/>
              </a:ext>
            </a:extLst>
          </p:cNvPr>
          <p:cNvSpPr>
            <a:spLocks noGrp="1" noChangeArrowheads="1"/>
          </p:cNvSpPr>
          <p:nvPr>
            <p:ph type="ftr" sz="quarter" idx="11"/>
          </p:nvPr>
        </p:nvSpPr>
        <p:spPr>
          <a:ln/>
        </p:spPr>
        <p:txBody>
          <a:bodyPr/>
          <a:lstStyle>
            <a:lvl1pPr>
              <a:defRPr/>
            </a:lvl1pPr>
          </a:lstStyle>
          <a:p>
            <a:pPr>
              <a:defRPr/>
            </a:pPr>
            <a:r>
              <a:rPr lang="en-US"/>
              <a:t>(c)2001-2003, Michael P. Frank</a:t>
            </a:r>
          </a:p>
        </p:txBody>
      </p:sp>
      <p:sp>
        <p:nvSpPr>
          <p:cNvPr id="7" name="Rectangle 6">
            <a:extLst>
              <a:ext uri="{FF2B5EF4-FFF2-40B4-BE49-F238E27FC236}">
                <a16:creationId xmlns:a16="http://schemas.microsoft.com/office/drawing/2014/main" id="{EF6344E5-DC56-458A-86DF-205D85DD9E40}"/>
              </a:ext>
            </a:extLst>
          </p:cNvPr>
          <p:cNvSpPr>
            <a:spLocks noGrp="1" noChangeArrowheads="1"/>
          </p:cNvSpPr>
          <p:nvPr>
            <p:ph type="sldNum" sz="quarter" idx="12"/>
          </p:nvPr>
        </p:nvSpPr>
        <p:spPr>
          <a:ln/>
        </p:spPr>
        <p:txBody>
          <a:bodyPr/>
          <a:lstStyle>
            <a:lvl1pPr>
              <a:defRPr/>
            </a:lvl1pPr>
          </a:lstStyle>
          <a:p>
            <a:fld id="{7A13FC91-F341-44D7-AD0E-83B67DCE2917}" type="slidenum">
              <a:rPr lang="en-US" altLang="en-US"/>
              <a:pPr/>
              <a:t>‹#›</a:t>
            </a:fld>
            <a:endParaRPr lang="en-US" altLang="en-US"/>
          </a:p>
        </p:txBody>
      </p:sp>
    </p:spTree>
    <p:extLst>
      <p:ext uri="{BB962C8B-B14F-4D97-AF65-F5344CB8AC3E}">
        <p14:creationId xmlns:p14="http://schemas.microsoft.com/office/powerpoint/2010/main" val="403778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DF783E1-4128-4E28-B547-085CA48F38B4}"/>
              </a:ext>
            </a:extLst>
          </p:cNvPr>
          <p:cNvSpPr>
            <a:spLocks noGrp="1" noChangeArrowheads="1"/>
          </p:cNvSpPr>
          <p:nvPr>
            <p:ph type="title"/>
          </p:nvPr>
        </p:nvSpPr>
        <p:spPr bwMode="auto">
          <a:xfrm>
            <a:off x="685800" y="609600"/>
            <a:ext cx="7772400" cy="1143000"/>
          </a:xfrm>
          <a:prstGeom prst="rect">
            <a:avLst/>
          </a:prstGeom>
          <a:solidFill>
            <a:srgbClr val="99CC00"/>
          </a:solidFill>
          <a:ln w="57150">
            <a:solidFill>
              <a:srgbClr val="FFFF00"/>
            </a:solid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6162D67-F155-484B-B19A-1B08E0E85A50}"/>
              </a:ext>
            </a:extLst>
          </p:cNvPr>
          <p:cNvSpPr>
            <a:spLocks noGrp="1" noChangeArrowheads="1"/>
          </p:cNvSpPr>
          <p:nvPr>
            <p:ph type="body" idx="1"/>
          </p:nvPr>
        </p:nvSpPr>
        <p:spPr bwMode="auto">
          <a:xfrm>
            <a:off x="685800" y="1981200"/>
            <a:ext cx="7772400" cy="4114800"/>
          </a:xfrm>
          <a:prstGeom prst="rect">
            <a:avLst/>
          </a:prstGeom>
          <a:solidFill>
            <a:schemeClr val="bg1"/>
          </a:solidFill>
          <a:ln w="57150">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a:extLst>
              <a:ext uri="{FF2B5EF4-FFF2-40B4-BE49-F238E27FC236}">
                <a16:creationId xmlns:a16="http://schemas.microsoft.com/office/drawing/2014/main" id="{864A6790-4F64-4EAC-BC40-6E1AC05ECBC6}"/>
              </a:ext>
            </a:extLst>
          </p:cNvPr>
          <p:cNvSpPr>
            <a:spLocks noGrp="1" noChangeArrowheads="1"/>
          </p:cNvSpPr>
          <p:nvPr>
            <p:ph type="dt" sz="half" idx="2"/>
          </p:nvPr>
        </p:nvSpPr>
        <p:spPr bwMode="auto">
          <a:xfrm>
            <a:off x="76200" y="64770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bg1"/>
                </a:solidFill>
              </a:defRPr>
            </a:lvl1pPr>
          </a:lstStyle>
          <a:p>
            <a:pPr>
              <a:defRPr/>
            </a:pPr>
            <a:fld id="{B4AA9D7C-8DEC-482B-90E9-9A044C844323}" type="datetime1">
              <a:rPr lang="en-US"/>
              <a:pPr>
                <a:defRPr/>
              </a:pPr>
              <a:t>30-Sep-20</a:t>
            </a:fld>
            <a:endParaRPr lang="en-US"/>
          </a:p>
        </p:txBody>
      </p:sp>
      <p:sp>
        <p:nvSpPr>
          <p:cNvPr id="1029" name="Rectangle 5">
            <a:extLst>
              <a:ext uri="{FF2B5EF4-FFF2-40B4-BE49-F238E27FC236}">
                <a16:creationId xmlns:a16="http://schemas.microsoft.com/office/drawing/2014/main" id="{A254D029-9B92-450D-84F1-242515510CDE}"/>
              </a:ext>
            </a:extLst>
          </p:cNvPr>
          <p:cNvSpPr>
            <a:spLocks noGrp="1" noChangeArrowheads="1"/>
          </p:cNvSpPr>
          <p:nvPr>
            <p:ph type="ftr" sz="quarter" idx="3"/>
          </p:nvPr>
        </p:nvSpPr>
        <p:spPr bwMode="auto">
          <a:xfrm>
            <a:off x="3124200" y="64770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pPr>
              <a:defRPr/>
            </a:pPr>
            <a:r>
              <a:rPr lang="en-US"/>
              <a:t>(c)2001-2003, Michael P. Frank</a:t>
            </a:r>
          </a:p>
        </p:txBody>
      </p:sp>
      <p:sp>
        <p:nvSpPr>
          <p:cNvPr id="1030" name="Rectangle 6">
            <a:extLst>
              <a:ext uri="{FF2B5EF4-FFF2-40B4-BE49-F238E27FC236}">
                <a16:creationId xmlns:a16="http://schemas.microsoft.com/office/drawing/2014/main" id="{E7E4E541-AD24-4319-A013-D503F89442D3}"/>
              </a:ext>
            </a:extLst>
          </p:cNvPr>
          <p:cNvSpPr>
            <a:spLocks noGrp="1" noChangeArrowheads="1"/>
          </p:cNvSpPr>
          <p:nvPr>
            <p:ph type="sldNum" sz="quarter" idx="4"/>
          </p:nvPr>
        </p:nvSpPr>
        <p:spPr bwMode="auto">
          <a:xfrm>
            <a:off x="7162800" y="64770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fld id="{E5B372E3-4B0C-4A68-95F2-B72E56FDCC57}" type="slidenum">
              <a:rPr lang="en-US" altLang="en-US"/>
              <a:pPr/>
              <a:t>‹#›</a:t>
            </a:fld>
            <a:endParaRPr lang="en-US" altLang="en-US"/>
          </a:p>
        </p:txBody>
      </p:sp>
      <p:sp>
        <p:nvSpPr>
          <p:cNvPr id="1031" name="Text Box 10">
            <a:extLst>
              <a:ext uri="{FF2B5EF4-FFF2-40B4-BE49-F238E27FC236}">
                <a16:creationId xmlns:a16="http://schemas.microsoft.com/office/drawing/2014/main" id="{D4B434C5-D94F-4827-9D0B-0BBFA289B6B9}"/>
              </a:ext>
            </a:extLst>
          </p:cNvPr>
          <p:cNvSpPr txBox="1">
            <a:spLocks noChangeArrowheads="1"/>
          </p:cNvSpPr>
          <p:nvPr userDrawn="1"/>
        </p:nvSpPr>
        <p:spPr bwMode="auto">
          <a:xfrm>
            <a:off x="76200" y="7620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a:defRPr/>
            </a:pPr>
            <a:r>
              <a:rPr lang="en-US" altLang="en-US" sz="2000">
                <a:solidFill>
                  <a:schemeClr val="bg1"/>
                </a:solidFill>
              </a:rPr>
              <a:t>Module #22 - Graphs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imes New Roman" pitchFamily="18" charset="0"/>
        </a:defRPr>
      </a:lvl2pPr>
      <a:lvl3pPr algn="ctr" rtl="0" eaLnBrk="0" fontAlgn="base" hangingPunct="0">
        <a:spcBef>
          <a:spcPct val="0"/>
        </a:spcBef>
        <a:spcAft>
          <a:spcPct val="0"/>
        </a:spcAft>
        <a:defRPr sz="4400">
          <a:solidFill>
            <a:schemeClr val="tx1"/>
          </a:solidFill>
          <a:latin typeface="Times New Roman" pitchFamily="18" charset="0"/>
        </a:defRPr>
      </a:lvl3pPr>
      <a:lvl4pPr algn="ctr" rtl="0" eaLnBrk="0" fontAlgn="base" hangingPunct="0">
        <a:spcBef>
          <a:spcPct val="0"/>
        </a:spcBef>
        <a:spcAft>
          <a:spcPct val="0"/>
        </a:spcAft>
        <a:defRPr sz="4400">
          <a:solidFill>
            <a:schemeClr val="tx1"/>
          </a:solidFill>
          <a:latin typeface="Times New Roman" pitchFamily="18" charset="0"/>
        </a:defRPr>
      </a:lvl4pPr>
      <a:lvl5pPr algn="ctr" rtl="0" eaLnBrk="0" fontAlgn="base" hangingPunct="0">
        <a:spcBef>
          <a:spcPct val="0"/>
        </a:spcBef>
        <a:spcAft>
          <a:spcPct val="0"/>
        </a:spcAft>
        <a:defRPr sz="4400">
          <a:solidFill>
            <a:schemeClr val="tx1"/>
          </a:solidFill>
          <a:latin typeface="Times New Roman" pitchFamily="18" charset="0"/>
        </a:defRPr>
      </a:lvl5pPr>
      <a:lvl6pPr marL="457200" algn="ctr" rtl="0" eaLnBrk="0" fontAlgn="base" hangingPunct="0">
        <a:spcBef>
          <a:spcPct val="0"/>
        </a:spcBef>
        <a:spcAft>
          <a:spcPct val="0"/>
        </a:spcAft>
        <a:defRPr sz="4400">
          <a:solidFill>
            <a:schemeClr val="tx1"/>
          </a:solidFill>
          <a:latin typeface="Times New Roman" pitchFamily="18" charset="0"/>
        </a:defRPr>
      </a:lvl6pPr>
      <a:lvl7pPr marL="914400" algn="ctr" rtl="0" eaLnBrk="0" fontAlgn="base" hangingPunct="0">
        <a:spcBef>
          <a:spcPct val="0"/>
        </a:spcBef>
        <a:spcAft>
          <a:spcPct val="0"/>
        </a:spcAft>
        <a:defRPr sz="4400">
          <a:solidFill>
            <a:schemeClr val="tx1"/>
          </a:solidFill>
          <a:latin typeface="Times New Roman" pitchFamily="18" charset="0"/>
        </a:defRPr>
      </a:lvl7pPr>
      <a:lvl8pPr marL="1371600" algn="ctr" rtl="0" eaLnBrk="0" fontAlgn="base" hangingPunct="0">
        <a:spcBef>
          <a:spcPct val="0"/>
        </a:spcBef>
        <a:spcAft>
          <a:spcPct val="0"/>
        </a:spcAft>
        <a:defRPr sz="4400">
          <a:solidFill>
            <a:schemeClr val="tx1"/>
          </a:solidFill>
          <a:latin typeface="Times New Roman" pitchFamily="18" charset="0"/>
        </a:defRPr>
      </a:lvl8pPr>
      <a:lvl9pPr marL="1828800" algn="ctr" rtl="0" eaLnBrk="0" fontAlgn="base" hangingPunct="0">
        <a:spcBef>
          <a:spcPct val="0"/>
        </a:spcBef>
        <a:spcAft>
          <a:spcPct val="0"/>
        </a:spcAft>
        <a:defRPr sz="4400">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accent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har char="•"/>
        <a:defRPr sz="2400">
          <a:solidFill>
            <a:srgbClr val="006600"/>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sz="2000">
          <a:solidFill>
            <a:srgbClr val="800080"/>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sz="2000">
          <a:solidFill>
            <a:srgbClr val="006666"/>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har char="»"/>
        <a:defRPr sz="2000">
          <a:solidFill>
            <a:srgbClr val="006666"/>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har char="»"/>
        <a:defRPr sz="2000">
          <a:solidFill>
            <a:srgbClr val="006666"/>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har char="»"/>
        <a:defRPr sz="2000">
          <a:solidFill>
            <a:srgbClr val="006666"/>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har char="»"/>
        <a:defRPr sz="2000">
          <a:solidFill>
            <a:srgbClr val="006666"/>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a:extLst>
              <a:ext uri="{FF2B5EF4-FFF2-40B4-BE49-F238E27FC236}">
                <a16:creationId xmlns:a16="http://schemas.microsoft.com/office/drawing/2014/main" id="{7C902B41-C83E-4D5B-A138-8ECA5D0EE76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878A427A-BB3B-4734-B525-916BCE2A185B}"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4099" name="Footer Placeholder 4">
            <a:extLst>
              <a:ext uri="{FF2B5EF4-FFF2-40B4-BE49-F238E27FC236}">
                <a16:creationId xmlns:a16="http://schemas.microsoft.com/office/drawing/2014/main" id="{AD6A4898-F9D4-432A-B482-33B85819CD8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4100" name="Slide Number Placeholder 5">
            <a:extLst>
              <a:ext uri="{FF2B5EF4-FFF2-40B4-BE49-F238E27FC236}">
                <a16:creationId xmlns:a16="http://schemas.microsoft.com/office/drawing/2014/main" id="{72E6175B-DF96-49E1-BA8C-D097D8B069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A744B01F-7019-40D2-9F05-86B767E6D259}" type="slidenum">
              <a:rPr lang="en-US" altLang="en-US" sz="1400">
                <a:solidFill>
                  <a:schemeClr val="bg1"/>
                </a:solidFill>
              </a:rPr>
              <a:pPr>
                <a:spcBef>
                  <a:spcPct val="0"/>
                </a:spcBef>
                <a:buFontTx/>
                <a:buNone/>
              </a:pPr>
              <a:t>1</a:t>
            </a:fld>
            <a:endParaRPr lang="en-US" altLang="en-US" sz="1400">
              <a:solidFill>
                <a:schemeClr val="bg1"/>
              </a:solidFill>
            </a:endParaRPr>
          </a:p>
        </p:txBody>
      </p:sp>
      <p:sp>
        <p:nvSpPr>
          <p:cNvPr id="4101" name="Rectangle 2">
            <a:extLst>
              <a:ext uri="{FF2B5EF4-FFF2-40B4-BE49-F238E27FC236}">
                <a16:creationId xmlns:a16="http://schemas.microsoft.com/office/drawing/2014/main" id="{448F8553-2569-429A-954C-CE39A418B071}"/>
              </a:ext>
            </a:extLst>
          </p:cNvPr>
          <p:cNvSpPr>
            <a:spLocks noGrp="1" noChangeArrowheads="1"/>
          </p:cNvSpPr>
          <p:nvPr>
            <p:ph type="ctrTitle"/>
          </p:nvPr>
        </p:nvSpPr>
        <p:spPr>
          <a:xfrm>
            <a:off x="990600" y="1143000"/>
            <a:ext cx="6934200" cy="2514600"/>
          </a:xfrm>
        </p:spPr>
        <p:txBody>
          <a:bodyPr/>
          <a:lstStyle/>
          <a:p>
            <a:r>
              <a:rPr lang="en-US" altLang="en-US" sz="2000"/>
              <a:t>University of Florida</a:t>
            </a:r>
            <a:br>
              <a:rPr lang="en-US" altLang="en-US" sz="2000"/>
            </a:br>
            <a:r>
              <a:rPr lang="en-US" altLang="en-US" sz="2000"/>
              <a:t>Dept. of Computer &amp; Information Science &amp; Engineering</a:t>
            </a:r>
            <a:br>
              <a:rPr lang="en-US" altLang="en-US"/>
            </a:br>
            <a:r>
              <a:rPr lang="en-US" altLang="en-US"/>
              <a:t>COT 3100</a:t>
            </a:r>
            <a:br>
              <a:rPr lang="en-US" altLang="en-US" sz="3600"/>
            </a:br>
            <a:r>
              <a:rPr lang="en-US" altLang="en-US" sz="3600"/>
              <a:t>Applications of Discrete Structures</a:t>
            </a:r>
            <a:br>
              <a:rPr lang="en-US" altLang="en-US" sz="3600"/>
            </a:br>
            <a:r>
              <a:rPr lang="en-US" altLang="en-US" sz="2400"/>
              <a:t>Dr. Michael P. Frank</a:t>
            </a:r>
          </a:p>
        </p:txBody>
      </p:sp>
      <p:sp>
        <p:nvSpPr>
          <p:cNvPr id="2051" name="Rectangle 3">
            <a:extLst>
              <a:ext uri="{FF2B5EF4-FFF2-40B4-BE49-F238E27FC236}">
                <a16:creationId xmlns:a16="http://schemas.microsoft.com/office/drawing/2014/main" id="{86DC63C1-754B-4AE9-A587-B9073DB570F3}"/>
              </a:ext>
            </a:extLst>
          </p:cNvPr>
          <p:cNvSpPr>
            <a:spLocks noGrp="1" noChangeArrowheads="1"/>
          </p:cNvSpPr>
          <p:nvPr>
            <p:ph type="subTitle" idx="1"/>
          </p:nvPr>
        </p:nvSpPr>
        <p:spPr>
          <a:noFill/>
          <a:ln>
            <a:noFill/>
          </a:ln>
        </p:spPr>
        <p:txBody>
          <a:bodyPr/>
          <a:lstStyle/>
          <a:p>
            <a:pPr>
              <a:lnSpc>
                <a:spcPct val="90000"/>
              </a:lnSpc>
              <a:defRPr/>
            </a:pPr>
            <a:r>
              <a:rPr lang="en-US" sz="2800">
                <a:solidFill>
                  <a:schemeClr val="bg1"/>
                </a:solidFill>
                <a:effectLst>
                  <a:outerShdw blurRad="38100" dist="38100" dir="2700000" algn="tl">
                    <a:srgbClr val="000000"/>
                  </a:outerShdw>
                </a:effectLst>
              </a:rPr>
              <a:t>Slides for a Course Based on the Text</a:t>
            </a:r>
            <a:br>
              <a:rPr lang="en-US" sz="2800">
                <a:solidFill>
                  <a:schemeClr val="bg1"/>
                </a:solidFill>
                <a:effectLst>
                  <a:outerShdw blurRad="38100" dist="38100" dir="2700000" algn="tl">
                    <a:srgbClr val="000000"/>
                  </a:outerShdw>
                </a:effectLst>
              </a:rPr>
            </a:br>
            <a:r>
              <a:rPr lang="en-US" sz="2800" i="1">
                <a:solidFill>
                  <a:schemeClr val="bg1"/>
                </a:solidFill>
                <a:effectLst>
                  <a:outerShdw blurRad="38100" dist="38100" dir="2700000" algn="tl">
                    <a:srgbClr val="000000"/>
                  </a:outerShdw>
                </a:effectLst>
              </a:rPr>
              <a:t>Discrete Mathematics &amp; Its Applications</a:t>
            </a:r>
            <a:r>
              <a:rPr lang="en-US" sz="2800">
                <a:solidFill>
                  <a:schemeClr val="bg1"/>
                </a:solidFill>
                <a:effectLst>
                  <a:outerShdw blurRad="38100" dist="38100" dir="2700000" algn="tl">
                    <a:srgbClr val="000000"/>
                  </a:outerShdw>
                </a:effectLst>
              </a:rPr>
              <a:t> (5</a:t>
            </a:r>
            <a:r>
              <a:rPr lang="en-US" sz="2800" baseline="30000">
                <a:solidFill>
                  <a:schemeClr val="bg1"/>
                </a:solidFill>
                <a:effectLst>
                  <a:outerShdw blurRad="38100" dist="38100" dir="2700000" algn="tl">
                    <a:srgbClr val="000000"/>
                  </a:outerShdw>
                </a:effectLst>
              </a:rPr>
              <a:t>th</a:t>
            </a:r>
            <a:r>
              <a:rPr lang="en-US" sz="2800">
                <a:solidFill>
                  <a:schemeClr val="bg1"/>
                </a:solidFill>
                <a:effectLst>
                  <a:outerShdw blurRad="38100" dist="38100" dir="2700000" algn="tl">
                    <a:srgbClr val="000000"/>
                  </a:outerShdw>
                </a:effectLst>
              </a:rPr>
              <a:t> Edition)</a:t>
            </a:r>
            <a:br>
              <a:rPr lang="en-US" sz="2800">
                <a:solidFill>
                  <a:schemeClr val="bg1"/>
                </a:solidFill>
                <a:effectLst>
                  <a:outerShdw blurRad="38100" dist="38100" dir="2700000" algn="tl">
                    <a:srgbClr val="000000"/>
                  </a:outerShdw>
                </a:effectLst>
              </a:rPr>
            </a:br>
            <a:r>
              <a:rPr lang="en-US" sz="2800">
                <a:solidFill>
                  <a:schemeClr val="bg1"/>
                </a:solidFill>
                <a:effectLst>
                  <a:outerShdw blurRad="38100" dist="38100" dir="2700000" algn="tl">
                    <a:srgbClr val="000000"/>
                  </a:outerShdw>
                </a:effectLst>
              </a:rPr>
              <a:t>by Kenneth H. Rosen</a:t>
            </a:r>
            <a:endParaRPr lang="en-US" sz="2800">
              <a:effectLst>
                <a:outerShdw blurRad="38100" dist="38100" dir="2700000" algn="tl">
                  <a:srgbClr val="FFFFFF"/>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a:extLst>
              <a:ext uri="{FF2B5EF4-FFF2-40B4-BE49-F238E27FC236}">
                <a16:creationId xmlns:a16="http://schemas.microsoft.com/office/drawing/2014/main" id="{4C5C72B6-8F16-4891-90F7-7E971F6081A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2E6F8FCF-BB7B-4362-946B-86D86AAA3CF9}"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22531" name="Footer Placeholder 4">
            <a:extLst>
              <a:ext uri="{FF2B5EF4-FFF2-40B4-BE49-F238E27FC236}">
                <a16:creationId xmlns:a16="http://schemas.microsoft.com/office/drawing/2014/main" id="{BBF9D36E-ADFE-458C-8CB8-F33778D79EC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22532" name="Slide Number Placeholder 5">
            <a:extLst>
              <a:ext uri="{FF2B5EF4-FFF2-40B4-BE49-F238E27FC236}">
                <a16:creationId xmlns:a16="http://schemas.microsoft.com/office/drawing/2014/main" id="{D6C9E323-0FE7-436D-A8AC-A0E1395721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99CB81AB-43FF-4083-8A93-AF1C0BB1FAFA}" type="slidenum">
              <a:rPr lang="en-US" altLang="en-US" sz="1400">
                <a:solidFill>
                  <a:schemeClr val="bg1"/>
                </a:solidFill>
              </a:rPr>
              <a:pPr>
                <a:spcBef>
                  <a:spcPct val="0"/>
                </a:spcBef>
                <a:buFontTx/>
                <a:buNone/>
              </a:pPr>
              <a:t>10</a:t>
            </a:fld>
            <a:endParaRPr lang="en-US" altLang="en-US" sz="1400">
              <a:solidFill>
                <a:schemeClr val="bg1"/>
              </a:solidFill>
            </a:endParaRPr>
          </a:p>
        </p:txBody>
      </p:sp>
      <p:sp>
        <p:nvSpPr>
          <p:cNvPr id="22533" name="Rectangle 2">
            <a:extLst>
              <a:ext uri="{FF2B5EF4-FFF2-40B4-BE49-F238E27FC236}">
                <a16:creationId xmlns:a16="http://schemas.microsoft.com/office/drawing/2014/main" id="{8E38C9D1-5831-46D4-B8EA-10B1A04DA4FC}"/>
              </a:ext>
            </a:extLst>
          </p:cNvPr>
          <p:cNvSpPr>
            <a:spLocks noGrp="1" noChangeArrowheads="1"/>
          </p:cNvSpPr>
          <p:nvPr>
            <p:ph type="title"/>
          </p:nvPr>
        </p:nvSpPr>
        <p:spPr/>
        <p:txBody>
          <a:bodyPr/>
          <a:lstStyle/>
          <a:p>
            <a:r>
              <a:rPr lang="en-US" altLang="en-US"/>
              <a:t>§8.2: Các khái niệm về đồ thị</a:t>
            </a:r>
          </a:p>
        </p:txBody>
      </p:sp>
      <p:sp>
        <p:nvSpPr>
          <p:cNvPr id="827395" name="Rectangle 3">
            <a:extLst>
              <a:ext uri="{FF2B5EF4-FFF2-40B4-BE49-F238E27FC236}">
                <a16:creationId xmlns:a16="http://schemas.microsoft.com/office/drawing/2014/main" id="{EED009AA-E9C7-431D-B69D-D2E8376A7136}"/>
              </a:ext>
            </a:extLst>
          </p:cNvPr>
          <p:cNvSpPr>
            <a:spLocks noGrp="1" noChangeArrowheads="1"/>
          </p:cNvSpPr>
          <p:nvPr>
            <p:ph type="body" idx="1"/>
          </p:nvPr>
        </p:nvSpPr>
        <p:spPr/>
        <p:txBody>
          <a:bodyPr/>
          <a:lstStyle/>
          <a:p>
            <a:pPr>
              <a:lnSpc>
                <a:spcPct val="90000"/>
              </a:lnSpc>
              <a:buFontTx/>
              <a:buNone/>
              <a:defRPr/>
            </a:pPr>
            <a:r>
              <a:rPr lang="en-US"/>
              <a:t>Bạn cần biết các thuật ngữ sau:</a:t>
            </a:r>
          </a:p>
          <a:p>
            <a:pPr>
              <a:lnSpc>
                <a:spcPct val="90000"/>
              </a:lnSpc>
              <a:defRPr/>
            </a:pPr>
            <a:r>
              <a:rPr lang="en-US" i="1">
                <a:solidFill>
                  <a:schemeClr val="accent2"/>
                </a:solidFill>
              </a:rPr>
              <a:t>K</a:t>
            </a:r>
            <a:r>
              <a:rPr lang="en-US" i="1"/>
              <a:t>ề (</a:t>
            </a:r>
            <a:r>
              <a:rPr lang="en-US" i="1">
                <a:solidFill>
                  <a:schemeClr val="accent2"/>
                </a:solidFill>
              </a:rPr>
              <a:t>Adjacent), n</a:t>
            </a:r>
            <a:r>
              <a:rPr lang="en-US" i="1"/>
              <a:t>ối (</a:t>
            </a:r>
            <a:r>
              <a:rPr lang="en-US" i="1">
                <a:solidFill>
                  <a:schemeClr val="accent2"/>
                </a:solidFill>
              </a:rPr>
              <a:t>connects), c</a:t>
            </a:r>
            <a:r>
              <a:rPr lang="en-US" i="1"/>
              <a:t>ác đầu mút (</a:t>
            </a:r>
            <a:r>
              <a:rPr lang="en-US" i="1">
                <a:solidFill>
                  <a:schemeClr val="accent2"/>
                </a:solidFill>
              </a:rPr>
              <a:t>endpoints), b</a:t>
            </a:r>
            <a:r>
              <a:rPr lang="en-US" i="1"/>
              <a:t>ậc (</a:t>
            </a:r>
            <a:r>
              <a:rPr lang="en-US" i="1">
                <a:solidFill>
                  <a:schemeClr val="accent2"/>
                </a:solidFill>
              </a:rPr>
              <a:t>degree), </a:t>
            </a:r>
            <a:r>
              <a:rPr lang="en-US" i="1"/>
              <a:t>điểm đầu (</a:t>
            </a:r>
            <a:r>
              <a:rPr lang="en-US" i="1">
                <a:solidFill>
                  <a:schemeClr val="accent2"/>
                </a:solidFill>
              </a:rPr>
              <a:t>initial), k</a:t>
            </a:r>
            <a:r>
              <a:rPr lang="en-US" i="1"/>
              <a:t>ết thúc (</a:t>
            </a:r>
            <a:r>
              <a:rPr lang="en-US" i="1">
                <a:solidFill>
                  <a:schemeClr val="accent2"/>
                </a:solidFill>
              </a:rPr>
              <a:t>terminal), b</a:t>
            </a:r>
            <a:r>
              <a:rPr lang="en-US" i="1"/>
              <a:t>ậc vào (</a:t>
            </a:r>
            <a:r>
              <a:rPr lang="en-US" i="1">
                <a:solidFill>
                  <a:schemeClr val="accent2"/>
                </a:solidFill>
              </a:rPr>
              <a:t>in-degree), b</a:t>
            </a:r>
            <a:r>
              <a:rPr lang="en-US" i="1"/>
              <a:t>ậc ra (</a:t>
            </a:r>
            <a:r>
              <a:rPr lang="en-US" i="1">
                <a:solidFill>
                  <a:schemeClr val="accent2"/>
                </a:solidFill>
              </a:rPr>
              <a:t>out-degree), </a:t>
            </a:r>
            <a:r>
              <a:rPr lang="en-US" i="1"/>
              <a:t>đầy đủ (</a:t>
            </a:r>
            <a:r>
              <a:rPr lang="en-US" i="1">
                <a:solidFill>
                  <a:schemeClr val="accent2"/>
                </a:solidFill>
              </a:rPr>
              <a:t>complete), v</a:t>
            </a:r>
            <a:r>
              <a:rPr lang="en-US" i="1"/>
              <a:t>òng</a:t>
            </a:r>
            <a:r>
              <a:rPr lang="en-US" i="1">
                <a:solidFill>
                  <a:schemeClr val="accent2"/>
                </a:solidFill>
              </a:rPr>
              <a:t> (cycles), b</a:t>
            </a:r>
            <a:r>
              <a:rPr lang="en-US" i="1"/>
              <a:t>ánh xe (</a:t>
            </a:r>
            <a:r>
              <a:rPr lang="en-US" i="1">
                <a:solidFill>
                  <a:schemeClr val="accent2"/>
                </a:solidFill>
              </a:rPr>
              <a:t>wheels), n-cubes, hai ph</a:t>
            </a:r>
            <a:r>
              <a:rPr lang="en-US" i="1"/>
              <a:t>ần (</a:t>
            </a:r>
            <a:r>
              <a:rPr lang="en-US" i="1">
                <a:solidFill>
                  <a:schemeClr val="accent2"/>
                </a:solidFill>
              </a:rPr>
              <a:t>bipartite), </a:t>
            </a:r>
            <a:r>
              <a:rPr lang="en-US" i="1"/>
              <a:t>đồ thị con</a:t>
            </a:r>
            <a:r>
              <a:rPr lang="en-US" i="1">
                <a:solidFill>
                  <a:schemeClr val="accent2"/>
                </a:solidFill>
              </a:rPr>
              <a:t> (subgraph), h</a:t>
            </a:r>
            <a:r>
              <a:rPr lang="en-US" i="1"/>
              <a:t>ợp (</a:t>
            </a:r>
            <a:r>
              <a:rPr lang="en-US" i="1">
                <a:solidFill>
                  <a:schemeClr val="accent2"/>
                </a:solidFill>
              </a:rPr>
              <a:t>union).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a:extLst>
              <a:ext uri="{FF2B5EF4-FFF2-40B4-BE49-F238E27FC236}">
                <a16:creationId xmlns:a16="http://schemas.microsoft.com/office/drawing/2014/main" id="{946553AB-2AAC-497A-8554-8B67FC350DB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335DFB34-255A-47DA-83B7-63E50AD1F125}"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24579" name="Footer Placeholder 4">
            <a:extLst>
              <a:ext uri="{FF2B5EF4-FFF2-40B4-BE49-F238E27FC236}">
                <a16:creationId xmlns:a16="http://schemas.microsoft.com/office/drawing/2014/main" id="{4C030DE5-DD2D-403E-94FF-314ACB4286D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24580" name="Slide Number Placeholder 5">
            <a:extLst>
              <a:ext uri="{FF2B5EF4-FFF2-40B4-BE49-F238E27FC236}">
                <a16:creationId xmlns:a16="http://schemas.microsoft.com/office/drawing/2014/main" id="{A127A373-0193-44A4-800E-F0A00DA609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E9157F0D-92C6-4B65-B952-DF1FAF24C063}" type="slidenum">
              <a:rPr lang="en-US" altLang="en-US" sz="1400">
                <a:solidFill>
                  <a:schemeClr val="bg1"/>
                </a:solidFill>
              </a:rPr>
              <a:pPr>
                <a:spcBef>
                  <a:spcPct val="0"/>
                </a:spcBef>
                <a:buFontTx/>
                <a:buNone/>
              </a:pPr>
              <a:t>11</a:t>
            </a:fld>
            <a:endParaRPr lang="en-US" altLang="en-US" sz="1400">
              <a:solidFill>
                <a:schemeClr val="bg1"/>
              </a:solidFill>
            </a:endParaRPr>
          </a:p>
        </p:txBody>
      </p:sp>
      <p:sp>
        <p:nvSpPr>
          <p:cNvPr id="24581" name="Rectangle 2">
            <a:extLst>
              <a:ext uri="{FF2B5EF4-FFF2-40B4-BE49-F238E27FC236}">
                <a16:creationId xmlns:a16="http://schemas.microsoft.com/office/drawing/2014/main" id="{3B0F78BD-29D3-4C25-BEEC-3FB8FA910C15}"/>
              </a:ext>
            </a:extLst>
          </p:cNvPr>
          <p:cNvSpPr>
            <a:spLocks noGrp="1" noChangeArrowheads="1"/>
          </p:cNvSpPr>
          <p:nvPr>
            <p:ph type="title"/>
          </p:nvPr>
        </p:nvSpPr>
        <p:spPr/>
        <p:txBody>
          <a:bodyPr/>
          <a:lstStyle/>
          <a:p>
            <a:r>
              <a:rPr lang="en-US" altLang="en-US"/>
              <a:t>Kề nhau - Adjacency</a:t>
            </a:r>
          </a:p>
        </p:txBody>
      </p:sp>
      <p:sp>
        <p:nvSpPr>
          <p:cNvPr id="729091" name="Rectangle 3">
            <a:extLst>
              <a:ext uri="{FF2B5EF4-FFF2-40B4-BE49-F238E27FC236}">
                <a16:creationId xmlns:a16="http://schemas.microsoft.com/office/drawing/2014/main" id="{D7C901B5-527F-4F99-A72E-597BA0DE4D81}"/>
              </a:ext>
            </a:extLst>
          </p:cNvPr>
          <p:cNvSpPr>
            <a:spLocks noGrp="1" noChangeArrowheads="1"/>
          </p:cNvSpPr>
          <p:nvPr>
            <p:ph type="body" idx="1"/>
          </p:nvPr>
        </p:nvSpPr>
        <p:spPr/>
        <p:txBody>
          <a:bodyPr/>
          <a:lstStyle/>
          <a:p>
            <a:pPr marL="231775" indent="-231775">
              <a:buFontTx/>
              <a:buNone/>
              <a:defRPr/>
            </a:pPr>
            <a:r>
              <a:rPr lang="en-US"/>
              <a:t>G/s </a:t>
            </a:r>
            <a:r>
              <a:rPr lang="en-US" i="1"/>
              <a:t>G</a:t>
            </a:r>
            <a:r>
              <a:rPr lang="en-US"/>
              <a:t> là đồ thị vô hướng với tập cạnh </a:t>
            </a:r>
            <a:r>
              <a:rPr lang="en-US" i="1"/>
              <a:t>E</a:t>
            </a:r>
            <a:r>
              <a:rPr lang="en-US"/>
              <a:t>.  G/s </a:t>
            </a:r>
            <a:r>
              <a:rPr lang="en-US" i="1">
                <a:solidFill>
                  <a:srgbClr val="FF0000"/>
                </a:solidFill>
              </a:rPr>
              <a:t>e</a:t>
            </a:r>
            <a:r>
              <a:rPr lang="en-US">
                <a:solidFill>
                  <a:srgbClr val="FF0000"/>
                </a:solidFill>
                <a:sym typeface="Symbol" pitchFamily="18" charset="2"/>
              </a:rPr>
              <a:t></a:t>
            </a:r>
            <a:r>
              <a:rPr lang="en-US" i="1">
                <a:solidFill>
                  <a:srgbClr val="FF0000"/>
                </a:solidFill>
                <a:sym typeface="Symbol" pitchFamily="18" charset="2"/>
              </a:rPr>
              <a:t>E</a:t>
            </a:r>
            <a:r>
              <a:rPr lang="en-US">
                <a:sym typeface="Symbol" pitchFamily="18" charset="2"/>
              </a:rPr>
              <a:t> là cặp </a:t>
            </a:r>
            <a:r>
              <a:rPr lang="en-US">
                <a:solidFill>
                  <a:srgbClr val="FF0000"/>
                </a:solidFill>
                <a:sym typeface="Symbol" pitchFamily="18" charset="2"/>
              </a:rPr>
              <a:t>{</a:t>
            </a:r>
            <a:r>
              <a:rPr lang="en-US" i="1">
                <a:solidFill>
                  <a:srgbClr val="FF0000"/>
                </a:solidFill>
                <a:sym typeface="Symbol" pitchFamily="18" charset="2"/>
              </a:rPr>
              <a:t>u</a:t>
            </a:r>
            <a:r>
              <a:rPr lang="en-US">
                <a:solidFill>
                  <a:srgbClr val="FF0000"/>
                </a:solidFill>
                <a:sym typeface="Symbol" pitchFamily="18" charset="2"/>
              </a:rPr>
              <a:t>,</a:t>
            </a:r>
            <a:r>
              <a:rPr lang="en-US" i="1">
                <a:solidFill>
                  <a:srgbClr val="FF0000"/>
                </a:solidFill>
                <a:sym typeface="Symbol" pitchFamily="18" charset="2"/>
              </a:rPr>
              <a:t>v</a:t>
            </a:r>
            <a:r>
              <a:rPr lang="en-US">
                <a:solidFill>
                  <a:srgbClr val="FF0000"/>
                </a:solidFill>
                <a:sym typeface="Symbol" pitchFamily="18" charset="2"/>
              </a:rPr>
              <a:t>}</a:t>
            </a:r>
            <a:r>
              <a:rPr lang="en-US">
                <a:sym typeface="Symbol" pitchFamily="18" charset="2"/>
              </a:rPr>
              <a:t>.  Khi đó ta nói:</a:t>
            </a:r>
            <a:endParaRPr lang="en-US"/>
          </a:p>
          <a:p>
            <a:pPr marL="231775" indent="-231775">
              <a:defRPr/>
            </a:pPr>
            <a:r>
              <a:rPr lang="en-US" i="1">
                <a:solidFill>
                  <a:schemeClr val="accent2"/>
                </a:solidFill>
              </a:rPr>
              <a:t>u</a:t>
            </a:r>
            <a:r>
              <a:rPr lang="en-US">
                <a:solidFill>
                  <a:schemeClr val="accent2"/>
                </a:solidFill>
              </a:rPr>
              <a:t>, </a:t>
            </a:r>
            <a:r>
              <a:rPr lang="en-US" i="1">
                <a:solidFill>
                  <a:schemeClr val="accent2"/>
                </a:solidFill>
              </a:rPr>
              <a:t>v</a:t>
            </a:r>
            <a:r>
              <a:rPr lang="en-US">
                <a:solidFill>
                  <a:schemeClr val="accent2"/>
                </a:solidFill>
              </a:rPr>
              <a:t> l</a:t>
            </a:r>
            <a:r>
              <a:rPr lang="en-US"/>
              <a:t>à kề nhau</a:t>
            </a:r>
            <a:r>
              <a:rPr lang="en-US">
                <a:solidFill>
                  <a:schemeClr val="accent2"/>
                </a:solidFill>
              </a:rPr>
              <a:t>/ h</a:t>
            </a:r>
            <a:r>
              <a:rPr lang="en-US"/>
              <a:t>àng xóm</a:t>
            </a:r>
            <a:r>
              <a:rPr lang="en-US">
                <a:solidFill>
                  <a:schemeClr val="accent2"/>
                </a:solidFill>
              </a:rPr>
              <a:t>/ n</a:t>
            </a:r>
            <a:r>
              <a:rPr lang="en-US"/>
              <a:t>ối với nhau</a:t>
            </a:r>
            <a:r>
              <a:rPr lang="en-US">
                <a:solidFill>
                  <a:schemeClr val="accent2"/>
                </a:solidFill>
              </a:rPr>
              <a:t>.</a:t>
            </a:r>
          </a:p>
          <a:p>
            <a:pPr marL="231775" indent="-231775">
              <a:defRPr/>
            </a:pPr>
            <a:r>
              <a:rPr lang="en-US">
                <a:solidFill>
                  <a:schemeClr val="accent2"/>
                </a:solidFill>
              </a:rPr>
              <a:t>C</a:t>
            </a:r>
            <a:r>
              <a:rPr lang="en-US"/>
              <a:t>ạnh </a:t>
            </a:r>
            <a:r>
              <a:rPr lang="en-US" i="1">
                <a:solidFill>
                  <a:schemeClr val="accent2"/>
                </a:solidFill>
              </a:rPr>
              <a:t>e</a:t>
            </a:r>
            <a:r>
              <a:rPr lang="en-US">
                <a:solidFill>
                  <a:schemeClr val="accent2"/>
                </a:solidFill>
              </a:rPr>
              <a:t> l</a:t>
            </a:r>
            <a:r>
              <a:rPr lang="en-US"/>
              <a:t>à liên quan với các đỉnh u và v</a:t>
            </a:r>
            <a:r>
              <a:rPr lang="en-US">
                <a:solidFill>
                  <a:schemeClr val="accent2"/>
                </a:solidFill>
              </a:rPr>
              <a:t>.</a:t>
            </a:r>
          </a:p>
          <a:p>
            <a:pPr marL="231775" indent="-231775">
              <a:defRPr/>
            </a:pPr>
            <a:r>
              <a:rPr lang="en-US">
                <a:solidFill>
                  <a:schemeClr val="accent2"/>
                </a:solidFill>
              </a:rPr>
              <a:t>Ho</a:t>
            </a:r>
            <a:r>
              <a:rPr lang="en-US"/>
              <a:t>ặc cạnh </a:t>
            </a:r>
            <a:r>
              <a:rPr lang="en-US" i="1">
                <a:solidFill>
                  <a:schemeClr val="accent2"/>
                </a:solidFill>
              </a:rPr>
              <a:t>e</a:t>
            </a:r>
            <a:r>
              <a:rPr lang="en-US">
                <a:solidFill>
                  <a:schemeClr val="accent2"/>
                </a:solidFill>
              </a:rPr>
              <a:t> n</a:t>
            </a:r>
            <a:r>
              <a:rPr lang="en-US"/>
              <a:t>ối </a:t>
            </a:r>
            <a:r>
              <a:rPr lang="en-US">
                <a:solidFill>
                  <a:schemeClr val="accent2"/>
                </a:solidFill>
              </a:rPr>
              <a:t> </a:t>
            </a:r>
            <a:r>
              <a:rPr lang="en-US" i="1">
                <a:solidFill>
                  <a:schemeClr val="accent2"/>
                </a:solidFill>
              </a:rPr>
              <a:t>u</a:t>
            </a:r>
            <a:r>
              <a:rPr lang="en-US">
                <a:solidFill>
                  <a:schemeClr val="accent2"/>
                </a:solidFill>
              </a:rPr>
              <a:t> v</a:t>
            </a:r>
            <a:r>
              <a:rPr lang="en-US"/>
              <a:t>à </a:t>
            </a:r>
            <a:r>
              <a:rPr lang="en-US" i="1">
                <a:solidFill>
                  <a:schemeClr val="accent2"/>
                </a:solidFill>
              </a:rPr>
              <a:t>v</a:t>
            </a:r>
            <a:r>
              <a:rPr lang="en-US">
                <a:solidFill>
                  <a:schemeClr val="accent2"/>
                </a:solidFill>
              </a:rPr>
              <a:t>.</a:t>
            </a:r>
          </a:p>
          <a:p>
            <a:pPr marL="231775" indent="-231775">
              <a:defRPr/>
            </a:pPr>
            <a:r>
              <a:rPr lang="en-US">
                <a:solidFill>
                  <a:schemeClr val="accent2"/>
                </a:solidFill>
              </a:rPr>
              <a:t>C</a:t>
            </a:r>
            <a:r>
              <a:rPr lang="en-US"/>
              <a:t>ác đỉnh</a:t>
            </a:r>
            <a:r>
              <a:rPr lang="en-US">
                <a:solidFill>
                  <a:schemeClr val="accent2"/>
                </a:solidFill>
              </a:rPr>
              <a:t> </a:t>
            </a:r>
            <a:r>
              <a:rPr lang="en-US" i="1">
                <a:solidFill>
                  <a:schemeClr val="accent2"/>
                </a:solidFill>
              </a:rPr>
              <a:t>u</a:t>
            </a:r>
            <a:r>
              <a:rPr lang="en-US">
                <a:solidFill>
                  <a:schemeClr val="accent2"/>
                </a:solidFill>
              </a:rPr>
              <a:t> v</a:t>
            </a:r>
            <a:r>
              <a:rPr lang="en-US"/>
              <a:t>à</a:t>
            </a:r>
            <a:r>
              <a:rPr lang="en-US">
                <a:solidFill>
                  <a:schemeClr val="accent2"/>
                </a:solidFill>
              </a:rPr>
              <a:t> </a:t>
            </a:r>
            <a:r>
              <a:rPr lang="en-US" i="1">
                <a:solidFill>
                  <a:schemeClr val="accent2"/>
                </a:solidFill>
              </a:rPr>
              <a:t>v</a:t>
            </a:r>
            <a:r>
              <a:rPr lang="en-US">
                <a:solidFill>
                  <a:schemeClr val="accent2"/>
                </a:solidFill>
              </a:rPr>
              <a:t> l</a:t>
            </a:r>
            <a:r>
              <a:rPr lang="en-US"/>
              <a:t>à các đầu mút của cạnh </a:t>
            </a:r>
            <a:r>
              <a:rPr lang="en-US" i="1">
                <a:solidFill>
                  <a:schemeClr val="accent2"/>
                </a:solidFill>
              </a:rPr>
              <a:t>e</a:t>
            </a:r>
            <a:r>
              <a:rPr lang="en-US">
                <a:solidFill>
                  <a:schemeClr val="accent2"/>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a:extLst>
              <a:ext uri="{FF2B5EF4-FFF2-40B4-BE49-F238E27FC236}">
                <a16:creationId xmlns:a16="http://schemas.microsoft.com/office/drawing/2014/main" id="{48D8FCD8-7B9A-477B-84CF-C49673EA821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6E152880-D228-4CE8-A780-02EE521269DF}"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26627" name="Footer Placeholder 4">
            <a:extLst>
              <a:ext uri="{FF2B5EF4-FFF2-40B4-BE49-F238E27FC236}">
                <a16:creationId xmlns:a16="http://schemas.microsoft.com/office/drawing/2014/main" id="{2EA6E6BF-6ECF-442A-8A81-B8FD00B701C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26628" name="Slide Number Placeholder 5">
            <a:extLst>
              <a:ext uri="{FF2B5EF4-FFF2-40B4-BE49-F238E27FC236}">
                <a16:creationId xmlns:a16="http://schemas.microsoft.com/office/drawing/2014/main" id="{F16B6AE4-D5AD-4F35-8256-455FBD6915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A5954963-9564-4DB4-8288-0BC8FBD869A5}" type="slidenum">
              <a:rPr lang="en-US" altLang="en-US" sz="1400">
                <a:solidFill>
                  <a:schemeClr val="bg1"/>
                </a:solidFill>
              </a:rPr>
              <a:pPr>
                <a:spcBef>
                  <a:spcPct val="0"/>
                </a:spcBef>
                <a:buFontTx/>
                <a:buNone/>
              </a:pPr>
              <a:t>12</a:t>
            </a:fld>
            <a:endParaRPr lang="en-US" altLang="en-US" sz="1400">
              <a:solidFill>
                <a:schemeClr val="bg1"/>
              </a:solidFill>
            </a:endParaRPr>
          </a:p>
        </p:txBody>
      </p:sp>
      <p:sp>
        <p:nvSpPr>
          <p:cNvPr id="26629" name="Rectangle 2">
            <a:extLst>
              <a:ext uri="{FF2B5EF4-FFF2-40B4-BE49-F238E27FC236}">
                <a16:creationId xmlns:a16="http://schemas.microsoft.com/office/drawing/2014/main" id="{33C62F73-E44E-410E-8CD1-C68326818262}"/>
              </a:ext>
            </a:extLst>
          </p:cNvPr>
          <p:cNvSpPr>
            <a:spLocks noGrp="1" noChangeArrowheads="1"/>
          </p:cNvSpPr>
          <p:nvPr>
            <p:ph type="title"/>
          </p:nvPr>
        </p:nvSpPr>
        <p:spPr/>
        <p:txBody>
          <a:bodyPr/>
          <a:lstStyle/>
          <a:p>
            <a:r>
              <a:rPr lang="en-US" altLang="en-US" sz="4000"/>
              <a:t>Bậc của đỉnh - Degree of a Vertex</a:t>
            </a:r>
          </a:p>
        </p:txBody>
      </p:sp>
      <p:sp>
        <p:nvSpPr>
          <p:cNvPr id="730115" name="Rectangle 3">
            <a:extLst>
              <a:ext uri="{FF2B5EF4-FFF2-40B4-BE49-F238E27FC236}">
                <a16:creationId xmlns:a16="http://schemas.microsoft.com/office/drawing/2014/main" id="{E7EC5E49-D2C3-4A16-AD58-C82E0D801FBA}"/>
              </a:ext>
            </a:extLst>
          </p:cNvPr>
          <p:cNvSpPr>
            <a:spLocks noGrp="1" noChangeArrowheads="1"/>
          </p:cNvSpPr>
          <p:nvPr>
            <p:ph type="body" idx="1"/>
          </p:nvPr>
        </p:nvSpPr>
        <p:spPr/>
        <p:txBody>
          <a:bodyPr/>
          <a:lstStyle/>
          <a:p>
            <a:pPr>
              <a:lnSpc>
                <a:spcPct val="90000"/>
              </a:lnSpc>
              <a:defRPr/>
            </a:pPr>
            <a:r>
              <a:rPr lang="en-US"/>
              <a:t>G/s </a:t>
            </a:r>
            <a:r>
              <a:rPr lang="en-US" i="1"/>
              <a:t>G</a:t>
            </a:r>
            <a:r>
              <a:rPr lang="en-US"/>
              <a:t> là đồ thị vô hướng, </a:t>
            </a:r>
            <a:r>
              <a:rPr lang="en-US" i="1">
                <a:solidFill>
                  <a:srgbClr val="FF0000"/>
                </a:solidFill>
              </a:rPr>
              <a:t>v</a:t>
            </a:r>
            <a:r>
              <a:rPr lang="en-US">
                <a:solidFill>
                  <a:srgbClr val="FF0000"/>
                </a:solidFill>
                <a:sym typeface="Symbol" pitchFamily="18" charset="2"/>
              </a:rPr>
              <a:t></a:t>
            </a:r>
            <a:r>
              <a:rPr lang="en-US" i="1">
                <a:solidFill>
                  <a:srgbClr val="FF0000"/>
                </a:solidFill>
                <a:sym typeface="Symbol" pitchFamily="18" charset="2"/>
              </a:rPr>
              <a:t>V</a:t>
            </a:r>
            <a:r>
              <a:rPr lang="en-US"/>
              <a:t> là đỉnh.</a:t>
            </a:r>
          </a:p>
          <a:p>
            <a:pPr>
              <a:lnSpc>
                <a:spcPct val="90000"/>
              </a:lnSpc>
              <a:defRPr/>
            </a:pPr>
            <a:r>
              <a:rPr lang="en-US"/>
              <a:t>Bậc của </a:t>
            </a:r>
            <a:r>
              <a:rPr lang="en-US" i="1"/>
              <a:t>v</a:t>
            </a:r>
            <a:r>
              <a:rPr lang="en-US"/>
              <a:t>, </a:t>
            </a:r>
            <a:r>
              <a:rPr lang="en-US">
                <a:solidFill>
                  <a:srgbClr val="FF0000"/>
                </a:solidFill>
              </a:rPr>
              <a:t>deg(</a:t>
            </a:r>
            <a:r>
              <a:rPr lang="en-US" i="1">
                <a:solidFill>
                  <a:srgbClr val="FF0000"/>
                </a:solidFill>
              </a:rPr>
              <a:t>v</a:t>
            </a:r>
            <a:r>
              <a:rPr lang="en-US">
                <a:solidFill>
                  <a:srgbClr val="FF0000"/>
                </a:solidFill>
              </a:rPr>
              <a:t>)</a:t>
            </a:r>
            <a:r>
              <a:rPr lang="en-US"/>
              <a:t>, là số các cạnh liên quan với nó. (Ngọai trừ mỗi vòng lặp được tính 2 lần)</a:t>
            </a:r>
          </a:p>
          <a:p>
            <a:pPr>
              <a:lnSpc>
                <a:spcPct val="90000"/>
              </a:lnSpc>
              <a:defRPr/>
            </a:pPr>
            <a:r>
              <a:rPr lang="en-US"/>
              <a:t>Một đỉnh có bậc 0 được gọi là cô lập (</a:t>
            </a:r>
            <a:r>
              <a:rPr lang="en-US" i="1"/>
              <a:t>isolated)</a:t>
            </a:r>
            <a:r>
              <a:rPr lang="en-US"/>
              <a:t>.</a:t>
            </a:r>
          </a:p>
          <a:p>
            <a:pPr>
              <a:lnSpc>
                <a:spcPct val="90000"/>
              </a:lnSpc>
              <a:defRPr/>
            </a:pPr>
            <a:r>
              <a:rPr lang="en-US"/>
              <a:t>Một đỉnh có bậc 1 được gọi là móc treo (</a:t>
            </a:r>
            <a:r>
              <a:rPr lang="en-US" i="1"/>
              <a:t>pendant)</a:t>
            </a:r>
            <a:r>
              <a:rPr lang="en-US"/>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a:extLst>
              <a:ext uri="{FF2B5EF4-FFF2-40B4-BE49-F238E27FC236}">
                <a16:creationId xmlns:a16="http://schemas.microsoft.com/office/drawing/2014/main" id="{DD1D1CD9-6B0D-437E-B3F3-49276831B59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84CE7435-ACA1-485B-A5D4-948EAFEF3417}"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28675" name="Footer Placeholder 4">
            <a:extLst>
              <a:ext uri="{FF2B5EF4-FFF2-40B4-BE49-F238E27FC236}">
                <a16:creationId xmlns:a16="http://schemas.microsoft.com/office/drawing/2014/main" id="{532F933E-4C93-4913-B0F8-A5E4818F107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28676" name="Slide Number Placeholder 5">
            <a:extLst>
              <a:ext uri="{FF2B5EF4-FFF2-40B4-BE49-F238E27FC236}">
                <a16:creationId xmlns:a16="http://schemas.microsoft.com/office/drawing/2014/main" id="{C206A23A-5E29-483A-8CA1-DDC8B4F657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60A1B5F0-4E34-4F1B-9C77-BF2EA3CA1006}" type="slidenum">
              <a:rPr lang="en-US" altLang="en-US" sz="1400">
                <a:solidFill>
                  <a:schemeClr val="bg1"/>
                </a:solidFill>
              </a:rPr>
              <a:pPr>
                <a:spcBef>
                  <a:spcPct val="0"/>
                </a:spcBef>
                <a:buFontTx/>
                <a:buNone/>
              </a:pPr>
              <a:t>13</a:t>
            </a:fld>
            <a:endParaRPr lang="en-US" altLang="en-US" sz="1400">
              <a:solidFill>
                <a:schemeClr val="bg1"/>
              </a:solidFill>
            </a:endParaRPr>
          </a:p>
        </p:txBody>
      </p:sp>
      <p:sp>
        <p:nvSpPr>
          <p:cNvPr id="28677" name="Rectangle 2">
            <a:extLst>
              <a:ext uri="{FF2B5EF4-FFF2-40B4-BE49-F238E27FC236}">
                <a16:creationId xmlns:a16="http://schemas.microsoft.com/office/drawing/2014/main" id="{D3475B4B-1AF7-454A-B070-707FFEED04FB}"/>
              </a:ext>
            </a:extLst>
          </p:cNvPr>
          <p:cNvSpPr>
            <a:spLocks noGrp="1" noChangeArrowheads="1"/>
          </p:cNvSpPr>
          <p:nvPr>
            <p:ph type="title"/>
          </p:nvPr>
        </p:nvSpPr>
        <p:spPr/>
        <p:txBody>
          <a:bodyPr/>
          <a:lstStyle/>
          <a:p>
            <a:r>
              <a:rPr lang="en-US" altLang="en-US" sz="4000"/>
              <a:t>Định lý bắt tay - Handshaking Theorem</a:t>
            </a:r>
          </a:p>
        </p:txBody>
      </p:sp>
      <p:sp>
        <p:nvSpPr>
          <p:cNvPr id="731139" name="Rectangle 3">
            <a:extLst>
              <a:ext uri="{FF2B5EF4-FFF2-40B4-BE49-F238E27FC236}">
                <a16:creationId xmlns:a16="http://schemas.microsoft.com/office/drawing/2014/main" id="{0C4CA58B-7FD1-446D-9423-A23978A9A6CE}"/>
              </a:ext>
            </a:extLst>
          </p:cNvPr>
          <p:cNvSpPr>
            <a:spLocks noGrp="1" noChangeArrowheads="1"/>
          </p:cNvSpPr>
          <p:nvPr>
            <p:ph type="body" idx="1"/>
          </p:nvPr>
        </p:nvSpPr>
        <p:spPr/>
        <p:txBody>
          <a:bodyPr/>
          <a:lstStyle/>
          <a:p>
            <a:pPr>
              <a:defRPr/>
            </a:pPr>
            <a:r>
              <a:rPr lang="en-US"/>
              <a:t>G/s </a:t>
            </a:r>
            <a:r>
              <a:rPr lang="en-US" i="1"/>
              <a:t>G</a:t>
            </a:r>
            <a:r>
              <a:rPr lang="en-US"/>
              <a:t> là đồ thị vô hướng (simple, multi-, or pseudo-) với tập đỉnh </a:t>
            </a:r>
            <a:r>
              <a:rPr lang="en-US" i="1"/>
              <a:t>V</a:t>
            </a:r>
            <a:r>
              <a:rPr lang="en-US"/>
              <a:t> và tập cạnh </a:t>
            </a:r>
            <a:r>
              <a:rPr lang="en-US" i="1"/>
              <a:t>E</a:t>
            </a:r>
            <a:r>
              <a:rPr lang="en-US"/>
              <a:t>. Khi đó</a:t>
            </a:r>
          </a:p>
          <a:p>
            <a:pPr>
              <a:defRPr/>
            </a:pPr>
            <a:endParaRPr lang="en-US"/>
          </a:p>
          <a:p>
            <a:pPr>
              <a:defRPr/>
            </a:pPr>
            <a:endParaRPr lang="en-US"/>
          </a:p>
          <a:p>
            <a:pPr>
              <a:defRPr/>
            </a:pPr>
            <a:r>
              <a:rPr lang="en-US" b="1"/>
              <a:t>Hệ quả: </a:t>
            </a:r>
            <a:r>
              <a:rPr lang="en-US"/>
              <a:t>Mọi đồ thị vô hướng có số chẵn lần các đỉnh bậc lẻ.</a:t>
            </a:r>
          </a:p>
        </p:txBody>
      </p:sp>
      <p:graphicFrame>
        <p:nvGraphicFramePr>
          <p:cNvPr id="28679" name="Object 4">
            <a:extLst>
              <a:ext uri="{FF2B5EF4-FFF2-40B4-BE49-F238E27FC236}">
                <a16:creationId xmlns:a16="http://schemas.microsoft.com/office/drawing/2014/main" id="{4FE3A097-A3F2-40BA-B3AC-88C590BCDCF9}"/>
              </a:ext>
            </a:extLst>
          </p:cNvPr>
          <p:cNvGraphicFramePr>
            <a:graphicFrameLocks noChangeAspect="1"/>
          </p:cNvGraphicFramePr>
          <p:nvPr/>
        </p:nvGraphicFramePr>
        <p:xfrm>
          <a:off x="2819400" y="3562350"/>
          <a:ext cx="3433763" cy="1168400"/>
        </p:xfrm>
        <a:graphic>
          <a:graphicData uri="http://schemas.openxmlformats.org/presentationml/2006/ole">
            <mc:AlternateContent xmlns:mc="http://schemas.openxmlformats.org/markup-compatibility/2006">
              <mc:Choice xmlns:v="urn:schemas-microsoft-com:vml" Requires="v">
                <p:oleObj spid="_x0000_s28680" name="Equation" r:id="rId4" imgW="1002865" imgH="342751" progId="Equation.3">
                  <p:embed/>
                </p:oleObj>
              </mc:Choice>
              <mc:Fallback>
                <p:oleObj name="Equation" r:id="rId4" imgW="1002865" imgH="342751"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562350"/>
                        <a:ext cx="3433763" cy="1168400"/>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a:extLst>
              <a:ext uri="{FF2B5EF4-FFF2-40B4-BE49-F238E27FC236}">
                <a16:creationId xmlns:a16="http://schemas.microsoft.com/office/drawing/2014/main" id="{5FA0908C-B61B-466B-8FBE-3D1DB309FFF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2B1F3FB4-376F-4859-8737-BCCC90A3D16B}"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30723" name="Footer Placeholder 4">
            <a:extLst>
              <a:ext uri="{FF2B5EF4-FFF2-40B4-BE49-F238E27FC236}">
                <a16:creationId xmlns:a16="http://schemas.microsoft.com/office/drawing/2014/main" id="{29B485D0-1E87-4428-B5B5-62B6DAE384C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30724" name="Slide Number Placeholder 5">
            <a:extLst>
              <a:ext uri="{FF2B5EF4-FFF2-40B4-BE49-F238E27FC236}">
                <a16:creationId xmlns:a16="http://schemas.microsoft.com/office/drawing/2014/main" id="{00C43EF6-1A23-4C25-BA0E-662D45CA6F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BD8116E2-5181-4949-ACF8-F963DDADE4CB}" type="slidenum">
              <a:rPr lang="en-US" altLang="en-US" sz="1400">
                <a:solidFill>
                  <a:schemeClr val="bg1"/>
                </a:solidFill>
              </a:rPr>
              <a:pPr>
                <a:spcBef>
                  <a:spcPct val="0"/>
                </a:spcBef>
                <a:buFontTx/>
                <a:buNone/>
              </a:pPr>
              <a:t>14</a:t>
            </a:fld>
            <a:endParaRPr lang="en-US" altLang="en-US" sz="1400">
              <a:solidFill>
                <a:schemeClr val="bg1"/>
              </a:solidFill>
            </a:endParaRPr>
          </a:p>
        </p:txBody>
      </p:sp>
      <p:sp>
        <p:nvSpPr>
          <p:cNvPr id="30725" name="Rectangle 2">
            <a:extLst>
              <a:ext uri="{FF2B5EF4-FFF2-40B4-BE49-F238E27FC236}">
                <a16:creationId xmlns:a16="http://schemas.microsoft.com/office/drawing/2014/main" id="{E25ED0D9-AEBD-433A-8AFA-C610F2A26C99}"/>
              </a:ext>
            </a:extLst>
          </p:cNvPr>
          <p:cNvSpPr>
            <a:spLocks noGrp="1" noChangeArrowheads="1"/>
          </p:cNvSpPr>
          <p:nvPr>
            <p:ph type="title"/>
          </p:nvPr>
        </p:nvSpPr>
        <p:spPr/>
        <p:txBody>
          <a:bodyPr/>
          <a:lstStyle/>
          <a:p>
            <a:r>
              <a:rPr lang="en-US" altLang="en-US" sz="4000"/>
              <a:t>Kề có hướng - Directed Adjacency</a:t>
            </a:r>
          </a:p>
        </p:txBody>
      </p:sp>
      <p:sp>
        <p:nvSpPr>
          <p:cNvPr id="732163" name="Rectangle 3">
            <a:extLst>
              <a:ext uri="{FF2B5EF4-FFF2-40B4-BE49-F238E27FC236}">
                <a16:creationId xmlns:a16="http://schemas.microsoft.com/office/drawing/2014/main" id="{9A546304-24A1-4CB1-87F5-4DC7F0083C68}"/>
              </a:ext>
            </a:extLst>
          </p:cNvPr>
          <p:cNvSpPr>
            <a:spLocks noGrp="1" noChangeArrowheads="1"/>
          </p:cNvSpPr>
          <p:nvPr>
            <p:ph type="body" idx="1"/>
          </p:nvPr>
        </p:nvSpPr>
        <p:spPr/>
        <p:txBody>
          <a:bodyPr/>
          <a:lstStyle/>
          <a:p>
            <a:pPr>
              <a:defRPr/>
            </a:pPr>
            <a:r>
              <a:rPr lang="en-US"/>
              <a:t>G/s </a:t>
            </a:r>
            <a:r>
              <a:rPr lang="en-US" i="1"/>
              <a:t>G</a:t>
            </a:r>
            <a:r>
              <a:rPr lang="en-US"/>
              <a:t> là đồ thị có hướng (possibly multi-), và giả sử </a:t>
            </a:r>
            <a:r>
              <a:rPr lang="en-US" i="1"/>
              <a:t>e</a:t>
            </a:r>
            <a:r>
              <a:rPr lang="en-US"/>
              <a:t> là cạnh của </a:t>
            </a:r>
            <a:r>
              <a:rPr lang="en-US" i="1"/>
              <a:t>G</a:t>
            </a:r>
            <a:r>
              <a:rPr lang="en-US"/>
              <a:t>  mà ánh xạ vào (u,</a:t>
            </a:r>
            <a:r>
              <a:rPr lang="en-US" i="1"/>
              <a:t>v</a:t>
            </a:r>
            <a:r>
              <a:rPr lang="en-US"/>
              <a:t>).  Khi đó ta nói:</a:t>
            </a:r>
          </a:p>
          <a:p>
            <a:pPr lvl="1">
              <a:defRPr/>
            </a:pPr>
            <a:r>
              <a:rPr lang="en-US" i="1"/>
              <a:t>u</a:t>
            </a:r>
            <a:r>
              <a:rPr lang="en-US"/>
              <a:t> là kề tới </a:t>
            </a:r>
            <a:r>
              <a:rPr lang="en-US" i="1"/>
              <a:t>v</a:t>
            </a:r>
            <a:r>
              <a:rPr lang="en-US"/>
              <a:t>, </a:t>
            </a:r>
            <a:r>
              <a:rPr lang="en-US" i="1"/>
              <a:t>v</a:t>
            </a:r>
            <a:r>
              <a:rPr lang="en-US"/>
              <a:t> là kề từ </a:t>
            </a:r>
            <a:r>
              <a:rPr lang="en-US" i="1"/>
              <a:t>u</a:t>
            </a:r>
          </a:p>
          <a:p>
            <a:pPr lvl="1">
              <a:defRPr/>
            </a:pPr>
            <a:r>
              <a:rPr lang="en-US" i="1"/>
              <a:t>e</a:t>
            </a:r>
            <a:r>
              <a:rPr lang="en-US"/>
              <a:t> đi từ u, e đi tới v.</a:t>
            </a:r>
          </a:p>
          <a:p>
            <a:pPr lvl="1">
              <a:defRPr/>
            </a:pPr>
            <a:r>
              <a:rPr lang="en-US" i="1"/>
              <a:t>e nối u tới v</a:t>
            </a:r>
            <a:r>
              <a:rPr lang="en-US"/>
              <a:t>, </a:t>
            </a:r>
            <a:r>
              <a:rPr lang="en-US" i="1"/>
              <a:t>e đi từ u tới v</a:t>
            </a:r>
            <a:endParaRPr lang="en-US"/>
          </a:p>
          <a:p>
            <a:pPr lvl="1">
              <a:defRPr/>
            </a:pPr>
            <a:r>
              <a:rPr lang="en-US"/>
              <a:t>Đỉnh đầu của </a:t>
            </a:r>
            <a:r>
              <a:rPr lang="en-US" i="1"/>
              <a:t>e</a:t>
            </a:r>
            <a:r>
              <a:rPr lang="en-US"/>
              <a:t> là </a:t>
            </a:r>
            <a:r>
              <a:rPr lang="en-US" i="1"/>
              <a:t>u</a:t>
            </a:r>
            <a:endParaRPr lang="en-US"/>
          </a:p>
          <a:p>
            <a:pPr lvl="1">
              <a:defRPr/>
            </a:pPr>
            <a:r>
              <a:rPr lang="en-US"/>
              <a:t>Đỉnh đích của </a:t>
            </a:r>
            <a:r>
              <a:rPr lang="en-US" i="1"/>
              <a:t>e</a:t>
            </a:r>
            <a:r>
              <a:rPr lang="en-US"/>
              <a:t> là </a:t>
            </a:r>
            <a:r>
              <a:rPr lang="en-US" i="1"/>
              <a:t>v</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a:extLst>
              <a:ext uri="{FF2B5EF4-FFF2-40B4-BE49-F238E27FC236}">
                <a16:creationId xmlns:a16="http://schemas.microsoft.com/office/drawing/2014/main" id="{FA5224CA-F7D9-41B4-AC8E-E107651B74C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08413346-F0CC-45A9-955D-9A64D962690E}"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32771" name="Footer Placeholder 4">
            <a:extLst>
              <a:ext uri="{FF2B5EF4-FFF2-40B4-BE49-F238E27FC236}">
                <a16:creationId xmlns:a16="http://schemas.microsoft.com/office/drawing/2014/main" id="{46E77427-3F4D-4353-80DE-556E72724A5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32772" name="Slide Number Placeholder 5">
            <a:extLst>
              <a:ext uri="{FF2B5EF4-FFF2-40B4-BE49-F238E27FC236}">
                <a16:creationId xmlns:a16="http://schemas.microsoft.com/office/drawing/2014/main" id="{30E25035-6EFF-47B5-A7A0-CC99EE771D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A1DB681B-1469-4FD6-81FA-C59AC411C6F3}" type="slidenum">
              <a:rPr lang="en-US" altLang="en-US" sz="1400">
                <a:solidFill>
                  <a:schemeClr val="bg1"/>
                </a:solidFill>
              </a:rPr>
              <a:pPr>
                <a:spcBef>
                  <a:spcPct val="0"/>
                </a:spcBef>
                <a:buFontTx/>
                <a:buNone/>
              </a:pPr>
              <a:t>15</a:t>
            </a:fld>
            <a:endParaRPr lang="en-US" altLang="en-US" sz="1400">
              <a:solidFill>
                <a:schemeClr val="bg1"/>
              </a:solidFill>
            </a:endParaRPr>
          </a:p>
        </p:txBody>
      </p:sp>
      <p:sp>
        <p:nvSpPr>
          <p:cNvPr id="32773" name="Rectangle 2">
            <a:extLst>
              <a:ext uri="{FF2B5EF4-FFF2-40B4-BE49-F238E27FC236}">
                <a16:creationId xmlns:a16="http://schemas.microsoft.com/office/drawing/2014/main" id="{DD779ACB-9C00-4549-A233-4B5DDF534FD5}"/>
              </a:ext>
            </a:extLst>
          </p:cNvPr>
          <p:cNvSpPr>
            <a:spLocks noGrp="1" noChangeArrowheads="1"/>
          </p:cNvSpPr>
          <p:nvPr>
            <p:ph type="title"/>
          </p:nvPr>
        </p:nvSpPr>
        <p:spPr/>
        <p:txBody>
          <a:bodyPr/>
          <a:lstStyle/>
          <a:p>
            <a:r>
              <a:rPr lang="en-US" altLang="en-US"/>
              <a:t>Bậc có hướng - Directed Degree</a:t>
            </a:r>
          </a:p>
        </p:txBody>
      </p:sp>
      <p:sp>
        <p:nvSpPr>
          <p:cNvPr id="733187" name="Rectangle 3">
            <a:extLst>
              <a:ext uri="{FF2B5EF4-FFF2-40B4-BE49-F238E27FC236}">
                <a16:creationId xmlns:a16="http://schemas.microsoft.com/office/drawing/2014/main" id="{EA9EDE60-B6B3-4B73-A407-E8ACBB207636}"/>
              </a:ext>
            </a:extLst>
          </p:cNvPr>
          <p:cNvSpPr>
            <a:spLocks noGrp="1" noChangeArrowheads="1"/>
          </p:cNvSpPr>
          <p:nvPr>
            <p:ph type="body" idx="1"/>
          </p:nvPr>
        </p:nvSpPr>
        <p:spPr/>
        <p:txBody>
          <a:bodyPr/>
          <a:lstStyle/>
          <a:p>
            <a:pPr>
              <a:defRPr/>
            </a:pPr>
            <a:r>
              <a:rPr lang="en-US"/>
              <a:t>G/s </a:t>
            </a:r>
            <a:r>
              <a:rPr lang="en-US" i="1"/>
              <a:t>G</a:t>
            </a:r>
            <a:r>
              <a:rPr lang="en-US"/>
              <a:t> là đồ thị có hướng, </a:t>
            </a:r>
            <a:r>
              <a:rPr lang="en-US" i="1"/>
              <a:t>v</a:t>
            </a:r>
            <a:r>
              <a:rPr lang="en-US"/>
              <a:t> là đỉnh của </a:t>
            </a:r>
            <a:r>
              <a:rPr lang="en-US" i="1"/>
              <a:t>G</a:t>
            </a:r>
            <a:r>
              <a:rPr lang="en-US"/>
              <a:t>.</a:t>
            </a:r>
          </a:p>
          <a:p>
            <a:pPr lvl="1">
              <a:defRPr/>
            </a:pPr>
            <a:r>
              <a:rPr lang="en-US"/>
              <a:t>Bậc vào của </a:t>
            </a:r>
            <a:r>
              <a:rPr lang="en-US" i="1"/>
              <a:t>v</a:t>
            </a:r>
            <a:r>
              <a:rPr lang="en-US"/>
              <a:t>, </a:t>
            </a:r>
            <a:r>
              <a:rPr lang="en-US">
                <a:solidFill>
                  <a:srgbClr val="FF0000"/>
                </a:solidFill>
              </a:rPr>
              <a:t>deg</a:t>
            </a:r>
            <a:r>
              <a:rPr lang="en-US" baseline="30000">
                <a:solidFill>
                  <a:srgbClr val="FF0000"/>
                </a:solidFill>
                <a:sym typeface="Symbol" pitchFamily="18" charset="2"/>
              </a:rPr>
              <a:t></a:t>
            </a:r>
            <a:r>
              <a:rPr lang="en-US">
                <a:solidFill>
                  <a:srgbClr val="FF0000"/>
                </a:solidFill>
                <a:sym typeface="Symbol" pitchFamily="18" charset="2"/>
              </a:rPr>
              <a:t>(</a:t>
            </a:r>
            <a:r>
              <a:rPr lang="en-US" i="1">
                <a:solidFill>
                  <a:srgbClr val="FF0000"/>
                </a:solidFill>
                <a:sym typeface="Symbol" pitchFamily="18" charset="2"/>
              </a:rPr>
              <a:t>v</a:t>
            </a:r>
            <a:r>
              <a:rPr lang="en-US">
                <a:solidFill>
                  <a:srgbClr val="FF0000"/>
                </a:solidFill>
                <a:sym typeface="Symbol" pitchFamily="18" charset="2"/>
              </a:rPr>
              <a:t>)</a:t>
            </a:r>
            <a:r>
              <a:rPr lang="en-US">
                <a:sym typeface="Symbol" pitchFamily="18" charset="2"/>
              </a:rPr>
              <a:t>, là số các cạnh đi đến </a:t>
            </a:r>
            <a:r>
              <a:rPr lang="en-US" i="1">
                <a:sym typeface="Symbol" pitchFamily="18" charset="2"/>
              </a:rPr>
              <a:t>v</a:t>
            </a:r>
            <a:r>
              <a:rPr lang="en-US">
                <a:sym typeface="Symbol" pitchFamily="18" charset="2"/>
              </a:rPr>
              <a:t>.</a:t>
            </a:r>
          </a:p>
          <a:p>
            <a:pPr lvl="1">
              <a:defRPr/>
            </a:pPr>
            <a:r>
              <a:rPr lang="en-US"/>
              <a:t>Bậc ra của </a:t>
            </a:r>
            <a:r>
              <a:rPr lang="en-US" i="1"/>
              <a:t>v</a:t>
            </a:r>
            <a:r>
              <a:rPr lang="en-US"/>
              <a:t>, </a:t>
            </a:r>
            <a:r>
              <a:rPr lang="en-US">
                <a:solidFill>
                  <a:srgbClr val="FF0000"/>
                </a:solidFill>
              </a:rPr>
              <a:t>deg</a:t>
            </a:r>
            <a:r>
              <a:rPr lang="en-US" baseline="30000">
                <a:solidFill>
                  <a:srgbClr val="FF0000"/>
                </a:solidFill>
                <a:sym typeface="Symbol" pitchFamily="18" charset="2"/>
              </a:rPr>
              <a:t></a:t>
            </a:r>
            <a:r>
              <a:rPr lang="en-US">
                <a:solidFill>
                  <a:srgbClr val="FF0000"/>
                </a:solidFill>
                <a:sym typeface="Symbol" pitchFamily="18" charset="2"/>
              </a:rPr>
              <a:t>(</a:t>
            </a:r>
            <a:r>
              <a:rPr lang="en-US" i="1">
                <a:solidFill>
                  <a:srgbClr val="FF0000"/>
                </a:solidFill>
                <a:sym typeface="Symbol" pitchFamily="18" charset="2"/>
              </a:rPr>
              <a:t>v</a:t>
            </a:r>
            <a:r>
              <a:rPr lang="en-US">
                <a:solidFill>
                  <a:srgbClr val="FF0000"/>
                </a:solidFill>
                <a:sym typeface="Symbol" pitchFamily="18" charset="2"/>
              </a:rPr>
              <a:t>)</a:t>
            </a:r>
            <a:r>
              <a:rPr lang="en-US">
                <a:sym typeface="Symbol" pitchFamily="18" charset="2"/>
              </a:rPr>
              <a:t>, là số các cạnh đi ra từ </a:t>
            </a:r>
            <a:r>
              <a:rPr lang="en-US" i="1">
                <a:sym typeface="Symbol" pitchFamily="18" charset="2"/>
              </a:rPr>
              <a:t>v</a:t>
            </a:r>
            <a:r>
              <a:rPr lang="en-US">
                <a:sym typeface="Symbol" pitchFamily="18" charset="2"/>
              </a:rPr>
              <a:t>.</a:t>
            </a:r>
          </a:p>
          <a:p>
            <a:pPr lvl="1">
              <a:defRPr/>
            </a:pPr>
            <a:r>
              <a:rPr lang="en-US">
                <a:sym typeface="Symbol" pitchFamily="18" charset="2"/>
              </a:rPr>
              <a:t>Bậc của </a:t>
            </a:r>
            <a:r>
              <a:rPr lang="en-US" i="1">
                <a:sym typeface="Symbol" pitchFamily="18" charset="2"/>
              </a:rPr>
              <a:t>v</a:t>
            </a:r>
            <a:r>
              <a:rPr lang="en-US">
                <a:sym typeface="Symbol" pitchFamily="18" charset="2"/>
              </a:rPr>
              <a:t>, </a:t>
            </a:r>
            <a:r>
              <a:rPr lang="en-US">
                <a:solidFill>
                  <a:srgbClr val="FF0000"/>
                </a:solidFill>
                <a:sym typeface="Symbol" pitchFamily="18" charset="2"/>
              </a:rPr>
              <a:t>deg(</a:t>
            </a:r>
            <a:r>
              <a:rPr lang="en-US" i="1">
                <a:solidFill>
                  <a:srgbClr val="FF0000"/>
                </a:solidFill>
                <a:sym typeface="Symbol" pitchFamily="18" charset="2"/>
              </a:rPr>
              <a:t>v</a:t>
            </a:r>
            <a:r>
              <a:rPr lang="en-US">
                <a:solidFill>
                  <a:srgbClr val="FF0000"/>
                </a:solidFill>
                <a:sym typeface="Symbol" pitchFamily="18" charset="2"/>
              </a:rPr>
              <a:t>):</a:t>
            </a:r>
            <a:r>
              <a:rPr lang="en-US">
                <a:solidFill>
                  <a:srgbClr val="FF0000"/>
                </a:solidFill>
              </a:rPr>
              <a:t>deg</a:t>
            </a:r>
            <a:r>
              <a:rPr lang="en-US" baseline="30000">
                <a:solidFill>
                  <a:srgbClr val="FF0000"/>
                </a:solidFill>
                <a:sym typeface="Symbol" pitchFamily="18" charset="2"/>
              </a:rPr>
              <a:t></a:t>
            </a:r>
            <a:r>
              <a:rPr lang="en-US">
                <a:solidFill>
                  <a:srgbClr val="FF0000"/>
                </a:solidFill>
                <a:sym typeface="Symbol" pitchFamily="18" charset="2"/>
              </a:rPr>
              <a:t>(</a:t>
            </a:r>
            <a:r>
              <a:rPr lang="en-US" i="1">
                <a:solidFill>
                  <a:srgbClr val="FF0000"/>
                </a:solidFill>
                <a:sym typeface="Symbol" pitchFamily="18" charset="2"/>
              </a:rPr>
              <a:t>v</a:t>
            </a:r>
            <a:r>
              <a:rPr lang="en-US">
                <a:solidFill>
                  <a:srgbClr val="FF0000"/>
                </a:solidFill>
                <a:sym typeface="Symbol" pitchFamily="18" charset="2"/>
              </a:rPr>
              <a:t>)+</a:t>
            </a:r>
            <a:r>
              <a:rPr lang="en-US">
                <a:solidFill>
                  <a:srgbClr val="FF0000"/>
                </a:solidFill>
              </a:rPr>
              <a:t>deg</a:t>
            </a:r>
            <a:r>
              <a:rPr lang="en-US" baseline="30000">
                <a:solidFill>
                  <a:srgbClr val="FF0000"/>
                </a:solidFill>
                <a:sym typeface="Symbol" pitchFamily="18" charset="2"/>
              </a:rPr>
              <a:t></a:t>
            </a:r>
            <a:r>
              <a:rPr lang="en-US">
                <a:solidFill>
                  <a:srgbClr val="FF0000"/>
                </a:solidFill>
                <a:sym typeface="Symbol" pitchFamily="18" charset="2"/>
              </a:rPr>
              <a:t>(</a:t>
            </a:r>
            <a:r>
              <a:rPr lang="en-US" i="1">
                <a:solidFill>
                  <a:srgbClr val="FF0000"/>
                </a:solidFill>
                <a:sym typeface="Symbol" pitchFamily="18" charset="2"/>
              </a:rPr>
              <a:t>v</a:t>
            </a:r>
            <a:r>
              <a:rPr lang="en-US">
                <a:solidFill>
                  <a:srgbClr val="FF0000"/>
                </a:solidFill>
                <a:sym typeface="Symbol" pitchFamily="18" charset="2"/>
              </a:rPr>
              <a:t>)</a:t>
            </a:r>
            <a:r>
              <a:rPr lang="en-US">
                <a:sym typeface="Symbol" pitchFamily="18" charset="2"/>
              </a:rPr>
              <a:t>, là tổng của bậc vào và bậc ra của </a:t>
            </a:r>
            <a:r>
              <a:rPr lang="en-US" i="1">
                <a:sym typeface="Symbol" pitchFamily="18" charset="2"/>
              </a:rPr>
              <a:t>v</a:t>
            </a:r>
            <a:r>
              <a:rPr lang="en-US">
                <a:sym typeface="Symbol" pitchFamily="18" charset="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a:extLst>
              <a:ext uri="{FF2B5EF4-FFF2-40B4-BE49-F238E27FC236}">
                <a16:creationId xmlns:a16="http://schemas.microsoft.com/office/drawing/2014/main" id="{76B2D471-18ED-4F97-8AD4-FC3AC433403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D528555C-DF1A-4A91-8DF4-10CD7F7C8E54}"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34819" name="Footer Placeholder 4">
            <a:extLst>
              <a:ext uri="{FF2B5EF4-FFF2-40B4-BE49-F238E27FC236}">
                <a16:creationId xmlns:a16="http://schemas.microsoft.com/office/drawing/2014/main" id="{2F607919-6ADD-4FBD-9760-9B0D135FDC2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34820" name="Slide Number Placeholder 5">
            <a:extLst>
              <a:ext uri="{FF2B5EF4-FFF2-40B4-BE49-F238E27FC236}">
                <a16:creationId xmlns:a16="http://schemas.microsoft.com/office/drawing/2014/main" id="{8DF1061F-EF94-4CE3-AA46-9C6859AF2F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9E0D3B03-1752-4D43-8D88-2F27B0939379}" type="slidenum">
              <a:rPr lang="en-US" altLang="en-US" sz="1400">
                <a:solidFill>
                  <a:schemeClr val="bg1"/>
                </a:solidFill>
              </a:rPr>
              <a:pPr>
                <a:spcBef>
                  <a:spcPct val="0"/>
                </a:spcBef>
                <a:buFontTx/>
                <a:buNone/>
              </a:pPr>
              <a:t>16</a:t>
            </a:fld>
            <a:endParaRPr lang="en-US" altLang="en-US" sz="1400">
              <a:solidFill>
                <a:schemeClr val="bg1"/>
              </a:solidFill>
            </a:endParaRPr>
          </a:p>
        </p:txBody>
      </p:sp>
      <p:sp>
        <p:nvSpPr>
          <p:cNvPr id="34821" name="Rectangle 2">
            <a:extLst>
              <a:ext uri="{FF2B5EF4-FFF2-40B4-BE49-F238E27FC236}">
                <a16:creationId xmlns:a16="http://schemas.microsoft.com/office/drawing/2014/main" id="{F2109497-CDB6-4BEF-97E0-6E0574ACBB4F}"/>
              </a:ext>
            </a:extLst>
          </p:cNvPr>
          <p:cNvSpPr>
            <a:spLocks noGrp="1" noChangeArrowheads="1"/>
          </p:cNvSpPr>
          <p:nvPr>
            <p:ph type="title"/>
          </p:nvPr>
        </p:nvSpPr>
        <p:spPr/>
        <p:txBody>
          <a:bodyPr/>
          <a:lstStyle/>
          <a:p>
            <a:r>
              <a:rPr lang="en-US" altLang="en-US" sz="4000"/>
              <a:t>Định lý bắt tay có hướng</a:t>
            </a:r>
            <a:br>
              <a:rPr lang="en-US" altLang="en-US" sz="4000"/>
            </a:br>
            <a:r>
              <a:rPr lang="en-US" altLang="en-US" sz="4000"/>
              <a:t>Directed Handshaking Theorem</a:t>
            </a:r>
          </a:p>
        </p:txBody>
      </p:sp>
      <p:sp>
        <p:nvSpPr>
          <p:cNvPr id="822275" name="Rectangle 3">
            <a:extLst>
              <a:ext uri="{FF2B5EF4-FFF2-40B4-BE49-F238E27FC236}">
                <a16:creationId xmlns:a16="http://schemas.microsoft.com/office/drawing/2014/main" id="{B4C8C5A6-B823-4C07-867B-C1FA76E61CD8}"/>
              </a:ext>
            </a:extLst>
          </p:cNvPr>
          <p:cNvSpPr>
            <a:spLocks noGrp="1" noChangeArrowheads="1"/>
          </p:cNvSpPr>
          <p:nvPr>
            <p:ph type="body" idx="1"/>
          </p:nvPr>
        </p:nvSpPr>
        <p:spPr/>
        <p:txBody>
          <a:bodyPr/>
          <a:lstStyle/>
          <a:p>
            <a:pPr>
              <a:defRPr/>
            </a:pPr>
            <a:r>
              <a:rPr lang="en-US"/>
              <a:t>G/s </a:t>
            </a:r>
            <a:r>
              <a:rPr lang="en-US" i="1"/>
              <a:t>G</a:t>
            </a:r>
            <a:r>
              <a:rPr lang="en-US"/>
              <a:t> là đồ thị có hướng (possibly multi-) với tập đỉnh </a:t>
            </a:r>
            <a:r>
              <a:rPr lang="en-US" i="1"/>
              <a:t>V</a:t>
            </a:r>
            <a:r>
              <a:rPr lang="en-US"/>
              <a:t> và tập cạnh </a:t>
            </a:r>
            <a:r>
              <a:rPr lang="en-US" i="1"/>
              <a:t>E</a:t>
            </a:r>
            <a:r>
              <a:rPr lang="en-US"/>
              <a:t>.  Khi đó:</a:t>
            </a:r>
          </a:p>
          <a:p>
            <a:pPr>
              <a:defRPr/>
            </a:pPr>
            <a:endParaRPr lang="en-US"/>
          </a:p>
          <a:p>
            <a:pPr>
              <a:defRPr/>
            </a:pPr>
            <a:endParaRPr lang="en-US"/>
          </a:p>
          <a:p>
            <a:pPr>
              <a:defRPr/>
            </a:pPr>
            <a:r>
              <a:rPr lang="en-US"/>
              <a:t>Lưu ý bậc của một đỉnh không thay đổi khi ta xét cạnh là có hướng hay vô hướng.</a:t>
            </a:r>
          </a:p>
        </p:txBody>
      </p:sp>
      <p:graphicFrame>
        <p:nvGraphicFramePr>
          <p:cNvPr id="34823" name="Object 4">
            <a:extLst>
              <a:ext uri="{FF2B5EF4-FFF2-40B4-BE49-F238E27FC236}">
                <a16:creationId xmlns:a16="http://schemas.microsoft.com/office/drawing/2014/main" id="{AD358143-3CB8-4AAF-9D01-001A429EF6AA}"/>
              </a:ext>
            </a:extLst>
          </p:cNvPr>
          <p:cNvGraphicFramePr>
            <a:graphicFrameLocks noChangeAspect="1"/>
          </p:cNvGraphicFramePr>
          <p:nvPr/>
        </p:nvGraphicFramePr>
        <p:xfrm>
          <a:off x="876300" y="3089275"/>
          <a:ext cx="7456488" cy="1177925"/>
        </p:xfrm>
        <a:graphic>
          <a:graphicData uri="http://schemas.openxmlformats.org/presentationml/2006/ole">
            <mc:AlternateContent xmlns:mc="http://schemas.openxmlformats.org/markup-compatibility/2006">
              <mc:Choice xmlns:v="urn:schemas-microsoft-com:vml" Requires="v">
                <p:oleObj spid="_x0000_s34824" name="Equation" r:id="rId4" imgW="2654300" imgH="419100" progId="Equation.3">
                  <p:embed/>
                </p:oleObj>
              </mc:Choice>
              <mc:Fallback>
                <p:oleObj name="Equation" r:id="rId4" imgW="2654300" imgH="419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 y="3089275"/>
                        <a:ext cx="7456488" cy="1177925"/>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a:extLst>
              <a:ext uri="{FF2B5EF4-FFF2-40B4-BE49-F238E27FC236}">
                <a16:creationId xmlns:a16="http://schemas.microsoft.com/office/drawing/2014/main" id="{C07D39FA-DF2B-4E90-A7EB-CBF14322744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D61B9854-B8FB-44D7-8D52-CEC40B91108D}"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36867" name="Footer Placeholder 4">
            <a:extLst>
              <a:ext uri="{FF2B5EF4-FFF2-40B4-BE49-F238E27FC236}">
                <a16:creationId xmlns:a16="http://schemas.microsoft.com/office/drawing/2014/main" id="{B7D55F6D-7A77-4C72-8A98-7AE0F41D166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36868" name="Slide Number Placeholder 5">
            <a:extLst>
              <a:ext uri="{FF2B5EF4-FFF2-40B4-BE49-F238E27FC236}">
                <a16:creationId xmlns:a16="http://schemas.microsoft.com/office/drawing/2014/main" id="{5C7EB3FD-49D9-47A8-AC24-3F3D218D94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9B0F685A-8B76-4D20-B429-CECC1CE2F250}" type="slidenum">
              <a:rPr lang="en-US" altLang="en-US" sz="1400">
                <a:solidFill>
                  <a:schemeClr val="bg1"/>
                </a:solidFill>
              </a:rPr>
              <a:pPr>
                <a:spcBef>
                  <a:spcPct val="0"/>
                </a:spcBef>
                <a:buFontTx/>
                <a:buNone/>
              </a:pPr>
              <a:t>17</a:t>
            </a:fld>
            <a:endParaRPr lang="en-US" altLang="en-US" sz="1400">
              <a:solidFill>
                <a:schemeClr val="bg1"/>
              </a:solidFill>
            </a:endParaRPr>
          </a:p>
        </p:txBody>
      </p:sp>
      <p:sp>
        <p:nvSpPr>
          <p:cNvPr id="36869" name="Rectangle 2">
            <a:extLst>
              <a:ext uri="{FF2B5EF4-FFF2-40B4-BE49-F238E27FC236}">
                <a16:creationId xmlns:a16="http://schemas.microsoft.com/office/drawing/2014/main" id="{BFEE4BEB-33AD-405A-8E8E-A6B1239FA416}"/>
              </a:ext>
            </a:extLst>
          </p:cNvPr>
          <p:cNvSpPr>
            <a:spLocks noGrp="1" noChangeArrowheads="1"/>
          </p:cNvSpPr>
          <p:nvPr>
            <p:ph type="title"/>
          </p:nvPr>
        </p:nvSpPr>
        <p:spPr/>
        <p:txBody>
          <a:bodyPr/>
          <a:lstStyle/>
          <a:p>
            <a:r>
              <a:rPr lang="en-US" altLang="en-US" sz="4000"/>
              <a:t>Các cấu trúc đồ thị đặc biệt </a:t>
            </a:r>
            <a:br>
              <a:rPr lang="en-US" altLang="en-US" sz="4000"/>
            </a:br>
            <a:r>
              <a:rPr lang="en-US" altLang="en-US" sz="4000"/>
              <a:t>Special Graph Structures</a:t>
            </a:r>
          </a:p>
        </p:txBody>
      </p:sp>
      <p:sp>
        <p:nvSpPr>
          <p:cNvPr id="750595" name="Rectangle 3">
            <a:extLst>
              <a:ext uri="{FF2B5EF4-FFF2-40B4-BE49-F238E27FC236}">
                <a16:creationId xmlns:a16="http://schemas.microsoft.com/office/drawing/2014/main" id="{3C4A2028-4886-4716-8CD6-B01EECAD93D4}"/>
              </a:ext>
            </a:extLst>
          </p:cNvPr>
          <p:cNvSpPr>
            <a:spLocks noGrp="1" noChangeArrowheads="1"/>
          </p:cNvSpPr>
          <p:nvPr>
            <p:ph type="body" idx="1"/>
          </p:nvPr>
        </p:nvSpPr>
        <p:spPr>
          <a:xfrm>
            <a:off x="685800" y="1981200"/>
            <a:ext cx="7848600" cy="4648200"/>
          </a:xfrm>
        </p:spPr>
        <p:txBody>
          <a:bodyPr/>
          <a:lstStyle/>
          <a:p>
            <a:pPr>
              <a:buFontTx/>
              <a:buNone/>
              <a:defRPr/>
            </a:pPr>
            <a:r>
              <a:rPr lang="en-US"/>
              <a:t>Các trường hợp đặc biệt của đồ thị vô hướng:</a:t>
            </a:r>
          </a:p>
          <a:p>
            <a:pPr>
              <a:defRPr/>
            </a:pPr>
            <a:r>
              <a:rPr lang="en-US"/>
              <a:t>Đồ thị đầy đủ - </a:t>
            </a:r>
            <a:r>
              <a:rPr lang="en-US">
                <a:solidFill>
                  <a:schemeClr val="accent2"/>
                </a:solidFill>
              </a:rPr>
              <a:t>Complete graphs </a:t>
            </a:r>
            <a:r>
              <a:rPr lang="en-US">
                <a:solidFill>
                  <a:srgbClr val="FF0000"/>
                </a:solidFill>
              </a:rPr>
              <a:t>K</a:t>
            </a:r>
            <a:r>
              <a:rPr lang="en-US" i="1" baseline="-25000">
                <a:solidFill>
                  <a:srgbClr val="FF0000"/>
                </a:solidFill>
              </a:rPr>
              <a:t>n</a:t>
            </a:r>
            <a:endParaRPr lang="en-US">
              <a:solidFill>
                <a:srgbClr val="FF0000"/>
              </a:solidFill>
            </a:endParaRPr>
          </a:p>
          <a:p>
            <a:pPr>
              <a:defRPr/>
            </a:pPr>
            <a:r>
              <a:rPr lang="en-US">
                <a:solidFill>
                  <a:schemeClr val="accent2"/>
                </a:solidFill>
              </a:rPr>
              <a:t>V</a:t>
            </a:r>
            <a:r>
              <a:rPr lang="en-US"/>
              <a:t>òng - </a:t>
            </a:r>
            <a:r>
              <a:rPr lang="en-US">
                <a:solidFill>
                  <a:schemeClr val="accent2"/>
                </a:solidFill>
              </a:rPr>
              <a:t>Cycles </a:t>
            </a:r>
            <a:r>
              <a:rPr lang="en-US">
                <a:solidFill>
                  <a:srgbClr val="FF0000"/>
                </a:solidFill>
              </a:rPr>
              <a:t>C</a:t>
            </a:r>
            <a:r>
              <a:rPr lang="en-US" i="1" baseline="-25000">
                <a:solidFill>
                  <a:srgbClr val="FF0000"/>
                </a:solidFill>
              </a:rPr>
              <a:t>n</a:t>
            </a:r>
            <a:endParaRPr lang="en-US">
              <a:solidFill>
                <a:srgbClr val="FF0000"/>
              </a:solidFill>
            </a:endParaRPr>
          </a:p>
          <a:p>
            <a:pPr>
              <a:defRPr/>
            </a:pPr>
            <a:r>
              <a:rPr lang="en-US">
                <a:solidFill>
                  <a:schemeClr val="accent2"/>
                </a:solidFill>
              </a:rPr>
              <a:t>B</a:t>
            </a:r>
            <a:r>
              <a:rPr lang="en-US"/>
              <a:t>ánh xe - </a:t>
            </a:r>
            <a:r>
              <a:rPr lang="en-US">
                <a:solidFill>
                  <a:schemeClr val="accent2"/>
                </a:solidFill>
              </a:rPr>
              <a:t>Wheels </a:t>
            </a:r>
            <a:r>
              <a:rPr lang="en-US">
                <a:solidFill>
                  <a:srgbClr val="FF0000"/>
                </a:solidFill>
              </a:rPr>
              <a:t>W</a:t>
            </a:r>
            <a:r>
              <a:rPr lang="en-US" i="1" baseline="-25000">
                <a:solidFill>
                  <a:srgbClr val="FF0000"/>
                </a:solidFill>
              </a:rPr>
              <a:t>n</a:t>
            </a:r>
            <a:endParaRPr lang="en-US">
              <a:solidFill>
                <a:srgbClr val="FF0000"/>
              </a:solidFill>
            </a:endParaRPr>
          </a:p>
          <a:p>
            <a:pPr>
              <a:defRPr/>
            </a:pPr>
            <a:r>
              <a:rPr lang="en-US" i="1">
                <a:solidFill>
                  <a:schemeClr val="accent2"/>
                </a:solidFill>
              </a:rPr>
              <a:t>Si</a:t>
            </a:r>
            <a:r>
              <a:rPr lang="en-US" i="1"/>
              <a:t>êu khối - </a:t>
            </a:r>
            <a:r>
              <a:rPr lang="en-US" i="1">
                <a:solidFill>
                  <a:schemeClr val="accent2"/>
                </a:solidFill>
              </a:rPr>
              <a:t>n</a:t>
            </a:r>
            <a:r>
              <a:rPr lang="en-US">
                <a:solidFill>
                  <a:schemeClr val="accent2"/>
                </a:solidFill>
              </a:rPr>
              <a:t>-Cubes </a:t>
            </a:r>
            <a:r>
              <a:rPr lang="en-US">
                <a:solidFill>
                  <a:srgbClr val="FF0000"/>
                </a:solidFill>
              </a:rPr>
              <a:t>Q</a:t>
            </a:r>
            <a:r>
              <a:rPr lang="en-US" i="1" baseline="-25000">
                <a:solidFill>
                  <a:srgbClr val="FF0000"/>
                </a:solidFill>
              </a:rPr>
              <a:t>n</a:t>
            </a:r>
            <a:endParaRPr lang="en-US">
              <a:solidFill>
                <a:srgbClr val="FF0000"/>
              </a:solidFill>
            </a:endParaRPr>
          </a:p>
          <a:p>
            <a:pPr>
              <a:defRPr/>
            </a:pPr>
            <a:r>
              <a:rPr lang="en-US"/>
              <a:t>Đồ thị hai phần - </a:t>
            </a:r>
            <a:r>
              <a:rPr lang="en-US">
                <a:solidFill>
                  <a:schemeClr val="accent2"/>
                </a:solidFill>
              </a:rPr>
              <a:t>Bipartite graphs</a:t>
            </a:r>
          </a:p>
          <a:p>
            <a:pPr>
              <a:defRPr/>
            </a:pPr>
            <a:r>
              <a:rPr lang="en-US"/>
              <a:t>Đồ thị hai phần đầy đủ - </a:t>
            </a:r>
            <a:r>
              <a:rPr lang="en-US">
                <a:solidFill>
                  <a:schemeClr val="accent2"/>
                </a:solidFill>
              </a:rPr>
              <a:t>Complete bipartite graphs </a:t>
            </a:r>
            <a:r>
              <a:rPr lang="en-US">
                <a:solidFill>
                  <a:srgbClr val="FF0000"/>
                </a:solidFill>
              </a:rPr>
              <a:t>K</a:t>
            </a:r>
            <a:r>
              <a:rPr lang="en-US" i="1" baseline="-25000">
                <a:solidFill>
                  <a:srgbClr val="FF0000"/>
                </a:solidFill>
              </a:rPr>
              <a:t>m</a:t>
            </a:r>
            <a:r>
              <a:rPr lang="en-US" baseline="-25000">
                <a:solidFill>
                  <a:srgbClr val="FF0000"/>
                </a:solidFill>
              </a:rPr>
              <a:t>,</a:t>
            </a:r>
            <a:r>
              <a:rPr lang="en-US" i="1" baseline="-25000">
                <a:solidFill>
                  <a:srgbClr val="FF0000"/>
                </a:solidFill>
              </a:rPr>
              <a:t>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a:extLst>
              <a:ext uri="{FF2B5EF4-FFF2-40B4-BE49-F238E27FC236}">
                <a16:creationId xmlns:a16="http://schemas.microsoft.com/office/drawing/2014/main" id="{765B0390-79D6-420A-B573-948019F76D7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6B19FEE2-E214-4D2B-89F9-7743ABB3B7F6}"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38915" name="Footer Placeholder 4">
            <a:extLst>
              <a:ext uri="{FF2B5EF4-FFF2-40B4-BE49-F238E27FC236}">
                <a16:creationId xmlns:a16="http://schemas.microsoft.com/office/drawing/2014/main" id="{1A61DBDC-96D0-4C41-BCE3-E8538A287CE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38916" name="Slide Number Placeholder 5">
            <a:extLst>
              <a:ext uri="{FF2B5EF4-FFF2-40B4-BE49-F238E27FC236}">
                <a16:creationId xmlns:a16="http://schemas.microsoft.com/office/drawing/2014/main" id="{D79BFAF6-B629-4F69-8712-8D7B675B55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A003A290-759A-4901-986B-E1A185D66A7E}" type="slidenum">
              <a:rPr lang="en-US" altLang="en-US" sz="1400">
                <a:solidFill>
                  <a:schemeClr val="bg1"/>
                </a:solidFill>
              </a:rPr>
              <a:pPr>
                <a:spcBef>
                  <a:spcPct val="0"/>
                </a:spcBef>
                <a:buFontTx/>
                <a:buNone/>
              </a:pPr>
              <a:t>18</a:t>
            </a:fld>
            <a:endParaRPr lang="en-US" altLang="en-US" sz="1400">
              <a:solidFill>
                <a:schemeClr val="bg1"/>
              </a:solidFill>
            </a:endParaRPr>
          </a:p>
        </p:txBody>
      </p:sp>
      <p:sp>
        <p:nvSpPr>
          <p:cNvPr id="38917" name="Rectangle 2">
            <a:extLst>
              <a:ext uri="{FF2B5EF4-FFF2-40B4-BE49-F238E27FC236}">
                <a16:creationId xmlns:a16="http://schemas.microsoft.com/office/drawing/2014/main" id="{79E18BE1-97F9-4E0B-AE2D-7D24A05EB5D9}"/>
              </a:ext>
            </a:extLst>
          </p:cNvPr>
          <p:cNvSpPr>
            <a:spLocks noGrp="1" noChangeArrowheads="1"/>
          </p:cNvSpPr>
          <p:nvPr>
            <p:ph type="title"/>
          </p:nvPr>
        </p:nvSpPr>
        <p:spPr/>
        <p:txBody>
          <a:bodyPr/>
          <a:lstStyle/>
          <a:p>
            <a:r>
              <a:rPr lang="en-US" altLang="en-US"/>
              <a:t>Đồ thị đầy đủ - Complete Graphs</a:t>
            </a:r>
          </a:p>
        </p:txBody>
      </p:sp>
      <p:sp>
        <p:nvSpPr>
          <p:cNvPr id="751619" name="Rectangle 3">
            <a:extLst>
              <a:ext uri="{FF2B5EF4-FFF2-40B4-BE49-F238E27FC236}">
                <a16:creationId xmlns:a16="http://schemas.microsoft.com/office/drawing/2014/main" id="{F17C94AE-14F7-46B6-8899-E6571235940A}"/>
              </a:ext>
            </a:extLst>
          </p:cNvPr>
          <p:cNvSpPr>
            <a:spLocks noGrp="1" noChangeArrowheads="1"/>
          </p:cNvSpPr>
          <p:nvPr>
            <p:ph type="body" idx="1"/>
          </p:nvPr>
        </p:nvSpPr>
        <p:spPr/>
        <p:txBody>
          <a:bodyPr/>
          <a:lstStyle/>
          <a:p>
            <a:pPr>
              <a:defRPr/>
            </a:pPr>
            <a:r>
              <a:rPr lang="en-US"/>
              <a:t>Với bất kỳ </a:t>
            </a:r>
            <a:r>
              <a:rPr lang="en-US" i="1">
                <a:solidFill>
                  <a:srgbClr val="FF0000"/>
                </a:solidFill>
              </a:rPr>
              <a:t>n</a:t>
            </a:r>
            <a:r>
              <a:rPr lang="en-US">
                <a:solidFill>
                  <a:srgbClr val="FF0000"/>
                </a:solidFill>
                <a:sym typeface="Symbol" pitchFamily="18" charset="2"/>
              </a:rPr>
              <a:t></a:t>
            </a:r>
            <a:r>
              <a:rPr lang="en-US" b="1">
                <a:solidFill>
                  <a:srgbClr val="FF0000"/>
                </a:solidFill>
                <a:sym typeface="Symbol" pitchFamily="18" charset="2"/>
              </a:rPr>
              <a:t>N</a:t>
            </a:r>
            <a:r>
              <a:rPr lang="en-US"/>
              <a:t>, đồ thị đầy đủ bậc </a:t>
            </a:r>
            <a:r>
              <a:rPr lang="en-US" i="1"/>
              <a:t>n</a:t>
            </a:r>
            <a:r>
              <a:rPr lang="en-US"/>
              <a:t>, </a:t>
            </a:r>
            <a:r>
              <a:rPr lang="en-US">
                <a:solidFill>
                  <a:srgbClr val="FF0000"/>
                </a:solidFill>
              </a:rPr>
              <a:t>K</a:t>
            </a:r>
            <a:r>
              <a:rPr lang="en-US" i="1" baseline="-25000">
                <a:solidFill>
                  <a:srgbClr val="FF0000"/>
                </a:solidFill>
              </a:rPr>
              <a:t>n</a:t>
            </a:r>
            <a:r>
              <a:rPr lang="en-US"/>
              <a:t>, là đơn đồ thị với n đỉnh trong đó mỗi đỉnh kề với mỗi đỉnh khác: </a:t>
            </a:r>
            <a:r>
              <a:rPr lang="en-US">
                <a:solidFill>
                  <a:srgbClr val="FF0000"/>
                </a:solidFill>
                <a:sym typeface="Symbol" pitchFamily="18" charset="2"/>
              </a:rPr>
              <a:t></a:t>
            </a:r>
            <a:r>
              <a:rPr lang="en-US" i="1">
                <a:solidFill>
                  <a:srgbClr val="FF0000"/>
                </a:solidFill>
                <a:sym typeface="Symbol" pitchFamily="18" charset="2"/>
              </a:rPr>
              <a:t>u</a:t>
            </a:r>
            <a:r>
              <a:rPr lang="en-US">
                <a:solidFill>
                  <a:srgbClr val="FF0000"/>
                </a:solidFill>
                <a:sym typeface="Symbol" pitchFamily="18" charset="2"/>
              </a:rPr>
              <a:t>,</a:t>
            </a:r>
            <a:r>
              <a:rPr lang="en-US" i="1">
                <a:solidFill>
                  <a:srgbClr val="FF0000"/>
                </a:solidFill>
                <a:sym typeface="Symbol" pitchFamily="18" charset="2"/>
              </a:rPr>
              <a:t>v</a:t>
            </a:r>
            <a:r>
              <a:rPr lang="en-US">
                <a:solidFill>
                  <a:srgbClr val="FF0000"/>
                </a:solidFill>
                <a:sym typeface="Symbol" pitchFamily="18" charset="2"/>
              </a:rPr>
              <a:t></a:t>
            </a:r>
            <a:r>
              <a:rPr lang="en-US" i="1">
                <a:solidFill>
                  <a:srgbClr val="FF0000"/>
                </a:solidFill>
                <a:sym typeface="Symbol" pitchFamily="18" charset="2"/>
              </a:rPr>
              <a:t>V</a:t>
            </a:r>
            <a:r>
              <a:rPr lang="en-US">
                <a:solidFill>
                  <a:srgbClr val="FF0000"/>
                </a:solidFill>
                <a:sym typeface="Symbol" pitchFamily="18" charset="2"/>
              </a:rPr>
              <a:t>: </a:t>
            </a:r>
            <a:r>
              <a:rPr lang="en-US" i="1">
                <a:solidFill>
                  <a:srgbClr val="FF0000"/>
                </a:solidFill>
                <a:sym typeface="Symbol" pitchFamily="18" charset="2"/>
              </a:rPr>
              <a:t>u</a:t>
            </a:r>
            <a:r>
              <a:rPr lang="en-US">
                <a:solidFill>
                  <a:srgbClr val="FF0000"/>
                </a:solidFill>
                <a:sym typeface="Symbol" pitchFamily="18" charset="2"/>
              </a:rPr>
              <a:t></a:t>
            </a:r>
            <a:r>
              <a:rPr lang="en-US" i="1">
                <a:solidFill>
                  <a:srgbClr val="FF0000"/>
                </a:solidFill>
                <a:sym typeface="Symbol" pitchFamily="18" charset="2"/>
              </a:rPr>
              <a:t>v</a:t>
            </a:r>
            <a:r>
              <a:rPr lang="en-US">
                <a:solidFill>
                  <a:srgbClr val="FF0000"/>
                </a:solidFill>
                <a:sym typeface="Symbol" pitchFamily="18" charset="2"/>
              </a:rPr>
              <a:t>{</a:t>
            </a:r>
            <a:r>
              <a:rPr lang="en-US" i="1">
                <a:solidFill>
                  <a:srgbClr val="FF0000"/>
                </a:solidFill>
                <a:sym typeface="Symbol" pitchFamily="18" charset="2"/>
              </a:rPr>
              <a:t>u</a:t>
            </a:r>
            <a:r>
              <a:rPr lang="en-US">
                <a:solidFill>
                  <a:srgbClr val="FF0000"/>
                </a:solidFill>
                <a:sym typeface="Symbol" pitchFamily="18" charset="2"/>
              </a:rPr>
              <a:t>,</a:t>
            </a:r>
            <a:r>
              <a:rPr lang="en-US" i="1">
                <a:solidFill>
                  <a:srgbClr val="FF0000"/>
                </a:solidFill>
                <a:sym typeface="Symbol" pitchFamily="18" charset="2"/>
              </a:rPr>
              <a:t>v</a:t>
            </a:r>
            <a:r>
              <a:rPr lang="en-US">
                <a:solidFill>
                  <a:srgbClr val="FF0000"/>
                </a:solidFill>
                <a:sym typeface="Symbol" pitchFamily="18" charset="2"/>
              </a:rPr>
              <a:t>}</a:t>
            </a:r>
            <a:r>
              <a:rPr lang="en-US" i="1">
                <a:solidFill>
                  <a:srgbClr val="FF0000"/>
                </a:solidFill>
                <a:sym typeface="Symbol" pitchFamily="18" charset="2"/>
              </a:rPr>
              <a:t>E</a:t>
            </a:r>
            <a:r>
              <a:rPr lang="en-US">
                <a:sym typeface="Symbol" pitchFamily="18" charset="2"/>
              </a:rPr>
              <a:t>.</a:t>
            </a:r>
            <a:endParaRPr lang="en-US"/>
          </a:p>
          <a:p>
            <a:pPr>
              <a:defRPr/>
            </a:pPr>
            <a:endParaRPr lang="en-US"/>
          </a:p>
        </p:txBody>
      </p:sp>
      <p:sp>
        <p:nvSpPr>
          <p:cNvPr id="38919" name="Line 4">
            <a:extLst>
              <a:ext uri="{FF2B5EF4-FFF2-40B4-BE49-F238E27FC236}">
                <a16:creationId xmlns:a16="http://schemas.microsoft.com/office/drawing/2014/main" id="{81DA1123-2CBB-456F-A4B0-F048E1235B83}"/>
              </a:ext>
            </a:extLst>
          </p:cNvPr>
          <p:cNvSpPr>
            <a:spLocks noChangeShapeType="1"/>
          </p:cNvSpPr>
          <p:nvPr/>
        </p:nvSpPr>
        <p:spPr bwMode="auto">
          <a:xfrm>
            <a:off x="2074863" y="4487863"/>
            <a:ext cx="282575" cy="693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0" name="Line 5">
            <a:extLst>
              <a:ext uri="{FF2B5EF4-FFF2-40B4-BE49-F238E27FC236}">
                <a16:creationId xmlns:a16="http://schemas.microsoft.com/office/drawing/2014/main" id="{035EB827-1F83-490E-8503-AD9176753E18}"/>
              </a:ext>
            </a:extLst>
          </p:cNvPr>
          <p:cNvSpPr>
            <a:spLocks noChangeShapeType="1"/>
          </p:cNvSpPr>
          <p:nvPr/>
        </p:nvSpPr>
        <p:spPr bwMode="auto">
          <a:xfrm flipV="1">
            <a:off x="2806700" y="4492625"/>
            <a:ext cx="334963" cy="539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1" name="Line 6">
            <a:extLst>
              <a:ext uri="{FF2B5EF4-FFF2-40B4-BE49-F238E27FC236}">
                <a16:creationId xmlns:a16="http://schemas.microsoft.com/office/drawing/2014/main" id="{BFE6B6E3-B531-4803-908B-8F415A8A2FAD}"/>
              </a:ext>
            </a:extLst>
          </p:cNvPr>
          <p:cNvSpPr>
            <a:spLocks noChangeShapeType="1"/>
          </p:cNvSpPr>
          <p:nvPr/>
        </p:nvSpPr>
        <p:spPr bwMode="auto">
          <a:xfrm flipH="1" flipV="1">
            <a:off x="3098800" y="4494213"/>
            <a:ext cx="482600" cy="687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922" name="Line 7">
            <a:extLst>
              <a:ext uri="{FF2B5EF4-FFF2-40B4-BE49-F238E27FC236}">
                <a16:creationId xmlns:a16="http://schemas.microsoft.com/office/drawing/2014/main" id="{F365AD3C-A805-4C08-A6E4-CAFE541E7AD8}"/>
              </a:ext>
            </a:extLst>
          </p:cNvPr>
          <p:cNvSpPr>
            <a:spLocks noChangeShapeType="1"/>
          </p:cNvSpPr>
          <p:nvPr/>
        </p:nvSpPr>
        <p:spPr bwMode="auto">
          <a:xfrm>
            <a:off x="2781300" y="5032375"/>
            <a:ext cx="796925" cy="1666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3" name="Line 8">
            <a:extLst>
              <a:ext uri="{FF2B5EF4-FFF2-40B4-BE49-F238E27FC236}">
                <a16:creationId xmlns:a16="http://schemas.microsoft.com/office/drawing/2014/main" id="{DE848549-ABC6-4245-8E9D-01E2D00B032A}"/>
              </a:ext>
            </a:extLst>
          </p:cNvPr>
          <p:cNvSpPr>
            <a:spLocks noChangeShapeType="1"/>
          </p:cNvSpPr>
          <p:nvPr/>
        </p:nvSpPr>
        <p:spPr bwMode="auto">
          <a:xfrm flipV="1">
            <a:off x="4029075" y="4389438"/>
            <a:ext cx="617538" cy="179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4" name="Line 9">
            <a:extLst>
              <a:ext uri="{FF2B5EF4-FFF2-40B4-BE49-F238E27FC236}">
                <a16:creationId xmlns:a16="http://schemas.microsoft.com/office/drawing/2014/main" id="{0CF4B741-500E-48B7-AF26-17A90B6343EC}"/>
              </a:ext>
            </a:extLst>
          </p:cNvPr>
          <p:cNvSpPr>
            <a:spLocks noChangeShapeType="1"/>
          </p:cNvSpPr>
          <p:nvPr/>
        </p:nvSpPr>
        <p:spPr bwMode="auto">
          <a:xfrm flipV="1">
            <a:off x="4183063" y="5199063"/>
            <a:ext cx="528637" cy="52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5" name="Line 10">
            <a:extLst>
              <a:ext uri="{FF2B5EF4-FFF2-40B4-BE49-F238E27FC236}">
                <a16:creationId xmlns:a16="http://schemas.microsoft.com/office/drawing/2014/main" id="{3F441C26-6634-4F3C-93CA-B5D3DA120D87}"/>
              </a:ext>
            </a:extLst>
          </p:cNvPr>
          <p:cNvSpPr>
            <a:spLocks noChangeShapeType="1"/>
          </p:cNvSpPr>
          <p:nvPr/>
        </p:nvSpPr>
        <p:spPr bwMode="auto">
          <a:xfrm>
            <a:off x="4016375" y="4556125"/>
            <a:ext cx="153988" cy="733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6" name="Line 11">
            <a:extLst>
              <a:ext uri="{FF2B5EF4-FFF2-40B4-BE49-F238E27FC236}">
                <a16:creationId xmlns:a16="http://schemas.microsoft.com/office/drawing/2014/main" id="{A6DBE8B7-584B-48F5-98BC-753A144D1523}"/>
              </a:ext>
            </a:extLst>
          </p:cNvPr>
          <p:cNvSpPr>
            <a:spLocks noChangeShapeType="1"/>
          </p:cNvSpPr>
          <p:nvPr/>
        </p:nvSpPr>
        <p:spPr bwMode="auto">
          <a:xfrm flipV="1">
            <a:off x="4183063" y="4414838"/>
            <a:ext cx="463550" cy="8493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7" name="Line 12">
            <a:extLst>
              <a:ext uri="{FF2B5EF4-FFF2-40B4-BE49-F238E27FC236}">
                <a16:creationId xmlns:a16="http://schemas.microsoft.com/office/drawing/2014/main" id="{2B6EDE17-65DC-4EFA-B324-1BBB3781DCC7}"/>
              </a:ext>
            </a:extLst>
          </p:cNvPr>
          <p:cNvSpPr>
            <a:spLocks noChangeShapeType="1"/>
          </p:cNvSpPr>
          <p:nvPr/>
        </p:nvSpPr>
        <p:spPr bwMode="auto">
          <a:xfrm>
            <a:off x="4054475" y="4568825"/>
            <a:ext cx="669925" cy="630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8" name="Line 13">
            <a:extLst>
              <a:ext uri="{FF2B5EF4-FFF2-40B4-BE49-F238E27FC236}">
                <a16:creationId xmlns:a16="http://schemas.microsoft.com/office/drawing/2014/main" id="{FFB3C642-38E5-4197-8A78-35E6117D34F9}"/>
              </a:ext>
            </a:extLst>
          </p:cNvPr>
          <p:cNvSpPr>
            <a:spLocks noChangeShapeType="1"/>
          </p:cNvSpPr>
          <p:nvPr/>
        </p:nvSpPr>
        <p:spPr bwMode="auto">
          <a:xfrm flipV="1">
            <a:off x="5187950" y="4337050"/>
            <a:ext cx="438150" cy="3857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9" name="Line 14">
            <a:extLst>
              <a:ext uri="{FF2B5EF4-FFF2-40B4-BE49-F238E27FC236}">
                <a16:creationId xmlns:a16="http://schemas.microsoft.com/office/drawing/2014/main" id="{120E3F9E-79EF-4C4B-9C1C-F5FACEB86AF9}"/>
              </a:ext>
            </a:extLst>
          </p:cNvPr>
          <p:cNvSpPr>
            <a:spLocks noChangeShapeType="1"/>
          </p:cNvSpPr>
          <p:nvPr/>
        </p:nvSpPr>
        <p:spPr bwMode="auto">
          <a:xfrm flipV="1">
            <a:off x="5175250" y="4581525"/>
            <a:ext cx="977900" cy="1809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0" name="Line 15">
            <a:extLst>
              <a:ext uri="{FF2B5EF4-FFF2-40B4-BE49-F238E27FC236}">
                <a16:creationId xmlns:a16="http://schemas.microsoft.com/office/drawing/2014/main" id="{00C747C5-4824-4BD1-835B-790D59F30564}"/>
              </a:ext>
            </a:extLst>
          </p:cNvPr>
          <p:cNvSpPr>
            <a:spLocks noChangeShapeType="1"/>
          </p:cNvSpPr>
          <p:nvPr/>
        </p:nvSpPr>
        <p:spPr bwMode="auto">
          <a:xfrm>
            <a:off x="5162550" y="4710113"/>
            <a:ext cx="925513" cy="412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1" name="Line 16">
            <a:extLst>
              <a:ext uri="{FF2B5EF4-FFF2-40B4-BE49-F238E27FC236}">
                <a16:creationId xmlns:a16="http://schemas.microsoft.com/office/drawing/2014/main" id="{3DC56C6B-29AF-44BD-B49A-8E47BCF09497}"/>
              </a:ext>
            </a:extLst>
          </p:cNvPr>
          <p:cNvSpPr>
            <a:spLocks noChangeShapeType="1"/>
          </p:cNvSpPr>
          <p:nvPr/>
        </p:nvSpPr>
        <p:spPr bwMode="auto">
          <a:xfrm>
            <a:off x="5175250" y="4722813"/>
            <a:ext cx="450850" cy="619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2" name="Line 17">
            <a:extLst>
              <a:ext uri="{FF2B5EF4-FFF2-40B4-BE49-F238E27FC236}">
                <a16:creationId xmlns:a16="http://schemas.microsoft.com/office/drawing/2014/main" id="{E26058EA-0621-47A9-9BAE-DDF15238D219}"/>
              </a:ext>
            </a:extLst>
          </p:cNvPr>
          <p:cNvSpPr>
            <a:spLocks noChangeShapeType="1"/>
          </p:cNvSpPr>
          <p:nvPr/>
        </p:nvSpPr>
        <p:spPr bwMode="auto">
          <a:xfrm>
            <a:off x="5611813" y="4337050"/>
            <a:ext cx="541337" cy="231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3" name="Line 18">
            <a:extLst>
              <a:ext uri="{FF2B5EF4-FFF2-40B4-BE49-F238E27FC236}">
                <a16:creationId xmlns:a16="http://schemas.microsoft.com/office/drawing/2014/main" id="{9D6A861E-F429-47E7-BAF5-D2D7506CA5EE}"/>
              </a:ext>
            </a:extLst>
          </p:cNvPr>
          <p:cNvSpPr>
            <a:spLocks noChangeShapeType="1"/>
          </p:cNvSpPr>
          <p:nvPr/>
        </p:nvSpPr>
        <p:spPr bwMode="auto">
          <a:xfrm>
            <a:off x="5611813" y="4337050"/>
            <a:ext cx="463550" cy="785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4" name="Line 19">
            <a:extLst>
              <a:ext uri="{FF2B5EF4-FFF2-40B4-BE49-F238E27FC236}">
                <a16:creationId xmlns:a16="http://schemas.microsoft.com/office/drawing/2014/main" id="{45EAD3D9-305E-441C-86BC-F685481FCD0C}"/>
              </a:ext>
            </a:extLst>
          </p:cNvPr>
          <p:cNvSpPr>
            <a:spLocks noChangeShapeType="1"/>
          </p:cNvSpPr>
          <p:nvPr/>
        </p:nvSpPr>
        <p:spPr bwMode="auto">
          <a:xfrm>
            <a:off x="5626100" y="4337050"/>
            <a:ext cx="0" cy="1004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5" name="Line 20">
            <a:extLst>
              <a:ext uri="{FF2B5EF4-FFF2-40B4-BE49-F238E27FC236}">
                <a16:creationId xmlns:a16="http://schemas.microsoft.com/office/drawing/2014/main" id="{24AEEC5E-6FE5-4738-8E94-AFD2E25E7BB1}"/>
              </a:ext>
            </a:extLst>
          </p:cNvPr>
          <p:cNvSpPr>
            <a:spLocks noChangeShapeType="1"/>
          </p:cNvSpPr>
          <p:nvPr/>
        </p:nvSpPr>
        <p:spPr bwMode="auto">
          <a:xfrm flipH="1">
            <a:off x="6115050" y="4568825"/>
            <a:ext cx="63500" cy="541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6" name="Line 21">
            <a:extLst>
              <a:ext uri="{FF2B5EF4-FFF2-40B4-BE49-F238E27FC236}">
                <a16:creationId xmlns:a16="http://schemas.microsoft.com/office/drawing/2014/main" id="{F800032D-D6BA-4C35-867E-8E6FB1102430}"/>
              </a:ext>
            </a:extLst>
          </p:cNvPr>
          <p:cNvSpPr>
            <a:spLocks noChangeShapeType="1"/>
          </p:cNvSpPr>
          <p:nvPr/>
        </p:nvSpPr>
        <p:spPr bwMode="auto">
          <a:xfrm flipH="1">
            <a:off x="5626100" y="4543425"/>
            <a:ext cx="527050" cy="8112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7" name="Line 22">
            <a:extLst>
              <a:ext uri="{FF2B5EF4-FFF2-40B4-BE49-F238E27FC236}">
                <a16:creationId xmlns:a16="http://schemas.microsoft.com/office/drawing/2014/main" id="{2B33120B-FC69-4DC7-A30C-77AA3B2EFFAE}"/>
              </a:ext>
            </a:extLst>
          </p:cNvPr>
          <p:cNvSpPr>
            <a:spLocks noChangeShapeType="1"/>
          </p:cNvSpPr>
          <p:nvPr/>
        </p:nvSpPr>
        <p:spPr bwMode="auto">
          <a:xfrm flipH="1">
            <a:off x="5611813" y="5110163"/>
            <a:ext cx="490537" cy="231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8" name="Line 23">
            <a:extLst>
              <a:ext uri="{FF2B5EF4-FFF2-40B4-BE49-F238E27FC236}">
                <a16:creationId xmlns:a16="http://schemas.microsoft.com/office/drawing/2014/main" id="{EF58F68C-B603-4EF1-8680-EF436217F066}"/>
              </a:ext>
            </a:extLst>
          </p:cNvPr>
          <p:cNvSpPr>
            <a:spLocks noChangeShapeType="1"/>
          </p:cNvSpPr>
          <p:nvPr/>
        </p:nvSpPr>
        <p:spPr bwMode="auto">
          <a:xfrm>
            <a:off x="6926263" y="4337050"/>
            <a:ext cx="4619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9" name="Line 24">
            <a:extLst>
              <a:ext uri="{FF2B5EF4-FFF2-40B4-BE49-F238E27FC236}">
                <a16:creationId xmlns:a16="http://schemas.microsoft.com/office/drawing/2014/main" id="{F0D28CAF-7ACE-40EE-926C-AA75056B859A}"/>
              </a:ext>
            </a:extLst>
          </p:cNvPr>
          <p:cNvSpPr>
            <a:spLocks noChangeShapeType="1"/>
          </p:cNvSpPr>
          <p:nvPr/>
        </p:nvSpPr>
        <p:spPr bwMode="auto">
          <a:xfrm>
            <a:off x="6926263" y="4349750"/>
            <a:ext cx="939800" cy="387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0" name="Line 25">
            <a:extLst>
              <a:ext uri="{FF2B5EF4-FFF2-40B4-BE49-F238E27FC236}">
                <a16:creationId xmlns:a16="http://schemas.microsoft.com/office/drawing/2014/main" id="{ACDB6D30-5909-4556-9F35-3008CB6DAC9D}"/>
              </a:ext>
            </a:extLst>
          </p:cNvPr>
          <p:cNvSpPr>
            <a:spLocks noChangeShapeType="1"/>
          </p:cNvSpPr>
          <p:nvPr/>
        </p:nvSpPr>
        <p:spPr bwMode="auto">
          <a:xfrm>
            <a:off x="6938963" y="4337050"/>
            <a:ext cx="746125" cy="785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1" name="Line 26">
            <a:extLst>
              <a:ext uri="{FF2B5EF4-FFF2-40B4-BE49-F238E27FC236}">
                <a16:creationId xmlns:a16="http://schemas.microsoft.com/office/drawing/2014/main" id="{23D69CB7-5979-4E9A-9CED-0EF02BC3216A}"/>
              </a:ext>
            </a:extLst>
          </p:cNvPr>
          <p:cNvSpPr>
            <a:spLocks noChangeShapeType="1"/>
          </p:cNvSpPr>
          <p:nvPr/>
        </p:nvSpPr>
        <p:spPr bwMode="auto">
          <a:xfrm>
            <a:off x="6938963" y="4337050"/>
            <a:ext cx="204787" cy="1004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2" name="Line 27">
            <a:extLst>
              <a:ext uri="{FF2B5EF4-FFF2-40B4-BE49-F238E27FC236}">
                <a16:creationId xmlns:a16="http://schemas.microsoft.com/office/drawing/2014/main" id="{50A53979-6466-4869-8A9C-7A9F51F200F3}"/>
              </a:ext>
            </a:extLst>
          </p:cNvPr>
          <p:cNvSpPr>
            <a:spLocks noChangeShapeType="1"/>
          </p:cNvSpPr>
          <p:nvPr/>
        </p:nvSpPr>
        <p:spPr bwMode="auto">
          <a:xfrm flipH="1">
            <a:off x="6770688" y="4349750"/>
            <a:ext cx="155575" cy="528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3" name="Line 28">
            <a:extLst>
              <a:ext uri="{FF2B5EF4-FFF2-40B4-BE49-F238E27FC236}">
                <a16:creationId xmlns:a16="http://schemas.microsoft.com/office/drawing/2014/main" id="{DC4487C2-E6FF-48F0-92DD-899F885735D2}"/>
              </a:ext>
            </a:extLst>
          </p:cNvPr>
          <p:cNvSpPr>
            <a:spLocks noChangeShapeType="1"/>
          </p:cNvSpPr>
          <p:nvPr/>
        </p:nvSpPr>
        <p:spPr bwMode="auto">
          <a:xfrm>
            <a:off x="7388225" y="4324350"/>
            <a:ext cx="450850" cy="398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4" name="Line 29">
            <a:extLst>
              <a:ext uri="{FF2B5EF4-FFF2-40B4-BE49-F238E27FC236}">
                <a16:creationId xmlns:a16="http://schemas.microsoft.com/office/drawing/2014/main" id="{6E2B6A95-69F6-437A-BE8B-455B93DB06AF}"/>
              </a:ext>
            </a:extLst>
          </p:cNvPr>
          <p:cNvSpPr>
            <a:spLocks noChangeShapeType="1"/>
          </p:cNvSpPr>
          <p:nvPr/>
        </p:nvSpPr>
        <p:spPr bwMode="auto">
          <a:xfrm>
            <a:off x="7402513" y="4349750"/>
            <a:ext cx="282575" cy="760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5" name="Line 30">
            <a:extLst>
              <a:ext uri="{FF2B5EF4-FFF2-40B4-BE49-F238E27FC236}">
                <a16:creationId xmlns:a16="http://schemas.microsoft.com/office/drawing/2014/main" id="{58EF28FA-2F26-403A-AAD0-780FC36D0464}"/>
              </a:ext>
            </a:extLst>
          </p:cNvPr>
          <p:cNvSpPr>
            <a:spLocks noChangeShapeType="1"/>
          </p:cNvSpPr>
          <p:nvPr/>
        </p:nvSpPr>
        <p:spPr bwMode="auto">
          <a:xfrm flipH="1">
            <a:off x="7158038" y="4337050"/>
            <a:ext cx="244475" cy="1030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6" name="Line 31">
            <a:extLst>
              <a:ext uri="{FF2B5EF4-FFF2-40B4-BE49-F238E27FC236}">
                <a16:creationId xmlns:a16="http://schemas.microsoft.com/office/drawing/2014/main" id="{E57A1EDC-A2F2-4ABA-9B5F-93DECC48436C}"/>
              </a:ext>
            </a:extLst>
          </p:cNvPr>
          <p:cNvSpPr>
            <a:spLocks noChangeShapeType="1"/>
          </p:cNvSpPr>
          <p:nvPr/>
        </p:nvSpPr>
        <p:spPr bwMode="auto">
          <a:xfrm flipH="1">
            <a:off x="6783388" y="4337050"/>
            <a:ext cx="604837" cy="541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7" name="Line 32">
            <a:extLst>
              <a:ext uri="{FF2B5EF4-FFF2-40B4-BE49-F238E27FC236}">
                <a16:creationId xmlns:a16="http://schemas.microsoft.com/office/drawing/2014/main" id="{1C17D4B7-E742-4142-87FC-C792D7AFB7BA}"/>
              </a:ext>
            </a:extLst>
          </p:cNvPr>
          <p:cNvSpPr>
            <a:spLocks noChangeShapeType="1"/>
          </p:cNvSpPr>
          <p:nvPr/>
        </p:nvSpPr>
        <p:spPr bwMode="auto">
          <a:xfrm flipH="1">
            <a:off x="7685088" y="4722813"/>
            <a:ext cx="166687" cy="374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8" name="Line 33">
            <a:extLst>
              <a:ext uri="{FF2B5EF4-FFF2-40B4-BE49-F238E27FC236}">
                <a16:creationId xmlns:a16="http://schemas.microsoft.com/office/drawing/2014/main" id="{1F0555FD-9F5D-47E6-BA9F-05F74FBC4527}"/>
              </a:ext>
            </a:extLst>
          </p:cNvPr>
          <p:cNvSpPr>
            <a:spLocks noChangeShapeType="1"/>
          </p:cNvSpPr>
          <p:nvPr/>
        </p:nvSpPr>
        <p:spPr bwMode="auto">
          <a:xfrm flipH="1">
            <a:off x="7158038" y="4722813"/>
            <a:ext cx="693737" cy="606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9" name="Line 34">
            <a:extLst>
              <a:ext uri="{FF2B5EF4-FFF2-40B4-BE49-F238E27FC236}">
                <a16:creationId xmlns:a16="http://schemas.microsoft.com/office/drawing/2014/main" id="{4641F992-D577-4F6A-AFBF-081AE0C44235}"/>
              </a:ext>
            </a:extLst>
          </p:cNvPr>
          <p:cNvSpPr>
            <a:spLocks noChangeShapeType="1"/>
          </p:cNvSpPr>
          <p:nvPr/>
        </p:nvSpPr>
        <p:spPr bwMode="auto">
          <a:xfrm flipH="1">
            <a:off x="6783388" y="4710113"/>
            <a:ext cx="1082675" cy="168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0" name="Line 35">
            <a:extLst>
              <a:ext uri="{FF2B5EF4-FFF2-40B4-BE49-F238E27FC236}">
                <a16:creationId xmlns:a16="http://schemas.microsoft.com/office/drawing/2014/main" id="{65B37A4D-6E22-48D7-ABE4-FBFACF89DF11}"/>
              </a:ext>
            </a:extLst>
          </p:cNvPr>
          <p:cNvSpPr>
            <a:spLocks noChangeShapeType="1"/>
          </p:cNvSpPr>
          <p:nvPr/>
        </p:nvSpPr>
        <p:spPr bwMode="auto">
          <a:xfrm flipH="1">
            <a:off x="7143750" y="5110163"/>
            <a:ext cx="541338" cy="231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1" name="Line 36">
            <a:extLst>
              <a:ext uri="{FF2B5EF4-FFF2-40B4-BE49-F238E27FC236}">
                <a16:creationId xmlns:a16="http://schemas.microsoft.com/office/drawing/2014/main" id="{D8798531-872E-4573-9249-62D3824186B2}"/>
              </a:ext>
            </a:extLst>
          </p:cNvPr>
          <p:cNvSpPr>
            <a:spLocks noChangeShapeType="1"/>
          </p:cNvSpPr>
          <p:nvPr/>
        </p:nvSpPr>
        <p:spPr bwMode="auto">
          <a:xfrm flipH="1" flipV="1">
            <a:off x="6757988" y="4878388"/>
            <a:ext cx="952500" cy="231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2" name="Line 37">
            <a:extLst>
              <a:ext uri="{FF2B5EF4-FFF2-40B4-BE49-F238E27FC236}">
                <a16:creationId xmlns:a16="http://schemas.microsoft.com/office/drawing/2014/main" id="{9BF9C2B3-8A83-45C8-B223-B3C753276F3B}"/>
              </a:ext>
            </a:extLst>
          </p:cNvPr>
          <p:cNvSpPr>
            <a:spLocks noChangeShapeType="1"/>
          </p:cNvSpPr>
          <p:nvPr/>
        </p:nvSpPr>
        <p:spPr bwMode="auto">
          <a:xfrm flipH="1" flipV="1">
            <a:off x="6770688" y="4891088"/>
            <a:ext cx="373062" cy="450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3" name="Text Box 38">
            <a:extLst>
              <a:ext uri="{FF2B5EF4-FFF2-40B4-BE49-F238E27FC236}">
                <a16:creationId xmlns:a16="http://schemas.microsoft.com/office/drawing/2014/main" id="{7237BEE7-1BF7-4D60-B517-16250DB7E184}"/>
              </a:ext>
            </a:extLst>
          </p:cNvPr>
          <p:cNvSpPr txBox="1">
            <a:spLocks noChangeArrowheads="1"/>
          </p:cNvSpPr>
          <p:nvPr/>
        </p:nvSpPr>
        <p:spPr bwMode="auto">
          <a:xfrm>
            <a:off x="1236663" y="51768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K</a:t>
            </a:r>
            <a:r>
              <a:rPr lang="en-US" altLang="en-US" sz="2400" baseline="-25000"/>
              <a:t>1</a:t>
            </a:r>
            <a:endParaRPr lang="en-US" altLang="en-US" sz="2400" i="1"/>
          </a:p>
        </p:txBody>
      </p:sp>
      <p:sp>
        <p:nvSpPr>
          <p:cNvPr id="38954" name="Text Box 39">
            <a:extLst>
              <a:ext uri="{FF2B5EF4-FFF2-40B4-BE49-F238E27FC236}">
                <a16:creationId xmlns:a16="http://schemas.microsoft.com/office/drawing/2014/main" id="{B3EAA415-E79A-4112-9C3E-DAF86F92DFC6}"/>
              </a:ext>
            </a:extLst>
          </p:cNvPr>
          <p:cNvSpPr txBox="1">
            <a:spLocks noChangeArrowheads="1"/>
          </p:cNvSpPr>
          <p:nvPr/>
        </p:nvSpPr>
        <p:spPr bwMode="auto">
          <a:xfrm>
            <a:off x="1903413" y="5278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K</a:t>
            </a:r>
            <a:r>
              <a:rPr lang="en-US" altLang="en-US" sz="2400" baseline="-25000"/>
              <a:t>2</a:t>
            </a:r>
            <a:endParaRPr lang="en-US" altLang="en-US" sz="2400" i="1"/>
          </a:p>
        </p:txBody>
      </p:sp>
      <p:sp>
        <p:nvSpPr>
          <p:cNvPr id="38955" name="Text Box 40">
            <a:extLst>
              <a:ext uri="{FF2B5EF4-FFF2-40B4-BE49-F238E27FC236}">
                <a16:creationId xmlns:a16="http://schemas.microsoft.com/office/drawing/2014/main" id="{FF9C0C4F-E57F-429E-8420-D282C0ABD0BD}"/>
              </a:ext>
            </a:extLst>
          </p:cNvPr>
          <p:cNvSpPr txBox="1">
            <a:spLocks noChangeArrowheads="1"/>
          </p:cNvSpPr>
          <p:nvPr/>
        </p:nvSpPr>
        <p:spPr bwMode="auto">
          <a:xfrm>
            <a:off x="2894013" y="52514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K</a:t>
            </a:r>
            <a:r>
              <a:rPr lang="en-US" altLang="en-US" sz="2400" baseline="-25000"/>
              <a:t>3</a:t>
            </a:r>
            <a:endParaRPr lang="en-US" altLang="en-US" sz="2400" i="1"/>
          </a:p>
        </p:txBody>
      </p:sp>
      <p:sp>
        <p:nvSpPr>
          <p:cNvPr id="38956" name="Text Box 41">
            <a:extLst>
              <a:ext uri="{FF2B5EF4-FFF2-40B4-BE49-F238E27FC236}">
                <a16:creationId xmlns:a16="http://schemas.microsoft.com/office/drawing/2014/main" id="{7773FB50-2958-40C6-92E5-3244B27D21B4}"/>
              </a:ext>
            </a:extLst>
          </p:cNvPr>
          <p:cNvSpPr txBox="1">
            <a:spLocks noChangeArrowheads="1"/>
          </p:cNvSpPr>
          <p:nvPr/>
        </p:nvSpPr>
        <p:spPr bwMode="auto">
          <a:xfrm>
            <a:off x="4227513" y="52228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K</a:t>
            </a:r>
            <a:r>
              <a:rPr lang="en-US" altLang="en-US" sz="2400" baseline="-25000"/>
              <a:t>4</a:t>
            </a:r>
            <a:endParaRPr lang="en-US" altLang="en-US" sz="2400" i="1"/>
          </a:p>
        </p:txBody>
      </p:sp>
      <p:sp>
        <p:nvSpPr>
          <p:cNvPr id="38957" name="Text Box 42">
            <a:extLst>
              <a:ext uri="{FF2B5EF4-FFF2-40B4-BE49-F238E27FC236}">
                <a16:creationId xmlns:a16="http://schemas.microsoft.com/office/drawing/2014/main" id="{5DB10409-0229-466D-BB2E-74C5F3999EE2}"/>
              </a:ext>
            </a:extLst>
          </p:cNvPr>
          <p:cNvSpPr txBox="1">
            <a:spLocks noChangeArrowheads="1"/>
          </p:cNvSpPr>
          <p:nvPr/>
        </p:nvSpPr>
        <p:spPr bwMode="auto">
          <a:xfrm>
            <a:off x="5502275" y="5400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K</a:t>
            </a:r>
            <a:r>
              <a:rPr lang="en-US" altLang="en-US" sz="2400" baseline="-25000"/>
              <a:t>5</a:t>
            </a:r>
            <a:endParaRPr lang="en-US" altLang="en-US" sz="2400" i="1"/>
          </a:p>
        </p:txBody>
      </p:sp>
      <p:sp>
        <p:nvSpPr>
          <p:cNvPr id="38958" name="Text Box 43">
            <a:extLst>
              <a:ext uri="{FF2B5EF4-FFF2-40B4-BE49-F238E27FC236}">
                <a16:creationId xmlns:a16="http://schemas.microsoft.com/office/drawing/2014/main" id="{691CDD3A-CA57-426C-BA4D-4C2AA42224BF}"/>
              </a:ext>
            </a:extLst>
          </p:cNvPr>
          <p:cNvSpPr txBox="1">
            <a:spLocks noChangeArrowheads="1"/>
          </p:cNvSpPr>
          <p:nvPr/>
        </p:nvSpPr>
        <p:spPr bwMode="auto">
          <a:xfrm>
            <a:off x="7070725" y="54244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K</a:t>
            </a:r>
            <a:r>
              <a:rPr lang="en-US" altLang="en-US" sz="2400" baseline="-25000"/>
              <a:t>6</a:t>
            </a:r>
            <a:endParaRPr lang="en-US" altLang="en-US" sz="2400" i="1"/>
          </a:p>
        </p:txBody>
      </p:sp>
      <p:sp>
        <p:nvSpPr>
          <p:cNvPr id="43055" name="Text Box 44">
            <a:extLst>
              <a:ext uri="{FF2B5EF4-FFF2-40B4-BE49-F238E27FC236}">
                <a16:creationId xmlns:a16="http://schemas.microsoft.com/office/drawing/2014/main" id="{9C1B0786-99A8-4C9B-8DBF-7EF4283517CC}"/>
              </a:ext>
            </a:extLst>
          </p:cNvPr>
          <p:cNvSpPr txBox="1">
            <a:spLocks noChangeArrowheads="1"/>
          </p:cNvSpPr>
          <p:nvPr/>
        </p:nvSpPr>
        <p:spPr bwMode="auto">
          <a:xfrm>
            <a:off x="457200" y="5791200"/>
            <a:ext cx="4495800" cy="609600"/>
          </a:xfrm>
          <a:prstGeom prst="rect">
            <a:avLst/>
          </a:prstGeom>
          <a:solidFill>
            <a:srgbClr val="FFFFCC"/>
          </a:solidFill>
          <a:ln w="38100">
            <a:solidFill>
              <a:srgbClr val="006600"/>
            </a:solidFill>
            <a:miter lim="800000"/>
            <a:headEnd/>
            <a:tailEnd/>
          </a:ln>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50000"/>
              </a:spcBef>
              <a:buFontTx/>
              <a:buNone/>
            </a:pPr>
            <a:r>
              <a:rPr lang="en-US" altLang="en-US" sz="2400" i="1">
                <a:solidFill>
                  <a:schemeClr val="accent2"/>
                </a:solidFill>
              </a:rPr>
              <a:t>Note that </a:t>
            </a:r>
            <a:r>
              <a:rPr lang="en-US" altLang="en-US" sz="2400">
                <a:solidFill>
                  <a:srgbClr val="FF0000"/>
                </a:solidFill>
              </a:rPr>
              <a:t>K</a:t>
            </a:r>
            <a:r>
              <a:rPr lang="en-US" altLang="en-US" sz="2400" i="1" baseline="-25000">
                <a:solidFill>
                  <a:srgbClr val="FF0000"/>
                </a:solidFill>
              </a:rPr>
              <a:t>n</a:t>
            </a:r>
            <a:r>
              <a:rPr lang="en-US" altLang="en-US" sz="2400" i="1">
                <a:solidFill>
                  <a:schemeClr val="accent2"/>
                </a:solidFill>
              </a:rPr>
              <a:t> has                edges.</a:t>
            </a:r>
          </a:p>
        </p:txBody>
      </p:sp>
      <p:graphicFrame>
        <p:nvGraphicFramePr>
          <p:cNvPr id="43056" name="Object 45">
            <a:extLst>
              <a:ext uri="{FF2B5EF4-FFF2-40B4-BE49-F238E27FC236}">
                <a16:creationId xmlns:a16="http://schemas.microsoft.com/office/drawing/2014/main" id="{7256915C-793F-499A-A14F-F9695CFFE6ED}"/>
              </a:ext>
            </a:extLst>
          </p:cNvPr>
          <p:cNvGraphicFramePr>
            <a:graphicFrameLocks noChangeAspect="1"/>
          </p:cNvGraphicFramePr>
          <p:nvPr/>
        </p:nvGraphicFramePr>
        <p:xfrm>
          <a:off x="2686050" y="5854700"/>
          <a:ext cx="1049338" cy="500063"/>
        </p:xfrm>
        <a:graphic>
          <a:graphicData uri="http://schemas.openxmlformats.org/presentationml/2006/ole">
            <mc:AlternateContent xmlns:mc="http://schemas.openxmlformats.org/markup-compatibility/2006">
              <mc:Choice xmlns:v="urn:schemas-microsoft-com:vml" Requires="v">
                <p:oleObj spid="_x0000_s38983" name="Equation" r:id="rId4" imgW="901309" imgH="431613" progId="Equation.3">
                  <p:embed/>
                </p:oleObj>
              </mc:Choice>
              <mc:Fallback>
                <p:oleObj name="Equation" r:id="rId4" imgW="901309" imgH="431613" progId="Equation.3">
                  <p:embed/>
                  <p:pic>
                    <p:nvPicPr>
                      <p:cNvPr id="0"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6050" y="5854700"/>
                        <a:ext cx="1049338" cy="500063"/>
                      </a:xfrm>
                      <a:prstGeom prst="rect">
                        <a:avLst/>
                      </a:prstGeom>
                      <a:solidFill>
                        <a:srgbClr val="FF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61" name="Oval 46">
            <a:extLst>
              <a:ext uri="{FF2B5EF4-FFF2-40B4-BE49-F238E27FC236}">
                <a16:creationId xmlns:a16="http://schemas.microsoft.com/office/drawing/2014/main" id="{ACBF1590-0D0B-4DE8-9F4B-F683EA215B82}"/>
              </a:ext>
            </a:extLst>
          </p:cNvPr>
          <p:cNvSpPr>
            <a:spLocks noChangeArrowheads="1"/>
          </p:cNvSpPr>
          <p:nvPr/>
        </p:nvSpPr>
        <p:spPr bwMode="auto">
          <a:xfrm>
            <a:off x="1358900" y="489267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62" name="Oval 47">
            <a:extLst>
              <a:ext uri="{FF2B5EF4-FFF2-40B4-BE49-F238E27FC236}">
                <a16:creationId xmlns:a16="http://schemas.microsoft.com/office/drawing/2014/main" id="{FF1FFC8E-7EA9-4F43-97B8-077A83458EB1}"/>
              </a:ext>
            </a:extLst>
          </p:cNvPr>
          <p:cNvSpPr>
            <a:spLocks noChangeArrowheads="1"/>
          </p:cNvSpPr>
          <p:nvPr/>
        </p:nvSpPr>
        <p:spPr bwMode="auto">
          <a:xfrm>
            <a:off x="1981200" y="44196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63" name="Oval 48">
            <a:extLst>
              <a:ext uri="{FF2B5EF4-FFF2-40B4-BE49-F238E27FC236}">
                <a16:creationId xmlns:a16="http://schemas.microsoft.com/office/drawing/2014/main" id="{B40CAF3D-CF08-481F-8F0B-772C1D35C674}"/>
              </a:ext>
            </a:extLst>
          </p:cNvPr>
          <p:cNvSpPr>
            <a:spLocks noChangeArrowheads="1"/>
          </p:cNvSpPr>
          <p:nvPr/>
        </p:nvSpPr>
        <p:spPr bwMode="auto">
          <a:xfrm>
            <a:off x="2286000" y="51054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64" name="Oval 49">
            <a:extLst>
              <a:ext uri="{FF2B5EF4-FFF2-40B4-BE49-F238E27FC236}">
                <a16:creationId xmlns:a16="http://schemas.microsoft.com/office/drawing/2014/main" id="{0626B58A-8E1E-4A64-A967-AA6E3209D83B}"/>
              </a:ext>
            </a:extLst>
          </p:cNvPr>
          <p:cNvSpPr>
            <a:spLocks noChangeArrowheads="1"/>
          </p:cNvSpPr>
          <p:nvPr/>
        </p:nvSpPr>
        <p:spPr bwMode="auto">
          <a:xfrm>
            <a:off x="3048000" y="44196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65" name="Oval 50">
            <a:extLst>
              <a:ext uri="{FF2B5EF4-FFF2-40B4-BE49-F238E27FC236}">
                <a16:creationId xmlns:a16="http://schemas.microsoft.com/office/drawing/2014/main" id="{A4674879-147A-46E4-A35E-407BA99FA001}"/>
              </a:ext>
            </a:extLst>
          </p:cNvPr>
          <p:cNvSpPr>
            <a:spLocks noChangeArrowheads="1"/>
          </p:cNvSpPr>
          <p:nvPr/>
        </p:nvSpPr>
        <p:spPr bwMode="auto">
          <a:xfrm>
            <a:off x="2743200" y="49530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66" name="Oval 51">
            <a:extLst>
              <a:ext uri="{FF2B5EF4-FFF2-40B4-BE49-F238E27FC236}">
                <a16:creationId xmlns:a16="http://schemas.microsoft.com/office/drawing/2014/main" id="{CD67D6A5-CF70-4790-99F2-54C369C98B64}"/>
              </a:ext>
            </a:extLst>
          </p:cNvPr>
          <p:cNvSpPr>
            <a:spLocks noChangeArrowheads="1"/>
          </p:cNvSpPr>
          <p:nvPr/>
        </p:nvSpPr>
        <p:spPr bwMode="auto">
          <a:xfrm>
            <a:off x="3505200" y="51054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67" name="Oval 52">
            <a:extLst>
              <a:ext uri="{FF2B5EF4-FFF2-40B4-BE49-F238E27FC236}">
                <a16:creationId xmlns:a16="http://schemas.microsoft.com/office/drawing/2014/main" id="{950F4B4E-DFA1-4986-8364-F814E77ECFC2}"/>
              </a:ext>
            </a:extLst>
          </p:cNvPr>
          <p:cNvSpPr>
            <a:spLocks noChangeArrowheads="1"/>
          </p:cNvSpPr>
          <p:nvPr/>
        </p:nvSpPr>
        <p:spPr bwMode="auto">
          <a:xfrm>
            <a:off x="3962400" y="44958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68" name="Oval 53">
            <a:extLst>
              <a:ext uri="{FF2B5EF4-FFF2-40B4-BE49-F238E27FC236}">
                <a16:creationId xmlns:a16="http://schemas.microsoft.com/office/drawing/2014/main" id="{24363B1E-560E-48A4-87DF-92B7C8CCC596}"/>
              </a:ext>
            </a:extLst>
          </p:cNvPr>
          <p:cNvSpPr>
            <a:spLocks noChangeArrowheads="1"/>
          </p:cNvSpPr>
          <p:nvPr/>
        </p:nvSpPr>
        <p:spPr bwMode="auto">
          <a:xfrm>
            <a:off x="4114800" y="51816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69" name="Oval 54">
            <a:extLst>
              <a:ext uri="{FF2B5EF4-FFF2-40B4-BE49-F238E27FC236}">
                <a16:creationId xmlns:a16="http://schemas.microsoft.com/office/drawing/2014/main" id="{E04A291F-5C82-4890-977D-3D24302DC82D}"/>
              </a:ext>
            </a:extLst>
          </p:cNvPr>
          <p:cNvSpPr>
            <a:spLocks noChangeArrowheads="1"/>
          </p:cNvSpPr>
          <p:nvPr/>
        </p:nvSpPr>
        <p:spPr bwMode="auto">
          <a:xfrm>
            <a:off x="5562600" y="42672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70" name="Oval 55">
            <a:extLst>
              <a:ext uri="{FF2B5EF4-FFF2-40B4-BE49-F238E27FC236}">
                <a16:creationId xmlns:a16="http://schemas.microsoft.com/office/drawing/2014/main" id="{95A83AC9-8395-4261-8DD2-B9061B88F271}"/>
              </a:ext>
            </a:extLst>
          </p:cNvPr>
          <p:cNvSpPr>
            <a:spLocks noChangeArrowheads="1"/>
          </p:cNvSpPr>
          <p:nvPr/>
        </p:nvSpPr>
        <p:spPr bwMode="auto">
          <a:xfrm>
            <a:off x="5105400" y="46482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71" name="Oval 56">
            <a:extLst>
              <a:ext uri="{FF2B5EF4-FFF2-40B4-BE49-F238E27FC236}">
                <a16:creationId xmlns:a16="http://schemas.microsoft.com/office/drawing/2014/main" id="{85B4D91D-EA12-4A4A-9E08-6A2932284080}"/>
              </a:ext>
            </a:extLst>
          </p:cNvPr>
          <p:cNvSpPr>
            <a:spLocks noChangeArrowheads="1"/>
          </p:cNvSpPr>
          <p:nvPr/>
        </p:nvSpPr>
        <p:spPr bwMode="auto">
          <a:xfrm>
            <a:off x="6019800" y="50292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72" name="Oval 57">
            <a:extLst>
              <a:ext uri="{FF2B5EF4-FFF2-40B4-BE49-F238E27FC236}">
                <a16:creationId xmlns:a16="http://schemas.microsoft.com/office/drawing/2014/main" id="{BD0C76C5-C1FC-4C1B-AFA1-8D9ACD3F12BC}"/>
              </a:ext>
            </a:extLst>
          </p:cNvPr>
          <p:cNvSpPr>
            <a:spLocks noChangeArrowheads="1"/>
          </p:cNvSpPr>
          <p:nvPr/>
        </p:nvSpPr>
        <p:spPr bwMode="auto">
          <a:xfrm>
            <a:off x="6096000" y="44958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73" name="Oval 58">
            <a:extLst>
              <a:ext uri="{FF2B5EF4-FFF2-40B4-BE49-F238E27FC236}">
                <a16:creationId xmlns:a16="http://schemas.microsoft.com/office/drawing/2014/main" id="{7F005B86-5096-4C5A-9984-8E07553BF3F4}"/>
              </a:ext>
            </a:extLst>
          </p:cNvPr>
          <p:cNvSpPr>
            <a:spLocks noChangeArrowheads="1"/>
          </p:cNvSpPr>
          <p:nvPr/>
        </p:nvSpPr>
        <p:spPr bwMode="auto">
          <a:xfrm>
            <a:off x="5562600" y="52578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74" name="Oval 59">
            <a:extLst>
              <a:ext uri="{FF2B5EF4-FFF2-40B4-BE49-F238E27FC236}">
                <a16:creationId xmlns:a16="http://schemas.microsoft.com/office/drawing/2014/main" id="{AB87E8A8-8D0C-4E13-AECD-B9A9202709A0}"/>
              </a:ext>
            </a:extLst>
          </p:cNvPr>
          <p:cNvSpPr>
            <a:spLocks noChangeArrowheads="1"/>
          </p:cNvSpPr>
          <p:nvPr/>
        </p:nvSpPr>
        <p:spPr bwMode="auto">
          <a:xfrm>
            <a:off x="6858000" y="42672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75" name="Oval 60">
            <a:extLst>
              <a:ext uri="{FF2B5EF4-FFF2-40B4-BE49-F238E27FC236}">
                <a16:creationId xmlns:a16="http://schemas.microsoft.com/office/drawing/2014/main" id="{13346A91-61A0-44E8-AFE7-362B0BAF0986}"/>
              </a:ext>
            </a:extLst>
          </p:cNvPr>
          <p:cNvSpPr>
            <a:spLocks noChangeArrowheads="1"/>
          </p:cNvSpPr>
          <p:nvPr/>
        </p:nvSpPr>
        <p:spPr bwMode="auto">
          <a:xfrm>
            <a:off x="6705600" y="48006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76" name="Oval 61">
            <a:extLst>
              <a:ext uri="{FF2B5EF4-FFF2-40B4-BE49-F238E27FC236}">
                <a16:creationId xmlns:a16="http://schemas.microsoft.com/office/drawing/2014/main" id="{E7D87317-0240-4D03-A338-F18BE5113F61}"/>
              </a:ext>
            </a:extLst>
          </p:cNvPr>
          <p:cNvSpPr>
            <a:spLocks noChangeArrowheads="1"/>
          </p:cNvSpPr>
          <p:nvPr/>
        </p:nvSpPr>
        <p:spPr bwMode="auto">
          <a:xfrm>
            <a:off x="7315200" y="42672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77" name="Oval 62">
            <a:extLst>
              <a:ext uri="{FF2B5EF4-FFF2-40B4-BE49-F238E27FC236}">
                <a16:creationId xmlns:a16="http://schemas.microsoft.com/office/drawing/2014/main" id="{3049A9C2-2A76-469F-8901-60CAB25DC17D}"/>
              </a:ext>
            </a:extLst>
          </p:cNvPr>
          <p:cNvSpPr>
            <a:spLocks noChangeArrowheads="1"/>
          </p:cNvSpPr>
          <p:nvPr/>
        </p:nvSpPr>
        <p:spPr bwMode="auto">
          <a:xfrm>
            <a:off x="7772400" y="46482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78" name="Oval 63">
            <a:extLst>
              <a:ext uri="{FF2B5EF4-FFF2-40B4-BE49-F238E27FC236}">
                <a16:creationId xmlns:a16="http://schemas.microsoft.com/office/drawing/2014/main" id="{EBE914DB-9426-4634-9FFA-F7D12A0E6806}"/>
              </a:ext>
            </a:extLst>
          </p:cNvPr>
          <p:cNvSpPr>
            <a:spLocks noChangeArrowheads="1"/>
          </p:cNvSpPr>
          <p:nvPr/>
        </p:nvSpPr>
        <p:spPr bwMode="auto">
          <a:xfrm>
            <a:off x="7086600" y="52578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79" name="Oval 64">
            <a:extLst>
              <a:ext uri="{FF2B5EF4-FFF2-40B4-BE49-F238E27FC236}">
                <a16:creationId xmlns:a16="http://schemas.microsoft.com/office/drawing/2014/main" id="{2F28D7AB-C51F-4326-9333-8ED85C609929}"/>
              </a:ext>
            </a:extLst>
          </p:cNvPr>
          <p:cNvSpPr>
            <a:spLocks noChangeArrowheads="1"/>
          </p:cNvSpPr>
          <p:nvPr/>
        </p:nvSpPr>
        <p:spPr bwMode="auto">
          <a:xfrm>
            <a:off x="7620000" y="50292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80" name="Line 65">
            <a:extLst>
              <a:ext uri="{FF2B5EF4-FFF2-40B4-BE49-F238E27FC236}">
                <a16:creationId xmlns:a16="http://schemas.microsoft.com/office/drawing/2014/main" id="{8FCC42FA-DD55-443E-A3DE-7B0B0DC27533}"/>
              </a:ext>
            </a:extLst>
          </p:cNvPr>
          <p:cNvSpPr>
            <a:spLocks noChangeShapeType="1"/>
          </p:cNvSpPr>
          <p:nvPr/>
        </p:nvSpPr>
        <p:spPr bwMode="auto">
          <a:xfrm>
            <a:off x="4633913" y="4427538"/>
            <a:ext cx="103187" cy="7588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81" name="Oval 66">
            <a:extLst>
              <a:ext uri="{FF2B5EF4-FFF2-40B4-BE49-F238E27FC236}">
                <a16:creationId xmlns:a16="http://schemas.microsoft.com/office/drawing/2014/main" id="{B562CC25-0ED0-4E70-8A36-DADCED262E7C}"/>
              </a:ext>
            </a:extLst>
          </p:cNvPr>
          <p:cNvSpPr>
            <a:spLocks noChangeArrowheads="1"/>
          </p:cNvSpPr>
          <p:nvPr/>
        </p:nvSpPr>
        <p:spPr bwMode="auto">
          <a:xfrm>
            <a:off x="4648200" y="51054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8982" name="Oval 67">
            <a:extLst>
              <a:ext uri="{FF2B5EF4-FFF2-40B4-BE49-F238E27FC236}">
                <a16:creationId xmlns:a16="http://schemas.microsoft.com/office/drawing/2014/main" id="{37BF9CFF-D4F7-48DC-80FC-57CAFAF1990F}"/>
              </a:ext>
            </a:extLst>
          </p:cNvPr>
          <p:cNvSpPr>
            <a:spLocks noChangeArrowheads="1"/>
          </p:cNvSpPr>
          <p:nvPr/>
        </p:nvSpPr>
        <p:spPr bwMode="auto">
          <a:xfrm>
            <a:off x="4572000" y="43434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a:extLst>
              <a:ext uri="{FF2B5EF4-FFF2-40B4-BE49-F238E27FC236}">
                <a16:creationId xmlns:a16="http://schemas.microsoft.com/office/drawing/2014/main" id="{21EBF52F-F418-46BE-AB02-9967C95EB94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1AEE3192-ADDE-4CE4-B8B4-F7187F492B19}"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40963" name="Footer Placeholder 4">
            <a:extLst>
              <a:ext uri="{FF2B5EF4-FFF2-40B4-BE49-F238E27FC236}">
                <a16:creationId xmlns:a16="http://schemas.microsoft.com/office/drawing/2014/main" id="{65DE5F13-A304-4147-B0D6-90D45E166EB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40964" name="Slide Number Placeholder 5">
            <a:extLst>
              <a:ext uri="{FF2B5EF4-FFF2-40B4-BE49-F238E27FC236}">
                <a16:creationId xmlns:a16="http://schemas.microsoft.com/office/drawing/2014/main" id="{CFC9709D-AD24-4FA6-AB28-550C65552F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BBB09F04-C6A4-4076-BD74-C6DCEB01D1BA}" type="slidenum">
              <a:rPr lang="en-US" altLang="en-US" sz="1400">
                <a:solidFill>
                  <a:schemeClr val="bg1"/>
                </a:solidFill>
              </a:rPr>
              <a:pPr>
                <a:spcBef>
                  <a:spcPct val="0"/>
                </a:spcBef>
                <a:buFontTx/>
                <a:buNone/>
              </a:pPr>
              <a:t>19</a:t>
            </a:fld>
            <a:endParaRPr lang="en-US" altLang="en-US" sz="1400">
              <a:solidFill>
                <a:schemeClr val="bg1"/>
              </a:solidFill>
            </a:endParaRPr>
          </a:p>
        </p:txBody>
      </p:sp>
      <p:sp>
        <p:nvSpPr>
          <p:cNvPr id="40965" name="Rectangle 2">
            <a:extLst>
              <a:ext uri="{FF2B5EF4-FFF2-40B4-BE49-F238E27FC236}">
                <a16:creationId xmlns:a16="http://schemas.microsoft.com/office/drawing/2014/main" id="{68BF0C93-9B83-48F5-95FD-3F107BCD8AFC}"/>
              </a:ext>
            </a:extLst>
          </p:cNvPr>
          <p:cNvSpPr>
            <a:spLocks noGrp="1" noChangeArrowheads="1"/>
          </p:cNvSpPr>
          <p:nvPr>
            <p:ph type="title"/>
          </p:nvPr>
        </p:nvSpPr>
        <p:spPr/>
        <p:txBody>
          <a:bodyPr/>
          <a:lstStyle/>
          <a:p>
            <a:r>
              <a:rPr lang="en-US" altLang="en-US"/>
              <a:t>Vòng - Cycles</a:t>
            </a:r>
          </a:p>
        </p:txBody>
      </p:sp>
      <p:sp>
        <p:nvSpPr>
          <p:cNvPr id="752643" name="Rectangle 3">
            <a:extLst>
              <a:ext uri="{FF2B5EF4-FFF2-40B4-BE49-F238E27FC236}">
                <a16:creationId xmlns:a16="http://schemas.microsoft.com/office/drawing/2014/main" id="{2CB133FF-3FFC-4C5C-820B-ED2ED1262D2F}"/>
              </a:ext>
            </a:extLst>
          </p:cNvPr>
          <p:cNvSpPr>
            <a:spLocks noGrp="1" noChangeArrowheads="1"/>
          </p:cNvSpPr>
          <p:nvPr>
            <p:ph type="body" idx="1"/>
          </p:nvPr>
        </p:nvSpPr>
        <p:spPr/>
        <p:txBody>
          <a:bodyPr/>
          <a:lstStyle/>
          <a:p>
            <a:pPr>
              <a:defRPr/>
            </a:pPr>
            <a:r>
              <a:rPr lang="en-US"/>
              <a:t>Với bất kỳ  </a:t>
            </a:r>
            <a:r>
              <a:rPr lang="en-US" i="1">
                <a:solidFill>
                  <a:srgbClr val="FF0000"/>
                </a:solidFill>
              </a:rPr>
              <a:t>n</a:t>
            </a:r>
            <a:r>
              <a:rPr lang="en-US">
                <a:solidFill>
                  <a:srgbClr val="FF0000"/>
                </a:solidFill>
                <a:sym typeface="Symbol" pitchFamily="18" charset="2"/>
              </a:rPr>
              <a:t>3</a:t>
            </a:r>
            <a:r>
              <a:rPr lang="en-US"/>
              <a:t>, vòng trên </a:t>
            </a:r>
            <a:r>
              <a:rPr lang="en-US" i="1"/>
              <a:t>n</a:t>
            </a:r>
            <a:r>
              <a:rPr lang="en-US"/>
              <a:t> đỉnh, </a:t>
            </a:r>
            <a:r>
              <a:rPr lang="en-US">
                <a:solidFill>
                  <a:srgbClr val="FF0000"/>
                </a:solidFill>
              </a:rPr>
              <a:t>C</a:t>
            </a:r>
            <a:r>
              <a:rPr lang="en-US" i="1" baseline="-25000">
                <a:solidFill>
                  <a:srgbClr val="FF0000"/>
                </a:solidFill>
              </a:rPr>
              <a:t>n</a:t>
            </a:r>
            <a:r>
              <a:rPr lang="en-US"/>
              <a:t>, là một đơn đồ thị trong đó </a:t>
            </a:r>
            <a:r>
              <a:rPr lang="en-US" i="1">
                <a:solidFill>
                  <a:srgbClr val="FF0000"/>
                </a:solidFill>
              </a:rPr>
              <a:t>V</a:t>
            </a:r>
            <a:r>
              <a:rPr lang="en-US">
                <a:solidFill>
                  <a:srgbClr val="FF0000"/>
                </a:solidFill>
              </a:rPr>
              <a:t>={</a:t>
            </a:r>
            <a:r>
              <a:rPr lang="en-US" i="1">
                <a:solidFill>
                  <a:srgbClr val="FF0000"/>
                </a:solidFill>
              </a:rPr>
              <a:t>v</a:t>
            </a:r>
            <a:r>
              <a:rPr lang="en-US" baseline="-25000">
                <a:solidFill>
                  <a:srgbClr val="FF0000"/>
                </a:solidFill>
              </a:rPr>
              <a:t>1</a:t>
            </a:r>
            <a:r>
              <a:rPr lang="en-US">
                <a:solidFill>
                  <a:srgbClr val="FF0000"/>
                </a:solidFill>
              </a:rPr>
              <a:t>,</a:t>
            </a:r>
            <a:r>
              <a:rPr lang="en-US" i="1">
                <a:solidFill>
                  <a:srgbClr val="FF0000"/>
                </a:solidFill>
              </a:rPr>
              <a:t>v</a:t>
            </a:r>
            <a:r>
              <a:rPr lang="en-US" baseline="-25000">
                <a:solidFill>
                  <a:srgbClr val="FF0000"/>
                </a:solidFill>
              </a:rPr>
              <a:t>2</a:t>
            </a:r>
            <a:r>
              <a:rPr lang="en-US">
                <a:solidFill>
                  <a:srgbClr val="FF0000"/>
                </a:solidFill>
              </a:rPr>
              <a:t>,… ,</a:t>
            </a:r>
            <a:r>
              <a:rPr lang="en-US" i="1">
                <a:solidFill>
                  <a:srgbClr val="FF0000"/>
                </a:solidFill>
              </a:rPr>
              <a:t>v</a:t>
            </a:r>
            <a:r>
              <a:rPr lang="en-US" i="1" baseline="-25000">
                <a:solidFill>
                  <a:srgbClr val="FF0000"/>
                </a:solidFill>
              </a:rPr>
              <a:t>n</a:t>
            </a:r>
            <a:r>
              <a:rPr lang="en-US">
                <a:solidFill>
                  <a:srgbClr val="FF0000"/>
                </a:solidFill>
              </a:rPr>
              <a:t>}</a:t>
            </a:r>
            <a:r>
              <a:rPr lang="en-US"/>
              <a:t> và  </a:t>
            </a:r>
            <a:r>
              <a:rPr lang="en-US" i="1">
                <a:solidFill>
                  <a:srgbClr val="FF0000"/>
                </a:solidFill>
              </a:rPr>
              <a:t>E</a:t>
            </a:r>
            <a:r>
              <a:rPr lang="en-US">
                <a:solidFill>
                  <a:srgbClr val="FF0000"/>
                </a:solidFill>
              </a:rPr>
              <a:t>={{</a:t>
            </a:r>
            <a:r>
              <a:rPr lang="en-US" i="1">
                <a:solidFill>
                  <a:srgbClr val="FF0000"/>
                </a:solidFill>
              </a:rPr>
              <a:t>v</a:t>
            </a:r>
            <a:r>
              <a:rPr lang="en-US" baseline="-25000">
                <a:solidFill>
                  <a:srgbClr val="FF0000"/>
                </a:solidFill>
              </a:rPr>
              <a:t>1</a:t>
            </a:r>
            <a:r>
              <a:rPr lang="en-US">
                <a:solidFill>
                  <a:srgbClr val="FF0000"/>
                </a:solidFill>
              </a:rPr>
              <a:t>,</a:t>
            </a:r>
            <a:r>
              <a:rPr lang="en-US" i="1">
                <a:solidFill>
                  <a:srgbClr val="FF0000"/>
                </a:solidFill>
              </a:rPr>
              <a:t>v</a:t>
            </a:r>
            <a:r>
              <a:rPr lang="en-US" baseline="-25000">
                <a:solidFill>
                  <a:srgbClr val="FF0000"/>
                </a:solidFill>
              </a:rPr>
              <a:t>2</a:t>
            </a:r>
            <a:r>
              <a:rPr lang="en-US">
                <a:solidFill>
                  <a:srgbClr val="FF0000"/>
                </a:solidFill>
              </a:rPr>
              <a:t>},{</a:t>
            </a:r>
            <a:r>
              <a:rPr lang="en-US" i="1">
                <a:solidFill>
                  <a:srgbClr val="FF0000"/>
                </a:solidFill>
              </a:rPr>
              <a:t>v</a:t>
            </a:r>
            <a:r>
              <a:rPr lang="en-US" baseline="-25000">
                <a:solidFill>
                  <a:srgbClr val="FF0000"/>
                </a:solidFill>
              </a:rPr>
              <a:t>2</a:t>
            </a:r>
            <a:r>
              <a:rPr lang="en-US">
                <a:solidFill>
                  <a:srgbClr val="FF0000"/>
                </a:solidFill>
              </a:rPr>
              <a:t>,</a:t>
            </a:r>
            <a:r>
              <a:rPr lang="en-US" i="1">
                <a:solidFill>
                  <a:srgbClr val="FF0000"/>
                </a:solidFill>
              </a:rPr>
              <a:t>v</a:t>
            </a:r>
            <a:r>
              <a:rPr lang="en-US" baseline="-25000">
                <a:solidFill>
                  <a:srgbClr val="FF0000"/>
                </a:solidFill>
              </a:rPr>
              <a:t>3</a:t>
            </a:r>
            <a:r>
              <a:rPr lang="en-US">
                <a:solidFill>
                  <a:srgbClr val="FF0000"/>
                </a:solidFill>
              </a:rPr>
              <a:t>},…,{</a:t>
            </a:r>
            <a:r>
              <a:rPr lang="en-US" i="1">
                <a:solidFill>
                  <a:srgbClr val="FF0000"/>
                </a:solidFill>
              </a:rPr>
              <a:t>v</a:t>
            </a:r>
            <a:r>
              <a:rPr lang="en-US" i="1" baseline="-25000">
                <a:solidFill>
                  <a:srgbClr val="FF0000"/>
                </a:solidFill>
              </a:rPr>
              <a:t>n</a:t>
            </a:r>
            <a:r>
              <a:rPr lang="en-US" baseline="-25000">
                <a:solidFill>
                  <a:srgbClr val="FF0000"/>
                </a:solidFill>
                <a:sym typeface="Symbol" pitchFamily="18" charset="2"/>
              </a:rPr>
              <a:t></a:t>
            </a:r>
            <a:r>
              <a:rPr lang="en-US" baseline="-25000">
                <a:solidFill>
                  <a:srgbClr val="FF0000"/>
                </a:solidFill>
              </a:rPr>
              <a:t>1</a:t>
            </a:r>
            <a:r>
              <a:rPr lang="en-US">
                <a:solidFill>
                  <a:srgbClr val="FF0000"/>
                </a:solidFill>
              </a:rPr>
              <a:t>,</a:t>
            </a:r>
            <a:r>
              <a:rPr lang="en-US" i="1">
                <a:solidFill>
                  <a:srgbClr val="FF0000"/>
                </a:solidFill>
              </a:rPr>
              <a:t>v</a:t>
            </a:r>
            <a:r>
              <a:rPr lang="en-US" i="1" baseline="-25000">
                <a:solidFill>
                  <a:srgbClr val="FF0000"/>
                </a:solidFill>
              </a:rPr>
              <a:t>n</a:t>
            </a:r>
            <a:r>
              <a:rPr lang="en-US">
                <a:solidFill>
                  <a:srgbClr val="FF0000"/>
                </a:solidFill>
              </a:rPr>
              <a:t>},{</a:t>
            </a:r>
            <a:r>
              <a:rPr lang="en-US" i="1">
                <a:solidFill>
                  <a:srgbClr val="FF0000"/>
                </a:solidFill>
              </a:rPr>
              <a:t>v</a:t>
            </a:r>
            <a:r>
              <a:rPr lang="en-US" i="1" baseline="-25000">
                <a:solidFill>
                  <a:srgbClr val="FF0000"/>
                </a:solidFill>
              </a:rPr>
              <a:t>n</a:t>
            </a:r>
            <a:r>
              <a:rPr lang="en-US">
                <a:solidFill>
                  <a:srgbClr val="FF0000"/>
                </a:solidFill>
              </a:rPr>
              <a:t>,</a:t>
            </a:r>
            <a:r>
              <a:rPr lang="en-US" i="1">
                <a:solidFill>
                  <a:srgbClr val="FF0000"/>
                </a:solidFill>
              </a:rPr>
              <a:t>v</a:t>
            </a:r>
            <a:r>
              <a:rPr lang="en-US" baseline="-25000">
                <a:solidFill>
                  <a:srgbClr val="FF0000"/>
                </a:solidFill>
              </a:rPr>
              <a:t>1</a:t>
            </a:r>
            <a:r>
              <a:rPr lang="en-US">
                <a:solidFill>
                  <a:srgbClr val="FF0000"/>
                </a:solidFill>
              </a:rPr>
              <a:t>}}</a:t>
            </a:r>
            <a:r>
              <a:rPr lang="en-US"/>
              <a:t>.</a:t>
            </a:r>
          </a:p>
        </p:txBody>
      </p:sp>
      <p:sp>
        <p:nvSpPr>
          <p:cNvPr id="40967" name="Line 4">
            <a:extLst>
              <a:ext uri="{FF2B5EF4-FFF2-40B4-BE49-F238E27FC236}">
                <a16:creationId xmlns:a16="http://schemas.microsoft.com/office/drawing/2014/main" id="{CD631B67-06AF-456C-B6AC-4DCB3CE32A0D}"/>
              </a:ext>
            </a:extLst>
          </p:cNvPr>
          <p:cNvSpPr>
            <a:spLocks noChangeShapeType="1"/>
          </p:cNvSpPr>
          <p:nvPr/>
        </p:nvSpPr>
        <p:spPr bwMode="auto">
          <a:xfrm>
            <a:off x="1222375" y="3848100"/>
            <a:ext cx="528638" cy="231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68" name="Line 5">
            <a:extLst>
              <a:ext uri="{FF2B5EF4-FFF2-40B4-BE49-F238E27FC236}">
                <a16:creationId xmlns:a16="http://schemas.microsoft.com/office/drawing/2014/main" id="{4ADE9C56-C2EC-4426-9DEB-444DC818A86A}"/>
              </a:ext>
            </a:extLst>
          </p:cNvPr>
          <p:cNvSpPr>
            <a:spLocks noChangeShapeType="1"/>
          </p:cNvSpPr>
          <p:nvPr/>
        </p:nvSpPr>
        <p:spPr bwMode="auto">
          <a:xfrm flipH="1">
            <a:off x="1287463" y="4092575"/>
            <a:ext cx="463550" cy="347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69" name="Line 6">
            <a:extLst>
              <a:ext uri="{FF2B5EF4-FFF2-40B4-BE49-F238E27FC236}">
                <a16:creationId xmlns:a16="http://schemas.microsoft.com/office/drawing/2014/main" id="{4E4850B4-5DCA-47C6-9219-23960B084AD4}"/>
              </a:ext>
            </a:extLst>
          </p:cNvPr>
          <p:cNvSpPr>
            <a:spLocks noChangeShapeType="1"/>
          </p:cNvSpPr>
          <p:nvPr/>
        </p:nvSpPr>
        <p:spPr bwMode="auto">
          <a:xfrm>
            <a:off x="1249363" y="3822700"/>
            <a:ext cx="25400" cy="630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70" name="Line 7">
            <a:extLst>
              <a:ext uri="{FF2B5EF4-FFF2-40B4-BE49-F238E27FC236}">
                <a16:creationId xmlns:a16="http://schemas.microsoft.com/office/drawing/2014/main" id="{DF40B87D-A9C4-4139-9DBF-56926638E2CC}"/>
              </a:ext>
            </a:extLst>
          </p:cNvPr>
          <p:cNvSpPr>
            <a:spLocks noChangeShapeType="1"/>
          </p:cNvSpPr>
          <p:nvPr/>
        </p:nvSpPr>
        <p:spPr bwMode="auto">
          <a:xfrm>
            <a:off x="2509838" y="3900488"/>
            <a:ext cx="566737" cy="2174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71" name="Line 8">
            <a:extLst>
              <a:ext uri="{FF2B5EF4-FFF2-40B4-BE49-F238E27FC236}">
                <a16:creationId xmlns:a16="http://schemas.microsoft.com/office/drawing/2014/main" id="{3343A23F-6A84-4374-9476-AFEB4F2A0498}"/>
              </a:ext>
            </a:extLst>
          </p:cNvPr>
          <p:cNvSpPr>
            <a:spLocks noChangeShapeType="1"/>
          </p:cNvSpPr>
          <p:nvPr/>
        </p:nvSpPr>
        <p:spPr bwMode="auto">
          <a:xfrm flipH="1">
            <a:off x="2870200" y="4117975"/>
            <a:ext cx="193675" cy="528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72" name="Line 9">
            <a:extLst>
              <a:ext uri="{FF2B5EF4-FFF2-40B4-BE49-F238E27FC236}">
                <a16:creationId xmlns:a16="http://schemas.microsoft.com/office/drawing/2014/main" id="{418ADE90-C2A0-49A9-A961-A15DA7648D54}"/>
              </a:ext>
            </a:extLst>
          </p:cNvPr>
          <p:cNvSpPr>
            <a:spLocks noChangeShapeType="1"/>
          </p:cNvSpPr>
          <p:nvPr/>
        </p:nvSpPr>
        <p:spPr bwMode="auto">
          <a:xfrm flipH="1" flipV="1">
            <a:off x="2278063" y="4427538"/>
            <a:ext cx="579437" cy="206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73" name="Line 10">
            <a:extLst>
              <a:ext uri="{FF2B5EF4-FFF2-40B4-BE49-F238E27FC236}">
                <a16:creationId xmlns:a16="http://schemas.microsoft.com/office/drawing/2014/main" id="{4D09BF22-2560-4C93-AB3A-569501F6E313}"/>
              </a:ext>
            </a:extLst>
          </p:cNvPr>
          <p:cNvSpPr>
            <a:spLocks noChangeShapeType="1"/>
          </p:cNvSpPr>
          <p:nvPr/>
        </p:nvSpPr>
        <p:spPr bwMode="auto">
          <a:xfrm flipV="1">
            <a:off x="2278063" y="3886200"/>
            <a:ext cx="257175" cy="528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74" name="Line 11">
            <a:extLst>
              <a:ext uri="{FF2B5EF4-FFF2-40B4-BE49-F238E27FC236}">
                <a16:creationId xmlns:a16="http://schemas.microsoft.com/office/drawing/2014/main" id="{A7869C03-D00A-4A01-8B13-2B4FEB753F3A}"/>
              </a:ext>
            </a:extLst>
          </p:cNvPr>
          <p:cNvSpPr>
            <a:spLocks noChangeShapeType="1"/>
          </p:cNvSpPr>
          <p:nvPr/>
        </p:nvSpPr>
        <p:spPr bwMode="auto">
          <a:xfrm flipV="1">
            <a:off x="3552825" y="3797300"/>
            <a:ext cx="219075" cy="527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75" name="Line 12">
            <a:extLst>
              <a:ext uri="{FF2B5EF4-FFF2-40B4-BE49-F238E27FC236}">
                <a16:creationId xmlns:a16="http://schemas.microsoft.com/office/drawing/2014/main" id="{F80EEC82-EF86-4B3F-8EF5-98B27A5EC29D}"/>
              </a:ext>
            </a:extLst>
          </p:cNvPr>
          <p:cNvSpPr>
            <a:spLocks noChangeShapeType="1"/>
          </p:cNvSpPr>
          <p:nvPr/>
        </p:nvSpPr>
        <p:spPr bwMode="auto">
          <a:xfrm>
            <a:off x="3759200" y="3797300"/>
            <a:ext cx="463550" cy="88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76" name="Line 13">
            <a:extLst>
              <a:ext uri="{FF2B5EF4-FFF2-40B4-BE49-F238E27FC236}">
                <a16:creationId xmlns:a16="http://schemas.microsoft.com/office/drawing/2014/main" id="{D35E555D-6B05-4FD1-AF80-38D3EBD48D2E}"/>
              </a:ext>
            </a:extLst>
          </p:cNvPr>
          <p:cNvSpPr>
            <a:spLocks noChangeShapeType="1"/>
          </p:cNvSpPr>
          <p:nvPr/>
        </p:nvSpPr>
        <p:spPr bwMode="auto">
          <a:xfrm>
            <a:off x="4222750" y="3886200"/>
            <a:ext cx="103188" cy="463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77" name="Line 14">
            <a:extLst>
              <a:ext uri="{FF2B5EF4-FFF2-40B4-BE49-F238E27FC236}">
                <a16:creationId xmlns:a16="http://schemas.microsoft.com/office/drawing/2014/main" id="{C6AB2DCF-1BBD-429F-943C-318FC1AC55AD}"/>
              </a:ext>
            </a:extLst>
          </p:cNvPr>
          <p:cNvSpPr>
            <a:spLocks noChangeShapeType="1"/>
          </p:cNvSpPr>
          <p:nvPr/>
        </p:nvSpPr>
        <p:spPr bwMode="auto">
          <a:xfrm>
            <a:off x="3527425" y="4324350"/>
            <a:ext cx="334963" cy="347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78" name="Line 15">
            <a:extLst>
              <a:ext uri="{FF2B5EF4-FFF2-40B4-BE49-F238E27FC236}">
                <a16:creationId xmlns:a16="http://schemas.microsoft.com/office/drawing/2014/main" id="{8F16E7E3-A587-46C5-BFC3-D8210A15A166}"/>
              </a:ext>
            </a:extLst>
          </p:cNvPr>
          <p:cNvSpPr>
            <a:spLocks noChangeShapeType="1"/>
          </p:cNvSpPr>
          <p:nvPr/>
        </p:nvSpPr>
        <p:spPr bwMode="auto">
          <a:xfrm flipH="1">
            <a:off x="3849688" y="4349750"/>
            <a:ext cx="449262" cy="3222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79" name="Line 16">
            <a:extLst>
              <a:ext uri="{FF2B5EF4-FFF2-40B4-BE49-F238E27FC236}">
                <a16:creationId xmlns:a16="http://schemas.microsoft.com/office/drawing/2014/main" id="{4A9A3953-5D93-477B-9F32-0ED19F61EDE5}"/>
              </a:ext>
            </a:extLst>
          </p:cNvPr>
          <p:cNvSpPr>
            <a:spLocks noChangeShapeType="1"/>
          </p:cNvSpPr>
          <p:nvPr/>
        </p:nvSpPr>
        <p:spPr bwMode="auto">
          <a:xfrm flipV="1">
            <a:off x="4787900" y="3810000"/>
            <a:ext cx="361950" cy="3079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80" name="Line 17">
            <a:extLst>
              <a:ext uri="{FF2B5EF4-FFF2-40B4-BE49-F238E27FC236}">
                <a16:creationId xmlns:a16="http://schemas.microsoft.com/office/drawing/2014/main" id="{5F44F86B-56CC-4E5C-8C66-2D77B1D89266}"/>
              </a:ext>
            </a:extLst>
          </p:cNvPr>
          <p:cNvSpPr>
            <a:spLocks noChangeShapeType="1"/>
          </p:cNvSpPr>
          <p:nvPr/>
        </p:nvSpPr>
        <p:spPr bwMode="auto">
          <a:xfrm>
            <a:off x="5149850" y="3810000"/>
            <a:ext cx="320675" cy="295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81" name="Line 18">
            <a:extLst>
              <a:ext uri="{FF2B5EF4-FFF2-40B4-BE49-F238E27FC236}">
                <a16:creationId xmlns:a16="http://schemas.microsoft.com/office/drawing/2014/main" id="{E8601336-FF83-4B6B-ACCA-391745E0A070}"/>
              </a:ext>
            </a:extLst>
          </p:cNvPr>
          <p:cNvSpPr>
            <a:spLocks noChangeShapeType="1"/>
          </p:cNvSpPr>
          <p:nvPr/>
        </p:nvSpPr>
        <p:spPr bwMode="auto">
          <a:xfrm>
            <a:off x="5483225" y="4105275"/>
            <a:ext cx="0" cy="412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82" name="Line 19">
            <a:extLst>
              <a:ext uri="{FF2B5EF4-FFF2-40B4-BE49-F238E27FC236}">
                <a16:creationId xmlns:a16="http://schemas.microsoft.com/office/drawing/2014/main" id="{9746D525-8742-4A7B-984C-71B7C30EF5C3}"/>
              </a:ext>
            </a:extLst>
          </p:cNvPr>
          <p:cNvSpPr>
            <a:spLocks noChangeShapeType="1"/>
          </p:cNvSpPr>
          <p:nvPr/>
        </p:nvSpPr>
        <p:spPr bwMode="auto">
          <a:xfrm flipH="1">
            <a:off x="5187950" y="4543425"/>
            <a:ext cx="282575" cy="231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83" name="Line 20">
            <a:extLst>
              <a:ext uri="{FF2B5EF4-FFF2-40B4-BE49-F238E27FC236}">
                <a16:creationId xmlns:a16="http://schemas.microsoft.com/office/drawing/2014/main" id="{EB855BA5-7977-4825-81FB-BA383649DE8C}"/>
              </a:ext>
            </a:extLst>
          </p:cNvPr>
          <p:cNvSpPr>
            <a:spLocks noChangeShapeType="1"/>
          </p:cNvSpPr>
          <p:nvPr/>
        </p:nvSpPr>
        <p:spPr bwMode="auto">
          <a:xfrm>
            <a:off x="4775200" y="4105275"/>
            <a:ext cx="90488" cy="450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84" name="Line 21">
            <a:extLst>
              <a:ext uri="{FF2B5EF4-FFF2-40B4-BE49-F238E27FC236}">
                <a16:creationId xmlns:a16="http://schemas.microsoft.com/office/drawing/2014/main" id="{D4B50B2D-8CC2-44B6-8499-3CC2BC90FE42}"/>
              </a:ext>
            </a:extLst>
          </p:cNvPr>
          <p:cNvSpPr>
            <a:spLocks noChangeShapeType="1"/>
          </p:cNvSpPr>
          <p:nvPr/>
        </p:nvSpPr>
        <p:spPr bwMode="auto">
          <a:xfrm>
            <a:off x="4852988" y="4543425"/>
            <a:ext cx="334962" cy="231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85" name="Line 22">
            <a:extLst>
              <a:ext uri="{FF2B5EF4-FFF2-40B4-BE49-F238E27FC236}">
                <a16:creationId xmlns:a16="http://schemas.microsoft.com/office/drawing/2014/main" id="{007E3710-7AC9-4664-A3F2-E8115150D48F}"/>
              </a:ext>
            </a:extLst>
          </p:cNvPr>
          <p:cNvSpPr>
            <a:spLocks noChangeShapeType="1"/>
          </p:cNvSpPr>
          <p:nvPr/>
        </p:nvSpPr>
        <p:spPr bwMode="auto">
          <a:xfrm flipH="1" flipV="1">
            <a:off x="5934075" y="4157663"/>
            <a:ext cx="65088" cy="4111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86" name="Line 23">
            <a:extLst>
              <a:ext uri="{FF2B5EF4-FFF2-40B4-BE49-F238E27FC236}">
                <a16:creationId xmlns:a16="http://schemas.microsoft.com/office/drawing/2014/main" id="{D7154C0D-1D1D-4FE8-9475-E9571021231E}"/>
              </a:ext>
            </a:extLst>
          </p:cNvPr>
          <p:cNvSpPr>
            <a:spLocks noChangeShapeType="1"/>
          </p:cNvSpPr>
          <p:nvPr/>
        </p:nvSpPr>
        <p:spPr bwMode="auto">
          <a:xfrm flipV="1">
            <a:off x="5921375" y="3873500"/>
            <a:ext cx="309563"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0987" name="Line 24">
            <a:extLst>
              <a:ext uri="{FF2B5EF4-FFF2-40B4-BE49-F238E27FC236}">
                <a16:creationId xmlns:a16="http://schemas.microsoft.com/office/drawing/2014/main" id="{9597F51B-B697-4D60-9A92-1936C2DAC959}"/>
              </a:ext>
            </a:extLst>
          </p:cNvPr>
          <p:cNvSpPr>
            <a:spLocks noChangeShapeType="1"/>
          </p:cNvSpPr>
          <p:nvPr/>
        </p:nvSpPr>
        <p:spPr bwMode="auto">
          <a:xfrm>
            <a:off x="6203950" y="3835400"/>
            <a:ext cx="271463" cy="206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88" name="Line 25">
            <a:extLst>
              <a:ext uri="{FF2B5EF4-FFF2-40B4-BE49-F238E27FC236}">
                <a16:creationId xmlns:a16="http://schemas.microsoft.com/office/drawing/2014/main" id="{CF8C3A94-31F7-4E3A-9EF5-D9DDF7394267}"/>
              </a:ext>
            </a:extLst>
          </p:cNvPr>
          <p:cNvSpPr>
            <a:spLocks noChangeShapeType="1"/>
          </p:cNvSpPr>
          <p:nvPr/>
        </p:nvSpPr>
        <p:spPr bwMode="auto">
          <a:xfrm>
            <a:off x="6500813" y="4016375"/>
            <a:ext cx="38100" cy="3857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89" name="Line 26">
            <a:extLst>
              <a:ext uri="{FF2B5EF4-FFF2-40B4-BE49-F238E27FC236}">
                <a16:creationId xmlns:a16="http://schemas.microsoft.com/office/drawing/2014/main" id="{0274766A-3A32-4544-9FBC-C94F78906CE9}"/>
              </a:ext>
            </a:extLst>
          </p:cNvPr>
          <p:cNvSpPr>
            <a:spLocks noChangeShapeType="1"/>
          </p:cNvSpPr>
          <p:nvPr/>
        </p:nvSpPr>
        <p:spPr bwMode="auto">
          <a:xfrm flipH="1">
            <a:off x="6435725" y="4402138"/>
            <a:ext cx="115888" cy="3349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90" name="Line 27">
            <a:extLst>
              <a:ext uri="{FF2B5EF4-FFF2-40B4-BE49-F238E27FC236}">
                <a16:creationId xmlns:a16="http://schemas.microsoft.com/office/drawing/2014/main" id="{9C2E1ADA-6B4B-4759-8E62-34E6D0074301}"/>
              </a:ext>
            </a:extLst>
          </p:cNvPr>
          <p:cNvSpPr>
            <a:spLocks noChangeShapeType="1"/>
          </p:cNvSpPr>
          <p:nvPr/>
        </p:nvSpPr>
        <p:spPr bwMode="auto">
          <a:xfrm>
            <a:off x="6011863" y="4556125"/>
            <a:ext cx="166687"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91" name="Line 28">
            <a:extLst>
              <a:ext uri="{FF2B5EF4-FFF2-40B4-BE49-F238E27FC236}">
                <a16:creationId xmlns:a16="http://schemas.microsoft.com/office/drawing/2014/main" id="{630DC66D-A158-449B-AAFB-F5F271908749}"/>
              </a:ext>
            </a:extLst>
          </p:cNvPr>
          <p:cNvSpPr>
            <a:spLocks noChangeShapeType="1"/>
          </p:cNvSpPr>
          <p:nvPr/>
        </p:nvSpPr>
        <p:spPr bwMode="auto">
          <a:xfrm flipV="1">
            <a:off x="6191250" y="4737100"/>
            <a:ext cx="244475" cy="141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92" name="Text Box 29">
            <a:extLst>
              <a:ext uri="{FF2B5EF4-FFF2-40B4-BE49-F238E27FC236}">
                <a16:creationId xmlns:a16="http://schemas.microsoft.com/office/drawing/2014/main" id="{46527D63-1225-47DD-A709-6138120F83E4}"/>
              </a:ext>
            </a:extLst>
          </p:cNvPr>
          <p:cNvSpPr txBox="1">
            <a:spLocks noChangeArrowheads="1"/>
          </p:cNvSpPr>
          <p:nvPr/>
        </p:nvSpPr>
        <p:spPr bwMode="auto">
          <a:xfrm>
            <a:off x="1146175" y="4521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C</a:t>
            </a:r>
            <a:r>
              <a:rPr lang="en-US" altLang="en-US" sz="2400" baseline="-25000"/>
              <a:t>3</a:t>
            </a:r>
            <a:endParaRPr lang="en-US" altLang="en-US" sz="2400" i="1"/>
          </a:p>
        </p:txBody>
      </p:sp>
      <p:sp>
        <p:nvSpPr>
          <p:cNvPr id="40993" name="Text Box 30">
            <a:extLst>
              <a:ext uri="{FF2B5EF4-FFF2-40B4-BE49-F238E27FC236}">
                <a16:creationId xmlns:a16="http://schemas.microsoft.com/office/drawing/2014/main" id="{69564277-15AD-44AB-A5E6-2FB9C55B68D6}"/>
              </a:ext>
            </a:extLst>
          </p:cNvPr>
          <p:cNvSpPr txBox="1">
            <a:spLocks noChangeArrowheads="1"/>
          </p:cNvSpPr>
          <p:nvPr/>
        </p:nvSpPr>
        <p:spPr bwMode="auto">
          <a:xfrm>
            <a:off x="2208213" y="46307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C</a:t>
            </a:r>
            <a:r>
              <a:rPr lang="en-US" altLang="en-US" sz="2400" baseline="-25000"/>
              <a:t>4</a:t>
            </a:r>
            <a:endParaRPr lang="en-US" altLang="en-US" sz="2400" i="1"/>
          </a:p>
        </p:txBody>
      </p:sp>
      <p:sp>
        <p:nvSpPr>
          <p:cNvPr id="40994" name="Text Box 31">
            <a:extLst>
              <a:ext uri="{FF2B5EF4-FFF2-40B4-BE49-F238E27FC236}">
                <a16:creationId xmlns:a16="http://schemas.microsoft.com/office/drawing/2014/main" id="{3AEA0607-EE51-4028-83C7-6B90525BE1D3}"/>
              </a:ext>
            </a:extLst>
          </p:cNvPr>
          <p:cNvSpPr txBox="1">
            <a:spLocks noChangeArrowheads="1"/>
          </p:cNvSpPr>
          <p:nvPr/>
        </p:nvSpPr>
        <p:spPr bwMode="auto">
          <a:xfrm>
            <a:off x="3635375" y="47434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C</a:t>
            </a:r>
            <a:r>
              <a:rPr lang="en-US" altLang="en-US" sz="2400" baseline="-25000"/>
              <a:t>5</a:t>
            </a:r>
            <a:endParaRPr lang="en-US" altLang="en-US" sz="2400" i="1"/>
          </a:p>
        </p:txBody>
      </p:sp>
      <p:sp>
        <p:nvSpPr>
          <p:cNvPr id="40995" name="Text Box 32">
            <a:extLst>
              <a:ext uri="{FF2B5EF4-FFF2-40B4-BE49-F238E27FC236}">
                <a16:creationId xmlns:a16="http://schemas.microsoft.com/office/drawing/2014/main" id="{1003C4EE-6533-4143-A006-03A4CB401294}"/>
              </a:ext>
            </a:extLst>
          </p:cNvPr>
          <p:cNvSpPr txBox="1">
            <a:spLocks noChangeArrowheads="1"/>
          </p:cNvSpPr>
          <p:nvPr/>
        </p:nvSpPr>
        <p:spPr bwMode="auto">
          <a:xfrm>
            <a:off x="4908550" y="48323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C</a:t>
            </a:r>
            <a:r>
              <a:rPr lang="en-US" altLang="en-US" sz="2400" baseline="-25000"/>
              <a:t>6</a:t>
            </a:r>
            <a:endParaRPr lang="en-US" altLang="en-US" sz="2400" i="1"/>
          </a:p>
        </p:txBody>
      </p:sp>
      <p:sp>
        <p:nvSpPr>
          <p:cNvPr id="40996" name="Text Box 33">
            <a:extLst>
              <a:ext uri="{FF2B5EF4-FFF2-40B4-BE49-F238E27FC236}">
                <a16:creationId xmlns:a16="http://schemas.microsoft.com/office/drawing/2014/main" id="{D8794CC2-5D96-4374-A20C-F29DE83D2BE4}"/>
              </a:ext>
            </a:extLst>
          </p:cNvPr>
          <p:cNvSpPr txBox="1">
            <a:spLocks noChangeArrowheads="1"/>
          </p:cNvSpPr>
          <p:nvPr/>
        </p:nvSpPr>
        <p:spPr bwMode="auto">
          <a:xfrm>
            <a:off x="5988050" y="49593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C</a:t>
            </a:r>
            <a:r>
              <a:rPr lang="en-US" altLang="en-US" sz="2400" baseline="-25000"/>
              <a:t>7</a:t>
            </a:r>
            <a:endParaRPr lang="en-US" altLang="en-US" sz="2400" i="1"/>
          </a:p>
        </p:txBody>
      </p:sp>
      <p:sp>
        <p:nvSpPr>
          <p:cNvPr id="40997" name="Line 34">
            <a:extLst>
              <a:ext uri="{FF2B5EF4-FFF2-40B4-BE49-F238E27FC236}">
                <a16:creationId xmlns:a16="http://schemas.microsoft.com/office/drawing/2014/main" id="{9E3C49FF-F418-4427-9FBE-01A9750FC239}"/>
              </a:ext>
            </a:extLst>
          </p:cNvPr>
          <p:cNvSpPr>
            <a:spLocks noChangeShapeType="1"/>
          </p:cNvSpPr>
          <p:nvPr/>
        </p:nvSpPr>
        <p:spPr bwMode="auto">
          <a:xfrm flipH="1" flipV="1">
            <a:off x="6884988" y="4143375"/>
            <a:ext cx="65087" cy="4111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0998" name="Line 35">
            <a:extLst>
              <a:ext uri="{FF2B5EF4-FFF2-40B4-BE49-F238E27FC236}">
                <a16:creationId xmlns:a16="http://schemas.microsoft.com/office/drawing/2014/main" id="{D2C7C9E6-657F-470B-9F9F-72FFC563FE70}"/>
              </a:ext>
            </a:extLst>
          </p:cNvPr>
          <p:cNvSpPr>
            <a:spLocks noChangeShapeType="1"/>
          </p:cNvSpPr>
          <p:nvPr/>
        </p:nvSpPr>
        <p:spPr bwMode="auto">
          <a:xfrm flipV="1">
            <a:off x="6872288" y="3859213"/>
            <a:ext cx="309562"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0999" name="Line 36">
            <a:extLst>
              <a:ext uri="{FF2B5EF4-FFF2-40B4-BE49-F238E27FC236}">
                <a16:creationId xmlns:a16="http://schemas.microsoft.com/office/drawing/2014/main" id="{F854CBD8-8A52-4EFD-A80C-AAC881046F50}"/>
              </a:ext>
            </a:extLst>
          </p:cNvPr>
          <p:cNvSpPr>
            <a:spLocks noChangeShapeType="1"/>
          </p:cNvSpPr>
          <p:nvPr/>
        </p:nvSpPr>
        <p:spPr bwMode="auto">
          <a:xfrm>
            <a:off x="7154863" y="3821113"/>
            <a:ext cx="425450" cy="1158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1000" name="Line 37">
            <a:extLst>
              <a:ext uri="{FF2B5EF4-FFF2-40B4-BE49-F238E27FC236}">
                <a16:creationId xmlns:a16="http://schemas.microsoft.com/office/drawing/2014/main" id="{D9C91A6F-009B-4206-B58B-1B5A2E4B6CE4}"/>
              </a:ext>
            </a:extLst>
          </p:cNvPr>
          <p:cNvSpPr>
            <a:spLocks noChangeShapeType="1"/>
          </p:cNvSpPr>
          <p:nvPr/>
        </p:nvSpPr>
        <p:spPr bwMode="auto">
          <a:xfrm>
            <a:off x="7542213" y="3900488"/>
            <a:ext cx="192087" cy="295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1001" name="Line 38">
            <a:extLst>
              <a:ext uri="{FF2B5EF4-FFF2-40B4-BE49-F238E27FC236}">
                <a16:creationId xmlns:a16="http://schemas.microsoft.com/office/drawing/2014/main" id="{277EE7D4-729B-416A-9AD6-AC6FABE28C04}"/>
              </a:ext>
            </a:extLst>
          </p:cNvPr>
          <p:cNvSpPr>
            <a:spLocks noChangeShapeType="1"/>
          </p:cNvSpPr>
          <p:nvPr/>
        </p:nvSpPr>
        <p:spPr bwMode="auto">
          <a:xfrm flipH="1">
            <a:off x="7732713" y="4154488"/>
            <a:ext cx="26987" cy="398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1002" name="Line 39">
            <a:extLst>
              <a:ext uri="{FF2B5EF4-FFF2-40B4-BE49-F238E27FC236}">
                <a16:creationId xmlns:a16="http://schemas.microsoft.com/office/drawing/2014/main" id="{FB863EAC-6B76-4492-9078-ABEA0024334B}"/>
              </a:ext>
            </a:extLst>
          </p:cNvPr>
          <p:cNvSpPr>
            <a:spLocks noChangeShapeType="1"/>
          </p:cNvSpPr>
          <p:nvPr/>
        </p:nvSpPr>
        <p:spPr bwMode="auto">
          <a:xfrm>
            <a:off x="6962775" y="4541838"/>
            <a:ext cx="166688"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1003" name="Line 40">
            <a:extLst>
              <a:ext uri="{FF2B5EF4-FFF2-40B4-BE49-F238E27FC236}">
                <a16:creationId xmlns:a16="http://schemas.microsoft.com/office/drawing/2014/main" id="{92371AC9-2A20-431B-A1B9-BEB4E4CBF254}"/>
              </a:ext>
            </a:extLst>
          </p:cNvPr>
          <p:cNvSpPr>
            <a:spLocks noChangeShapeType="1"/>
          </p:cNvSpPr>
          <p:nvPr/>
        </p:nvSpPr>
        <p:spPr bwMode="auto">
          <a:xfrm flipV="1">
            <a:off x="7489825" y="4606925"/>
            <a:ext cx="231775" cy="242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1004" name="Line 41">
            <a:extLst>
              <a:ext uri="{FF2B5EF4-FFF2-40B4-BE49-F238E27FC236}">
                <a16:creationId xmlns:a16="http://schemas.microsoft.com/office/drawing/2014/main" id="{2EFB7DE6-9ED9-4032-B8EC-744454AA0220}"/>
              </a:ext>
            </a:extLst>
          </p:cNvPr>
          <p:cNvSpPr>
            <a:spLocks noChangeShapeType="1"/>
          </p:cNvSpPr>
          <p:nvPr/>
        </p:nvSpPr>
        <p:spPr bwMode="auto">
          <a:xfrm flipV="1">
            <a:off x="7113588" y="4837113"/>
            <a:ext cx="398462" cy="11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1005" name="Text Box 42">
            <a:extLst>
              <a:ext uri="{FF2B5EF4-FFF2-40B4-BE49-F238E27FC236}">
                <a16:creationId xmlns:a16="http://schemas.microsoft.com/office/drawing/2014/main" id="{4513AAE0-0BA9-4B1A-80D0-F29E017BA76C}"/>
              </a:ext>
            </a:extLst>
          </p:cNvPr>
          <p:cNvSpPr txBox="1">
            <a:spLocks noChangeArrowheads="1"/>
          </p:cNvSpPr>
          <p:nvPr/>
        </p:nvSpPr>
        <p:spPr bwMode="auto">
          <a:xfrm>
            <a:off x="7015163" y="48799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C</a:t>
            </a:r>
            <a:r>
              <a:rPr lang="en-US" altLang="en-US" sz="2400" baseline="-25000"/>
              <a:t>8</a:t>
            </a:r>
            <a:endParaRPr lang="en-US" altLang="en-US" sz="2400" i="1"/>
          </a:p>
        </p:txBody>
      </p:sp>
      <p:sp>
        <p:nvSpPr>
          <p:cNvPr id="41006" name="Oval 43">
            <a:extLst>
              <a:ext uri="{FF2B5EF4-FFF2-40B4-BE49-F238E27FC236}">
                <a16:creationId xmlns:a16="http://schemas.microsoft.com/office/drawing/2014/main" id="{FFA3B10F-DEBD-438D-B592-3D2B8E7A1FE9}"/>
              </a:ext>
            </a:extLst>
          </p:cNvPr>
          <p:cNvSpPr>
            <a:spLocks noChangeArrowheads="1"/>
          </p:cNvSpPr>
          <p:nvPr/>
        </p:nvSpPr>
        <p:spPr bwMode="auto">
          <a:xfrm>
            <a:off x="1166813" y="37592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07" name="Oval 44">
            <a:extLst>
              <a:ext uri="{FF2B5EF4-FFF2-40B4-BE49-F238E27FC236}">
                <a16:creationId xmlns:a16="http://schemas.microsoft.com/office/drawing/2014/main" id="{A08B40AE-E07E-4CAA-BF0B-B6C877271172}"/>
              </a:ext>
            </a:extLst>
          </p:cNvPr>
          <p:cNvSpPr>
            <a:spLocks noChangeArrowheads="1"/>
          </p:cNvSpPr>
          <p:nvPr/>
        </p:nvSpPr>
        <p:spPr bwMode="auto">
          <a:xfrm>
            <a:off x="1677988" y="40132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08" name="Oval 45">
            <a:extLst>
              <a:ext uri="{FF2B5EF4-FFF2-40B4-BE49-F238E27FC236}">
                <a16:creationId xmlns:a16="http://schemas.microsoft.com/office/drawing/2014/main" id="{0BB5EEA9-6DA3-4A65-9B1B-840DFB3D0E02}"/>
              </a:ext>
            </a:extLst>
          </p:cNvPr>
          <p:cNvSpPr>
            <a:spLocks noChangeArrowheads="1"/>
          </p:cNvSpPr>
          <p:nvPr/>
        </p:nvSpPr>
        <p:spPr bwMode="auto">
          <a:xfrm>
            <a:off x="1211263" y="437038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09" name="Oval 46">
            <a:extLst>
              <a:ext uri="{FF2B5EF4-FFF2-40B4-BE49-F238E27FC236}">
                <a16:creationId xmlns:a16="http://schemas.microsoft.com/office/drawing/2014/main" id="{DD3B48A3-1FEE-488C-BE63-BF1680F7D60D}"/>
              </a:ext>
            </a:extLst>
          </p:cNvPr>
          <p:cNvSpPr>
            <a:spLocks noChangeArrowheads="1"/>
          </p:cNvSpPr>
          <p:nvPr/>
        </p:nvSpPr>
        <p:spPr bwMode="auto">
          <a:xfrm>
            <a:off x="2457450" y="381635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10" name="Oval 47">
            <a:extLst>
              <a:ext uri="{FF2B5EF4-FFF2-40B4-BE49-F238E27FC236}">
                <a16:creationId xmlns:a16="http://schemas.microsoft.com/office/drawing/2014/main" id="{BB6ADC49-C3FD-4E6D-97BC-4A3568E3335A}"/>
              </a:ext>
            </a:extLst>
          </p:cNvPr>
          <p:cNvSpPr>
            <a:spLocks noChangeArrowheads="1"/>
          </p:cNvSpPr>
          <p:nvPr/>
        </p:nvSpPr>
        <p:spPr bwMode="auto">
          <a:xfrm>
            <a:off x="2984500" y="404495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11" name="Oval 48">
            <a:extLst>
              <a:ext uri="{FF2B5EF4-FFF2-40B4-BE49-F238E27FC236}">
                <a16:creationId xmlns:a16="http://schemas.microsoft.com/office/drawing/2014/main" id="{46876FFD-4E3A-4508-B010-A44D698C49B6}"/>
              </a:ext>
            </a:extLst>
          </p:cNvPr>
          <p:cNvSpPr>
            <a:spLocks noChangeArrowheads="1"/>
          </p:cNvSpPr>
          <p:nvPr/>
        </p:nvSpPr>
        <p:spPr bwMode="auto">
          <a:xfrm>
            <a:off x="2209800" y="435292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12" name="Oval 49">
            <a:extLst>
              <a:ext uri="{FF2B5EF4-FFF2-40B4-BE49-F238E27FC236}">
                <a16:creationId xmlns:a16="http://schemas.microsoft.com/office/drawing/2014/main" id="{0E305544-DFE9-48A5-87E4-1B206085CE13}"/>
              </a:ext>
            </a:extLst>
          </p:cNvPr>
          <p:cNvSpPr>
            <a:spLocks noChangeArrowheads="1"/>
          </p:cNvSpPr>
          <p:nvPr/>
        </p:nvSpPr>
        <p:spPr bwMode="auto">
          <a:xfrm>
            <a:off x="2786063" y="455612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13" name="Oval 50">
            <a:extLst>
              <a:ext uri="{FF2B5EF4-FFF2-40B4-BE49-F238E27FC236}">
                <a16:creationId xmlns:a16="http://schemas.microsoft.com/office/drawing/2014/main" id="{B94BAA3F-5338-475A-A4B3-BE158DE9D582}"/>
              </a:ext>
            </a:extLst>
          </p:cNvPr>
          <p:cNvSpPr>
            <a:spLocks noChangeArrowheads="1"/>
          </p:cNvSpPr>
          <p:nvPr/>
        </p:nvSpPr>
        <p:spPr bwMode="auto">
          <a:xfrm>
            <a:off x="3698875" y="371792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14" name="Oval 51">
            <a:extLst>
              <a:ext uri="{FF2B5EF4-FFF2-40B4-BE49-F238E27FC236}">
                <a16:creationId xmlns:a16="http://schemas.microsoft.com/office/drawing/2014/main" id="{66C1C4CA-6953-43AA-90AC-33318E27A6DD}"/>
              </a:ext>
            </a:extLst>
          </p:cNvPr>
          <p:cNvSpPr>
            <a:spLocks noChangeArrowheads="1"/>
          </p:cNvSpPr>
          <p:nvPr/>
        </p:nvSpPr>
        <p:spPr bwMode="auto">
          <a:xfrm>
            <a:off x="3476625" y="424338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15" name="Oval 52">
            <a:extLst>
              <a:ext uri="{FF2B5EF4-FFF2-40B4-BE49-F238E27FC236}">
                <a16:creationId xmlns:a16="http://schemas.microsoft.com/office/drawing/2014/main" id="{1F38ECB9-0BCC-42F8-8BCC-A58EA52E3C05}"/>
              </a:ext>
            </a:extLst>
          </p:cNvPr>
          <p:cNvSpPr>
            <a:spLocks noChangeArrowheads="1"/>
          </p:cNvSpPr>
          <p:nvPr/>
        </p:nvSpPr>
        <p:spPr bwMode="auto">
          <a:xfrm>
            <a:off x="3783013" y="45894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16" name="Oval 53">
            <a:extLst>
              <a:ext uri="{FF2B5EF4-FFF2-40B4-BE49-F238E27FC236}">
                <a16:creationId xmlns:a16="http://schemas.microsoft.com/office/drawing/2014/main" id="{0041D93D-1F97-451F-9123-942C4243F27B}"/>
              </a:ext>
            </a:extLst>
          </p:cNvPr>
          <p:cNvSpPr>
            <a:spLocks noChangeArrowheads="1"/>
          </p:cNvSpPr>
          <p:nvPr/>
        </p:nvSpPr>
        <p:spPr bwMode="auto">
          <a:xfrm>
            <a:off x="4244975" y="427831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17" name="Oval 54">
            <a:extLst>
              <a:ext uri="{FF2B5EF4-FFF2-40B4-BE49-F238E27FC236}">
                <a16:creationId xmlns:a16="http://schemas.microsoft.com/office/drawing/2014/main" id="{6DAC4CD2-BBD2-4472-B6F4-E3EC53988679}"/>
              </a:ext>
            </a:extLst>
          </p:cNvPr>
          <p:cNvSpPr>
            <a:spLocks noChangeArrowheads="1"/>
          </p:cNvSpPr>
          <p:nvPr/>
        </p:nvSpPr>
        <p:spPr bwMode="auto">
          <a:xfrm>
            <a:off x="4152900" y="381158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18" name="Oval 55">
            <a:extLst>
              <a:ext uri="{FF2B5EF4-FFF2-40B4-BE49-F238E27FC236}">
                <a16:creationId xmlns:a16="http://schemas.microsoft.com/office/drawing/2014/main" id="{B9C31171-EFC8-446D-8F45-032127333A24}"/>
              </a:ext>
            </a:extLst>
          </p:cNvPr>
          <p:cNvSpPr>
            <a:spLocks noChangeArrowheads="1"/>
          </p:cNvSpPr>
          <p:nvPr/>
        </p:nvSpPr>
        <p:spPr bwMode="auto">
          <a:xfrm>
            <a:off x="4795838" y="448151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19" name="Oval 56">
            <a:extLst>
              <a:ext uri="{FF2B5EF4-FFF2-40B4-BE49-F238E27FC236}">
                <a16:creationId xmlns:a16="http://schemas.microsoft.com/office/drawing/2014/main" id="{6EEAD9BA-E4C7-4C22-AC0C-F7F7C7426A15}"/>
              </a:ext>
            </a:extLst>
          </p:cNvPr>
          <p:cNvSpPr>
            <a:spLocks noChangeArrowheads="1"/>
          </p:cNvSpPr>
          <p:nvPr/>
        </p:nvSpPr>
        <p:spPr bwMode="auto">
          <a:xfrm>
            <a:off x="4718050" y="404177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20" name="Oval 57">
            <a:extLst>
              <a:ext uri="{FF2B5EF4-FFF2-40B4-BE49-F238E27FC236}">
                <a16:creationId xmlns:a16="http://schemas.microsoft.com/office/drawing/2014/main" id="{DB7C8579-97AE-43B4-969D-12E3E4E9C990}"/>
              </a:ext>
            </a:extLst>
          </p:cNvPr>
          <p:cNvSpPr>
            <a:spLocks noChangeArrowheads="1"/>
          </p:cNvSpPr>
          <p:nvPr/>
        </p:nvSpPr>
        <p:spPr bwMode="auto">
          <a:xfrm>
            <a:off x="5076825" y="37338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21" name="Oval 58">
            <a:extLst>
              <a:ext uri="{FF2B5EF4-FFF2-40B4-BE49-F238E27FC236}">
                <a16:creationId xmlns:a16="http://schemas.microsoft.com/office/drawing/2014/main" id="{1C3618DA-D371-4D75-97A8-7DB4E8182093}"/>
              </a:ext>
            </a:extLst>
          </p:cNvPr>
          <p:cNvSpPr>
            <a:spLocks noChangeArrowheads="1"/>
          </p:cNvSpPr>
          <p:nvPr/>
        </p:nvSpPr>
        <p:spPr bwMode="auto">
          <a:xfrm>
            <a:off x="5410200" y="402748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22" name="Oval 59">
            <a:extLst>
              <a:ext uri="{FF2B5EF4-FFF2-40B4-BE49-F238E27FC236}">
                <a16:creationId xmlns:a16="http://schemas.microsoft.com/office/drawing/2014/main" id="{4AB0F13F-83E6-4788-8A5C-D0B133F1B84E}"/>
              </a:ext>
            </a:extLst>
          </p:cNvPr>
          <p:cNvSpPr>
            <a:spLocks noChangeArrowheads="1"/>
          </p:cNvSpPr>
          <p:nvPr/>
        </p:nvSpPr>
        <p:spPr bwMode="auto">
          <a:xfrm>
            <a:off x="5407025" y="44497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23" name="Oval 60">
            <a:extLst>
              <a:ext uri="{FF2B5EF4-FFF2-40B4-BE49-F238E27FC236}">
                <a16:creationId xmlns:a16="http://schemas.microsoft.com/office/drawing/2014/main" id="{8F0CD667-01AB-4E40-8712-B39DCB14F8CD}"/>
              </a:ext>
            </a:extLst>
          </p:cNvPr>
          <p:cNvSpPr>
            <a:spLocks noChangeArrowheads="1"/>
          </p:cNvSpPr>
          <p:nvPr/>
        </p:nvSpPr>
        <p:spPr bwMode="auto">
          <a:xfrm>
            <a:off x="5110163" y="469265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24" name="Oval 61">
            <a:extLst>
              <a:ext uri="{FF2B5EF4-FFF2-40B4-BE49-F238E27FC236}">
                <a16:creationId xmlns:a16="http://schemas.microsoft.com/office/drawing/2014/main" id="{88F985E9-67E6-40BB-8A6E-3B9BED97E60F}"/>
              </a:ext>
            </a:extLst>
          </p:cNvPr>
          <p:cNvSpPr>
            <a:spLocks noChangeArrowheads="1"/>
          </p:cNvSpPr>
          <p:nvPr/>
        </p:nvSpPr>
        <p:spPr bwMode="auto">
          <a:xfrm>
            <a:off x="5853113" y="408463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25" name="Oval 62">
            <a:extLst>
              <a:ext uri="{FF2B5EF4-FFF2-40B4-BE49-F238E27FC236}">
                <a16:creationId xmlns:a16="http://schemas.microsoft.com/office/drawing/2014/main" id="{EDB5D766-C764-4E23-80C2-CAE37477402F}"/>
              </a:ext>
            </a:extLst>
          </p:cNvPr>
          <p:cNvSpPr>
            <a:spLocks noChangeArrowheads="1"/>
          </p:cNvSpPr>
          <p:nvPr/>
        </p:nvSpPr>
        <p:spPr bwMode="auto">
          <a:xfrm>
            <a:off x="6146800" y="377348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26" name="Oval 63">
            <a:extLst>
              <a:ext uri="{FF2B5EF4-FFF2-40B4-BE49-F238E27FC236}">
                <a16:creationId xmlns:a16="http://schemas.microsoft.com/office/drawing/2014/main" id="{F0CD635E-869C-4591-ADB3-3E90710FAD13}"/>
              </a:ext>
            </a:extLst>
          </p:cNvPr>
          <p:cNvSpPr>
            <a:spLocks noChangeArrowheads="1"/>
          </p:cNvSpPr>
          <p:nvPr/>
        </p:nvSpPr>
        <p:spPr bwMode="auto">
          <a:xfrm>
            <a:off x="6416675" y="395287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27" name="Oval 64">
            <a:extLst>
              <a:ext uri="{FF2B5EF4-FFF2-40B4-BE49-F238E27FC236}">
                <a16:creationId xmlns:a16="http://schemas.microsoft.com/office/drawing/2014/main" id="{7BA7E758-C99E-4E93-9ECA-A576CAB02B5C}"/>
              </a:ext>
            </a:extLst>
          </p:cNvPr>
          <p:cNvSpPr>
            <a:spLocks noChangeArrowheads="1"/>
          </p:cNvSpPr>
          <p:nvPr/>
        </p:nvSpPr>
        <p:spPr bwMode="auto">
          <a:xfrm>
            <a:off x="6464300" y="432435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28" name="Oval 65">
            <a:extLst>
              <a:ext uri="{FF2B5EF4-FFF2-40B4-BE49-F238E27FC236}">
                <a16:creationId xmlns:a16="http://schemas.microsoft.com/office/drawing/2014/main" id="{54EA0AC1-A9DC-4910-8C16-3327982583FA}"/>
              </a:ext>
            </a:extLst>
          </p:cNvPr>
          <p:cNvSpPr>
            <a:spLocks noChangeArrowheads="1"/>
          </p:cNvSpPr>
          <p:nvPr/>
        </p:nvSpPr>
        <p:spPr bwMode="auto">
          <a:xfrm>
            <a:off x="6361113" y="465613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29" name="Oval 66">
            <a:extLst>
              <a:ext uri="{FF2B5EF4-FFF2-40B4-BE49-F238E27FC236}">
                <a16:creationId xmlns:a16="http://schemas.microsoft.com/office/drawing/2014/main" id="{EB1B12B7-CE75-4422-94B8-7F7D725D1E4E}"/>
              </a:ext>
            </a:extLst>
          </p:cNvPr>
          <p:cNvSpPr>
            <a:spLocks noChangeArrowheads="1"/>
          </p:cNvSpPr>
          <p:nvPr/>
        </p:nvSpPr>
        <p:spPr bwMode="auto">
          <a:xfrm>
            <a:off x="5946775" y="44878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30" name="Oval 67">
            <a:extLst>
              <a:ext uri="{FF2B5EF4-FFF2-40B4-BE49-F238E27FC236}">
                <a16:creationId xmlns:a16="http://schemas.microsoft.com/office/drawing/2014/main" id="{0E98D982-14C7-4E7D-B879-3B9E6444B724}"/>
              </a:ext>
            </a:extLst>
          </p:cNvPr>
          <p:cNvSpPr>
            <a:spLocks noChangeArrowheads="1"/>
          </p:cNvSpPr>
          <p:nvPr/>
        </p:nvSpPr>
        <p:spPr bwMode="auto">
          <a:xfrm>
            <a:off x="6111875" y="479425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31" name="Oval 68">
            <a:extLst>
              <a:ext uri="{FF2B5EF4-FFF2-40B4-BE49-F238E27FC236}">
                <a16:creationId xmlns:a16="http://schemas.microsoft.com/office/drawing/2014/main" id="{45495AD4-D847-491A-BFD3-4F1107B29D25}"/>
              </a:ext>
            </a:extLst>
          </p:cNvPr>
          <p:cNvSpPr>
            <a:spLocks noChangeArrowheads="1"/>
          </p:cNvSpPr>
          <p:nvPr/>
        </p:nvSpPr>
        <p:spPr bwMode="auto">
          <a:xfrm>
            <a:off x="6804025" y="407035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32" name="Oval 69">
            <a:extLst>
              <a:ext uri="{FF2B5EF4-FFF2-40B4-BE49-F238E27FC236}">
                <a16:creationId xmlns:a16="http://schemas.microsoft.com/office/drawing/2014/main" id="{B63CDC3D-9D91-4141-BDB4-D97AAC6F3B78}"/>
              </a:ext>
            </a:extLst>
          </p:cNvPr>
          <p:cNvSpPr>
            <a:spLocks noChangeArrowheads="1"/>
          </p:cNvSpPr>
          <p:nvPr/>
        </p:nvSpPr>
        <p:spPr bwMode="auto">
          <a:xfrm>
            <a:off x="7097713" y="37592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33" name="Oval 70">
            <a:extLst>
              <a:ext uri="{FF2B5EF4-FFF2-40B4-BE49-F238E27FC236}">
                <a16:creationId xmlns:a16="http://schemas.microsoft.com/office/drawing/2014/main" id="{46697BAC-6E43-4F51-BB2C-A5DC1593A084}"/>
              </a:ext>
            </a:extLst>
          </p:cNvPr>
          <p:cNvSpPr>
            <a:spLocks noChangeArrowheads="1"/>
          </p:cNvSpPr>
          <p:nvPr/>
        </p:nvSpPr>
        <p:spPr bwMode="auto">
          <a:xfrm>
            <a:off x="7470775" y="383698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34" name="Oval 71">
            <a:extLst>
              <a:ext uri="{FF2B5EF4-FFF2-40B4-BE49-F238E27FC236}">
                <a16:creationId xmlns:a16="http://schemas.microsoft.com/office/drawing/2014/main" id="{DEB6A66E-5E9F-424F-BCFA-1EC8FBEB8AB5}"/>
              </a:ext>
            </a:extLst>
          </p:cNvPr>
          <p:cNvSpPr>
            <a:spLocks noChangeArrowheads="1"/>
          </p:cNvSpPr>
          <p:nvPr/>
        </p:nvSpPr>
        <p:spPr bwMode="auto">
          <a:xfrm>
            <a:off x="7673975" y="411638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35" name="Oval 72">
            <a:extLst>
              <a:ext uri="{FF2B5EF4-FFF2-40B4-BE49-F238E27FC236}">
                <a16:creationId xmlns:a16="http://schemas.microsoft.com/office/drawing/2014/main" id="{BDA1A8F0-6DBA-42D0-BE8F-8E1916EF1468}"/>
              </a:ext>
            </a:extLst>
          </p:cNvPr>
          <p:cNvSpPr>
            <a:spLocks noChangeArrowheads="1"/>
          </p:cNvSpPr>
          <p:nvPr/>
        </p:nvSpPr>
        <p:spPr bwMode="auto">
          <a:xfrm>
            <a:off x="7440613" y="478313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36" name="Oval 73">
            <a:extLst>
              <a:ext uri="{FF2B5EF4-FFF2-40B4-BE49-F238E27FC236}">
                <a16:creationId xmlns:a16="http://schemas.microsoft.com/office/drawing/2014/main" id="{DDA0B7BC-A4DE-4A0A-881C-A23484EBB47B}"/>
              </a:ext>
            </a:extLst>
          </p:cNvPr>
          <p:cNvSpPr>
            <a:spLocks noChangeArrowheads="1"/>
          </p:cNvSpPr>
          <p:nvPr/>
        </p:nvSpPr>
        <p:spPr bwMode="auto">
          <a:xfrm>
            <a:off x="6897688" y="447357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37" name="Oval 74">
            <a:extLst>
              <a:ext uri="{FF2B5EF4-FFF2-40B4-BE49-F238E27FC236}">
                <a16:creationId xmlns:a16="http://schemas.microsoft.com/office/drawing/2014/main" id="{76A226D0-EDFA-4E1C-9AF7-3D96B7749F13}"/>
              </a:ext>
            </a:extLst>
          </p:cNvPr>
          <p:cNvSpPr>
            <a:spLocks noChangeArrowheads="1"/>
          </p:cNvSpPr>
          <p:nvPr/>
        </p:nvSpPr>
        <p:spPr bwMode="auto">
          <a:xfrm>
            <a:off x="7062788" y="47799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38" name="Oval 75">
            <a:extLst>
              <a:ext uri="{FF2B5EF4-FFF2-40B4-BE49-F238E27FC236}">
                <a16:creationId xmlns:a16="http://schemas.microsoft.com/office/drawing/2014/main" id="{E2EFBF2F-4BBC-4AA7-8040-F48C0C7F9E25}"/>
              </a:ext>
            </a:extLst>
          </p:cNvPr>
          <p:cNvSpPr>
            <a:spLocks noChangeArrowheads="1"/>
          </p:cNvSpPr>
          <p:nvPr/>
        </p:nvSpPr>
        <p:spPr bwMode="auto">
          <a:xfrm>
            <a:off x="7670800" y="45005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1039" name="Text Box 76">
            <a:extLst>
              <a:ext uri="{FF2B5EF4-FFF2-40B4-BE49-F238E27FC236}">
                <a16:creationId xmlns:a16="http://schemas.microsoft.com/office/drawing/2014/main" id="{4B323C69-448F-4510-8EF3-F2A2FED0904B}"/>
              </a:ext>
            </a:extLst>
          </p:cNvPr>
          <p:cNvSpPr txBox="1">
            <a:spLocks noChangeArrowheads="1"/>
          </p:cNvSpPr>
          <p:nvPr/>
        </p:nvSpPr>
        <p:spPr bwMode="auto">
          <a:xfrm>
            <a:off x="1271588" y="5438775"/>
            <a:ext cx="50466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a:t>Có bao nhiêu cạnh trong</a:t>
            </a:r>
            <a:r>
              <a:rPr lang="en-US" altLang="en-US" sz="2400"/>
              <a:t> </a:t>
            </a:r>
            <a:r>
              <a:rPr lang="en-US" altLang="en-US"/>
              <a:t> </a:t>
            </a:r>
            <a:r>
              <a:rPr lang="en-US" altLang="en-US">
                <a:solidFill>
                  <a:srgbClr val="FF0000"/>
                </a:solidFill>
              </a:rPr>
              <a:t>C</a:t>
            </a:r>
            <a:r>
              <a:rPr lang="en-US" altLang="en-US" i="1" baseline="-25000">
                <a:solidFill>
                  <a:srgbClr val="FF0000"/>
                </a:solidFill>
              </a:rPr>
              <a:t>n</a:t>
            </a:r>
            <a:r>
              <a:rPr lang="en-US" altLang="en-US"/>
              <a:t>?</a:t>
            </a:r>
            <a:r>
              <a:rPr lang="en-US" altLang="en-US" i="1"/>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a:extLst>
              <a:ext uri="{FF2B5EF4-FFF2-40B4-BE49-F238E27FC236}">
                <a16:creationId xmlns:a16="http://schemas.microsoft.com/office/drawing/2014/main" id="{8AADF458-2F35-4E23-BAA6-52FACE5948C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1974D203-2ED4-40A3-9932-1F0AEADE2AF4}"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6147" name="Footer Placeholder 4">
            <a:extLst>
              <a:ext uri="{FF2B5EF4-FFF2-40B4-BE49-F238E27FC236}">
                <a16:creationId xmlns:a16="http://schemas.microsoft.com/office/drawing/2014/main" id="{08F9EE51-BC87-47DD-8BDE-3D78435FC06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6148" name="Slide Number Placeholder 5">
            <a:extLst>
              <a:ext uri="{FF2B5EF4-FFF2-40B4-BE49-F238E27FC236}">
                <a16:creationId xmlns:a16="http://schemas.microsoft.com/office/drawing/2014/main" id="{8119D297-9639-4B85-BE70-62CA1984BB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B06C75FA-D839-437E-8EF5-58C8C736072D}" type="slidenum">
              <a:rPr lang="en-US" altLang="en-US" sz="1400">
                <a:solidFill>
                  <a:schemeClr val="bg1"/>
                </a:solidFill>
              </a:rPr>
              <a:pPr>
                <a:spcBef>
                  <a:spcPct val="0"/>
                </a:spcBef>
                <a:buFontTx/>
                <a:buNone/>
              </a:pPr>
              <a:t>2</a:t>
            </a:fld>
            <a:endParaRPr lang="en-US" altLang="en-US" sz="1400">
              <a:solidFill>
                <a:schemeClr val="bg1"/>
              </a:solidFill>
            </a:endParaRPr>
          </a:p>
        </p:txBody>
      </p:sp>
      <p:sp>
        <p:nvSpPr>
          <p:cNvPr id="6149" name="Rectangle 2">
            <a:extLst>
              <a:ext uri="{FF2B5EF4-FFF2-40B4-BE49-F238E27FC236}">
                <a16:creationId xmlns:a16="http://schemas.microsoft.com/office/drawing/2014/main" id="{BC41AA31-B451-4244-8B9C-AC83897AD8EC}"/>
              </a:ext>
            </a:extLst>
          </p:cNvPr>
          <p:cNvSpPr>
            <a:spLocks noGrp="1" noChangeArrowheads="1"/>
          </p:cNvSpPr>
          <p:nvPr>
            <p:ph type="ctrTitle"/>
          </p:nvPr>
        </p:nvSpPr>
        <p:spPr/>
        <p:txBody>
          <a:bodyPr/>
          <a:lstStyle/>
          <a:p>
            <a:r>
              <a:rPr lang="en-US" altLang="en-US" sz="4000"/>
              <a:t>B</a:t>
            </a:r>
            <a:r>
              <a:rPr lang="en-US" altLang="en-US"/>
              <a:t>ài </a:t>
            </a:r>
            <a:r>
              <a:rPr lang="en-US" altLang="en-US" sz="4000"/>
              <a:t>22: L</a:t>
            </a:r>
            <a:r>
              <a:rPr lang="en-US" altLang="en-US"/>
              <a:t>ý thuyết đồ thị</a:t>
            </a:r>
            <a:br>
              <a:rPr lang="en-US" altLang="en-US" sz="4000"/>
            </a:br>
            <a:r>
              <a:rPr lang="en-US" altLang="en-US" sz="4000" b="1"/>
              <a:t>Graph Theory</a:t>
            </a:r>
          </a:p>
        </p:txBody>
      </p:sp>
      <p:sp>
        <p:nvSpPr>
          <p:cNvPr id="816131" name="Rectangle 3">
            <a:extLst>
              <a:ext uri="{FF2B5EF4-FFF2-40B4-BE49-F238E27FC236}">
                <a16:creationId xmlns:a16="http://schemas.microsoft.com/office/drawing/2014/main" id="{1F5E2487-0515-4CB9-A126-CE7715102C81}"/>
              </a:ext>
            </a:extLst>
          </p:cNvPr>
          <p:cNvSpPr>
            <a:spLocks noGrp="1" noChangeArrowheads="1"/>
          </p:cNvSpPr>
          <p:nvPr>
            <p:ph type="subTitle" idx="1"/>
          </p:nvPr>
        </p:nvSpPr>
        <p:spPr>
          <a:xfrm>
            <a:off x="1371600" y="4191000"/>
            <a:ext cx="6400800" cy="1219200"/>
          </a:xfrm>
        </p:spPr>
        <p:txBody>
          <a:bodyPr/>
          <a:lstStyle/>
          <a:p>
            <a:pPr>
              <a:lnSpc>
                <a:spcPct val="90000"/>
              </a:lnSpc>
              <a:defRPr/>
            </a:pPr>
            <a:r>
              <a:rPr lang="en-US">
                <a:cs typeface="Times New Roman" pitchFamily="18" charset="0"/>
              </a:rPr>
              <a:t>Rosen 5</a:t>
            </a:r>
            <a:r>
              <a:rPr lang="en-US" baseline="30000">
                <a:cs typeface="Times New Roman" pitchFamily="18" charset="0"/>
              </a:rPr>
              <a:t>th</a:t>
            </a:r>
            <a:r>
              <a:rPr lang="en-US">
                <a:cs typeface="Times New Roman" pitchFamily="18" charset="0"/>
              </a:rPr>
              <a:t> ed., chs. 8-9</a:t>
            </a:r>
          </a:p>
          <a:p>
            <a:pPr>
              <a:lnSpc>
                <a:spcPct val="90000"/>
              </a:lnSpc>
              <a:defRPr/>
            </a:pPr>
            <a:r>
              <a:rPr lang="en-US">
                <a:cs typeface="Times New Roman" pitchFamily="18" charset="0"/>
              </a:rPr>
              <a:t>~44 slides (more later), ~3 lectures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a:extLst>
              <a:ext uri="{FF2B5EF4-FFF2-40B4-BE49-F238E27FC236}">
                <a16:creationId xmlns:a16="http://schemas.microsoft.com/office/drawing/2014/main" id="{4C175005-5931-442A-B65F-73F85533E1F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720E4CF3-4D37-4C27-A7D4-373946E4E0E5}"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43011" name="Footer Placeholder 4">
            <a:extLst>
              <a:ext uri="{FF2B5EF4-FFF2-40B4-BE49-F238E27FC236}">
                <a16:creationId xmlns:a16="http://schemas.microsoft.com/office/drawing/2014/main" id="{BD5A17D1-8914-49EB-A448-DD92EB30557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43012" name="Slide Number Placeholder 5">
            <a:extLst>
              <a:ext uri="{FF2B5EF4-FFF2-40B4-BE49-F238E27FC236}">
                <a16:creationId xmlns:a16="http://schemas.microsoft.com/office/drawing/2014/main" id="{F511ACE1-00DE-46B6-BBB6-0084CF6BF6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17DFA3E3-172A-419E-9D02-50FE656B881B}" type="slidenum">
              <a:rPr lang="en-US" altLang="en-US" sz="1400">
                <a:solidFill>
                  <a:schemeClr val="bg1"/>
                </a:solidFill>
              </a:rPr>
              <a:pPr>
                <a:spcBef>
                  <a:spcPct val="0"/>
                </a:spcBef>
                <a:buFontTx/>
                <a:buNone/>
              </a:pPr>
              <a:t>20</a:t>
            </a:fld>
            <a:endParaRPr lang="en-US" altLang="en-US" sz="1400">
              <a:solidFill>
                <a:schemeClr val="bg1"/>
              </a:solidFill>
            </a:endParaRPr>
          </a:p>
        </p:txBody>
      </p:sp>
      <p:sp>
        <p:nvSpPr>
          <p:cNvPr id="43013" name="Line 2">
            <a:extLst>
              <a:ext uri="{FF2B5EF4-FFF2-40B4-BE49-F238E27FC236}">
                <a16:creationId xmlns:a16="http://schemas.microsoft.com/office/drawing/2014/main" id="{70E60EF0-8D1F-4259-8B81-0706082EA409}"/>
              </a:ext>
            </a:extLst>
          </p:cNvPr>
          <p:cNvSpPr>
            <a:spLocks noChangeShapeType="1"/>
          </p:cNvSpPr>
          <p:nvPr/>
        </p:nvSpPr>
        <p:spPr bwMode="auto">
          <a:xfrm flipH="1" flipV="1">
            <a:off x="2909888" y="4659313"/>
            <a:ext cx="192087"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14" name="Rectangle 3">
            <a:extLst>
              <a:ext uri="{FF2B5EF4-FFF2-40B4-BE49-F238E27FC236}">
                <a16:creationId xmlns:a16="http://schemas.microsoft.com/office/drawing/2014/main" id="{FC2283EA-C5BE-4324-ABFE-AA16CF81C9CF}"/>
              </a:ext>
            </a:extLst>
          </p:cNvPr>
          <p:cNvSpPr>
            <a:spLocks noGrp="1" noChangeArrowheads="1"/>
          </p:cNvSpPr>
          <p:nvPr>
            <p:ph type="title"/>
          </p:nvPr>
        </p:nvSpPr>
        <p:spPr/>
        <p:txBody>
          <a:bodyPr/>
          <a:lstStyle/>
          <a:p>
            <a:r>
              <a:rPr lang="en-US" altLang="en-US"/>
              <a:t>Bánh xe - Wheels</a:t>
            </a:r>
          </a:p>
        </p:txBody>
      </p:sp>
      <p:sp>
        <p:nvSpPr>
          <p:cNvPr id="753668" name="Rectangle 4">
            <a:extLst>
              <a:ext uri="{FF2B5EF4-FFF2-40B4-BE49-F238E27FC236}">
                <a16:creationId xmlns:a16="http://schemas.microsoft.com/office/drawing/2014/main" id="{B4EE28FF-EAEA-4E02-9DBD-16119A8D0F06}"/>
              </a:ext>
            </a:extLst>
          </p:cNvPr>
          <p:cNvSpPr>
            <a:spLocks noGrp="1" noChangeArrowheads="1"/>
          </p:cNvSpPr>
          <p:nvPr>
            <p:ph type="body" idx="1"/>
          </p:nvPr>
        </p:nvSpPr>
        <p:spPr>
          <a:xfrm>
            <a:off x="685800" y="1789113"/>
            <a:ext cx="7772400" cy="4487862"/>
          </a:xfrm>
        </p:spPr>
        <p:txBody>
          <a:bodyPr/>
          <a:lstStyle/>
          <a:p>
            <a:pPr>
              <a:defRPr/>
            </a:pPr>
            <a:r>
              <a:rPr lang="en-US"/>
              <a:t>Với bấy kỳ </a:t>
            </a:r>
            <a:r>
              <a:rPr lang="en-US" i="1">
                <a:solidFill>
                  <a:srgbClr val="FF0000"/>
                </a:solidFill>
              </a:rPr>
              <a:t>n</a:t>
            </a:r>
            <a:r>
              <a:rPr lang="en-US">
                <a:solidFill>
                  <a:srgbClr val="FF0000"/>
                </a:solidFill>
                <a:sym typeface="Symbol" pitchFamily="18" charset="2"/>
              </a:rPr>
              <a:t>3</a:t>
            </a:r>
            <a:r>
              <a:rPr lang="en-US"/>
              <a:t>, bánh xe </a:t>
            </a:r>
            <a:r>
              <a:rPr lang="en-US">
                <a:solidFill>
                  <a:srgbClr val="FF0000"/>
                </a:solidFill>
              </a:rPr>
              <a:t>W</a:t>
            </a:r>
            <a:r>
              <a:rPr lang="en-US" i="1" baseline="-25000">
                <a:solidFill>
                  <a:srgbClr val="FF0000"/>
                </a:solidFill>
              </a:rPr>
              <a:t>n</a:t>
            </a:r>
            <a:r>
              <a:rPr lang="en-US"/>
              <a:t>, là đơn đồ thị nhận được từ vòng </a:t>
            </a:r>
            <a:r>
              <a:rPr lang="en-US">
                <a:solidFill>
                  <a:srgbClr val="FF0000"/>
                </a:solidFill>
              </a:rPr>
              <a:t>C</a:t>
            </a:r>
            <a:r>
              <a:rPr lang="en-US" i="1" baseline="-25000">
                <a:solidFill>
                  <a:srgbClr val="FF0000"/>
                </a:solidFill>
              </a:rPr>
              <a:t>n</a:t>
            </a:r>
            <a:r>
              <a:rPr lang="en-US"/>
              <a:t> bằng cách bổ sung thêm một đỉnh </a:t>
            </a:r>
            <a:r>
              <a:rPr lang="en-US" i="1"/>
              <a:t>v</a:t>
            </a:r>
            <a:r>
              <a:rPr lang="en-US" baseline="-25000"/>
              <a:t>hub</a:t>
            </a:r>
            <a:r>
              <a:rPr lang="en-US"/>
              <a:t> và thêm </a:t>
            </a:r>
            <a:r>
              <a:rPr lang="en-US" i="1"/>
              <a:t>n</a:t>
            </a:r>
            <a:r>
              <a:rPr lang="en-US"/>
              <a:t> cạnh  </a:t>
            </a:r>
            <a:r>
              <a:rPr lang="en-US">
                <a:solidFill>
                  <a:srgbClr val="FF0000"/>
                </a:solidFill>
              </a:rPr>
              <a:t>{{</a:t>
            </a:r>
            <a:r>
              <a:rPr lang="en-US" i="1">
                <a:solidFill>
                  <a:srgbClr val="FF0000"/>
                </a:solidFill>
              </a:rPr>
              <a:t>v</a:t>
            </a:r>
            <a:r>
              <a:rPr lang="en-US" baseline="-25000">
                <a:solidFill>
                  <a:srgbClr val="FF0000"/>
                </a:solidFill>
              </a:rPr>
              <a:t>hub</a:t>
            </a:r>
            <a:r>
              <a:rPr lang="en-US">
                <a:solidFill>
                  <a:srgbClr val="FF0000"/>
                </a:solidFill>
              </a:rPr>
              <a:t>,</a:t>
            </a:r>
            <a:r>
              <a:rPr lang="en-US" i="1">
                <a:solidFill>
                  <a:srgbClr val="FF0000"/>
                </a:solidFill>
              </a:rPr>
              <a:t>v</a:t>
            </a:r>
            <a:r>
              <a:rPr lang="en-US" baseline="-25000">
                <a:solidFill>
                  <a:srgbClr val="FF0000"/>
                </a:solidFill>
              </a:rPr>
              <a:t>1</a:t>
            </a:r>
            <a:r>
              <a:rPr lang="en-US">
                <a:solidFill>
                  <a:srgbClr val="FF0000"/>
                </a:solidFill>
              </a:rPr>
              <a:t>}, {</a:t>
            </a:r>
            <a:r>
              <a:rPr lang="en-US" i="1">
                <a:solidFill>
                  <a:srgbClr val="FF0000"/>
                </a:solidFill>
              </a:rPr>
              <a:t>v</a:t>
            </a:r>
            <a:r>
              <a:rPr lang="en-US" baseline="-25000">
                <a:solidFill>
                  <a:srgbClr val="FF0000"/>
                </a:solidFill>
              </a:rPr>
              <a:t>hub</a:t>
            </a:r>
            <a:r>
              <a:rPr lang="en-US">
                <a:solidFill>
                  <a:srgbClr val="FF0000"/>
                </a:solidFill>
              </a:rPr>
              <a:t>,</a:t>
            </a:r>
            <a:r>
              <a:rPr lang="en-US" i="1">
                <a:solidFill>
                  <a:srgbClr val="FF0000"/>
                </a:solidFill>
              </a:rPr>
              <a:t>v</a:t>
            </a:r>
            <a:r>
              <a:rPr lang="en-US" baseline="-25000">
                <a:solidFill>
                  <a:srgbClr val="FF0000"/>
                </a:solidFill>
              </a:rPr>
              <a:t>2</a:t>
            </a:r>
            <a:r>
              <a:rPr lang="en-US">
                <a:solidFill>
                  <a:srgbClr val="FF0000"/>
                </a:solidFill>
              </a:rPr>
              <a:t>},…,{</a:t>
            </a:r>
            <a:r>
              <a:rPr lang="en-US" i="1">
                <a:solidFill>
                  <a:srgbClr val="FF0000"/>
                </a:solidFill>
              </a:rPr>
              <a:t>v</a:t>
            </a:r>
            <a:r>
              <a:rPr lang="en-US" baseline="-25000">
                <a:solidFill>
                  <a:srgbClr val="FF0000"/>
                </a:solidFill>
              </a:rPr>
              <a:t>hub</a:t>
            </a:r>
            <a:r>
              <a:rPr lang="en-US">
                <a:solidFill>
                  <a:srgbClr val="FF0000"/>
                </a:solidFill>
              </a:rPr>
              <a:t>,</a:t>
            </a:r>
            <a:r>
              <a:rPr lang="en-US" i="1">
                <a:solidFill>
                  <a:srgbClr val="FF0000"/>
                </a:solidFill>
              </a:rPr>
              <a:t>v</a:t>
            </a:r>
            <a:r>
              <a:rPr lang="en-US" i="1" baseline="-25000">
                <a:solidFill>
                  <a:srgbClr val="FF0000"/>
                </a:solidFill>
              </a:rPr>
              <a:t>n</a:t>
            </a:r>
            <a:r>
              <a:rPr lang="en-US">
                <a:solidFill>
                  <a:srgbClr val="FF0000"/>
                </a:solidFill>
              </a:rPr>
              <a:t>}}</a:t>
            </a:r>
            <a:r>
              <a:rPr lang="en-US"/>
              <a:t>.</a:t>
            </a:r>
          </a:p>
        </p:txBody>
      </p:sp>
      <p:sp>
        <p:nvSpPr>
          <p:cNvPr id="43016" name="Line 5">
            <a:extLst>
              <a:ext uri="{FF2B5EF4-FFF2-40B4-BE49-F238E27FC236}">
                <a16:creationId xmlns:a16="http://schemas.microsoft.com/office/drawing/2014/main" id="{CD89C2FE-D0E6-40BC-B713-3062C9485AAE}"/>
              </a:ext>
            </a:extLst>
          </p:cNvPr>
          <p:cNvSpPr>
            <a:spLocks noChangeShapeType="1"/>
          </p:cNvSpPr>
          <p:nvPr/>
        </p:nvSpPr>
        <p:spPr bwMode="auto">
          <a:xfrm>
            <a:off x="1465263" y="4246563"/>
            <a:ext cx="528637" cy="231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17" name="Line 6">
            <a:extLst>
              <a:ext uri="{FF2B5EF4-FFF2-40B4-BE49-F238E27FC236}">
                <a16:creationId xmlns:a16="http://schemas.microsoft.com/office/drawing/2014/main" id="{725DB862-EEDD-4488-A8C5-6088F2040C6B}"/>
              </a:ext>
            </a:extLst>
          </p:cNvPr>
          <p:cNvSpPr>
            <a:spLocks noChangeShapeType="1"/>
          </p:cNvSpPr>
          <p:nvPr/>
        </p:nvSpPr>
        <p:spPr bwMode="auto">
          <a:xfrm flipH="1">
            <a:off x="1530350" y="4491038"/>
            <a:ext cx="463550" cy="3476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18" name="Line 7">
            <a:extLst>
              <a:ext uri="{FF2B5EF4-FFF2-40B4-BE49-F238E27FC236}">
                <a16:creationId xmlns:a16="http://schemas.microsoft.com/office/drawing/2014/main" id="{C4BD14C2-EC43-4C85-BFD6-E63253AF3B5A}"/>
              </a:ext>
            </a:extLst>
          </p:cNvPr>
          <p:cNvSpPr>
            <a:spLocks noChangeShapeType="1"/>
          </p:cNvSpPr>
          <p:nvPr/>
        </p:nvSpPr>
        <p:spPr bwMode="auto">
          <a:xfrm>
            <a:off x="1492250" y="4221163"/>
            <a:ext cx="25400" cy="6302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19" name="Line 8">
            <a:extLst>
              <a:ext uri="{FF2B5EF4-FFF2-40B4-BE49-F238E27FC236}">
                <a16:creationId xmlns:a16="http://schemas.microsoft.com/office/drawing/2014/main" id="{A6554E09-1703-4590-97AA-499D649D1EFA}"/>
              </a:ext>
            </a:extLst>
          </p:cNvPr>
          <p:cNvSpPr>
            <a:spLocks noChangeShapeType="1"/>
          </p:cNvSpPr>
          <p:nvPr/>
        </p:nvSpPr>
        <p:spPr bwMode="auto">
          <a:xfrm>
            <a:off x="2752725" y="4298950"/>
            <a:ext cx="566738" cy="2174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20" name="Line 9">
            <a:extLst>
              <a:ext uri="{FF2B5EF4-FFF2-40B4-BE49-F238E27FC236}">
                <a16:creationId xmlns:a16="http://schemas.microsoft.com/office/drawing/2014/main" id="{723B87AE-945F-49CD-A9D5-6187BD357C56}"/>
              </a:ext>
            </a:extLst>
          </p:cNvPr>
          <p:cNvSpPr>
            <a:spLocks noChangeShapeType="1"/>
          </p:cNvSpPr>
          <p:nvPr/>
        </p:nvSpPr>
        <p:spPr bwMode="auto">
          <a:xfrm flipH="1">
            <a:off x="3113088" y="4516438"/>
            <a:ext cx="193675" cy="528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21" name="Line 10">
            <a:extLst>
              <a:ext uri="{FF2B5EF4-FFF2-40B4-BE49-F238E27FC236}">
                <a16:creationId xmlns:a16="http://schemas.microsoft.com/office/drawing/2014/main" id="{C43CD55D-1BF2-4939-9C8C-5F6D21FAE080}"/>
              </a:ext>
            </a:extLst>
          </p:cNvPr>
          <p:cNvSpPr>
            <a:spLocks noChangeShapeType="1"/>
          </p:cNvSpPr>
          <p:nvPr/>
        </p:nvSpPr>
        <p:spPr bwMode="auto">
          <a:xfrm flipH="1" flipV="1">
            <a:off x="2520950" y="4826000"/>
            <a:ext cx="579438" cy="206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22" name="Line 11">
            <a:extLst>
              <a:ext uri="{FF2B5EF4-FFF2-40B4-BE49-F238E27FC236}">
                <a16:creationId xmlns:a16="http://schemas.microsoft.com/office/drawing/2014/main" id="{9CBB8DAD-96A7-484F-9358-CAB22D7C99E6}"/>
              </a:ext>
            </a:extLst>
          </p:cNvPr>
          <p:cNvSpPr>
            <a:spLocks noChangeShapeType="1"/>
          </p:cNvSpPr>
          <p:nvPr/>
        </p:nvSpPr>
        <p:spPr bwMode="auto">
          <a:xfrm flipV="1">
            <a:off x="2520950" y="4284663"/>
            <a:ext cx="257175" cy="528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23" name="Line 12">
            <a:extLst>
              <a:ext uri="{FF2B5EF4-FFF2-40B4-BE49-F238E27FC236}">
                <a16:creationId xmlns:a16="http://schemas.microsoft.com/office/drawing/2014/main" id="{F6CF1592-745F-48DE-B0D5-C39E2AB46981}"/>
              </a:ext>
            </a:extLst>
          </p:cNvPr>
          <p:cNvSpPr>
            <a:spLocks noChangeShapeType="1"/>
          </p:cNvSpPr>
          <p:nvPr/>
        </p:nvSpPr>
        <p:spPr bwMode="auto">
          <a:xfrm flipV="1">
            <a:off x="3795713" y="4195763"/>
            <a:ext cx="219075" cy="527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24" name="Line 13">
            <a:extLst>
              <a:ext uri="{FF2B5EF4-FFF2-40B4-BE49-F238E27FC236}">
                <a16:creationId xmlns:a16="http://schemas.microsoft.com/office/drawing/2014/main" id="{94EC52EE-169A-49A2-BD52-A312F128CF34}"/>
              </a:ext>
            </a:extLst>
          </p:cNvPr>
          <p:cNvSpPr>
            <a:spLocks noChangeShapeType="1"/>
          </p:cNvSpPr>
          <p:nvPr/>
        </p:nvSpPr>
        <p:spPr bwMode="auto">
          <a:xfrm>
            <a:off x="4002088" y="4195763"/>
            <a:ext cx="463550" cy="88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25" name="Line 14">
            <a:extLst>
              <a:ext uri="{FF2B5EF4-FFF2-40B4-BE49-F238E27FC236}">
                <a16:creationId xmlns:a16="http://schemas.microsoft.com/office/drawing/2014/main" id="{FCA02D03-F69C-47B3-B9FD-B7ED955643EB}"/>
              </a:ext>
            </a:extLst>
          </p:cNvPr>
          <p:cNvSpPr>
            <a:spLocks noChangeShapeType="1"/>
          </p:cNvSpPr>
          <p:nvPr/>
        </p:nvSpPr>
        <p:spPr bwMode="auto">
          <a:xfrm>
            <a:off x="4465638" y="4284663"/>
            <a:ext cx="103187" cy="463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26" name="Line 15">
            <a:extLst>
              <a:ext uri="{FF2B5EF4-FFF2-40B4-BE49-F238E27FC236}">
                <a16:creationId xmlns:a16="http://schemas.microsoft.com/office/drawing/2014/main" id="{1D9D14C8-80E2-4B68-BBBB-05B038FEFFEE}"/>
              </a:ext>
            </a:extLst>
          </p:cNvPr>
          <p:cNvSpPr>
            <a:spLocks noChangeShapeType="1"/>
          </p:cNvSpPr>
          <p:nvPr/>
        </p:nvSpPr>
        <p:spPr bwMode="auto">
          <a:xfrm>
            <a:off x="3770313" y="4722813"/>
            <a:ext cx="334962" cy="3476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27" name="Line 16">
            <a:extLst>
              <a:ext uri="{FF2B5EF4-FFF2-40B4-BE49-F238E27FC236}">
                <a16:creationId xmlns:a16="http://schemas.microsoft.com/office/drawing/2014/main" id="{AB374FAD-7BA1-4DB7-B9D6-177A4EE06715}"/>
              </a:ext>
            </a:extLst>
          </p:cNvPr>
          <p:cNvSpPr>
            <a:spLocks noChangeShapeType="1"/>
          </p:cNvSpPr>
          <p:nvPr/>
        </p:nvSpPr>
        <p:spPr bwMode="auto">
          <a:xfrm flipH="1">
            <a:off x="4092575" y="4748213"/>
            <a:ext cx="449263" cy="322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28" name="Line 17">
            <a:extLst>
              <a:ext uri="{FF2B5EF4-FFF2-40B4-BE49-F238E27FC236}">
                <a16:creationId xmlns:a16="http://schemas.microsoft.com/office/drawing/2014/main" id="{95971C0A-8A89-479D-9B3C-E44CC75B5105}"/>
              </a:ext>
            </a:extLst>
          </p:cNvPr>
          <p:cNvSpPr>
            <a:spLocks noChangeShapeType="1"/>
          </p:cNvSpPr>
          <p:nvPr/>
        </p:nvSpPr>
        <p:spPr bwMode="auto">
          <a:xfrm flipV="1">
            <a:off x="5030788" y="4208463"/>
            <a:ext cx="361950" cy="3079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29" name="Line 18">
            <a:extLst>
              <a:ext uri="{FF2B5EF4-FFF2-40B4-BE49-F238E27FC236}">
                <a16:creationId xmlns:a16="http://schemas.microsoft.com/office/drawing/2014/main" id="{7A0DF7AB-FC18-4829-939D-3FDE2CE88F7F}"/>
              </a:ext>
            </a:extLst>
          </p:cNvPr>
          <p:cNvSpPr>
            <a:spLocks noChangeShapeType="1"/>
          </p:cNvSpPr>
          <p:nvPr/>
        </p:nvSpPr>
        <p:spPr bwMode="auto">
          <a:xfrm>
            <a:off x="5392738" y="4208463"/>
            <a:ext cx="320675" cy="295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30" name="Line 19">
            <a:extLst>
              <a:ext uri="{FF2B5EF4-FFF2-40B4-BE49-F238E27FC236}">
                <a16:creationId xmlns:a16="http://schemas.microsoft.com/office/drawing/2014/main" id="{97D09BBE-3B66-4058-B2F4-61F28C0F361D}"/>
              </a:ext>
            </a:extLst>
          </p:cNvPr>
          <p:cNvSpPr>
            <a:spLocks noChangeShapeType="1"/>
          </p:cNvSpPr>
          <p:nvPr/>
        </p:nvSpPr>
        <p:spPr bwMode="auto">
          <a:xfrm>
            <a:off x="5726113" y="4503738"/>
            <a:ext cx="0" cy="412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31" name="Line 20">
            <a:extLst>
              <a:ext uri="{FF2B5EF4-FFF2-40B4-BE49-F238E27FC236}">
                <a16:creationId xmlns:a16="http://schemas.microsoft.com/office/drawing/2014/main" id="{E2F1AEB0-21D2-4739-A8DF-E140AA9A8967}"/>
              </a:ext>
            </a:extLst>
          </p:cNvPr>
          <p:cNvSpPr>
            <a:spLocks noChangeShapeType="1"/>
          </p:cNvSpPr>
          <p:nvPr/>
        </p:nvSpPr>
        <p:spPr bwMode="auto">
          <a:xfrm flipH="1">
            <a:off x="5430838" y="4941888"/>
            <a:ext cx="282575" cy="231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32" name="Line 21">
            <a:extLst>
              <a:ext uri="{FF2B5EF4-FFF2-40B4-BE49-F238E27FC236}">
                <a16:creationId xmlns:a16="http://schemas.microsoft.com/office/drawing/2014/main" id="{BC1F78C5-7794-4741-A23D-CA44334C90F4}"/>
              </a:ext>
            </a:extLst>
          </p:cNvPr>
          <p:cNvSpPr>
            <a:spLocks noChangeShapeType="1"/>
          </p:cNvSpPr>
          <p:nvPr/>
        </p:nvSpPr>
        <p:spPr bwMode="auto">
          <a:xfrm>
            <a:off x="5018088" y="4503738"/>
            <a:ext cx="90487" cy="450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33" name="Line 22">
            <a:extLst>
              <a:ext uri="{FF2B5EF4-FFF2-40B4-BE49-F238E27FC236}">
                <a16:creationId xmlns:a16="http://schemas.microsoft.com/office/drawing/2014/main" id="{2D479796-779A-49DC-89DF-7CB491D8B6E6}"/>
              </a:ext>
            </a:extLst>
          </p:cNvPr>
          <p:cNvSpPr>
            <a:spLocks noChangeShapeType="1"/>
          </p:cNvSpPr>
          <p:nvPr/>
        </p:nvSpPr>
        <p:spPr bwMode="auto">
          <a:xfrm>
            <a:off x="5095875" y="4941888"/>
            <a:ext cx="334963" cy="231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34" name="Line 23">
            <a:extLst>
              <a:ext uri="{FF2B5EF4-FFF2-40B4-BE49-F238E27FC236}">
                <a16:creationId xmlns:a16="http://schemas.microsoft.com/office/drawing/2014/main" id="{725D65D3-E7FC-4B3D-8240-9089BA9EE3ED}"/>
              </a:ext>
            </a:extLst>
          </p:cNvPr>
          <p:cNvSpPr>
            <a:spLocks noChangeShapeType="1"/>
          </p:cNvSpPr>
          <p:nvPr/>
        </p:nvSpPr>
        <p:spPr bwMode="auto">
          <a:xfrm flipH="1" flipV="1">
            <a:off x="6176963" y="4556125"/>
            <a:ext cx="65087" cy="4111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35" name="Line 24">
            <a:extLst>
              <a:ext uri="{FF2B5EF4-FFF2-40B4-BE49-F238E27FC236}">
                <a16:creationId xmlns:a16="http://schemas.microsoft.com/office/drawing/2014/main" id="{8B65D1C5-0208-458A-B979-5C489984035D}"/>
              </a:ext>
            </a:extLst>
          </p:cNvPr>
          <p:cNvSpPr>
            <a:spLocks noChangeShapeType="1"/>
          </p:cNvSpPr>
          <p:nvPr/>
        </p:nvSpPr>
        <p:spPr bwMode="auto">
          <a:xfrm flipV="1">
            <a:off x="6164263" y="4271963"/>
            <a:ext cx="309562"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36" name="Line 25">
            <a:extLst>
              <a:ext uri="{FF2B5EF4-FFF2-40B4-BE49-F238E27FC236}">
                <a16:creationId xmlns:a16="http://schemas.microsoft.com/office/drawing/2014/main" id="{2E841114-4F1A-48F2-9F88-D39A6AD1A793}"/>
              </a:ext>
            </a:extLst>
          </p:cNvPr>
          <p:cNvSpPr>
            <a:spLocks noChangeShapeType="1"/>
          </p:cNvSpPr>
          <p:nvPr/>
        </p:nvSpPr>
        <p:spPr bwMode="auto">
          <a:xfrm>
            <a:off x="6446838" y="4233863"/>
            <a:ext cx="271462" cy="206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37" name="Line 26">
            <a:extLst>
              <a:ext uri="{FF2B5EF4-FFF2-40B4-BE49-F238E27FC236}">
                <a16:creationId xmlns:a16="http://schemas.microsoft.com/office/drawing/2014/main" id="{7E5636F4-3DF4-4585-A1CD-EF3617D2D261}"/>
              </a:ext>
            </a:extLst>
          </p:cNvPr>
          <p:cNvSpPr>
            <a:spLocks noChangeShapeType="1"/>
          </p:cNvSpPr>
          <p:nvPr/>
        </p:nvSpPr>
        <p:spPr bwMode="auto">
          <a:xfrm>
            <a:off x="6743700" y="4414838"/>
            <a:ext cx="38100" cy="3857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38" name="Line 27">
            <a:extLst>
              <a:ext uri="{FF2B5EF4-FFF2-40B4-BE49-F238E27FC236}">
                <a16:creationId xmlns:a16="http://schemas.microsoft.com/office/drawing/2014/main" id="{CBDFBB8B-E041-438B-9033-F662F76511F5}"/>
              </a:ext>
            </a:extLst>
          </p:cNvPr>
          <p:cNvSpPr>
            <a:spLocks noChangeShapeType="1"/>
          </p:cNvSpPr>
          <p:nvPr/>
        </p:nvSpPr>
        <p:spPr bwMode="auto">
          <a:xfrm flipH="1">
            <a:off x="6678613" y="4800600"/>
            <a:ext cx="115887" cy="3349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39" name="Line 28">
            <a:extLst>
              <a:ext uri="{FF2B5EF4-FFF2-40B4-BE49-F238E27FC236}">
                <a16:creationId xmlns:a16="http://schemas.microsoft.com/office/drawing/2014/main" id="{80F8582A-964E-4FE9-A915-3A4A109C7105}"/>
              </a:ext>
            </a:extLst>
          </p:cNvPr>
          <p:cNvSpPr>
            <a:spLocks noChangeShapeType="1"/>
          </p:cNvSpPr>
          <p:nvPr/>
        </p:nvSpPr>
        <p:spPr bwMode="auto">
          <a:xfrm>
            <a:off x="6254750" y="4954588"/>
            <a:ext cx="166688" cy="2968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40" name="Line 29">
            <a:extLst>
              <a:ext uri="{FF2B5EF4-FFF2-40B4-BE49-F238E27FC236}">
                <a16:creationId xmlns:a16="http://schemas.microsoft.com/office/drawing/2014/main" id="{5EF9A91D-E853-4475-9A72-7D70B48BFC3C}"/>
              </a:ext>
            </a:extLst>
          </p:cNvPr>
          <p:cNvSpPr>
            <a:spLocks noChangeShapeType="1"/>
          </p:cNvSpPr>
          <p:nvPr/>
        </p:nvSpPr>
        <p:spPr bwMode="auto">
          <a:xfrm flipV="1">
            <a:off x="6434138" y="5135563"/>
            <a:ext cx="244475" cy="141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41" name="Text Box 30">
            <a:extLst>
              <a:ext uri="{FF2B5EF4-FFF2-40B4-BE49-F238E27FC236}">
                <a16:creationId xmlns:a16="http://schemas.microsoft.com/office/drawing/2014/main" id="{3E000C90-A13D-4DAF-846F-3F04CEA52316}"/>
              </a:ext>
            </a:extLst>
          </p:cNvPr>
          <p:cNvSpPr txBox="1">
            <a:spLocks noChangeArrowheads="1"/>
          </p:cNvSpPr>
          <p:nvPr/>
        </p:nvSpPr>
        <p:spPr bwMode="auto">
          <a:xfrm>
            <a:off x="1347788" y="4919663"/>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W</a:t>
            </a:r>
            <a:r>
              <a:rPr lang="en-US" altLang="en-US" sz="2400" baseline="-25000"/>
              <a:t>3</a:t>
            </a:r>
            <a:endParaRPr lang="en-US" altLang="en-US" sz="2400" i="1"/>
          </a:p>
        </p:txBody>
      </p:sp>
      <p:sp>
        <p:nvSpPr>
          <p:cNvPr id="43042" name="Text Box 31">
            <a:extLst>
              <a:ext uri="{FF2B5EF4-FFF2-40B4-BE49-F238E27FC236}">
                <a16:creationId xmlns:a16="http://schemas.microsoft.com/office/drawing/2014/main" id="{C3AE4B34-D1FC-4986-8ACD-5FD1CF87EB4D}"/>
              </a:ext>
            </a:extLst>
          </p:cNvPr>
          <p:cNvSpPr txBox="1">
            <a:spLocks noChangeArrowheads="1"/>
          </p:cNvSpPr>
          <p:nvPr/>
        </p:nvSpPr>
        <p:spPr bwMode="auto">
          <a:xfrm>
            <a:off x="2409825" y="5029200"/>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W</a:t>
            </a:r>
            <a:r>
              <a:rPr lang="en-US" altLang="en-US" sz="2400" baseline="-25000"/>
              <a:t>4</a:t>
            </a:r>
            <a:endParaRPr lang="en-US" altLang="en-US" sz="2400" i="1"/>
          </a:p>
        </p:txBody>
      </p:sp>
      <p:sp>
        <p:nvSpPr>
          <p:cNvPr id="43043" name="Text Box 32">
            <a:extLst>
              <a:ext uri="{FF2B5EF4-FFF2-40B4-BE49-F238E27FC236}">
                <a16:creationId xmlns:a16="http://schemas.microsoft.com/office/drawing/2014/main" id="{412363D9-84C4-4023-83C2-980AEEC795DE}"/>
              </a:ext>
            </a:extLst>
          </p:cNvPr>
          <p:cNvSpPr txBox="1">
            <a:spLocks noChangeArrowheads="1"/>
          </p:cNvSpPr>
          <p:nvPr/>
        </p:nvSpPr>
        <p:spPr bwMode="auto">
          <a:xfrm>
            <a:off x="3836988" y="5141913"/>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W</a:t>
            </a:r>
            <a:r>
              <a:rPr lang="en-US" altLang="en-US" sz="2400" baseline="-25000"/>
              <a:t>5</a:t>
            </a:r>
            <a:endParaRPr lang="en-US" altLang="en-US" sz="2400" i="1"/>
          </a:p>
        </p:txBody>
      </p:sp>
      <p:sp>
        <p:nvSpPr>
          <p:cNvPr id="43044" name="Text Box 33">
            <a:extLst>
              <a:ext uri="{FF2B5EF4-FFF2-40B4-BE49-F238E27FC236}">
                <a16:creationId xmlns:a16="http://schemas.microsoft.com/office/drawing/2014/main" id="{DD6788E3-70CB-4EF4-8888-791DC63A4331}"/>
              </a:ext>
            </a:extLst>
          </p:cNvPr>
          <p:cNvSpPr txBox="1">
            <a:spLocks noChangeArrowheads="1"/>
          </p:cNvSpPr>
          <p:nvPr/>
        </p:nvSpPr>
        <p:spPr bwMode="auto">
          <a:xfrm>
            <a:off x="5110163" y="5230813"/>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W</a:t>
            </a:r>
            <a:r>
              <a:rPr lang="en-US" altLang="en-US" sz="2400" baseline="-25000"/>
              <a:t>6</a:t>
            </a:r>
            <a:endParaRPr lang="en-US" altLang="en-US" sz="2400" i="1"/>
          </a:p>
        </p:txBody>
      </p:sp>
      <p:sp>
        <p:nvSpPr>
          <p:cNvPr id="43045" name="Text Box 34">
            <a:extLst>
              <a:ext uri="{FF2B5EF4-FFF2-40B4-BE49-F238E27FC236}">
                <a16:creationId xmlns:a16="http://schemas.microsoft.com/office/drawing/2014/main" id="{F73EBFDF-A10B-419D-B224-DBC20F40A634}"/>
              </a:ext>
            </a:extLst>
          </p:cNvPr>
          <p:cNvSpPr txBox="1">
            <a:spLocks noChangeArrowheads="1"/>
          </p:cNvSpPr>
          <p:nvPr/>
        </p:nvSpPr>
        <p:spPr bwMode="auto">
          <a:xfrm>
            <a:off x="6189663" y="5357813"/>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W</a:t>
            </a:r>
            <a:r>
              <a:rPr lang="en-US" altLang="en-US" sz="2400" baseline="-25000"/>
              <a:t>7</a:t>
            </a:r>
            <a:endParaRPr lang="en-US" altLang="en-US" sz="2400" i="1"/>
          </a:p>
        </p:txBody>
      </p:sp>
      <p:sp>
        <p:nvSpPr>
          <p:cNvPr id="43046" name="Line 35">
            <a:extLst>
              <a:ext uri="{FF2B5EF4-FFF2-40B4-BE49-F238E27FC236}">
                <a16:creationId xmlns:a16="http://schemas.microsoft.com/office/drawing/2014/main" id="{D4F34EC4-88A5-45DF-9B9E-027D4745D614}"/>
              </a:ext>
            </a:extLst>
          </p:cNvPr>
          <p:cNvSpPr>
            <a:spLocks noChangeShapeType="1"/>
          </p:cNvSpPr>
          <p:nvPr/>
        </p:nvSpPr>
        <p:spPr bwMode="auto">
          <a:xfrm flipH="1" flipV="1">
            <a:off x="7127875" y="4541838"/>
            <a:ext cx="65088" cy="4111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47" name="Line 36">
            <a:extLst>
              <a:ext uri="{FF2B5EF4-FFF2-40B4-BE49-F238E27FC236}">
                <a16:creationId xmlns:a16="http://schemas.microsoft.com/office/drawing/2014/main" id="{88C13FB7-1EA8-489E-B5BC-A218010DEA4A}"/>
              </a:ext>
            </a:extLst>
          </p:cNvPr>
          <p:cNvSpPr>
            <a:spLocks noChangeShapeType="1"/>
          </p:cNvSpPr>
          <p:nvPr/>
        </p:nvSpPr>
        <p:spPr bwMode="auto">
          <a:xfrm flipV="1">
            <a:off x="7115175" y="4257675"/>
            <a:ext cx="309563"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48" name="Line 37">
            <a:extLst>
              <a:ext uri="{FF2B5EF4-FFF2-40B4-BE49-F238E27FC236}">
                <a16:creationId xmlns:a16="http://schemas.microsoft.com/office/drawing/2014/main" id="{200B361D-E569-48EE-81B7-23A0995465D4}"/>
              </a:ext>
            </a:extLst>
          </p:cNvPr>
          <p:cNvSpPr>
            <a:spLocks noChangeShapeType="1"/>
          </p:cNvSpPr>
          <p:nvPr/>
        </p:nvSpPr>
        <p:spPr bwMode="auto">
          <a:xfrm>
            <a:off x="7397750" y="4219575"/>
            <a:ext cx="425450" cy="115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49" name="Line 38">
            <a:extLst>
              <a:ext uri="{FF2B5EF4-FFF2-40B4-BE49-F238E27FC236}">
                <a16:creationId xmlns:a16="http://schemas.microsoft.com/office/drawing/2014/main" id="{A8DC91CF-7B8A-42EC-A959-87FDA8354435}"/>
              </a:ext>
            </a:extLst>
          </p:cNvPr>
          <p:cNvSpPr>
            <a:spLocks noChangeShapeType="1"/>
          </p:cNvSpPr>
          <p:nvPr/>
        </p:nvSpPr>
        <p:spPr bwMode="auto">
          <a:xfrm>
            <a:off x="7785100" y="4298950"/>
            <a:ext cx="192088" cy="295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50" name="Line 39">
            <a:extLst>
              <a:ext uri="{FF2B5EF4-FFF2-40B4-BE49-F238E27FC236}">
                <a16:creationId xmlns:a16="http://schemas.microsoft.com/office/drawing/2014/main" id="{9A70A2CE-9AC5-4A85-9E3C-BF51F981D9BB}"/>
              </a:ext>
            </a:extLst>
          </p:cNvPr>
          <p:cNvSpPr>
            <a:spLocks noChangeShapeType="1"/>
          </p:cNvSpPr>
          <p:nvPr/>
        </p:nvSpPr>
        <p:spPr bwMode="auto">
          <a:xfrm flipH="1">
            <a:off x="7975600" y="4552950"/>
            <a:ext cx="26988" cy="398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51" name="Line 40">
            <a:extLst>
              <a:ext uri="{FF2B5EF4-FFF2-40B4-BE49-F238E27FC236}">
                <a16:creationId xmlns:a16="http://schemas.microsoft.com/office/drawing/2014/main" id="{BE197DE9-2232-4AAA-996D-7F78BA972DD8}"/>
              </a:ext>
            </a:extLst>
          </p:cNvPr>
          <p:cNvSpPr>
            <a:spLocks noChangeShapeType="1"/>
          </p:cNvSpPr>
          <p:nvPr/>
        </p:nvSpPr>
        <p:spPr bwMode="auto">
          <a:xfrm>
            <a:off x="7205663" y="4940300"/>
            <a:ext cx="166687" cy="296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52" name="Line 41">
            <a:extLst>
              <a:ext uri="{FF2B5EF4-FFF2-40B4-BE49-F238E27FC236}">
                <a16:creationId xmlns:a16="http://schemas.microsoft.com/office/drawing/2014/main" id="{5CD09563-EA7D-4F82-8A91-442175DA26AB}"/>
              </a:ext>
            </a:extLst>
          </p:cNvPr>
          <p:cNvSpPr>
            <a:spLocks noChangeShapeType="1"/>
          </p:cNvSpPr>
          <p:nvPr/>
        </p:nvSpPr>
        <p:spPr bwMode="auto">
          <a:xfrm flipV="1">
            <a:off x="7732713" y="5005388"/>
            <a:ext cx="231775" cy="2428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53" name="Line 42">
            <a:extLst>
              <a:ext uri="{FF2B5EF4-FFF2-40B4-BE49-F238E27FC236}">
                <a16:creationId xmlns:a16="http://schemas.microsoft.com/office/drawing/2014/main" id="{6718CCED-BEF0-4357-BE99-575935B701A8}"/>
              </a:ext>
            </a:extLst>
          </p:cNvPr>
          <p:cNvSpPr>
            <a:spLocks noChangeShapeType="1"/>
          </p:cNvSpPr>
          <p:nvPr/>
        </p:nvSpPr>
        <p:spPr bwMode="auto">
          <a:xfrm flipV="1">
            <a:off x="7356475" y="5235575"/>
            <a:ext cx="398463" cy="11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54" name="Text Box 43">
            <a:extLst>
              <a:ext uri="{FF2B5EF4-FFF2-40B4-BE49-F238E27FC236}">
                <a16:creationId xmlns:a16="http://schemas.microsoft.com/office/drawing/2014/main" id="{A6F81AB6-68D2-4B63-93C5-F4BC50EB350D}"/>
              </a:ext>
            </a:extLst>
          </p:cNvPr>
          <p:cNvSpPr txBox="1">
            <a:spLocks noChangeArrowheads="1"/>
          </p:cNvSpPr>
          <p:nvPr/>
        </p:nvSpPr>
        <p:spPr bwMode="auto">
          <a:xfrm>
            <a:off x="7216775" y="5278438"/>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W</a:t>
            </a:r>
            <a:r>
              <a:rPr lang="en-US" altLang="en-US" sz="2400" baseline="-25000"/>
              <a:t>8</a:t>
            </a:r>
            <a:endParaRPr lang="en-US" altLang="en-US" sz="2400" i="1"/>
          </a:p>
        </p:txBody>
      </p:sp>
      <p:sp>
        <p:nvSpPr>
          <p:cNvPr id="43055" name="Text Box 44">
            <a:extLst>
              <a:ext uri="{FF2B5EF4-FFF2-40B4-BE49-F238E27FC236}">
                <a16:creationId xmlns:a16="http://schemas.microsoft.com/office/drawing/2014/main" id="{F32D4B0F-6190-47FD-9D0D-8076A4404282}"/>
              </a:ext>
            </a:extLst>
          </p:cNvPr>
          <p:cNvSpPr txBox="1">
            <a:spLocks noChangeArrowheads="1"/>
          </p:cNvSpPr>
          <p:nvPr/>
        </p:nvSpPr>
        <p:spPr bwMode="auto">
          <a:xfrm>
            <a:off x="1171575" y="5626100"/>
            <a:ext cx="5683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3600"/>
              <a:t>Có bao nhiêu cạnh trong W</a:t>
            </a:r>
            <a:r>
              <a:rPr lang="en-US" altLang="en-US" sz="3600" i="1" baseline="-25000"/>
              <a:t>n</a:t>
            </a:r>
            <a:r>
              <a:rPr lang="en-US" altLang="en-US" sz="3600"/>
              <a:t>?</a:t>
            </a:r>
            <a:r>
              <a:rPr lang="en-US" altLang="en-US" i="1"/>
              <a:t> </a:t>
            </a:r>
          </a:p>
        </p:txBody>
      </p:sp>
      <p:sp>
        <p:nvSpPr>
          <p:cNvPr id="43056" name="Line 45">
            <a:extLst>
              <a:ext uri="{FF2B5EF4-FFF2-40B4-BE49-F238E27FC236}">
                <a16:creationId xmlns:a16="http://schemas.microsoft.com/office/drawing/2014/main" id="{8321566F-1DBC-41AF-9E39-150D181151DF}"/>
              </a:ext>
            </a:extLst>
          </p:cNvPr>
          <p:cNvSpPr>
            <a:spLocks noChangeShapeType="1"/>
          </p:cNvSpPr>
          <p:nvPr/>
        </p:nvSpPr>
        <p:spPr bwMode="auto">
          <a:xfrm>
            <a:off x="1481138" y="4208463"/>
            <a:ext cx="192087" cy="3095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57" name="Line 46">
            <a:extLst>
              <a:ext uri="{FF2B5EF4-FFF2-40B4-BE49-F238E27FC236}">
                <a16:creationId xmlns:a16="http://schemas.microsoft.com/office/drawing/2014/main" id="{9CB91606-D0FD-4ED3-8DFB-03FFE0CF24F1}"/>
              </a:ext>
            </a:extLst>
          </p:cNvPr>
          <p:cNvSpPr>
            <a:spLocks noChangeShapeType="1"/>
          </p:cNvSpPr>
          <p:nvPr/>
        </p:nvSpPr>
        <p:spPr bwMode="auto">
          <a:xfrm flipV="1">
            <a:off x="1673225" y="4478338"/>
            <a:ext cx="309563" cy="52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58" name="Line 47">
            <a:extLst>
              <a:ext uri="{FF2B5EF4-FFF2-40B4-BE49-F238E27FC236}">
                <a16:creationId xmlns:a16="http://schemas.microsoft.com/office/drawing/2014/main" id="{5BDEB65A-A830-49AA-B41E-EC9B8806A770}"/>
              </a:ext>
            </a:extLst>
          </p:cNvPr>
          <p:cNvSpPr>
            <a:spLocks noChangeShapeType="1"/>
          </p:cNvSpPr>
          <p:nvPr/>
        </p:nvSpPr>
        <p:spPr bwMode="auto">
          <a:xfrm flipH="1">
            <a:off x="1519238" y="4530725"/>
            <a:ext cx="153987" cy="3222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59" name="Line 48">
            <a:extLst>
              <a:ext uri="{FF2B5EF4-FFF2-40B4-BE49-F238E27FC236}">
                <a16:creationId xmlns:a16="http://schemas.microsoft.com/office/drawing/2014/main" id="{2C8DA95F-A0C4-4EEA-B228-E66545ABF39D}"/>
              </a:ext>
            </a:extLst>
          </p:cNvPr>
          <p:cNvSpPr>
            <a:spLocks noChangeShapeType="1"/>
          </p:cNvSpPr>
          <p:nvPr/>
        </p:nvSpPr>
        <p:spPr bwMode="auto">
          <a:xfrm>
            <a:off x="2754313" y="4260850"/>
            <a:ext cx="141287" cy="398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60" name="Line 49">
            <a:extLst>
              <a:ext uri="{FF2B5EF4-FFF2-40B4-BE49-F238E27FC236}">
                <a16:creationId xmlns:a16="http://schemas.microsoft.com/office/drawing/2014/main" id="{483F909F-2EC5-4AB3-A529-D24787CA52D3}"/>
              </a:ext>
            </a:extLst>
          </p:cNvPr>
          <p:cNvSpPr>
            <a:spLocks noChangeShapeType="1"/>
          </p:cNvSpPr>
          <p:nvPr/>
        </p:nvSpPr>
        <p:spPr bwMode="auto">
          <a:xfrm flipV="1">
            <a:off x="2522538" y="4646613"/>
            <a:ext cx="373062" cy="179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061" name="Line 50">
            <a:extLst>
              <a:ext uri="{FF2B5EF4-FFF2-40B4-BE49-F238E27FC236}">
                <a16:creationId xmlns:a16="http://schemas.microsoft.com/office/drawing/2014/main" id="{4337BB03-9AA2-4070-968B-A4CDE5625519}"/>
              </a:ext>
            </a:extLst>
          </p:cNvPr>
          <p:cNvSpPr>
            <a:spLocks noChangeShapeType="1"/>
          </p:cNvSpPr>
          <p:nvPr/>
        </p:nvSpPr>
        <p:spPr bwMode="auto">
          <a:xfrm flipV="1">
            <a:off x="4081463" y="4581525"/>
            <a:ext cx="88900" cy="4889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62" name="Line 51">
            <a:extLst>
              <a:ext uri="{FF2B5EF4-FFF2-40B4-BE49-F238E27FC236}">
                <a16:creationId xmlns:a16="http://schemas.microsoft.com/office/drawing/2014/main" id="{5AD4CD6D-A183-43DD-A7B0-CD27652FB1A7}"/>
              </a:ext>
            </a:extLst>
          </p:cNvPr>
          <p:cNvSpPr>
            <a:spLocks noChangeShapeType="1"/>
          </p:cNvSpPr>
          <p:nvPr/>
        </p:nvSpPr>
        <p:spPr bwMode="auto">
          <a:xfrm flipH="1" flipV="1">
            <a:off x="4003675" y="4183063"/>
            <a:ext cx="153988" cy="398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63" name="Line 52">
            <a:extLst>
              <a:ext uri="{FF2B5EF4-FFF2-40B4-BE49-F238E27FC236}">
                <a16:creationId xmlns:a16="http://schemas.microsoft.com/office/drawing/2014/main" id="{78D9CEF8-1B43-40F8-B635-D3D5E53276AD}"/>
              </a:ext>
            </a:extLst>
          </p:cNvPr>
          <p:cNvSpPr>
            <a:spLocks noChangeShapeType="1"/>
          </p:cNvSpPr>
          <p:nvPr/>
        </p:nvSpPr>
        <p:spPr bwMode="auto">
          <a:xfrm flipV="1">
            <a:off x="4157663" y="4273550"/>
            <a:ext cx="296862" cy="320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64" name="Line 53">
            <a:extLst>
              <a:ext uri="{FF2B5EF4-FFF2-40B4-BE49-F238E27FC236}">
                <a16:creationId xmlns:a16="http://schemas.microsoft.com/office/drawing/2014/main" id="{79A38441-216D-49A8-897D-F186983FA583}"/>
              </a:ext>
            </a:extLst>
          </p:cNvPr>
          <p:cNvSpPr>
            <a:spLocks noChangeShapeType="1"/>
          </p:cNvSpPr>
          <p:nvPr/>
        </p:nvSpPr>
        <p:spPr bwMode="auto">
          <a:xfrm flipV="1">
            <a:off x="2895600" y="4518025"/>
            <a:ext cx="412750" cy="128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65" name="Line 54">
            <a:extLst>
              <a:ext uri="{FF2B5EF4-FFF2-40B4-BE49-F238E27FC236}">
                <a16:creationId xmlns:a16="http://schemas.microsoft.com/office/drawing/2014/main" id="{83DE8EA5-DA00-4F04-A729-10DCBDCAA30A}"/>
              </a:ext>
            </a:extLst>
          </p:cNvPr>
          <p:cNvSpPr>
            <a:spLocks noChangeShapeType="1"/>
          </p:cNvSpPr>
          <p:nvPr/>
        </p:nvSpPr>
        <p:spPr bwMode="auto">
          <a:xfrm flipH="1" flipV="1">
            <a:off x="5394325" y="4737100"/>
            <a:ext cx="12700" cy="423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66" name="Line 55">
            <a:extLst>
              <a:ext uri="{FF2B5EF4-FFF2-40B4-BE49-F238E27FC236}">
                <a16:creationId xmlns:a16="http://schemas.microsoft.com/office/drawing/2014/main" id="{1332A515-8B28-4985-82CC-4914D58E9962}"/>
              </a:ext>
            </a:extLst>
          </p:cNvPr>
          <p:cNvSpPr>
            <a:spLocks noChangeShapeType="1"/>
          </p:cNvSpPr>
          <p:nvPr/>
        </p:nvSpPr>
        <p:spPr bwMode="auto">
          <a:xfrm flipV="1">
            <a:off x="5084763" y="4710113"/>
            <a:ext cx="233362" cy="2587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67" name="Line 56">
            <a:extLst>
              <a:ext uri="{FF2B5EF4-FFF2-40B4-BE49-F238E27FC236}">
                <a16:creationId xmlns:a16="http://schemas.microsoft.com/office/drawing/2014/main" id="{5FB53A70-B597-419C-8B13-F1276CB93988}"/>
              </a:ext>
            </a:extLst>
          </p:cNvPr>
          <p:cNvSpPr>
            <a:spLocks noChangeShapeType="1"/>
          </p:cNvSpPr>
          <p:nvPr/>
        </p:nvSpPr>
        <p:spPr bwMode="auto">
          <a:xfrm>
            <a:off x="5033963" y="4505325"/>
            <a:ext cx="282575" cy="1539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68" name="Line 57">
            <a:extLst>
              <a:ext uri="{FF2B5EF4-FFF2-40B4-BE49-F238E27FC236}">
                <a16:creationId xmlns:a16="http://schemas.microsoft.com/office/drawing/2014/main" id="{2744F1F0-291B-4E85-A933-645AD07476EB}"/>
              </a:ext>
            </a:extLst>
          </p:cNvPr>
          <p:cNvSpPr>
            <a:spLocks noChangeShapeType="1"/>
          </p:cNvSpPr>
          <p:nvPr/>
        </p:nvSpPr>
        <p:spPr bwMode="auto">
          <a:xfrm flipV="1">
            <a:off x="5381625" y="4183063"/>
            <a:ext cx="12700" cy="425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69" name="Line 58">
            <a:extLst>
              <a:ext uri="{FF2B5EF4-FFF2-40B4-BE49-F238E27FC236}">
                <a16:creationId xmlns:a16="http://schemas.microsoft.com/office/drawing/2014/main" id="{C40686E4-000A-46E1-B55A-D192D22A1936}"/>
              </a:ext>
            </a:extLst>
          </p:cNvPr>
          <p:cNvSpPr>
            <a:spLocks noChangeShapeType="1"/>
          </p:cNvSpPr>
          <p:nvPr/>
        </p:nvSpPr>
        <p:spPr bwMode="auto">
          <a:xfrm flipV="1">
            <a:off x="5407025" y="4505325"/>
            <a:ext cx="307975" cy="1539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70" name="Line 59">
            <a:extLst>
              <a:ext uri="{FF2B5EF4-FFF2-40B4-BE49-F238E27FC236}">
                <a16:creationId xmlns:a16="http://schemas.microsoft.com/office/drawing/2014/main" id="{635588DB-31D7-487E-94C4-49978B9A0E5A}"/>
              </a:ext>
            </a:extLst>
          </p:cNvPr>
          <p:cNvSpPr>
            <a:spLocks noChangeShapeType="1"/>
          </p:cNvSpPr>
          <p:nvPr/>
        </p:nvSpPr>
        <p:spPr bwMode="auto">
          <a:xfrm>
            <a:off x="5419725" y="4697413"/>
            <a:ext cx="307975" cy="2190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71" name="Line 60">
            <a:extLst>
              <a:ext uri="{FF2B5EF4-FFF2-40B4-BE49-F238E27FC236}">
                <a16:creationId xmlns:a16="http://schemas.microsoft.com/office/drawing/2014/main" id="{7D7D8D84-E7A5-4433-B406-A22D2A820BE5}"/>
              </a:ext>
            </a:extLst>
          </p:cNvPr>
          <p:cNvSpPr>
            <a:spLocks noChangeShapeType="1"/>
          </p:cNvSpPr>
          <p:nvPr/>
        </p:nvSpPr>
        <p:spPr bwMode="auto">
          <a:xfrm flipH="1">
            <a:off x="6423025" y="4710113"/>
            <a:ext cx="90488" cy="592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72" name="Line 61">
            <a:extLst>
              <a:ext uri="{FF2B5EF4-FFF2-40B4-BE49-F238E27FC236}">
                <a16:creationId xmlns:a16="http://schemas.microsoft.com/office/drawing/2014/main" id="{4AC2FEEB-BAC4-4924-AFDE-21D55997789C}"/>
              </a:ext>
            </a:extLst>
          </p:cNvPr>
          <p:cNvSpPr>
            <a:spLocks noChangeShapeType="1"/>
          </p:cNvSpPr>
          <p:nvPr/>
        </p:nvSpPr>
        <p:spPr bwMode="auto">
          <a:xfrm flipV="1">
            <a:off x="6269038" y="4711700"/>
            <a:ext cx="193675" cy="257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73" name="Line 62">
            <a:extLst>
              <a:ext uri="{FF2B5EF4-FFF2-40B4-BE49-F238E27FC236}">
                <a16:creationId xmlns:a16="http://schemas.microsoft.com/office/drawing/2014/main" id="{1E2C567A-BE8F-48D4-82B5-2B86B5012E10}"/>
              </a:ext>
            </a:extLst>
          </p:cNvPr>
          <p:cNvSpPr>
            <a:spLocks noChangeShapeType="1"/>
          </p:cNvSpPr>
          <p:nvPr/>
        </p:nvSpPr>
        <p:spPr bwMode="auto">
          <a:xfrm>
            <a:off x="6153150" y="4568825"/>
            <a:ext cx="282575" cy="777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74" name="Line 63">
            <a:extLst>
              <a:ext uri="{FF2B5EF4-FFF2-40B4-BE49-F238E27FC236}">
                <a16:creationId xmlns:a16="http://schemas.microsoft.com/office/drawing/2014/main" id="{CED7D374-F338-4057-937D-8100D95E91B7}"/>
              </a:ext>
            </a:extLst>
          </p:cNvPr>
          <p:cNvSpPr>
            <a:spLocks noChangeShapeType="1"/>
          </p:cNvSpPr>
          <p:nvPr/>
        </p:nvSpPr>
        <p:spPr bwMode="auto">
          <a:xfrm>
            <a:off x="6462713" y="4233863"/>
            <a:ext cx="25400" cy="374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75" name="Line 64">
            <a:extLst>
              <a:ext uri="{FF2B5EF4-FFF2-40B4-BE49-F238E27FC236}">
                <a16:creationId xmlns:a16="http://schemas.microsoft.com/office/drawing/2014/main" id="{52E2B713-9910-46B3-9412-CBB2B27449CA}"/>
              </a:ext>
            </a:extLst>
          </p:cNvPr>
          <p:cNvSpPr>
            <a:spLocks noChangeShapeType="1"/>
          </p:cNvSpPr>
          <p:nvPr/>
        </p:nvSpPr>
        <p:spPr bwMode="auto">
          <a:xfrm flipV="1">
            <a:off x="6564313" y="4414838"/>
            <a:ext cx="168275" cy="206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76" name="Line 65">
            <a:extLst>
              <a:ext uri="{FF2B5EF4-FFF2-40B4-BE49-F238E27FC236}">
                <a16:creationId xmlns:a16="http://schemas.microsoft.com/office/drawing/2014/main" id="{A38DC148-7D2F-46C6-8A20-20725B5D3D80}"/>
              </a:ext>
            </a:extLst>
          </p:cNvPr>
          <p:cNvSpPr>
            <a:spLocks noChangeShapeType="1"/>
          </p:cNvSpPr>
          <p:nvPr/>
        </p:nvSpPr>
        <p:spPr bwMode="auto">
          <a:xfrm>
            <a:off x="6577013" y="4684713"/>
            <a:ext cx="206375" cy="1158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77" name="Line 66">
            <a:extLst>
              <a:ext uri="{FF2B5EF4-FFF2-40B4-BE49-F238E27FC236}">
                <a16:creationId xmlns:a16="http://schemas.microsoft.com/office/drawing/2014/main" id="{EDC8FA52-0D16-4E8C-BB4D-29150C38F4F4}"/>
              </a:ext>
            </a:extLst>
          </p:cNvPr>
          <p:cNvSpPr>
            <a:spLocks noChangeShapeType="1"/>
          </p:cNvSpPr>
          <p:nvPr/>
        </p:nvSpPr>
        <p:spPr bwMode="auto">
          <a:xfrm flipH="1" flipV="1">
            <a:off x="6551613" y="4710113"/>
            <a:ext cx="130175" cy="425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78" name="Line 67">
            <a:extLst>
              <a:ext uri="{FF2B5EF4-FFF2-40B4-BE49-F238E27FC236}">
                <a16:creationId xmlns:a16="http://schemas.microsoft.com/office/drawing/2014/main" id="{A281AA60-378E-47EC-BAE0-F0F40E1E9E2C}"/>
              </a:ext>
            </a:extLst>
          </p:cNvPr>
          <p:cNvSpPr>
            <a:spLocks noChangeShapeType="1"/>
          </p:cNvSpPr>
          <p:nvPr/>
        </p:nvSpPr>
        <p:spPr bwMode="auto">
          <a:xfrm flipV="1">
            <a:off x="7350125" y="4786313"/>
            <a:ext cx="180975" cy="5032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79" name="Line 68">
            <a:extLst>
              <a:ext uri="{FF2B5EF4-FFF2-40B4-BE49-F238E27FC236}">
                <a16:creationId xmlns:a16="http://schemas.microsoft.com/office/drawing/2014/main" id="{74F58F9F-21C9-4A9C-B5B9-27EDA540A2E8}"/>
              </a:ext>
            </a:extLst>
          </p:cNvPr>
          <p:cNvSpPr>
            <a:spLocks noChangeShapeType="1"/>
          </p:cNvSpPr>
          <p:nvPr/>
        </p:nvSpPr>
        <p:spPr bwMode="auto">
          <a:xfrm flipV="1">
            <a:off x="7208838" y="4760913"/>
            <a:ext cx="269875" cy="1809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80" name="Line 69">
            <a:extLst>
              <a:ext uri="{FF2B5EF4-FFF2-40B4-BE49-F238E27FC236}">
                <a16:creationId xmlns:a16="http://schemas.microsoft.com/office/drawing/2014/main" id="{F5366083-3D1E-4DB5-857A-C80A3DEDF9EB}"/>
              </a:ext>
            </a:extLst>
          </p:cNvPr>
          <p:cNvSpPr>
            <a:spLocks noChangeShapeType="1"/>
          </p:cNvSpPr>
          <p:nvPr/>
        </p:nvSpPr>
        <p:spPr bwMode="auto">
          <a:xfrm>
            <a:off x="7105650" y="4543425"/>
            <a:ext cx="412750" cy="1666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81" name="Line 70">
            <a:extLst>
              <a:ext uri="{FF2B5EF4-FFF2-40B4-BE49-F238E27FC236}">
                <a16:creationId xmlns:a16="http://schemas.microsoft.com/office/drawing/2014/main" id="{1E49CF62-753F-4A55-BE4D-A01B177A6051}"/>
              </a:ext>
            </a:extLst>
          </p:cNvPr>
          <p:cNvSpPr>
            <a:spLocks noChangeShapeType="1"/>
          </p:cNvSpPr>
          <p:nvPr/>
        </p:nvSpPr>
        <p:spPr bwMode="auto">
          <a:xfrm>
            <a:off x="7415213" y="4233863"/>
            <a:ext cx="103187" cy="4381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82" name="Line 71">
            <a:extLst>
              <a:ext uri="{FF2B5EF4-FFF2-40B4-BE49-F238E27FC236}">
                <a16:creationId xmlns:a16="http://schemas.microsoft.com/office/drawing/2014/main" id="{A85EA37A-27E3-4DB8-B042-C4F2A7AFE7D1}"/>
              </a:ext>
            </a:extLst>
          </p:cNvPr>
          <p:cNvSpPr>
            <a:spLocks noChangeShapeType="1"/>
          </p:cNvSpPr>
          <p:nvPr/>
        </p:nvSpPr>
        <p:spPr bwMode="auto">
          <a:xfrm flipH="1">
            <a:off x="7581900" y="4298950"/>
            <a:ext cx="193675" cy="3857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83" name="Line 72">
            <a:extLst>
              <a:ext uri="{FF2B5EF4-FFF2-40B4-BE49-F238E27FC236}">
                <a16:creationId xmlns:a16="http://schemas.microsoft.com/office/drawing/2014/main" id="{B865A8FE-C791-4492-AABE-60E67FC3FC61}"/>
              </a:ext>
            </a:extLst>
          </p:cNvPr>
          <p:cNvSpPr>
            <a:spLocks noChangeShapeType="1"/>
          </p:cNvSpPr>
          <p:nvPr/>
        </p:nvSpPr>
        <p:spPr bwMode="auto">
          <a:xfrm flipH="1">
            <a:off x="7632700" y="4594225"/>
            <a:ext cx="361950" cy="1031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84" name="Line 73">
            <a:extLst>
              <a:ext uri="{FF2B5EF4-FFF2-40B4-BE49-F238E27FC236}">
                <a16:creationId xmlns:a16="http://schemas.microsoft.com/office/drawing/2014/main" id="{8FFC2607-76D2-49FF-A0C2-7F4AB277BCBE}"/>
              </a:ext>
            </a:extLst>
          </p:cNvPr>
          <p:cNvSpPr>
            <a:spLocks noChangeShapeType="1"/>
          </p:cNvSpPr>
          <p:nvPr/>
        </p:nvSpPr>
        <p:spPr bwMode="auto">
          <a:xfrm flipH="1" flipV="1">
            <a:off x="7607300" y="4735513"/>
            <a:ext cx="400050" cy="233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85" name="Line 74">
            <a:extLst>
              <a:ext uri="{FF2B5EF4-FFF2-40B4-BE49-F238E27FC236}">
                <a16:creationId xmlns:a16="http://schemas.microsoft.com/office/drawing/2014/main" id="{65DD5EA8-8B8A-4E22-973B-26C4C9EF2D9C}"/>
              </a:ext>
            </a:extLst>
          </p:cNvPr>
          <p:cNvSpPr>
            <a:spLocks noChangeShapeType="1"/>
          </p:cNvSpPr>
          <p:nvPr/>
        </p:nvSpPr>
        <p:spPr bwMode="auto">
          <a:xfrm flipH="1" flipV="1">
            <a:off x="7581900" y="4799013"/>
            <a:ext cx="180975" cy="4524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86" name="Oval 75">
            <a:extLst>
              <a:ext uri="{FF2B5EF4-FFF2-40B4-BE49-F238E27FC236}">
                <a16:creationId xmlns:a16="http://schemas.microsoft.com/office/drawing/2014/main" id="{CB676A47-D7C0-47F7-9922-F054EBAE5BE9}"/>
              </a:ext>
            </a:extLst>
          </p:cNvPr>
          <p:cNvSpPr>
            <a:spLocks noChangeArrowheads="1"/>
          </p:cNvSpPr>
          <p:nvPr/>
        </p:nvSpPr>
        <p:spPr bwMode="auto">
          <a:xfrm>
            <a:off x="1409700" y="41576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087" name="Oval 76">
            <a:extLst>
              <a:ext uri="{FF2B5EF4-FFF2-40B4-BE49-F238E27FC236}">
                <a16:creationId xmlns:a16="http://schemas.microsoft.com/office/drawing/2014/main" id="{65792FFA-4188-436C-AE5C-1F0B07804A2D}"/>
              </a:ext>
            </a:extLst>
          </p:cNvPr>
          <p:cNvSpPr>
            <a:spLocks noChangeArrowheads="1"/>
          </p:cNvSpPr>
          <p:nvPr/>
        </p:nvSpPr>
        <p:spPr bwMode="auto">
          <a:xfrm>
            <a:off x="1920875" y="44116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088" name="Oval 77">
            <a:extLst>
              <a:ext uri="{FF2B5EF4-FFF2-40B4-BE49-F238E27FC236}">
                <a16:creationId xmlns:a16="http://schemas.microsoft.com/office/drawing/2014/main" id="{3BA620AE-D2C6-46F3-8C3E-7780685EE276}"/>
              </a:ext>
            </a:extLst>
          </p:cNvPr>
          <p:cNvSpPr>
            <a:spLocks noChangeArrowheads="1"/>
          </p:cNvSpPr>
          <p:nvPr/>
        </p:nvSpPr>
        <p:spPr bwMode="auto">
          <a:xfrm>
            <a:off x="1454150" y="476885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089" name="Oval 78">
            <a:extLst>
              <a:ext uri="{FF2B5EF4-FFF2-40B4-BE49-F238E27FC236}">
                <a16:creationId xmlns:a16="http://schemas.microsoft.com/office/drawing/2014/main" id="{FD421BDB-0A30-49C6-ABF2-0053472E484F}"/>
              </a:ext>
            </a:extLst>
          </p:cNvPr>
          <p:cNvSpPr>
            <a:spLocks noChangeArrowheads="1"/>
          </p:cNvSpPr>
          <p:nvPr/>
        </p:nvSpPr>
        <p:spPr bwMode="auto">
          <a:xfrm>
            <a:off x="1597025" y="446087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090" name="Oval 79">
            <a:extLst>
              <a:ext uri="{FF2B5EF4-FFF2-40B4-BE49-F238E27FC236}">
                <a16:creationId xmlns:a16="http://schemas.microsoft.com/office/drawing/2014/main" id="{9CB62136-F44D-4479-8B3F-E0AD161E3BF8}"/>
              </a:ext>
            </a:extLst>
          </p:cNvPr>
          <p:cNvSpPr>
            <a:spLocks noChangeArrowheads="1"/>
          </p:cNvSpPr>
          <p:nvPr/>
        </p:nvSpPr>
        <p:spPr bwMode="auto">
          <a:xfrm>
            <a:off x="2700338" y="4214813"/>
            <a:ext cx="152400" cy="152400"/>
          </a:xfrm>
          <a:prstGeom prst="ellipse">
            <a:avLst/>
          </a:prstGeom>
          <a:solidFill>
            <a:schemeClr val="bg2"/>
          </a:solidFill>
          <a:ln w="28575">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091" name="Oval 80">
            <a:extLst>
              <a:ext uri="{FF2B5EF4-FFF2-40B4-BE49-F238E27FC236}">
                <a16:creationId xmlns:a16="http://schemas.microsoft.com/office/drawing/2014/main" id="{64C3F629-B21A-4DFC-AB73-F0F58E0B1D5B}"/>
              </a:ext>
            </a:extLst>
          </p:cNvPr>
          <p:cNvSpPr>
            <a:spLocks noChangeArrowheads="1"/>
          </p:cNvSpPr>
          <p:nvPr/>
        </p:nvSpPr>
        <p:spPr bwMode="auto">
          <a:xfrm>
            <a:off x="3227388" y="4443413"/>
            <a:ext cx="152400" cy="152400"/>
          </a:xfrm>
          <a:prstGeom prst="ellipse">
            <a:avLst/>
          </a:prstGeom>
          <a:solidFill>
            <a:schemeClr val="bg2"/>
          </a:solidFill>
          <a:ln w="28575">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092" name="Oval 81">
            <a:extLst>
              <a:ext uri="{FF2B5EF4-FFF2-40B4-BE49-F238E27FC236}">
                <a16:creationId xmlns:a16="http://schemas.microsoft.com/office/drawing/2014/main" id="{38294427-218B-472F-8C96-94BD2681650E}"/>
              </a:ext>
            </a:extLst>
          </p:cNvPr>
          <p:cNvSpPr>
            <a:spLocks noChangeArrowheads="1"/>
          </p:cNvSpPr>
          <p:nvPr/>
        </p:nvSpPr>
        <p:spPr bwMode="auto">
          <a:xfrm>
            <a:off x="2452688" y="475138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093" name="Oval 82">
            <a:extLst>
              <a:ext uri="{FF2B5EF4-FFF2-40B4-BE49-F238E27FC236}">
                <a16:creationId xmlns:a16="http://schemas.microsoft.com/office/drawing/2014/main" id="{17195A62-A109-42A7-A1C8-E303479D42B4}"/>
              </a:ext>
            </a:extLst>
          </p:cNvPr>
          <p:cNvSpPr>
            <a:spLocks noChangeArrowheads="1"/>
          </p:cNvSpPr>
          <p:nvPr/>
        </p:nvSpPr>
        <p:spPr bwMode="auto">
          <a:xfrm>
            <a:off x="3941763" y="411638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094" name="Oval 83">
            <a:extLst>
              <a:ext uri="{FF2B5EF4-FFF2-40B4-BE49-F238E27FC236}">
                <a16:creationId xmlns:a16="http://schemas.microsoft.com/office/drawing/2014/main" id="{5590D62C-E2F0-4056-B155-29E8B80330B4}"/>
              </a:ext>
            </a:extLst>
          </p:cNvPr>
          <p:cNvSpPr>
            <a:spLocks noChangeArrowheads="1"/>
          </p:cNvSpPr>
          <p:nvPr/>
        </p:nvSpPr>
        <p:spPr bwMode="auto">
          <a:xfrm>
            <a:off x="4025900" y="498792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095" name="Oval 84">
            <a:extLst>
              <a:ext uri="{FF2B5EF4-FFF2-40B4-BE49-F238E27FC236}">
                <a16:creationId xmlns:a16="http://schemas.microsoft.com/office/drawing/2014/main" id="{C6E39434-74BB-40B2-92BF-5BD4B6AEB902}"/>
              </a:ext>
            </a:extLst>
          </p:cNvPr>
          <p:cNvSpPr>
            <a:spLocks noChangeArrowheads="1"/>
          </p:cNvSpPr>
          <p:nvPr/>
        </p:nvSpPr>
        <p:spPr bwMode="auto">
          <a:xfrm>
            <a:off x="4395788" y="421005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096" name="Line 85">
            <a:extLst>
              <a:ext uri="{FF2B5EF4-FFF2-40B4-BE49-F238E27FC236}">
                <a16:creationId xmlns:a16="http://schemas.microsoft.com/office/drawing/2014/main" id="{61CA97D8-8276-4E78-9680-663EF7D678E8}"/>
              </a:ext>
            </a:extLst>
          </p:cNvPr>
          <p:cNvSpPr>
            <a:spLocks noChangeShapeType="1"/>
          </p:cNvSpPr>
          <p:nvPr/>
        </p:nvSpPr>
        <p:spPr bwMode="auto">
          <a:xfrm flipV="1">
            <a:off x="3771900" y="4594225"/>
            <a:ext cx="385763" cy="1158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97" name="Line 86">
            <a:extLst>
              <a:ext uri="{FF2B5EF4-FFF2-40B4-BE49-F238E27FC236}">
                <a16:creationId xmlns:a16="http://schemas.microsoft.com/office/drawing/2014/main" id="{35D8F93D-F006-4DE8-B958-35D1BBA229D5}"/>
              </a:ext>
            </a:extLst>
          </p:cNvPr>
          <p:cNvSpPr>
            <a:spLocks noChangeShapeType="1"/>
          </p:cNvSpPr>
          <p:nvPr/>
        </p:nvSpPr>
        <p:spPr bwMode="auto">
          <a:xfrm>
            <a:off x="4170363" y="4581525"/>
            <a:ext cx="400050" cy="1809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3098" name="Oval 87">
            <a:extLst>
              <a:ext uri="{FF2B5EF4-FFF2-40B4-BE49-F238E27FC236}">
                <a16:creationId xmlns:a16="http://schemas.microsoft.com/office/drawing/2014/main" id="{91471474-FD42-4432-9759-F54616438741}"/>
              </a:ext>
            </a:extLst>
          </p:cNvPr>
          <p:cNvSpPr>
            <a:spLocks noChangeArrowheads="1"/>
          </p:cNvSpPr>
          <p:nvPr/>
        </p:nvSpPr>
        <p:spPr bwMode="auto">
          <a:xfrm>
            <a:off x="3719513" y="464185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099" name="Oval 88">
            <a:extLst>
              <a:ext uri="{FF2B5EF4-FFF2-40B4-BE49-F238E27FC236}">
                <a16:creationId xmlns:a16="http://schemas.microsoft.com/office/drawing/2014/main" id="{77BC987D-1C12-47A9-9119-1A98A5987F59}"/>
              </a:ext>
            </a:extLst>
          </p:cNvPr>
          <p:cNvSpPr>
            <a:spLocks noChangeArrowheads="1"/>
          </p:cNvSpPr>
          <p:nvPr/>
        </p:nvSpPr>
        <p:spPr bwMode="auto">
          <a:xfrm>
            <a:off x="4090988" y="45212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00" name="Oval 89">
            <a:extLst>
              <a:ext uri="{FF2B5EF4-FFF2-40B4-BE49-F238E27FC236}">
                <a16:creationId xmlns:a16="http://schemas.microsoft.com/office/drawing/2014/main" id="{0D836017-E3EF-475C-9E93-210210065CFE}"/>
              </a:ext>
            </a:extLst>
          </p:cNvPr>
          <p:cNvSpPr>
            <a:spLocks noChangeArrowheads="1"/>
          </p:cNvSpPr>
          <p:nvPr/>
        </p:nvSpPr>
        <p:spPr bwMode="auto">
          <a:xfrm>
            <a:off x="4487863" y="467677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01" name="Oval 90">
            <a:extLst>
              <a:ext uri="{FF2B5EF4-FFF2-40B4-BE49-F238E27FC236}">
                <a16:creationId xmlns:a16="http://schemas.microsoft.com/office/drawing/2014/main" id="{ADAC6DE2-33CE-416E-98BD-25516747836E}"/>
              </a:ext>
            </a:extLst>
          </p:cNvPr>
          <p:cNvSpPr>
            <a:spLocks noChangeArrowheads="1"/>
          </p:cNvSpPr>
          <p:nvPr/>
        </p:nvSpPr>
        <p:spPr bwMode="auto">
          <a:xfrm>
            <a:off x="5038725" y="487997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02" name="Oval 91">
            <a:extLst>
              <a:ext uri="{FF2B5EF4-FFF2-40B4-BE49-F238E27FC236}">
                <a16:creationId xmlns:a16="http://schemas.microsoft.com/office/drawing/2014/main" id="{C59F2EF6-B97A-4381-9285-7E3E5A864863}"/>
              </a:ext>
            </a:extLst>
          </p:cNvPr>
          <p:cNvSpPr>
            <a:spLocks noChangeArrowheads="1"/>
          </p:cNvSpPr>
          <p:nvPr/>
        </p:nvSpPr>
        <p:spPr bwMode="auto">
          <a:xfrm>
            <a:off x="4960938" y="444023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03" name="Oval 92">
            <a:extLst>
              <a:ext uri="{FF2B5EF4-FFF2-40B4-BE49-F238E27FC236}">
                <a16:creationId xmlns:a16="http://schemas.microsoft.com/office/drawing/2014/main" id="{EE2B5871-85BE-4606-B6B0-9B045FE533C7}"/>
              </a:ext>
            </a:extLst>
          </p:cNvPr>
          <p:cNvSpPr>
            <a:spLocks noChangeArrowheads="1"/>
          </p:cNvSpPr>
          <p:nvPr/>
        </p:nvSpPr>
        <p:spPr bwMode="auto">
          <a:xfrm>
            <a:off x="5319713" y="41322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04" name="Oval 93">
            <a:extLst>
              <a:ext uri="{FF2B5EF4-FFF2-40B4-BE49-F238E27FC236}">
                <a16:creationId xmlns:a16="http://schemas.microsoft.com/office/drawing/2014/main" id="{58C38A8A-F1B1-4BA5-A7ED-2EA71F404B1B}"/>
              </a:ext>
            </a:extLst>
          </p:cNvPr>
          <p:cNvSpPr>
            <a:spLocks noChangeArrowheads="1"/>
          </p:cNvSpPr>
          <p:nvPr/>
        </p:nvSpPr>
        <p:spPr bwMode="auto">
          <a:xfrm>
            <a:off x="5653088" y="442595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05" name="Oval 94">
            <a:extLst>
              <a:ext uri="{FF2B5EF4-FFF2-40B4-BE49-F238E27FC236}">
                <a16:creationId xmlns:a16="http://schemas.microsoft.com/office/drawing/2014/main" id="{E67AD990-95EF-4E5F-B3E5-F69EB459BA57}"/>
              </a:ext>
            </a:extLst>
          </p:cNvPr>
          <p:cNvSpPr>
            <a:spLocks noChangeArrowheads="1"/>
          </p:cNvSpPr>
          <p:nvPr/>
        </p:nvSpPr>
        <p:spPr bwMode="auto">
          <a:xfrm>
            <a:off x="5649913" y="484822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06" name="Oval 95">
            <a:extLst>
              <a:ext uri="{FF2B5EF4-FFF2-40B4-BE49-F238E27FC236}">
                <a16:creationId xmlns:a16="http://schemas.microsoft.com/office/drawing/2014/main" id="{2AA0D70E-1DF8-41FD-9FB3-2CFE287A1FFB}"/>
              </a:ext>
            </a:extLst>
          </p:cNvPr>
          <p:cNvSpPr>
            <a:spLocks noChangeArrowheads="1"/>
          </p:cNvSpPr>
          <p:nvPr/>
        </p:nvSpPr>
        <p:spPr bwMode="auto">
          <a:xfrm>
            <a:off x="5353050" y="509111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07" name="Oval 96">
            <a:extLst>
              <a:ext uri="{FF2B5EF4-FFF2-40B4-BE49-F238E27FC236}">
                <a16:creationId xmlns:a16="http://schemas.microsoft.com/office/drawing/2014/main" id="{1D3ACB1F-C38A-427C-949E-E9370FEA52A1}"/>
              </a:ext>
            </a:extLst>
          </p:cNvPr>
          <p:cNvSpPr>
            <a:spLocks noChangeArrowheads="1"/>
          </p:cNvSpPr>
          <p:nvPr/>
        </p:nvSpPr>
        <p:spPr bwMode="auto">
          <a:xfrm>
            <a:off x="5297488" y="460851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08" name="Oval 97">
            <a:extLst>
              <a:ext uri="{FF2B5EF4-FFF2-40B4-BE49-F238E27FC236}">
                <a16:creationId xmlns:a16="http://schemas.microsoft.com/office/drawing/2014/main" id="{FBAF3171-7AF9-4F45-B30E-41872C26BD02}"/>
              </a:ext>
            </a:extLst>
          </p:cNvPr>
          <p:cNvSpPr>
            <a:spLocks noChangeArrowheads="1"/>
          </p:cNvSpPr>
          <p:nvPr/>
        </p:nvSpPr>
        <p:spPr bwMode="auto">
          <a:xfrm>
            <a:off x="6096000" y="44831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09" name="Oval 98">
            <a:extLst>
              <a:ext uri="{FF2B5EF4-FFF2-40B4-BE49-F238E27FC236}">
                <a16:creationId xmlns:a16="http://schemas.microsoft.com/office/drawing/2014/main" id="{07417E65-F37C-47EA-BD4F-EDA8C70C29BA}"/>
              </a:ext>
            </a:extLst>
          </p:cNvPr>
          <p:cNvSpPr>
            <a:spLocks noChangeArrowheads="1"/>
          </p:cNvSpPr>
          <p:nvPr/>
        </p:nvSpPr>
        <p:spPr bwMode="auto">
          <a:xfrm>
            <a:off x="6389688" y="417195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10" name="Oval 99">
            <a:extLst>
              <a:ext uri="{FF2B5EF4-FFF2-40B4-BE49-F238E27FC236}">
                <a16:creationId xmlns:a16="http://schemas.microsoft.com/office/drawing/2014/main" id="{117EB55B-6320-48B4-BF8A-3CF9B7F85BA1}"/>
              </a:ext>
            </a:extLst>
          </p:cNvPr>
          <p:cNvSpPr>
            <a:spLocks noChangeArrowheads="1"/>
          </p:cNvSpPr>
          <p:nvPr/>
        </p:nvSpPr>
        <p:spPr bwMode="auto">
          <a:xfrm>
            <a:off x="6659563" y="435133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11" name="Oval 100">
            <a:extLst>
              <a:ext uri="{FF2B5EF4-FFF2-40B4-BE49-F238E27FC236}">
                <a16:creationId xmlns:a16="http://schemas.microsoft.com/office/drawing/2014/main" id="{97BB49A1-9EF2-45C9-9280-ECC4A5D160C8}"/>
              </a:ext>
            </a:extLst>
          </p:cNvPr>
          <p:cNvSpPr>
            <a:spLocks noChangeArrowheads="1"/>
          </p:cNvSpPr>
          <p:nvPr/>
        </p:nvSpPr>
        <p:spPr bwMode="auto">
          <a:xfrm>
            <a:off x="6707188" y="472281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12" name="Oval 101">
            <a:extLst>
              <a:ext uri="{FF2B5EF4-FFF2-40B4-BE49-F238E27FC236}">
                <a16:creationId xmlns:a16="http://schemas.microsoft.com/office/drawing/2014/main" id="{9360E471-0BAD-464E-8084-D4C5AFC67032}"/>
              </a:ext>
            </a:extLst>
          </p:cNvPr>
          <p:cNvSpPr>
            <a:spLocks noChangeArrowheads="1"/>
          </p:cNvSpPr>
          <p:nvPr/>
        </p:nvSpPr>
        <p:spPr bwMode="auto">
          <a:xfrm>
            <a:off x="6604000" y="50546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13" name="Oval 102">
            <a:extLst>
              <a:ext uri="{FF2B5EF4-FFF2-40B4-BE49-F238E27FC236}">
                <a16:creationId xmlns:a16="http://schemas.microsoft.com/office/drawing/2014/main" id="{AD959CE9-2EA8-447A-90E2-CEFEEDE49827}"/>
              </a:ext>
            </a:extLst>
          </p:cNvPr>
          <p:cNvSpPr>
            <a:spLocks noChangeArrowheads="1"/>
          </p:cNvSpPr>
          <p:nvPr/>
        </p:nvSpPr>
        <p:spPr bwMode="auto">
          <a:xfrm>
            <a:off x="6189663" y="488632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14" name="Oval 103">
            <a:extLst>
              <a:ext uri="{FF2B5EF4-FFF2-40B4-BE49-F238E27FC236}">
                <a16:creationId xmlns:a16="http://schemas.microsoft.com/office/drawing/2014/main" id="{E8575F93-DB54-40D1-9AA7-B7679265D72B}"/>
              </a:ext>
            </a:extLst>
          </p:cNvPr>
          <p:cNvSpPr>
            <a:spLocks noChangeArrowheads="1"/>
          </p:cNvSpPr>
          <p:nvPr/>
        </p:nvSpPr>
        <p:spPr bwMode="auto">
          <a:xfrm>
            <a:off x="6354763" y="519271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15" name="Oval 104">
            <a:extLst>
              <a:ext uri="{FF2B5EF4-FFF2-40B4-BE49-F238E27FC236}">
                <a16:creationId xmlns:a16="http://schemas.microsoft.com/office/drawing/2014/main" id="{FE2FE6A6-9A57-435E-9260-4F651228A77B}"/>
              </a:ext>
            </a:extLst>
          </p:cNvPr>
          <p:cNvSpPr>
            <a:spLocks noChangeArrowheads="1"/>
          </p:cNvSpPr>
          <p:nvPr/>
        </p:nvSpPr>
        <p:spPr bwMode="auto">
          <a:xfrm>
            <a:off x="6429375" y="459422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16" name="Oval 105">
            <a:extLst>
              <a:ext uri="{FF2B5EF4-FFF2-40B4-BE49-F238E27FC236}">
                <a16:creationId xmlns:a16="http://schemas.microsoft.com/office/drawing/2014/main" id="{8FD9CB48-7079-466C-8469-23113B78B3C4}"/>
              </a:ext>
            </a:extLst>
          </p:cNvPr>
          <p:cNvSpPr>
            <a:spLocks noChangeArrowheads="1"/>
          </p:cNvSpPr>
          <p:nvPr/>
        </p:nvSpPr>
        <p:spPr bwMode="auto">
          <a:xfrm>
            <a:off x="7046913" y="446881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17" name="Oval 106">
            <a:extLst>
              <a:ext uri="{FF2B5EF4-FFF2-40B4-BE49-F238E27FC236}">
                <a16:creationId xmlns:a16="http://schemas.microsoft.com/office/drawing/2014/main" id="{0575C4E6-50D8-4C2A-89BE-1C51A8E10AC2}"/>
              </a:ext>
            </a:extLst>
          </p:cNvPr>
          <p:cNvSpPr>
            <a:spLocks noChangeArrowheads="1"/>
          </p:cNvSpPr>
          <p:nvPr/>
        </p:nvSpPr>
        <p:spPr bwMode="auto">
          <a:xfrm>
            <a:off x="7340600" y="41576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18" name="Oval 107">
            <a:extLst>
              <a:ext uri="{FF2B5EF4-FFF2-40B4-BE49-F238E27FC236}">
                <a16:creationId xmlns:a16="http://schemas.microsoft.com/office/drawing/2014/main" id="{D2537299-0F83-4760-93C2-76C52208615E}"/>
              </a:ext>
            </a:extLst>
          </p:cNvPr>
          <p:cNvSpPr>
            <a:spLocks noChangeArrowheads="1"/>
          </p:cNvSpPr>
          <p:nvPr/>
        </p:nvSpPr>
        <p:spPr bwMode="auto">
          <a:xfrm>
            <a:off x="7713663" y="423545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19" name="Oval 108">
            <a:extLst>
              <a:ext uri="{FF2B5EF4-FFF2-40B4-BE49-F238E27FC236}">
                <a16:creationId xmlns:a16="http://schemas.microsoft.com/office/drawing/2014/main" id="{AA4549F2-CD9C-4B94-BC6F-922E3515D2FE}"/>
              </a:ext>
            </a:extLst>
          </p:cNvPr>
          <p:cNvSpPr>
            <a:spLocks noChangeArrowheads="1"/>
          </p:cNvSpPr>
          <p:nvPr/>
        </p:nvSpPr>
        <p:spPr bwMode="auto">
          <a:xfrm>
            <a:off x="7916863" y="4514850"/>
            <a:ext cx="152400" cy="152400"/>
          </a:xfrm>
          <a:prstGeom prst="ellipse">
            <a:avLst/>
          </a:prstGeom>
          <a:solidFill>
            <a:schemeClr val="bg2"/>
          </a:solidFill>
          <a:ln w="28575">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20" name="Oval 109">
            <a:extLst>
              <a:ext uri="{FF2B5EF4-FFF2-40B4-BE49-F238E27FC236}">
                <a16:creationId xmlns:a16="http://schemas.microsoft.com/office/drawing/2014/main" id="{FE5E402D-1861-4808-86C4-CEA6B089EDC8}"/>
              </a:ext>
            </a:extLst>
          </p:cNvPr>
          <p:cNvSpPr>
            <a:spLocks noChangeArrowheads="1"/>
          </p:cNvSpPr>
          <p:nvPr/>
        </p:nvSpPr>
        <p:spPr bwMode="auto">
          <a:xfrm>
            <a:off x="7683500" y="5181600"/>
            <a:ext cx="152400" cy="152400"/>
          </a:xfrm>
          <a:prstGeom prst="ellipse">
            <a:avLst/>
          </a:prstGeom>
          <a:solidFill>
            <a:schemeClr val="bg2"/>
          </a:solidFill>
          <a:ln w="28575">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21" name="Oval 110">
            <a:extLst>
              <a:ext uri="{FF2B5EF4-FFF2-40B4-BE49-F238E27FC236}">
                <a16:creationId xmlns:a16="http://schemas.microsoft.com/office/drawing/2014/main" id="{6CBB327F-A1F9-493B-BB15-E1C98A38C252}"/>
              </a:ext>
            </a:extLst>
          </p:cNvPr>
          <p:cNvSpPr>
            <a:spLocks noChangeArrowheads="1"/>
          </p:cNvSpPr>
          <p:nvPr/>
        </p:nvSpPr>
        <p:spPr bwMode="auto">
          <a:xfrm>
            <a:off x="7140575" y="487203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22" name="Oval 111">
            <a:extLst>
              <a:ext uri="{FF2B5EF4-FFF2-40B4-BE49-F238E27FC236}">
                <a16:creationId xmlns:a16="http://schemas.microsoft.com/office/drawing/2014/main" id="{39D7C604-793E-45B8-B4FC-3B160FF2C66B}"/>
              </a:ext>
            </a:extLst>
          </p:cNvPr>
          <p:cNvSpPr>
            <a:spLocks noChangeArrowheads="1"/>
          </p:cNvSpPr>
          <p:nvPr/>
        </p:nvSpPr>
        <p:spPr bwMode="auto">
          <a:xfrm>
            <a:off x="7305675" y="517842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23" name="Oval 112">
            <a:extLst>
              <a:ext uri="{FF2B5EF4-FFF2-40B4-BE49-F238E27FC236}">
                <a16:creationId xmlns:a16="http://schemas.microsoft.com/office/drawing/2014/main" id="{BB73CD10-1526-4F89-B112-286DE986C367}"/>
              </a:ext>
            </a:extLst>
          </p:cNvPr>
          <p:cNvSpPr>
            <a:spLocks noChangeArrowheads="1"/>
          </p:cNvSpPr>
          <p:nvPr/>
        </p:nvSpPr>
        <p:spPr bwMode="auto">
          <a:xfrm>
            <a:off x="7913688" y="4899025"/>
            <a:ext cx="152400" cy="152400"/>
          </a:xfrm>
          <a:prstGeom prst="ellipse">
            <a:avLst/>
          </a:prstGeom>
          <a:solidFill>
            <a:schemeClr val="bg2"/>
          </a:solidFill>
          <a:ln w="28575">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24" name="Oval 113">
            <a:extLst>
              <a:ext uri="{FF2B5EF4-FFF2-40B4-BE49-F238E27FC236}">
                <a16:creationId xmlns:a16="http://schemas.microsoft.com/office/drawing/2014/main" id="{AD9BD8C2-E65E-49FE-A079-D5A853A5EA01}"/>
              </a:ext>
            </a:extLst>
          </p:cNvPr>
          <p:cNvSpPr>
            <a:spLocks noChangeArrowheads="1"/>
          </p:cNvSpPr>
          <p:nvPr/>
        </p:nvSpPr>
        <p:spPr bwMode="auto">
          <a:xfrm>
            <a:off x="7470775" y="4657725"/>
            <a:ext cx="152400" cy="152400"/>
          </a:xfrm>
          <a:prstGeom prst="ellipse">
            <a:avLst/>
          </a:prstGeom>
          <a:solidFill>
            <a:schemeClr val="bg2"/>
          </a:solidFill>
          <a:ln w="28575">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25" name="Line 114">
            <a:extLst>
              <a:ext uri="{FF2B5EF4-FFF2-40B4-BE49-F238E27FC236}">
                <a16:creationId xmlns:a16="http://schemas.microsoft.com/office/drawing/2014/main" id="{2914AE95-DAC6-4084-B57B-20620C1C8E93}"/>
              </a:ext>
            </a:extLst>
          </p:cNvPr>
          <p:cNvSpPr>
            <a:spLocks noChangeShapeType="1"/>
          </p:cNvSpPr>
          <p:nvPr/>
        </p:nvSpPr>
        <p:spPr bwMode="auto">
          <a:xfrm>
            <a:off x="2932113" y="4657725"/>
            <a:ext cx="141287" cy="3984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3126" name="Oval 115">
            <a:extLst>
              <a:ext uri="{FF2B5EF4-FFF2-40B4-BE49-F238E27FC236}">
                <a16:creationId xmlns:a16="http://schemas.microsoft.com/office/drawing/2014/main" id="{3174FAE5-160C-44DF-A68A-5E7CAA354F87}"/>
              </a:ext>
            </a:extLst>
          </p:cNvPr>
          <p:cNvSpPr>
            <a:spLocks noChangeArrowheads="1"/>
          </p:cNvSpPr>
          <p:nvPr/>
        </p:nvSpPr>
        <p:spPr bwMode="auto">
          <a:xfrm>
            <a:off x="3028950" y="4954588"/>
            <a:ext cx="152400" cy="152400"/>
          </a:xfrm>
          <a:prstGeom prst="ellipse">
            <a:avLst/>
          </a:prstGeom>
          <a:solidFill>
            <a:schemeClr val="bg2"/>
          </a:solidFill>
          <a:ln w="28575">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3127" name="Oval 116">
            <a:extLst>
              <a:ext uri="{FF2B5EF4-FFF2-40B4-BE49-F238E27FC236}">
                <a16:creationId xmlns:a16="http://schemas.microsoft.com/office/drawing/2014/main" id="{9B31EA81-DC0E-40D9-9B16-9AFB54D3E39E}"/>
              </a:ext>
            </a:extLst>
          </p:cNvPr>
          <p:cNvSpPr>
            <a:spLocks noChangeArrowheads="1"/>
          </p:cNvSpPr>
          <p:nvPr/>
        </p:nvSpPr>
        <p:spPr bwMode="auto">
          <a:xfrm>
            <a:off x="2830513" y="458787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a:extLst>
              <a:ext uri="{FF2B5EF4-FFF2-40B4-BE49-F238E27FC236}">
                <a16:creationId xmlns:a16="http://schemas.microsoft.com/office/drawing/2014/main" id="{90F358BB-5960-4EF1-BDF4-D617ABF0EA3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F5ACB059-46A2-4D32-B475-5BA5842EA6B1}"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45059" name="Footer Placeholder 4">
            <a:extLst>
              <a:ext uri="{FF2B5EF4-FFF2-40B4-BE49-F238E27FC236}">
                <a16:creationId xmlns:a16="http://schemas.microsoft.com/office/drawing/2014/main" id="{3568E949-FFD0-42CD-A925-DD4B8394C4B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45060" name="Slide Number Placeholder 5">
            <a:extLst>
              <a:ext uri="{FF2B5EF4-FFF2-40B4-BE49-F238E27FC236}">
                <a16:creationId xmlns:a16="http://schemas.microsoft.com/office/drawing/2014/main" id="{F40BAB4A-B6CF-443A-96CD-B31B9B0578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7ACC739D-8822-44CF-A420-930B41E2DE4B}" type="slidenum">
              <a:rPr lang="en-US" altLang="en-US" sz="1400">
                <a:solidFill>
                  <a:schemeClr val="bg1"/>
                </a:solidFill>
              </a:rPr>
              <a:pPr>
                <a:spcBef>
                  <a:spcPct val="0"/>
                </a:spcBef>
                <a:buFontTx/>
                <a:buNone/>
              </a:pPr>
              <a:t>21</a:t>
            </a:fld>
            <a:endParaRPr lang="en-US" altLang="en-US" sz="1400">
              <a:solidFill>
                <a:schemeClr val="bg1"/>
              </a:solidFill>
            </a:endParaRPr>
          </a:p>
        </p:txBody>
      </p:sp>
      <p:sp>
        <p:nvSpPr>
          <p:cNvPr id="45061" name="Rectangle 2">
            <a:extLst>
              <a:ext uri="{FF2B5EF4-FFF2-40B4-BE49-F238E27FC236}">
                <a16:creationId xmlns:a16="http://schemas.microsoft.com/office/drawing/2014/main" id="{2A4CA4FD-7D17-4F51-90BA-A947A0815970}"/>
              </a:ext>
            </a:extLst>
          </p:cNvPr>
          <p:cNvSpPr>
            <a:spLocks noGrp="1" noChangeArrowheads="1"/>
          </p:cNvSpPr>
          <p:nvPr>
            <p:ph type="title"/>
          </p:nvPr>
        </p:nvSpPr>
        <p:spPr/>
        <p:txBody>
          <a:bodyPr/>
          <a:lstStyle/>
          <a:p>
            <a:r>
              <a:rPr lang="en-US" altLang="en-US" i="1"/>
              <a:t>Siêu khối -- n</a:t>
            </a:r>
            <a:r>
              <a:rPr lang="en-US" altLang="en-US"/>
              <a:t>-cubes (hypercubes)</a:t>
            </a:r>
          </a:p>
        </p:txBody>
      </p:sp>
      <p:sp>
        <p:nvSpPr>
          <p:cNvPr id="754691" name="Rectangle 3">
            <a:extLst>
              <a:ext uri="{FF2B5EF4-FFF2-40B4-BE49-F238E27FC236}">
                <a16:creationId xmlns:a16="http://schemas.microsoft.com/office/drawing/2014/main" id="{C252CE26-5F33-43E4-BEC0-246B42D12843}"/>
              </a:ext>
            </a:extLst>
          </p:cNvPr>
          <p:cNvSpPr>
            <a:spLocks noGrp="1" noChangeArrowheads="1"/>
          </p:cNvSpPr>
          <p:nvPr>
            <p:ph type="body" idx="1"/>
          </p:nvPr>
        </p:nvSpPr>
        <p:spPr/>
        <p:txBody>
          <a:bodyPr/>
          <a:lstStyle/>
          <a:p>
            <a:pPr>
              <a:defRPr/>
            </a:pPr>
            <a:r>
              <a:rPr lang="en-US" dirty="0" err="1"/>
              <a:t>Với</a:t>
            </a:r>
            <a:r>
              <a:rPr lang="en-US" dirty="0"/>
              <a:t> </a:t>
            </a:r>
            <a:r>
              <a:rPr lang="en-US" dirty="0" err="1"/>
              <a:t>bất</a:t>
            </a:r>
            <a:r>
              <a:rPr lang="en-US" dirty="0"/>
              <a:t> </a:t>
            </a:r>
            <a:r>
              <a:rPr lang="en-US" dirty="0" err="1"/>
              <a:t>kỳ</a:t>
            </a:r>
            <a:r>
              <a:rPr lang="en-US" dirty="0"/>
              <a:t> </a:t>
            </a:r>
            <a:r>
              <a:rPr lang="en-US" i="1" dirty="0" err="1">
                <a:solidFill>
                  <a:srgbClr val="FF0000"/>
                </a:solidFill>
              </a:rPr>
              <a:t>n</a:t>
            </a:r>
            <a:r>
              <a:rPr lang="en-US" dirty="0" err="1">
                <a:solidFill>
                  <a:srgbClr val="FF0000"/>
                </a:solidFill>
                <a:sym typeface="Symbol" pitchFamily="18" charset="2"/>
              </a:rPr>
              <a:t></a:t>
            </a:r>
            <a:r>
              <a:rPr lang="en-US" b="1" dirty="0" err="1">
                <a:solidFill>
                  <a:srgbClr val="FF0000"/>
                </a:solidFill>
                <a:sym typeface="Symbol" pitchFamily="18" charset="2"/>
              </a:rPr>
              <a:t>N</a:t>
            </a:r>
            <a:r>
              <a:rPr lang="en-US" dirty="0"/>
              <a:t>, </a:t>
            </a:r>
            <a:r>
              <a:rPr lang="en-US" dirty="0" err="1"/>
              <a:t>siêu</a:t>
            </a:r>
            <a:r>
              <a:rPr lang="en-US" dirty="0"/>
              <a:t> </a:t>
            </a:r>
            <a:r>
              <a:rPr lang="en-US" dirty="0" err="1"/>
              <a:t>khối</a:t>
            </a:r>
            <a:r>
              <a:rPr lang="en-US" dirty="0"/>
              <a:t> </a:t>
            </a:r>
            <a:r>
              <a:rPr lang="en-US" dirty="0" err="1"/>
              <a:t>Q</a:t>
            </a:r>
            <a:r>
              <a:rPr lang="en-US" i="1" baseline="-25000" dirty="0" err="1"/>
              <a:t>n</a:t>
            </a:r>
            <a:r>
              <a:rPr lang="en-US" dirty="0"/>
              <a:t> </a:t>
            </a:r>
            <a:r>
              <a:rPr lang="en-US" dirty="0" err="1"/>
              <a:t>là</a:t>
            </a:r>
            <a:r>
              <a:rPr lang="en-US" dirty="0"/>
              <a:t> </a:t>
            </a:r>
            <a:r>
              <a:rPr lang="en-US" dirty="0" err="1"/>
              <a:t>đơn</a:t>
            </a:r>
            <a:r>
              <a:rPr lang="en-US" dirty="0"/>
              <a:t> </a:t>
            </a:r>
            <a:r>
              <a:rPr lang="en-US" dirty="0" err="1"/>
              <a:t>đồ</a:t>
            </a:r>
            <a:r>
              <a:rPr lang="en-US" dirty="0"/>
              <a:t> </a:t>
            </a:r>
            <a:r>
              <a:rPr lang="en-US" dirty="0" err="1"/>
              <a:t>thị</a:t>
            </a:r>
            <a:r>
              <a:rPr lang="en-US" dirty="0"/>
              <a:t> </a:t>
            </a:r>
            <a:r>
              <a:rPr lang="en-US" dirty="0" err="1"/>
              <a:t>bao</a:t>
            </a:r>
            <a:r>
              <a:rPr lang="en-US" dirty="0"/>
              <a:t> </a:t>
            </a:r>
            <a:r>
              <a:rPr lang="en-US" dirty="0" err="1"/>
              <a:t>gồm</a:t>
            </a:r>
            <a:r>
              <a:rPr lang="en-US" dirty="0"/>
              <a:t> </a:t>
            </a:r>
            <a:r>
              <a:rPr lang="en-US" dirty="0" err="1"/>
              <a:t>hai</a:t>
            </a:r>
            <a:r>
              <a:rPr lang="en-US" dirty="0"/>
              <a:t> </a:t>
            </a:r>
            <a:r>
              <a:rPr lang="en-US" dirty="0" err="1"/>
              <a:t>bản</a:t>
            </a:r>
            <a:r>
              <a:rPr lang="en-US" dirty="0"/>
              <a:t> </a:t>
            </a:r>
            <a:r>
              <a:rPr lang="en-US" dirty="0" err="1"/>
              <a:t>sao</a:t>
            </a:r>
            <a:r>
              <a:rPr lang="en-US" dirty="0"/>
              <a:t> </a:t>
            </a:r>
            <a:r>
              <a:rPr lang="en-US" dirty="0" err="1"/>
              <a:t>của</a:t>
            </a:r>
            <a:r>
              <a:rPr lang="en-US" dirty="0"/>
              <a:t> Q</a:t>
            </a:r>
            <a:r>
              <a:rPr lang="en-US" i="1" baseline="-25000" dirty="0"/>
              <a:t>n</a:t>
            </a:r>
            <a:r>
              <a:rPr lang="en-US" baseline="-25000" dirty="0"/>
              <a:t>-1</a:t>
            </a:r>
            <a:r>
              <a:rPr lang="en-US" dirty="0"/>
              <a:t> </a:t>
            </a:r>
            <a:r>
              <a:rPr lang="en-US" dirty="0" err="1"/>
              <a:t>nối</a:t>
            </a:r>
            <a:r>
              <a:rPr lang="en-US" dirty="0"/>
              <a:t> </a:t>
            </a:r>
            <a:r>
              <a:rPr lang="en-US" dirty="0" err="1"/>
              <a:t>với</a:t>
            </a:r>
            <a:r>
              <a:rPr lang="en-US" dirty="0"/>
              <a:t> </a:t>
            </a:r>
            <a:r>
              <a:rPr lang="en-US" dirty="0" err="1"/>
              <a:t>nhau</a:t>
            </a:r>
            <a:r>
              <a:rPr lang="en-US" dirty="0"/>
              <a:t> </a:t>
            </a:r>
            <a:r>
              <a:rPr lang="en-US" dirty="0" err="1"/>
              <a:t>tại</a:t>
            </a:r>
            <a:r>
              <a:rPr lang="en-US" dirty="0"/>
              <a:t> </a:t>
            </a:r>
            <a:r>
              <a:rPr lang="en-US" dirty="0" err="1"/>
              <a:t>các</a:t>
            </a:r>
            <a:r>
              <a:rPr lang="en-US" dirty="0"/>
              <a:t> </a:t>
            </a:r>
            <a:r>
              <a:rPr lang="en-US" dirty="0" err="1"/>
              <a:t>đỉnh</a:t>
            </a:r>
            <a:r>
              <a:rPr lang="en-US" dirty="0"/>
              <a:t> </a:t>
            </a:r>
            <a:r>
              <a:rPr lang="en-US" dirty="0" err="1"/>
              <a:t>tương</a:t>
            </a:r>
            <a:r>
              <a:rPr lang="en-US" dirty="0"/>
              <a:t> </a:t>
            </a:r>
            <a:r>
              <a:rPr lang="en-US" dirty="0" err="1"/>
              <a:t>ứng</a:t>
            </a:r>
            <a:r>
              <a:rPr lang="en-US" dirty="0"/>
              <a:t>.  Q</a:t>
            </a:r>
            <a:r>
              <a:rPr lang="en-US" baseline="-25000" dirty="0"/>
              <a:t>0</a:t>
            </a:r>
            <a:r>
              <a:rPr lang="en-US" dirty="0"/>
              <a:t> </a:t>
            </a:r>
            <a:r>
              <a:rPr lang="en-US" dirty="0" err="1"/>
              <a:t>có</a:t>
            </a:r>
            <a:r>
              <a:rPr lang="en-US" dirty="0"/>
              <a:t> 1 </a:t>
            </a:r>
            <a:r>
              <a:rPr lang="en-US" dirty="0" err="1"/>
              <a:t>đỉnh</a:t>
            </a:r>
            <a:r>
              <a:rPr lang="en-US" dirty="0"/>
              <a:t>.</a:t>
            </a:r>
          </a:p>
        </p:txBody>
      </p:sp>
      <p:sp>
        <p:nvSpPr>
          <p:cNvPr id="45063" name="Oval 4">
            <a:extLst>
              <a:ext uri="{FF2B5EF4-FFF2-40B4-BE49-F238E27FC236}">
                <a16:creationId xmlns:a16="http://schemas.microsoft.com/office/drawing/2014/main" id="{5403AD8A-BB23-40D3-8E57-B105BFE7DE1D}"/>
              </a:ext>
            </a:extLst>
          </p:cNvPr>
          <p:cNvSpPr>
            <a:spLocks noChangeArrowheads="1"/>
          </p:cNvSpPr>
          <p:nvPr/>
        </p:nvSpPr>
        <p:spPr bwMode="auto">
          <a:xfrm>
            <a:off x="1320800" y="440213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64" name="Oval 5">
            <a:extLst>
              <a:ext uri="{FF2B5EF4-FFF2-40B4-BE49-F238E27FC236}">
                <a16:creationId xmlns:a16="http://schemas.microsoft.com/office/drawing/2014/main" id="{AFF0152D-85E8-44C8-9083-F081105A80FF}"/>
              </a:ext>
            </a:extLst>
          </p:cNvPr>
          <p:cNvSpPr>
            <a:spLocks noChangeArrowheads="1"/>
          </p:cNvSpPr>
          <p:nvPr/>
        </p:nvSpPr>
        <p:spPr bwMode="auto">
          <a:xfrm>
            <a:off x="1716088" y="42211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65" name="Oval 6">
            <a:extLst>
              <a:ext uri="{FF2B5EF4-FFF2-40B4-BE49-F238E27FC236}">
                <a16:creationId xmlns:a16="http://schemas.microsoft.com/office/drawing/2014/main" id="{FCA0F79E-C47F-4657-BD83-7697A7C0156A}"/>
              </a:ext>
            </a:extLst>
          </p:cNvPr>
          <p:cNvSpPr>
            <a:spLocks noChangeArrowheads="1"/>
          </p:cNvSpPr>
          <p:nvPr/>
        </p:nvSpPr>
        <p:spPr bwMode="auto">
          <a:xfrm>
            <a:off x="1727200" y="469423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66" name="Oval 7">
            <a:extLst>
              <a:ext uri="{FF2B5EF4-FFF2-40B4-BE49-F238E27FC236}">
                <a16:creationId xmlns:a16="http://schemas.microsoft.com/office/drawing/2014/main" id="{0E1CE756-3718-402F-8CFA-7A478C30EF69}"/>
              </a:ext>
            </a:extLst>
          </p:cNvPr>
          <p:cNvSpPr>
            <a:spLocks noChangeArrowheads="1"/>
          </p:cNvSpPr>
          <p:nvPr/>
        </p:nvSpPr>
        <p:spPr bwMode="auto">
          <a:xfrm>
            <a:off x="2201863" y="42291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67" name="Oval 8">
            <a:extLst>
              <a:ext uri="{FF2B5EF4-FFF2-40B4-BE49-F238E27FC236}">
                <a16:creationId xmlns:a16="http://schemas.microsoft.com/office/drawing/2014/main" id="{DEA6A7E9-E5A3-42EB-BC67-0F09F2FC53FD}"/>
              </a:ext>
            </a:extLst>
          </p:cNvPr>
          <p:cNvSpPr>
            <a:spLocks noChangeArrowheads="1"/>
          </p:cNvSpPr>
          <p:nvPr/>
        </p:nvSpPr>
        <p:spPr bwMode="auto">
          <a:xfrm>
            <a:off x="2198688" y="47037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68" name="Oval 9">
            <a:extLst>
              <a:ext uri="{FF2B5EF4-FFF2-40B4-BE49-F238E27FC236}">
                <a16:creationId xmlns:a16="http://schemas.microsoft.com/office/drawing/2014/main" id="{CA81E038-A252-4F29-A7DF-E7F9EC1455F9}"/>
              </a:ext>
            </a:extLst>
          </p:cNvPr>
          <p:cNvSpPr>
            <a:spLocks noChangeArrowheads="1"/>
          </p:cNvSpPr>
          <p:nvPr/>
        </p:nvSpPr>
        <p:spPr bwMode="auto">
          <a:xfrm>
            <a:off x="2647950" y="423703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69" name="Oval 10">
            <a:extLst>
              <a:ext uri="{FF2B5EF4-FFF2-40B4-BE49-F238E27FC236}">
                <a16:creationId xmlns:a16="http://schemas.microsoft.com/office/drawing/2014/main" id="{A1C11621-4478-4264-8D71-AC0B88AB7F30}"/>
              </a:ext>
            </a:extLst>
          </p:cNvPr>
          <p:cNvSpPr>
            <a:spLocks noChangeArrowheads="1"/>
          </p:cNvSpPr>
          <p:nvPr/>
        </p:nvSpPr>
        <p:spPr bwMode="auto">
          <a:xfrm>
            <a:off x="2659063" y="468471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70" name="Oval 11">
            <a:extLst>
              <a:ext uri="{FF2B5EF4-FFF2-40B4-BE49-F238E27FC236}">
                <a16:creationId xmlns:a16="http://schemas.microsoft.com/office/drawing/2014/main" id="{D98285D1-F059-4AEE-AC32-8ACC9461C864}"/>
              </a:ext>
            </a:extLst>
          </p:cNvPr>
          <p:cNvSpPr>
            <a:spLocks noChangeArrowheads="1"/>
          </p:cNvSpPr>
          <p:nvPr/>
        </p:nvSpPr>
        <p:spPr bwMode="auto">
          <a:xfrm>
            <a:off x="3184525" y="41957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71" name="Oval 12">
            <a:extLst>
              <a:ext uri="{FF2B5EF4-FFF2-40B4-BE49-F238E27FC236}">
                <a16:creationId xmlns:a16="http://schemas.microsoft.com/office/drawing/2014/main" id="{267EA97F-A4DA-429B-8100-4EB76BF983FE}"/>
              </a:ext>
            </a:extLst>
          </p:cNvPr>
          <p:cNvSpPr>
            <a:spLocks noChangeArrowheads="1"/>
          </p:cNvSpPr>
          <p:nvPr/>
        </p:nvSpPr>
        <p:spPr bwMode="auto">
          <a:xfrm>
            <a:off x="3206750" y="469423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72" name="Oval 13">
            <a:extLst>
              <a:ext uri="{FF2B5EF4-FFF2-40B4-BE49-F238E27FC236}">
                <a16:creationId xmlns:a16="http://schemas.microsoft.com/office/drawing/2014/main" id="{51D9D833-0F94-4CC5-97D4-C0F1CB3F782E}"/>
              </a:ext>
            </a:extLst>
          </p:cNvPr>
          <p:cNvSpPr>
            <a:spLocks noChangeArrowheads="1"/>
          </p:cNvSpPr>
          <p:nvPr/>
        </p:nvSpPr>
        <p:spPr bwMode="auto">
          <a:xfrm>
            <a:off x="3656013" y="42164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73" name="Oval 14">
            <a:extLst>
              <a:ext uri="{FF2B5EF4-FFF2-40B4-BE49-F238E27FC236}">
                <a16:creationId xmlns:a16="http://schemas.microsoft.com/office/drawing/2014/main" id="{827CD380-62DB-455E-9235-598773DF711C}"/>
              </a:ext>
            </a:extLst>
          </p:cNvPr>
          <p:cNvSpPr>
            <a:spLocks noChangeArrowheads="1"/>
          </p:cNvSpPr>
          <p:nvPr/>
        </p:nvSpPr>
        <p:spPr bwMode="auto">
          <a:xfrm>
            <a:off x="3656013" y="47037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74" name="Oval 15">
            <a:extLst>
              <a:ext uri="{FF2B5EF4-FFF2-40B4-BE49-F238E27FC236}">
                <a16:creationId xmlns:a16="http://schemas.microsoft.com/office/drawing/2014/main" id="{0FF329C1-C756-4930-B664-09C5143AE262}"/>
              </a:ext>
            </a:extLst>
          </p:cNvPr>
          <p:cNvSpPr>
            <a:spLocks noChangeArrowheads="1"/>
          </p:cNvSpPr>
          <p:nvPr/>
        </p:nvSpPr>
        <p:spPr bwMode="auto">
          <a:xfrm>
            <a:off x="3459163" y="437991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75" name="Oval 16">
            <a:extLst>
              <a:ext uri="{FF2B5EF4-FFF2-40B4-BE49-F238E27FC236}">
                <a16:creationId xmlns:a16="http://schemas.microsoft.com/office/drawing/2014/main" id="{E8748364-D7BC-4BC7-8F76-C86152BEF3AB}"/>
              </a:ext>
            </a:extLst>
          </p:cNvPr>
          <p:cNvSpPr>
            <a:spLocks noChangeArrowheads="1"/>
          </p:cNvSpPr>
          <p:nvPr/>
        </p:nvSpPr>
        <p:spPr bwMode="auto">
          <a:xfrm>
            <a:off x="3946525" y="436403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76" name="Oval 17">
            <a:extLst>
              <a:ext uri="{FF2B5EF4-FFF2-40B4-BE49-F238E27FC236}">
                <a16:creationId xmlns:a16="http://schemas.microsoft.com/office/drawing/2014/main" id="{2C6DCDFA-3D5B-4709-BCF2-1AE1B43BAFC3}"/>
              </a:ext>
            </a:extLst>
          </p:cNvPr>
          <p:cNvSpPr>
            <a:spLocks noChangeArrowheads="1"/>
          </p:cNvSpPr>
          <p:nvPr/>
        </p:nvSpPr>
        <p:spPr bwMode="auto">
          <a:xfrm>
            <a:off x="3494088" y="488950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77" name="Oval 18">
            <a:extLst>
              <a:ext uri="{FF2B5EF4-FFF2-40B4-BE49-F238E27FC236}">
                <a16:creationId xmlns:a16="http://schemas.microsoft.com/office/drawing/2014/main" id="{C548051B-82DC-446F-8289-AFA63C0DBFBF}"/>
              </a:ext>
            </a:extLst>
          </p:cNvPr>
          <p:cNvSpPr>
            <a:spLocks noChangeArrowheads="1"/>
          </p:cNvSpPr>
          <p:nvPr/>
        </p:nvSpPr>
        <p:spPr bwMode="auto">
          <a:xfrm>
            <a:off x="3929063" y="484981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78" name="Oval 19">
            <a:extLst>
              <a:ext uri="{FF2B5EF4-FFF2-40B4-BE49-F238E27FC236}">
                <a16:creationId xmlns:a16="http://schemas.microsoft.com/office/drawing/2014/main" id="{0B9813A2-2FE9-405A-AD33-4EBA8BA1D640}"/>
              </a:ext>
            </a:extLst>
          </p:cNvPr>
          <p:cNvSpPr>
            <a:spLocks noChangeArrowheads="1"/>
          </p:cNvSpPr>
          <p:nvPr/>
        </p:nvSpPr>
        <p:spPr bwMode="auto">
          <a:xfrm>
            <a:off x="4341813" y="410368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79" name="Oval 20">
            <a:extLst>
              <a:ext uri="{FF2B5EF4-FFF2-40B4-BE49-F238E27FC236}">
                <a16:creationId xmlns:a16="http://schemas.microsoft.com/office/drawing/2014/main" id="{E6FF52E7-A75B-434D-A460-48A3B14A18CD}"/>
              </a:ext>
            </a:extLst>
          </p:cNvPr>
          <p:cNvSpPr>
            <a:spLocks noChangeArrowheads="1"/>
          </p:cNvSpPr>
          <p:nvPr/>
        </p:nvSpPr>
        <p:spPr bwMode="auto">
          <a:xfrm>
            <a:off x="4364038" y="46021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80" name="Oval 21">
            <a:extLst>
              <a:ext uri="{FF2B5EF4-FFF2-40B4-BE49-F238E27FC236}">
                <a16:creationId xmlns:a16="http://schemas.microsoft.com/office/drawing/2014/main" id="{F22E1E35-4AC6-42ED-B4DA-D9BBD83BE98D}"/>
              </a:ext>
            </a:extLst>
          </p:cNvPr>
          <p:cNvSpPr>
            <a:spLocks noChangeArrowheads="1"/>
          </p:cNvSpPr>
          <p:nvPr/>
        </p:nvSpPr>
        <p:spPr bwMode="auto">
          <a:xfrm>
            <a:off x="4813300" y="412432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81" name="Oval 22">
            <a:extLst>
              <a:ext uri="{FF2B5EF4-FFF2-40B4-BE49-F238E27FC236}">
                <a16:creationId xmlns:a16="http://schemas.microsoft.com/office/drawing/2014/main" id="{A6501111-AFD8-46EE-B3D6-B8A0890B46C4}"/>
              </a:ext>
            </a:extLst>
          </p:cNvPr>
          <p:cNvSpPr>
            <a:spLocks noChangeArrowheads="1"/>
          </p:cNvSpPr>
          <p:nvPr/>
        </p:nvSpPr>
        <p:spPr bwMode="auto">
          <a:xfrm>
            <a:off x="4813300" y="461168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82" name="Oval 23">
            <a:extLst>
              <a:ext uri="{FF2B5EF4-FFF2-40B4-BE49-F238E27FC236}">
                <a16:creationId xmlns:a16="http://schemas.microsoft.com/office/drawing/2014/main" id="{5E204596-CD43-4C27-AEDA-7453DAD92BFB}"/>
              </a:ext>
            </a:extLst>
          </p:cNvPr>
          <p:cNvSpPr>
            <a:spLocks noChangeArrowheads="1"/>
          </p:cNvSpPr>
          <p:nvPr/>
        </p:nvSpPr>
        <p:spPr bwMode="auto">
          <a:xfrm>
            <a:off x="4616450" y="428783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83" name="Oval 24">
            <a:extLst>
              <a:ext uri="{FF2B5EF4-FFF2-40B4-BE49-F238E27FC236}">
                <a16:creationId xmlns:a16="http://schemas.microsoft.com/office/drawing/2014/main" id="{454CAEDA-6467-4C22-9C9C-BC61FD604FD5}"/>
              </a:ext>
            </a:extLst>
          </p:cNvPr>
          <p:cNvSpPr>
            <a:spLocks noChangeArrowheads="1"/>
          </p:cNvSpPr>
          <p:nvPr/>
        </p:nvSpPr>
        <p:spPr bwMode="auto">
          <a:xfrm>
            <a:off x="5103813" y="42719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84" name="Oval 25">
            <a:extLst>
              <a:ext uri="{FF2B5EF4-FFF2-40B4-BE49-F238E27FC236}">
                <a16:creationId xmlns:a16="http://schemas.microsoft.com/office/drawing/2014/main" id="{903577EC-965C-4F1F-BC99-9724BC2F514D}"/>
              </a:ext>
            </a:extLst>
          </p:cNvPr>
          <p:cNvSpPr>
            <a:spLocks noChangeArrowheads="1"/>
          </p:cNvSpPr>
          <p:nvPr/>
        </p:nvSpPr>
        <p:spPr bwMode="auto">
          <a:xfrm>
            <a:off x="4651375" y="4797425"/>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85" name="Oval 26">
            <a:extLst>
              <a:ext uri="{FF2B5EF4-FFF2-40B4-BE49-F238E27FC236}">
                <a16:creationId xmlns:a16="http://schemas.microsoft.com/office/drawing/2014/main" id="{7808A88C-6283-4F3F-AEF0-300EB702B2B5}"/>
              </a:ext>
            </a:extLst>
          </p:cNvPr>
          <p:cNvSpPr>
            <a:spLocks noChangeArrowheads="1"/>
          </p:cNvSpPr>
          <p:nvPr/>
        </p:nvSpPr>
        <p:spPr bwMode="auto">
          <a:xfrm>
            <a:off x="5086350" y="475773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86" name="Oval 27">
            <a:extLst>
              <a:ext uri="{FF2B5EF4-FFF2-40B4-BE49-F238E27FC236}">
                <a16:creationId xmlns:a16="http://schemas.microsoft.com/office/drawing/2014/main" id="{F1783385-6BD5-4F14-9782-E5FFAA768803}"/>
              </a:ext>
            </a:extLst>
          </p:cNvPr>
          <p:cNvSpPr>
            <a:spLocks noChangeArrowheads="1"/>
          </p:cNvSpPr>
          <p:nvPr/>
        </p:nvSpPr>
        <p:spPr bwMode="auto">
          <a:xfrm>
            <a:off x="5307013" y="387191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87" name="Oval 28">
            <a:extLst>
              <a:ext uri="{FF2B5EF4-FFF2-40B4-BE49-F238E27FC236}">
                <a16:creationId xmlns:a16="http://schemas.microsoft.com/office/drawing/2014/main" id="{6A3E9D57-7E41-470D-818B-244D0F7B5A9F}"/>
              </a:ext>
            </a:extLst>
          </p:cNvPr>
          <p:cNvSpPr>
            <a:spLocks noChangeArrowheads="1"/>
          </p:cNvSpPr>
          <p:nvPr/>
        </p:nvSpPr>
        <p:spPr bwMode="auto">
          <a:xfrm>
            <a:off x="5329238" y="437038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88" name="Oval 29">
            <a:extLst>
              <a:ext uri="{FF2B5EF4-FFF2-40B4-BE49-F238E27FC236}">
                <a16:creationId xmlns:a16="http://schemas.microsoft.com/office/drawing/2014/main" id="{C69FD240-0ADD-45FC-AB31-A27A19BED96C}"/>
              </a:ext>
            </a:extLst>
          </p:cNvPr>
          <p:cNvSpPr>
            <a:spLocks noChangeArrowheads="1"/>
          </p:cNvSpPr>
          <p:nvPr/>
        </p:nvSpPr>
        <p:spPr bwMode="auto">
          <a:xfrm>
            <a:off x="5778500" y="389255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89" name="Oval 30">
            <a:extLst>
              <a:ext uri="{FF2B5EF4-FFF2-40B4-BE49-F238E27FC236}">
                <a16:creationId xmlns:a16="http://schemas.microsoft.com/office/drawing/2014/main" id="{F456DC61-87EF-48B4-B195-5D09C179903C}"/>
              </a:ext>
            </a:extLst>
          </p:cNvPr>
          <p:cNvSpPr>
            <a:spLocks noChangeArrowheads="1"/>
          </p:cNvSpPr>
          <p:nvPr/>
        </p:nvSpPr>
        <p:spPr bwMode="auto">
          <a:xfrm>
            <a:off x="5778500" y="437991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90" name="Oval 31">
            <a:extLst>
              <a:ext uri="{FF2B5EF4-FFF2-40B4-BE49-F238E27FC236}">
                <a16:creationId xmlns:a16="http://schemas.microsoft.com/office/drawing/2014/main" id="{17815239-4DD3-4DB9-A0C7-5285EAFAD341}"/>
              </a:ext>
            </a:extLst>
          </p:cNvPr>
          <p:cNvSpPr>
            <a:spLocks noChangeArrowheads="1"/>
          </p:cNvSpPr>
          <p:nvPr/>
        </p:nvSpPr>
        <p:spPr bwMode="auto">
          <a:xfrm>
            <a:off x="5581650" y="40560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91" name="Oval 32">
            <a:extLst>
              <a:ext uri="{FF2B5EF4-FFF2-40B4-BE49-F238E27FC236}">
                <a16:creationId xmlns:a16="http://schemas.microsoft.com/office/drawing/2014/main" id="{8BACC234-94FC-4FFC-963E-A0FA8564CCF9}"/>
              </a:ext>
            </a:extLst>
          </p:cNvPr>
          <p:cNvSpPr>
            <a:spLocks noChangeArrowheads="1"/>
          </p:cNvSpPr>
          <p:nvPr/>
        </p:nvSpPr>
        <p:spPr bwMode="auto">
          <a:xfrm>
            <a:off x="6069013" y="4040188"/>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92" name="Oval 33">
            <a:extLst>
              <a:ext uri="{FF2B5EF4-FFF2-40B4-BE49-F238E27FC236}">
                <a16:creationId xmlns:a16="http://schemas.microsoft.com/office/drawing/2014/main" id="{887BCA29-1001-49F1-8038-6F7FF70C16EF}"/>
              </a:ext>
            </a:extLst>
          </p:cNvPr>
          <p:cNvSpPr>
            <a:spLocks noChangeArrowheads="1"/>
          </p:cNvSpPr>
          <p:nvPr/>
        </p:nvSpPr>
        <p:spPr bwMode="auto">
          <a:xfrm>
            <a:off x="5616575" y="4565650"/>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93" name="Oval 34">
            <a:extLst>
              <a:ext uri="{FF2B5EF4-FFF2-40B4-BE49-F238E27FC236}">
                <a16:creationId xmlns:a16="http://schemas.microsoft.com/office/drawing/2014/main" id="{3C89C4FE-826B-4B02-946C-EC928F86B1EF}"/>
              </a:ext>
            </a:extLst>
          </p:cNvPr>
          <p:cNvSpPr>
            <a:spLocks noChangeArrowheads="1"/>
          </p:cNvSpPr>
          <p:nvPr/>
        </p:nvSpPr>
        <p:spPr bwMode="auto">
          <a:xfrm>
            <a:off x="6051550" y="4525963"/>
            <a:ext cx="152400" cy="152400"/>
          </a:xfrm>
          <a:prstGeom prst="ellipse">
            <a:avLst/>
          </a:prstGeom>
          <a:solidFill>
            <a:schemeClr val="bg2"/>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5094" name="Line 35">
            <a:extLst>
              <a:ext uri="{FF2B5EF4-FFF2-40B4-BE49-F238E27FC236}">
                <a16:creationId xmlns:a16="http://schemas.microsoft.com/office/drawing/2014/main" id="{24A588FE-A642-4647-9965-CE499D1DD451}"/>
              </a:ext>
            </a:extLst>
          </p:cNvPr>
          <p:cNvSpPr>
            <a:spLocks noChangeShapeType="1"/>
          </p:cNvSpPr>
          <p:nvPr/>
        </p:nvSpPr>
        <p:spPr bwMode="auto">
          <a:xfrm>
            <a:off x="1801813" y="4298950"/>
            <a:ext cx="0" cy="476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095" name="Line 36">
            <a:extLst>
              <a:ext uri="{FF2B5EF4-FFF2-40B4-BE49-F238E27FC236}">
                <a16:creationId xmlns:a16="http://schemas.microsoft.com/office/drawing/2014/main" id="{6E86D539-B746-44C3-8579-6DBAD74C1BC4}"/>
              </a:ext>
            </a:extLst>
          </p:cNvPr>
          <p:cNvSpPr>
            <a:spLocks noChangeShapeType="1"/>
          </p:cNvSpPr>
          <p:nvPr/>
        </p:nvSpPr>
        <p:spPr bwMode="auto">
          <a:xfrm>
            <a:off x="2278063" y="4298950"/>
            <a:ext cx="0" cy="476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096" name="Line 37">
            <a:extLst>
              <a:ext uri="{FF2B5EF4-FFF2-40B4-BE49-F238E27FC236}">
                <a16:creationId xmlns:a16="http://schemas.microsoft.com/office/drawing/2014/main" id="{B1A58A91-1625-436A-9FF8-CD152A69398C}"/>
              </a:ext>
            </a:extLst>
          </p:cNvPr>
          <p:cNvSpPr>
            <a:spLocks noChangeShapeType="1"/>
          </p:cNvSpPr>
          <p:nvPr/>
        </p:nvSpPr>
        <p:spPr bwMode="auto">
          <a:xfrm>
            <a:off x="2265363" y="4298950"/>
            <a:ext cx="4635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097" name="Line 38">
            <a:extLst>
              <a:ext uri="{FF2B5EF4-FFF2-40B4-BE49-F238E27FC236}">
                <a16:creationId xmlns:a16="http://schemas.microsoft.com/office/drawing/2014/main" id="{658A4558-BD50-48BE-8DD2-F16022318078}"/>
              </a:ext>
            </a:extLst>
          </p:cNvPr>
          <p:cNvSpPr>
            <a:spLocks noChangeShapeType="1"/>
          </p:cNvSpPr>
          <p:nvPr/>
        </p:nvSpPr>
        <p:spPr bwMode="auto">
          <a:xfrm>
            <a:off x="2278063" y="4762500"/>
            <a:ext cx="4635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098" name="Line 39">
            <a:extLst>
              <a:ext uri="{FF2B5EF4-FFF2-40B4-BE49-F238E27FC236}">
                <a16:creationId xmlns:a16="http://schemas.microsoft.com/office/drawing/2014/main" id="{0E8F3178-3007-4651-9DE9-AD511B7E2468}"/>
              </a:ext>
            </a:extLst>
          </p:cNvPr>
          <p:cNvSpPr>
            <a:spLocks noChangeShapeType="1"/>
          </p:cNvSpPr>
          <p:nvPr/>
        </p:nvSpPr>
        <p:spPr bwMode="auto">
          <a:xfrm>
            <a:off x="2728913" y="4298950"/>
            <a:ext cx="0" cy="463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099" name="Line 40">
            <a:extLst>
              <a:ext uri="{FF2B5EF4-FFF2-40B4-BE49-F238E27FC236}">
                <a16:creationId xmlns:a16="http://schemas.microsoft.com/office/drawing/2014/main" id="{B9C3A7AC-AC05-49F5-AAC7-F8E78AE28437}"/>
              </a:ext>
            </a:extLst>
          </p:cNvPr>
          <p:cNvSpPr>
            <a:spLocks noChangeShapeType="1"/>
          </p:cNvSpPr>
          <p:nvPr/>
        </p:nvSpPr>
        <p:spPr bwMode="auto">
          <a:xfrm>
            <a:off x="3257550" y="4273550"/>
            <a:ext cx="12700" cy="4889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00" name="Line 41">
            <a:extLst>
              <a:ext uri="{FF2B5EF4-FFF2-40B4-BE49-F238E27FC236}">
                <a16:creationId xmlns:a16="http://schemas.microsoft.com/office/drawing/2014/main" id="{A78B8129-2C51-4AF6-851B-85378EA1C216}"/>
              </a:ext>
            </a:extLst>
          </p:cNvPr>
          <p:cNvSpPr>
            <a:spLocks noChangeShapeType="1"/>
          </p:cNvSpPr>
          <p:nvPr/>
        </p:nvSpPr>
        <p:spPr bwMode="auto">
          <a:xfrm>
            <a:off x="3243263" y="4273550"/>
            <a:ext cx="503237"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01" name="Line 42">
            <a:extLst>
              <a:ext uri="{FF2B5EF4-FFF2-40B4-BE49-F238E27FC236}">
                <a16:creationId xmlns:a16="http://schemas.microsoft.com/office/drawing/2014/main" id="{B6F7BC89-414D-41FA-AFCB-B0D36F418845}"/>
              </a:ext>
            </a:extLst>
          </p:cNvPr>
          <p:cNvSpPr>
            <a:spLocks noChangeShapeType="1"/>
          </p:cNvSpPr>
          <p:nvPr/>
        </p:nvSpPr>
        <p:spPr bwMode="auto">
          <a:xfrm flipH="1">
            <a:off x="3733800" y="4286250"/>
            <a:ext cx="12700" cy="501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02" name="Line 43">
            <a:extLst>
              <a:ext uri="{FF2B5EF4-FFF2-40B4-BE49-F238E27FC236}">
                <a16:creationId xmlns:a16="http://schemas.microsoft.com/office/drawing/2014/main" id="{4C014225-F12F-43B8-AA66-6F40118F1718}"/>
              </a:ext>
            </a:extLst>
          </p:cNvPr>
          <p:cNvSpPr>
            <a:spLocks noChangeShapeType="1"/>
          </p:cNvSpPr>
          <p:nvPr/>
        </p:nvSpPr>
        <p:spPr bwMode="auto">
          <a:xfrm>
            <a:off x="3295650" y="4762500"/>
            <a:ext cx="438150"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03" name="Line 44">
            <a:extLst>
              <a:ext uri="{FF2B5EF4-FFF2-40B4-BE49-F238E27FC236}">
                <a16:creationId xmlns:a16="http://schemas.microsoft.com/office/drawing/2014/main" id="{CA797C98-6C12-427A-B030-C4F3C9DDCF42}"/>
              </a:ext>
            </a:extLst>
          </p:cNvPr>
          <p:cNvSpPr>
            <a:spLocks noChangeShapeType="1"/>
          </p:cNvSpPr>
          <p:nvPr/>
        </p:nvSpPr>
        <p:spPr bwMode="auto">
          <a:xfrm>
            <a:off x="3527425" y="4440238"/>
            <a:ext cx="501650"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04" name="Line 45">
            <a:extLst>
              <a:ext uri="{FF2B5EF4-FFF2-40B4-BE49-F238E27FC236}">
                <a16:creationId xmlns:a16="http://schemas.microsoft.com/office/drawing/2014/main" id="{662BAA00-C78E-4469-9858-1FA95E7526A1}"/>
              </a:ext>
            </a:extLst>
          </p:cNvPr>
          <p:cNvSpPr>
            <a:spLocks noChangeShapeType="1"/>
          </p:cNvSpPr>
          <p:nvPr/>
        </p:nvSpPr>
        <p:spPr bwMode="auto">
          <a:xfrm>
            <a:off x="3540125" y="4452938"/>
            <a:ext cx="25400" cy="501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05" name="Line 46">
            <a:extLst>
              <a:ext uri="{FF2B5EF4-FFF2-40B4-BE49-F238E27FC236}">
                <a16:creationId xmlns:a16="http://schemas.microsoft.com/office/drawing/2014/main" id="{35184D40-2FC0-4D1B-B00F-AB523C369DE1}"/>
              </a:ext>
            </a:extLst>
          </p:cNvPr>
          <p:cNvSpPr>
            <a:spLocks noChangeShapeType="1"/>
          </p:cNvSpPr>
          <p:nvPr/>
        </p:nvSpPr>
        <p:spPr bwMode="auto">
          <a:xfrm flipV="1">
            <a:off x="3552825" y="4916488"/>
            <a:ext cx="450850" cy="52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06" name="Line 47">
            <a:extLst>
              <a:ext uri="{FF2B5EF4-FFF2-40B4-BE49-F238E27FC236}">
                <a16:creationId xmlns:a16="http://schemas.microsoft.com/office/drawing/2014/main" id="{7EB13CC5-C67B-4F51-84C0-2E62C10B3EF9}"/>
              </a:ext>
            </a:extLst>
          </p:cNvPr>
          <p:cNvSpPr>
            <a:spLocks noChangeShapeType="1"/>
          </p:cNvSpPr>
          <p:nvPr/>
        </p:nvSpPr>
        <p:spPr bwMode="auto">
          <a:xfrm flipH="1" flipV="1">
            <a:off x="4003675" y="4440238"/>
            <a:ext cx="12700" cy="4889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07" name="Line 48">
            <a:extLst>
              <a:ext uri="{FF2B5EF4-FFF2-40B4-BE49-F238E27FC236}">
                <a16:creationId xmlns:a16="http://schemas.microsoft.com/office/drawing/2014/main" id="{D95B10E1-956C-4CC8-9407-AAF4590A232E}"/>
              </a:ext>
            </a:extLst>
          </p:cNvPr>
          <p:cNvSpPr>
            <a:spLocks noChangeShapeType="1"/>
          </p:cNvSpPr>
          <p:nvPr/>
        </p:nvSpPr>
        <p:spPr bwMode="auto">
          <a:xfrm>
            <a:off x="3270250" y="4762500"/>
            <a:ext cx="295275" cy="2190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08" name="Line 49">
            <a:extLst>
              <a:ext uri="{FF2B5EF4-FFF2-40B4-BE49-F238E27FC236}">
                <a16:creationId xmlns:a16="http://schemas.microsoft.com/office/drawing/2014/main" id="{DE264706-9FDB-4FC2-AE40-2B2978D6420E}"/>
              </a:ext>
            </a:extLst>
          </p:cNvPr>
          <p:cNvSpPr>
            <a:spLocks noChangeShapeType="1"/>
          </p:cNvSpPr>
          <p:nvPr/>
        </p:nvSpPr>
        <p:spPr bwMode="auto">
          <a:xfrm>
            <a:off x="3733800" y="4762500"/>
            <a:ext cx="282575" cy="1666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09" name="Line 50">
            <a:extLst>
              <a:ext uri="{FF2B5EF4-FFF2-40B4-BE49-F238E27FC236}">
                <a16:creationId xmlns:a16="http://schemas.microsoft.com/office/drawing/2014/main" id="{6E589389-0BE2-4E93-978C-C95042987CDE}"/>
              </a:ext>
            </a:extLst>
          </p:cNvPr>
          <p:cNvSpPr>
            <a:spLocks noChangeShapeType="1"/>
          </p:cNvSpPr>
          <p:nvPr/>
        </p:nvSpPr>
        <p:spPr bwMode="auto">
          <a:xfrm>
            <a:off x="3243263" y="4248150"/>
            <a:ext cx="284162" cy="2047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10" name="Line 51">
            <a:extLst>
              <a:ext uri="{FF2B5EF4-FFF2-40B4-BE49-F238E27FC236}">
                <a16:creationId xmlns:a16="http://schemas.microsoft.com/office/drawing/2014/main" id="{E83CD1DF-2FC9-4B8E-A574-91A0FCE48CB6}"/>
              </a:ext>
            </a:extLst>
          </p:cNvPr>
          <p:cNvSpPr>
            <a:spLocks noChangeShapeType="1"/>
          </p:cNvSpPr>
          <p:nvPr/>
        </p:nvSpPr>
        <p:spPr bwMode="auto">
          <a:xfrm>
            <a:off x="3733800" y="4286250"/>
            <a:ext cx="307975" cy="141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11" name="Line 52">
            <a:extLst>
              <a:ext uri="{FF2B5EF4-FFF2-40B4-BE49-F238E27FC236}">
                <a16:creationId xmlns:a16="http://schemas.microsoft.com/office/drawing/2014/main" id="{F1DAA1D2-AFBA-45B0-8965-FB2F8FEC9EA5}"/>
              </a:ext>
            </a:extLst>
          </p:cNvPr>
          <p:cNvSpPr>
            <a:spLocks noChangeShapeType="1"/>
          </p:cNvSpPr>
          <p:nvPr/>
        </p:nvSpPr>
        <p:spPr bwMode="auto">
          <a:xfrm flipH="1" flipV="1">
            <a:off x="4414838" y="4183063"/>
            <a:ext cx="26987" cy="476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12" name="Line 53">
            <a:extLst>
              <a:ext uri="{FF2B5EF4-FFF2-40B4-BE49-F238E27FC236}">
                <a16:creationId xmlns:a16="http://schemas.microsoft.com/office/drawing/2014/main" id="{03CA544D-83CE-40BF-AEA1-B7F39FEB40B2}"/>
              </a:ext>
            </a:extLst>
          </p:cNvPr>
          <p:cNvSpPr>
            <a:spLocks noChangeShapeType="1"/>
          </p:cNvSpPr>
          <p:nvPr/>
        </p:nvSpPr>
        <p:spPr bwMode="auto">
          <a:xfrm>
            <a:off x="4402138" y="4183063"/>
            <a:ext cx="501650"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13" name="Line 54">
            <a:extLst>
              <a:ext uri="{FF2B5EF4-FFF2-40B4-BE49-F238E27FC236}">
                <a16:creationId xmlns:a16="http://schemas.microsoft.com/office/drawing/2014/main" id="{68F3F8FD-0138-4A31-B189-5CFAC0BBD04B}"/>
              </a:ext>
            </a:extLst>
          </p:cNvPr>
          <p:cNvSpPr>
            <a:spLocks noChangeShapeType="1"/>
          </p:cNvSpPr>
          <p:nvPr/>
        </p:nvSpPr>
        <p:spPr bwMode="auto">
          <a:xfrm>
            <a:off x="4918075" y="4195763"/>
            <a:ext cx="269875" cy="1539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14" name="Line 55">
            <a:extLst>
              <a:ext uri="{FF2B5EF4-FFF2-40B4-BE49-F238E27FC236}">
                <a16:creationId xmlns:a16="http://schemas.microsoft.com/office/drawing/2014/main" id="{16912CF5-CDF3-4402-B402-7BC6F684CAE3}"/>
              </a:ext>
            </a:extLst>
          </p:cNvPr>
          <p:cNvSpPr>
            <a:spLocks noChangeShapeType="1"/>
          </p:cNvSpPr>
          <p:nvPr/>
        </p:nvSpPr>
        <p:spPr bwMode="auto">
          <a:xfrm flipH="1">
            <a:off x="5162550" y="4349750"/>
            <a:ext cx="12700" cy="476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15" name="Line 56">
            <a:extLst>
              <a:ext uri="{FF2B5EF4-FFF2-40B4-BE49-F238E27FC236}">
                <a16:creationId xmlns:a16="http://schemas.microsoft.com/office/drawing/2014/main" id="{906B7A9B-B72E-4E7E-B15B-C8AB47CBAB0C}"/>
              </a:ext>
            </a:extLst>
          </p:cNvPr>
          <p:cNvSpPr>
            <a:spLocks noChangeShapeType="1"/>
          </p:cNvSpPr>
          <p:nvPr/>
        </p:nvSpPr>
        <p:spPr bwMode="auto">
          <a:xfrm>
            <a:off x="4427538" y="4672013"/>
            <a:ext cx="309562" cy="2190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16" name="Line 57">
            <a:extLst>
              <a:ext uri="{FF2B5EF4-FFF2-40B4-BE49-F238E27FC236}">
                <a16:creationId xmlns:a16="http://schemas.microsoft.com/office/drawing/2014/main" id="{543E96F2-73CF-49D0-B74E-ACE3408DBAF8}"/>
              </a:ext>
            </a:extLst>
          </p:cNvPr>
          <p:cNvSpPr>
            <a:spLocks noChangeShapeType="1"/>
          </p:cNvSpPr>
          <p:nvPr/>
        </p:nvSpPr>
        <p:spPr bwMode="auto">
          <a:xfrm flipV="1">
            <a:off x="4711700" y="4838700"/>
            <a:ext cx="450850" cy="396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17" name="Line 58">
            <a:extLst>
              <a:ext uri="{FF2B5EF4-FFF2-40B4-BE49-F238E27FC236}">
                <a16:creationId xmlns:a16="http://schemas.microsoft.com/office/drawing/2014/main" id="{CC52AD26-C3D1-4A30-B3F8-838D604E32D4}"/>
              </a:ext>
            </a:extLst>
          </p:cNvPr>
          <p:cNvSpPr>
            <a:spLocks noChangeShapeType="1"/>
          </p:cNvSpPr>
          <p:nvPr/>
        </p:nvSpPr>
        <p:spPr bwMode="auto">
          <a:xfrm>
            <a:off x="4686300" y="4349750"/>
            <a:ext cx="25400" cy="5159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18" name="Line 59">
            <a:extLst>
              <a:ext uri="{FF2B5EF4-FFF2-40B4-BE49-F238E27FC236}">
                <a16:creationId xmlns:a16="http://schemas.microsoft.com/office/drawing/2014/main" id="{20E68E9E-EAC5-4A15-A376-7A100B712DBE}"/>
              </a:ext>
            </a:extLst>
          </p:cNvPr>
          <p:cNvSpPr>
            <a:spLocks noChangeShapeType="1"/>
          </p:cNvSpPr>
          <p:nvPr/>
        </p:nvSpPr>
        <p:spPr bwMode="auto">
          <a:xfrm flipH="1" flipV="1">
            <a:off x="4414838" y="4170363"/>
            <a:ext cx="284162" cy="179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19" name="Line 60">
            <a:extLst>
              <a:ext uri="{FF2B5EF4-FFF2-40B4-BE49-F238E27FC236}">
                <a16:creationId xmlns:a16="http://schemas.microsoft.com/office/drawing/2014/main" id="{246BD1C7-078B-4F4C-891B-DADC801D252D}"/>
              </a:ext>
            </a:extLst>
          </p:cNvPr>
          <p:cNvSpPr>
            <a:spLocks noChangeShapeType="1"/>
          </p:cNvSpPr>
          <p:nvPr/>
        </p:nvSpPr>
        <p:spPr bwMode="auto">
          <a:xfrm>
            <a:off x="4427538" y="4672013"/>
            <a:ext cx="476250"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20" name="Line 61">
            <a:extLst>
              <a:ext uri="{FF2B5EF4-FFF2-40B4-BE49-F238E27FC236}">
                <a16:creationId xmlns:a16="http://schemas.microsoft.com/office/drawing/2014/main" id="{06D6A30C-F164-4A1D-BE3F-42A5593370DD}"/>
              </a:ext>
            </a:extLst>
          </p:cNvPr>
          <p:cNvSpPr>
            <a:spLocks noChangeShapeType="1"/>
          </p:cNvSpPr>
          <p:nvPr/>
        </p:nvSpPr>
        <p:spPr bwMode="auto">
          <a:xfrm>
            <a:off x="4878388" y="4183063"/>
            <a:ext cx="12700" cy="4889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21" name="Line 62">
            <a:extLst>
              <a:ext uri="{FF2B5EF4-FFF2-40B4-BE49-F238E27FC236}">
                <a16:creationId xmlns:a16="http://schemas.microsoft.com/office/drawing/2014/main" id="{2014B444-A814-45EF-B414-FB8930744796}"/>
              </a:ext>
            </a:extLst>
          </p:cNvPr>
          <p:cNvSpPr>
            <a:spLocks noChangeShapeType="1"/>
          </p:cNvSpPr>
          <p:nvPr/>
        </p:nvSpPr>
        <p:spPr bwMode="auto">
          <a:xfrm>
            <a:off x="4878388" y="4684713"/>
            <a:ext cx="296862" cy="1539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22" name="Line 63">
            <a:extLst>
              <a:ext uri="{FF2B5EF4-FFF2-40B4-BE49-F238E27FC236}">
                <a16:creationId xmlns:a16="http://schemas.microsoft.com/office/drawing/2014/main" id="{F5AE610A-91C1-4658-9D34-A1E82D10FB12}"/>
              </a:ext>
            </a:extLst>
          </p:cNvPr>
          <p:cNvSpPr>
            <a:spLocks noChangeShapeType="1"/>
          </p:cNvSpPr>
          <p:nvPr/>
        </p:nvSpPr>
        <p:spPr bwMode="auto">
          <a:xfrm flipV="1">
            <a:off x="4673600" y="4337050"/>
            <a:ext cx="514350"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23" name="Line 64">
            <a:extLst>
              <a:ext uri="{FF2B5EF4-FFF2-40B4-BE49-F238E27FC236}">
                <a16:creationId xmlns:a16="http://schemas.microsoft.com/office/drawing/2014/main" id="{B57ACE11-E877-45D5-953D-6079D2E8A71E}"/>
              </a:ext>
            </a:extLst>
          </p:cNvPr>
          <p:cNvSpPr>
            <a:spLocks noChangeShapeType="1"/>
          </p:cNvSpPr>
          <p:nvPr/>
        </p:nvSpPr>
        <p:spPr bwMode="auto">
          <a:xfrm flipH="1" flipV="1">
            <a:off x="5381625" y="3938588"/>
            <a:ext cx="25400" cy="501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24" name="Line 65">
            <a:extLst>
              <a:ext uri="{FF2B5EF4-FFF2-40B4-BE49-F238E27FC236}">
                <a16:creationId xmlns:a16="http://schemas.microsoft.com/office/drawing/2014/main" id="{712AECBE-45B3-4545-8476-85DB3F06A639}"/>
              </a:ext>
            </a:extLst>
          </p:cNvPr>
          <p:cNvSpPr>
            <a:spLocks noChangeShapeType="1"/>
          </p:cNvSpPr>
          <p:nvPr/>
        </p:nvSpPr>
        <p:spPr bwMode="auto">
          <a:xfrm>
            <a:off x="5367338" y="3938588"/>
            <a:ext cx="490537"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25" name="Line 66">
            <a:extLst>
              <a:ext uri="{FF2B5EF4-FFF2-40B4-BE49-F238E27FC236}">
                <a16:creationId xmlns:a16="http://schemas.microsoft.com/office/drawing/2014/main" id="{958F6C28-04D6-4E95-AE96-E5396D4AFBFD}"/>
              </a:ext>
            </a:extLst>
          </p:cNvPr>
          <p:cNvSpPr>
            <a:spLocks noChangeShapeType="1"/>
          </p:cNvSpPr>
          <p:nvPr/>
        </p:nvSpPr>
        <p:spPr bwMode="auto">
          <a:xfrm>
            <a:off x="5381625" y="3938588"/>
            <a:ext cx="269875" cy="193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26" name="Line 67">
            <a:extLst>
              <a:ext uri="{FF2B5EF4-FFF2-40B4-BE49-F238E27FC236}">
                <a16:creationId xmlns:a16="http://schemas.microsoft.com/office/drawing/2014/main" id="{E3871ECD-480D-4A04-9AAB-BE276B18ED44}"/>
              </a:ext>
            </a:extLst>
          </p:cNvPr>
          <p:cNvSpPr>
            <a:spLocks noChangeShapeType="1"/>
          </p:cNvSpPr>
          <p:nvPr/>
        </p:nvSpPr>
        <p:spPr bwMode="auto">
          <a:xfrm>
            <a:off x="5857875" y="3938588"/>
            <a:ext cx="282575" cy="1793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27" name="Line 68">
            <a:extLst>
              <a:ext uri="{FF2B5EF4-FFF2-40B4-BE49-F238E27FC236}">
                <a16:creationId xmlns:a16="http://schemas.microsoft.com/office/drawing/2014/main" id="{9069A30D-E1F2-4560-A1B9-755801FEF903}"/>
              </a:ext>
            </a:extLst>
          </p:cNvPr>
          <p:cNvSpPr>
            <a:spLocks noChangeShapeType="1"/>
          </p:cNvSpPr>
          <p:nvPr/>
        </p:nvSpPr>
        <p:spPr bwMode="auto">
          <a:xfrm flipV="1">
            <a:off x="5651500" y="4132263"/>
            <a:ext cx="463550"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28" name="Line 69">
            <a:extLst>
              <a:ext uri="{FF2B5EF4-FFF2-40B4-BE49-F238E27FC236}">
                <a16:creationId xmlns:a16="http://schemas.microsoft.com/office/drawing/2014/main" id="{4EA1B2D0-405D-4B24-98C0-A92F8EFADFA3}"/>
              </a:ext>
            </a:extLst>
          </p:cNvPr>
          <p:cNvSpPr>
            <a:spLocks noChangeShapeType="1"/>
          </p:cNvSpPr>
          <p:nvPr/>
        </p:nvSpPr>
        <p:spPr bwMode="auto">
          <a:xfrm>
            <a:off x="5843588" y="3938588"/>
            <a:ext cx="14287" cy="514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29" name="Line 70">
            <a:extLst>
              <a:ext uri="{FF2B5EF4-FFF2-40B4-BE49-F238E27FC236}">
                <a16:creationId xmlns:a16="http://schemas.microsoft.com/office/drawing/2014/main" id="{1844528F-F626-4577-896A-665E61A9E447}"/>
              </a:ext>
            </a:extLst>
          </p:cNvPr>
          <p:cNvSpPr>
            <a:spLocks noChangeShapeType="1"/>
          </p:cNvSpPr>
          <p:nvPr/>
        </p:nvSpPr>
        <p:spPr bwMode="auto">
          <a:xfrm>
            <a:off x="5394325" y="4440238"/>
            <a:ext cx="449263" cy="12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30" name="Line 71">
            <a:extLst>
              <a:ext uri="{FF2B5EF4-FFF2-40B4-BE49-F238E27FC236}">
                <a16:creationId xmlns:a16="http://schemas.microsoft.com/office/drawing/2014/main" id="{D5CB116E-B402-4D00-BC4A-BE2A6972E3CE}"/>
              </a:ext>
            </a:extLst>
          </p:cNvPr>
          <p:cNvSpPr>
            <a:spLocks noChangeShapeType="1"/>
          </p:cNvSpPr>
          <p:nvPr/>
        </p:nvSpPr>
        <p:spPr bwMode="auto">
          <a:xfrm flipV="1">
            <a:off x="6127750" y="4117975"/>
            <a:ext cx="12700" cy="476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31" name="Line 72">
            <a:extLst>
              <a:ext uri="{FF2B5EF4-FFF2-40B4-BE49-F238E27FC236}">
                <a16:creationId xmlns:a16="http://schemas.microsoft.com/office/drawing/2014/main" id="{E31D8BF5-B58C-4017-866F-855D54F94C55}"/>
              </a:ext>
            </a:extLst>
          </p:cNvPr>
          <p:cNvSpPr>
            <a:spLocks noChangeShapeType="1"/>
          </p:cNvSpPr>
          <p:nvPr/>
        </p:nvSpPr>
        <p:spPr bwMode="auto">
          <a:xfrm flipH="1" flipV="1">
            <a:off x="5843588" y="4440238"/>
            <a:ext cx="284162" cy="168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32" name="Line 73">
            <a:extLst>
              <a:ext uri="{FF2B5EF4-FFF2-40B4-BE49-F238E27FC236}">
                <a16:creationId xmlns:a16="http://schemas.microsoft.com/office/drawing/2014/main" id="{1B1D72A7-BCC7-4EC5-8FBC-C225C9B436B2}"/>
              </a:ext>
            </a:extLst>
          </p:cNvPr>
          <p:cNvSpPr>
            <a:spLocks noChangeShapeType="1"/>
          </p:cNvSpPr>
          <p:nvPr/>
        </p:nvSpPr>
        <p:spPr bwMode="auto">
          <a:xfrm flipH="1" flipV="1">
            <a:off x="5381625" y="4440238"/>
            <a:ext cx="295275" cy="206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33" name="Line 74">
            <a:extLst>
              <a:ext uri="{FF2B5EF4-FFF2-40B4-BE49-F238E27FC236}">
                <a16:creationId xmlns:a16="http://schemas.microsoft.com/office/drawing/2014/main" id="{231868F8-0A58-403F-8FB4-462074445622}"/>
              </a:ext>
            </a:extLst>
          </p:cNvPr>
          <p:cNvSpPr>
            <a:spLocks noChangeShapeType="1"/>
          </p:cNvSpPr>
          <p:nvPr/>
        </p:nvSpPr>
        <p:spPr bwMode="auto">
          <a:xfrm flipV="1">
            <a:off x="5689600" y="4608513"/>
            <a:ext cx="438150" cy="38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34" name="Line 75">
            <a:extLst>
              <a:ext uri="{FF2B5EF4-FFF2-40B4-BE49-F238E27FC236}">
                <a16:creationId xmlns:a16="http://schemas.microsoft.com/office/drawing/2014/main" id="{2C560C4F-4876-45CB-B1A8-00092BBF7E65}"/>
              </a:ext>
            </a:extLst>
          </p:cNvPr>
          <p:cNvSpPr>
            <a:spLocks noChangeShapeType="1"/>
          </p:cNvSpPr>
          <p:nvPr/>
        </p:nvSpPr>
        <p:spPr bwMode="auto">
          <a:xfrm>
            <a:off x="5651500" y="4132263"/>
            <a:ext cx="38100" cy="514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35" name="Line 76">
            <a:extLst>
              <a:ext uri="{FF2B5EF4-FFF2-40B4-BE49-F238E27FC236}">
                <a16:creationId xmlns:a16="http://schemas.microsoft.com/office/drawing/2014/main" id="{AAB84321-3AC2-46BC-8695-98BAA05B3DA6}"/>
              </a:ext>
            </a:extLst>
          </p:cNvPr>
          <p:cNvSpPr>
            <a:spLocks noChangeShapeType="1"/>
          </p:cNvSpPr>
          <p:nvPr/>
        </p:nvSpPr>
        <p:spPr bwMode="auto">
          <a:xfrm flipV="1">
            <a:off x="4389438" y="3913188"/>
            <a:ext cx="992187" cy="2444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36" name="Line 77">
            <a:extLst>
              <a:ext uri="{FF2B5EF4-FFF2-40B4-BE49-F238E27FC236}">
                <a16:creationId xmlns:a16="http://schemas.microsoft.com/office/drawing/2014/main" id="{2584711B-C0BD-418D-838A-A1734C9FF778}"/>
              </a:ext>
            </a:extLst>
          </p:cNvPr>
          <p:cNvSpPr>
            <a:spLocks noChangeShapeType="1"/>
          </p:cNvSpPr>
          <p:nvPr/>
        </p:nvSpPr>
        <p:spPr bwMode="auto">
          <a:xfrm flipV="1">
            <a:off x="4891088" y="3951288"/>
            <a:ext cx="979487" cy="2444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37" name="Line 78">
            <a:extLst>
              <a:ext uri="{FF2B5EF4-FFF2-40B4-BE49-F238E27FC236}">
                <a16:creationId xmlns:a16="http://schemas.microsoft.com/office/drawing/2014/main" id="{33A04900-4694-4347-8CB0-6A1AD4291D0C}"/>
              </a:ext>
            </a:extLst>
          </p:cNvPr>
          <p:cNvSpPr>
            <a:spLocks noChangeShapeType="1"/>
          </p:cNvSpPr>
          <p:nvPr/>
        </p:nvSpPr>
        <p:spPr bwMode="auto">
          <a:xfrm flipV="1">
            <a:off x="4686300" y="4117975"/>
            <a:ext cx="990600" cy="231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38" name="Line 79">
            <a:extLst>
              <a:ext uri="{FF2B5EF4-FFF2-40B4-BE49-F238E27FC236}">
                <a16:creationId xmlns:a16="http://schemas.microsoft.com/office/drawing/2014/main" id="{0EB47208-7EA0-4161-A087-4FB62B32BBB1}"/>
              </a:ext>
            </a:extLst>
          </p:cNvPr>
          <p:cNvSpPr>
            <a:spLocks noChangeShapeType="1"/>
          </p:cNvSpPr>
          <p:nvPr/>
        </p:nvSpPr>
        <p:spPr bwMode="auto">
          <a:xfrm flipV="1">
            <a:off x="5162550" y="4117975"/>
            <a:ext cx="977900" cy="231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39" name="Line 80">
            <a:extLst>
              <a:ext uri="{FF2B5EF4-FFF2-40B4-BE49-F238E27FC236}">
                <a16:creationId xmlns:a16="http://schemas.microsoft.com/office/drawing/2014/main" id="{6B3447EA-11F3-4C5F-A058-EED51A4ED408}"/>
              </a:ext>
            </a:extLst>
          </p:cNvPr>
          <p:cNvSpPr>
            <a:spLocks noChangeShapeType="1"/>
          </p:cNvSpPr>
          <p:nvPr/>
        </p:nvSpPr>
        <p:spPr bwMode="auto">
          <a:xfrm flipV="1">
            <a:off x="4427538" y="4440238"/>
            <a:ext cx="966787" cy="231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40" name="Line 81">
            <a:extLst>
              <a:ext uri="{FF2B5EF4-FFF2-40B4-BE49-F238E27FC236}">
                <a16:creationId xmlns:a16="http://schemas.microsoft.com/office/drawing/2014/main" id="{449FDCF8-253E-4102-9AE5-562AE7DBEF31}"/>
              </a:ext>
            </a:extLst>
          </p:cNvPr>
          <p:cNvSpPr>
            <a:spLocks noChangeShapeType="1"/>
          </p:cNvSpPr>
          <p:nvPr/>
        </p:nvSpPr>
        <p:spPr bwMode="auto">
          <a:xfrm flipV="1">
            <a:off x="4891088" y="4452938"/>
            <a:ext cx="966787" cy="2190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41" name="Line 82">
            <a:extLst>
              <a:ext uri="{FF2B5EF4-FFF2-40B4-BE49-F238E27FC236}">
                <a16:creationId xmlns:a16="http://schemas.microsoft.com/office/drawing/2014/main" id="{0FD33406-0F85-4283-A9FB-407A17A02428}"/>
              </a:ext>
            </a:extLst>
          </p:cNvPr>
          <p:cNvSpPr>
            <a:spLocks noChangeShapeType="1"/>
          </p:cNvSpPr>
          <p:nvPr/>
        </p:nvSpPr>
        <p:spPr bwMode="auto">
          <a:xfrm flipV="1">
            <a:off x="4699000" y="4633913"/>
            <a:ext cx="977900" cy="2444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42" name="Line 83">
            <a:extLst>
              <a:ext uri="{FF2B5EF4-FFF2-40B4-BE49-F238E27FC236}">
                <a16:creationId xmlns:a16="http://schemas.microsoft.com/office/drawing/2014/main" id="{48D7A127-B65B-48A7-B4DC-16EE46241FAC}"/>
              </a:ext>
            </a:extLst>
          </p:cNvPr>
          <p:cNvSpPr>
            <a:spLocks noChangeShapeType="1"/>
          </p:cNvSpPr>
          <p:nvPr/>
        </p:nvSpPr>
        <p:spPr bwMode="auto">
          <a:xfrm flipV="1">
            <a:off x="5162550" y="4608513"/>
            <a:ext cx="977900" cy="2301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5143" name="Text Box 84">
            <a:extLst>
              <a:ext uri="{FF2B5EF4-FFF2-40B4-BE49-F238E27FC236}">
                <a16:creationId xmlns:a16="http://schemas.microsoft.com/office/drawing/2014/main" id="{0365E4E9-9A86-45EA-AF79-46D43E99829D}"/>
              </a:ext>
            </a:extLst>
          </p:cNvPr>
          <p:cNvSpPr txBox="1">
            <a:spLocks noChangeArrowheads="1"/>
          </p:cNvSpPr>
          <p:nvPr/>
        </p:nvSpPr>
        <p:spPr bwMode="auto">
          <a:xfrm>
            <a:off x="1125538" y="4494213"/>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Q</a:t>
            </a:r>
            <a:r>
              <a:rPr lang="en-US" altLang="en-US" sz="2400" baseline="-25000"/>
              <a:t>0</a:t>
            </a:r>
            <a:endParaRPr lang="en-US" altLang="en-US" sz="2400" i="1"/>
          </a:p>
        </p:txBody>
      </p:sp>
      <p:sp>
        <p:nvSpPr>
          <p:cNvPr id="45144" name="Text Box 85">
            <a:extLst>
              <a:ext uri="{FF2B5EF4-FFF2-40B4-BE49-F238E27FC236}">
                <a16:creationId xmlns:a16="http://schemas.microsoft.com/office/drawing/2014/main" id="{43FED7CE-C57C-426C-B99E-5A1B76DF3EFE}"/>
              </a:ext>
            </a:extLst>
          </p:cNvPr>
          <p:cNvSpPr txBox="1">
            <a:spLocks noChangeArrowheads="1"/>
          </p:cNvSpPr>
          <p:nvPr/>
        </p:nvSpPr>
        <p:spPr bwMode="auto">
          <a:xfrm>
            <a:off x="1560513" y="47879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Q</a:t>
            </a:r>
            <a:r>
              <a:rPr lang="en-US" altLang="en-US" sz="2400" baseline="-25000"/>
              <a:t>1</a:t>
            </a:r>
            <a:endParaRPr lang="en-US" altLang="en-US" sz="2400" i="1"/>
          </a:p>
        </p:txBody>
      </p:sp>
      <p:sp>
        <p:nvSpPr>
          <p:cNvPr id="45145" name="Text Box 86">
            <a:extLst>
              <a:ext uri="{FF2B5EF4-FFF2-40B4-BE49-F238E27FC236}">
                <a16:creationId xmlns:a16="http://schemas.microsoft.com/office/drawing/2014/main" id="{D20216BB-17A8-487D-BAF8-50E15CD3AA9B}"/>
              </a:ext>
            </a:extLst>
          </p:cNvPr>
          <p:cNvSpPr txBox="1">
            <a:spLocks noChangeArrowheads="1"/>
          </p:cNvSpPr>
          <p:nvPr/>
        </p:nvSpPr>
        <p:spPr bwMode="auto">
          <a:xfrm>
            <a:off x="2254250" y="4811713"/>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Q</a:t>
            </a:r>
            <a:r>
              <a:rPr lang="en-US" altLang="en-US" sz="2400" baseline="-25000"/>
              <a:t>2</a:t>
            </a:r>
            <a:endParaRPr lang="en-US" altLang="en-US" sz="2400" i="1"/>
          </a:p>
        </p:txBody>
      </p:sp>
      <p:sp>
        <p:nvSpPr>
          <p:cNvPr id="45146" name="Text Box 87">
            <a:extLst>
              <a:ext uri="{FF2B5EF4-FFF2-40B4-BE49-F238E27FC236}">
                <a16:creationId xmlns:a16="http://schemas.microsoft.com/office/drawing/2014/main" id="{E4BDB99C-A53D-48D7-9F59-97F9808EBFEB}"/>
              </a:ext>
            </a:extLst>
          </p:cNvPr>
          <p:cNvSpPr txBox="1">
            <a:spLocks noChangeArrowheads="1"/>
          </p:cNvSpPr>
          <p:nvPr/>
        </p:nvSpPr>
        <p:spPr bwMode="auto">
          <a:xfrm>
            <a:off x="3386138" y="4976813"/>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Q</a:t>
            </a:r>
            <a:r>
              <a:rPr lang="en-US" altLang="en-US" sz="2400" baseline="-25000"/>
              <a:t>3</a:t>
            </a:r>
            <a:endParaRPr lang="en-US" altLang="en-US" sz="2400" i="1"/>
          </a:p>
        </p:txBody>
      </p:sp>
      <p:sp>
        <p:nvSpPr>
          <p:cNvPr id="45147" name="Text Box 88">
            <a:extLst>
              <a:ext uri="{FF2B5EF4-FFF2-40B4-BE49-F238E27FC236}">
                <a16:creationId xmlns:a16="http://schemas.microsoft.com/office/drawing/2014/main" id="{FA0D0684-D0BC-47F6-B5AB-4B6A0A948659}"/>
              </a:ext>
            </a:extLst>
          </p:cNvPr>
          <p:cNvSpPr txBox="1">
            <a:spLocks noChangeArrowheads="1"/>
          </p:cNvSpPr>
          <p:nvPr/>
        </p:nvSpPr>
        <p:spPr bwMode="auto">
          <a:xfrm>
            <a:off x="5197475" y="4808538"/>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Q</a:t>
            </a:r>
            <a:r>
              <a:rPr lang="en-US" altLang="en-US" sz="2400" baseline="-25000"/>
              <a:t>4</a:t>
            </a:r>
            <a:endParaRPr lang="en-US" altLang="en-US" sz="2400" i="1"/>
          </a:p>
        </p:txBody>
      </p:sp>
      <p:sp>
        <p:nvSpPr>
          <p:cNvPr id="45148" name="Text Box 89">
            <a:extLst>
              <a:ext uri="{FF2B5EF4-FFF2-40B4-BE49-F238E27FC236}">
                <a16:creationId xmlns:a16="http://schemas.microsoft.com/office/drawing/2014/main" id="{3B5E4D78-600C-4DB2-B0CC-EAAE1219748C}"/>
              </a:ext>
            </a:extLst>
          </p:cNvPr>
          <p:cNvSpPr txBox="1">
            <a:spLocks noChangeArrowheads="1"/>
          </p:cNvSpPr>
          <p:nvPr/>
        </p:nvSpPr>
        <p:spPr bwMode="auto">
          <a:xfrm>
            <a:off x="2871788" y="5470525"/>
            <a:ext cx="3254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solidFill>
                  <a:schemeClr val="accent2"/>
                </a:solidFill>
              </a:rPr>
              <a:t>S</a:t>
            </a:r>
            <a:r>
              <a:rPr lang="en-US" altLang="en-US" sz="2400" i="1"/>
              <a:t>ố đỉnh</a:t>
            </a:r>
            <a:r>
              <a:rPr lang="en-US" altLang="en-US" sz="2400" i="1">
                <a:solidFill>
                  <a:schemeClr val="accent2"/>
                </a:solidFill>
              </a:rPr>
              <a:t>:       .  S</a:t>
            </a:r>
            <a:r>
              <a:rPr lang="en-US" altLang="en-US" sz="2400" i="1"/>
              <a:t>ố cạnh</a:t>
            </a:r>
            <a:r>
              <a:rPr lang="en-US" altLang="en-US" sz="2400" i="1">
                <a:solidFill>
                  <a:schemeClr val="accent2"/>
                </a:solidFill>
              </a:rPr>
              <a:t>: </a:t>
            </a:r>
          </a:p>
        </p:txBody>
      </p:sp>
      <p:sp>
        <p:nvSpPr>
          <p:cNvPr id="2" name="TextBox 1">
            <a:extLst>
              <a:ext uri="{FF2B5EF4-FFF2-40B4-BE49-F238E27FC236}">
                <a16:creationId xmlns:a16="http://schemas.microsoft.com/office/drawing/2014/main" id="{D8A971BE-039D-40C0-9CF7-8242D14A0FF2}"/>
              </a:ext>
            </a:extLst>
          </p:cNvPr>
          <p:cNvSpPr txBox="1">
            <a:spLocks noChangeArrowheads="1"/>
          </p:cNvSpPr>
          <p:nvPr/>
        </p:nvSpPr>
        <p:spPr bwMode="auto">
          <a:xfrm>
            <a:off x="4098925" y="5445125"/>
            <a:ext cx="4826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solidFill>
                  <a:srgbClr val="FF0000"/>
                </a:solidFill>
              </a:rPr>
              <a:t>2</a:t>
            </a:r>
            <a:r>
              <a:rPr lang="en-US" altLang="en-US" sz="2400" i="1" baseline="30000">
                <a:solidFill>
                  <a:srgbClr val="FF0000"/>
                </a:solidFill>
              </a:rPr>
              <a:t>n</a:t>
            </a:r>
            <a:endParaRPr lang="en-US" altLang="en-US" sz="2400"/>
          </a:p>
        </p:txBody>
      </p:sp>
      <p:graphicFrame>
        <p:nvGraphicFramePr>
          <p:cNvPr id="3" name="Object 2">
            <a:extLst>
              <a:ext uri="{FF2B5EF4-FFF2-40B4-BE49-F238E27FC236}">
                <a16:creationId xmlns:a16="http://schemas.microsoft.com/office/drawing/2014/main" id="{8AA985B1-F2C5-4940-88EB-2CA982768BB4}"/>
              </a:ext>
            </a:extLst>
          </p:cNvPr>
          <p:cNvGraphicFramePr>
            <a:graphicFrameLocks noChangeAspect="1"/>
          </p:cNvGraphicFramePr>
          <p:nvPr/>
        </p:nvGraphicFramePr>
        <p:xfrm>
          <a:off x="5989638" y="5470525"/>
          <a:ext cx="788987" cy="466725"/>
        </p:xfrm>
        <a:graphic>
          <a:graphicData uri="http://schemas.openxmlformats.org/presentationml/2006/ole">
            <mc:AlternateContent xmlns:mc="http://schemas.openxmlformats.org/markup-compatibility/2006">
              <mc:Choice xmlns:v="urn:schemas-microsoft-com:vml" Requires="v">
                <p:oleObj spid="_x0000_s45151" name="Equation" r:id="rId4" imgW="342751" imgH="203112" progId="Equation.DSMT4">
                  <p:embed/>
                </p:oleObj>
              </mc:Choice>
              <mc:Fallback>
                <p:oleObj name="Equation" r:id="rId4" imgW="342751" imgH="203112"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9638" y="5470525"/>
                        <a:ext cx="788987"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a:extLst>
              <a:ext uri="{FF2B5EF4-FFF2-40B4-BE49-F238E27FC236}">
                <a16:creationId xmlns:a16="http://schemas.microsoft.com/office/drawing/2014/main" id="{4B6B264A-BC59-4C53-86A3-1169CA41692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89136B5A-E6E5-4339-B69E-008B68069D50}"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47107" name="Footer Placeholder 4">
            <a:extLst>
              <a:ext uri="{FF2B5EF4-FFF2-40B4-BE49-F238E27FC236}">
                <a16:creationId xmlns:a16="http://schemas.microsoft.com/office/drawing/2014/main" id="{E3677FF7-5D3A-462E-AD25-4FB7E5ECD60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47108" name="Slide Number Placeholder 5">
            <a:extLst>
              <a:ext uri="{FF2B5EF4-FFF2-40B4-BE49-F238E27FC236}">
                <a16:creationId xmlns:a16="http://schemas.microsoft.com/office/drawing/2014/main" id="{14453B68-3B18-4696-9DA1-DEE88CD7C3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1142D84C-E8A3-427D-9BF6-099A7849CB2C}" type="slidenum">
              <a:rPr lang="en-US" altLang="en-US" sz="1400">
                <a:solidFill>
                  <a:schemeClr val="bg1"/>
                </a:solidFill>
              </a:rPr>
              <a:pPr>
                <a:spcBef>
                  <a:spcPct val="0"/>
                </a:spcBef>
                <a:buFontTx/>
                <a:buNone/>
              </a:pPr>
              <a:t>22</a:t>
            </a:fld>
            <a:endParaRPr lang="en-US" altLang="en-US" sz="1400">
              <a:solidFill>
                <a:schemeClr val="bg1"/>
              </a:solidFill>
            </a:endParaRPr>
          </a:p>
        </p:txBody>
      </p:sp>
      <p:sp>
        <p:nvSpPr>
          <p:cNvPr id="47109" name="Rectangle 2">
            <a:extLst>
              <a:ext uri="{FF2B5EF4-FFF2-40B4-BE49-F238E27FC236}">
                <a16:creationId xmlns:a16="http://schemas.microsoft.com/office/drawing/2014/main" id="{19E34E70-E095-457D-A276-DE4BFF003FC9}"/>
              </a:ext>
            </a:extLst>
          </p:cNvPr>
          <p:cNvSpPr>
            <a:spLocks noGrp="1" noChangeArrowheads="1"/>
          </p:cNvSpPr>
          <p:nvPr>
            <p:ph type="title"/>
          </p:nvPr>
        </p:nvSpPr>
        <p:spPr/>
        <p:txBody>
          <a:bodyPr/>
          <a:lstStyle/>
          <a:p>
            <a:r>
              <a:rPr lang="en-US" altLang="en-US" i="1"/>
              <a:t>Siêu khối -- n</a:t>
            </a:r>
            <a:r>
              <a:rPr lang="en-US" altLang="en-US"/>
              <a:t>-cubes (hypercubes)</a:t>
            </a:r>
          </a:p>
        </p:txBody>
      </p:sp>
      <p:sp>
        <p:nvSpPr>
          <p:cNvPr id="755715" name="Rectangle 3">
            <a:extLst>
              <a:ext uri="{FF2B5EF4-FFF2-40B4-BE49-F238E27FC236}">
                <a16:creationId xmlns:a16="http://schemas.microsoft.com/office/drawing/2014/main" id="{2088C04D-8114-4F46-B133-B81DFA924F25}"/>
              </a:ext>
            </a:extLst>
          </p:cNvPr>
          <p:cNvSpPr>
            <a:spLocks noGrp="1" noChangeArrowheads="1"/>
          </p:cNvSpPr>
          <p:nvPr>
            <p:ph type="body" idx="1"/>
          </p:nvPr>
        </p:nvSpPr>
        <p:spPr/>
        <p:txBody>
          <a:bodyPr/>
          <a:lstStyle/>
          <a:p>
            <a:pPr>
              <a:lnSpc>
                <a:spcPct val="90000"/>
              </a:lnSpc>
              <a:defRPr/>
            </a:pPr>
            <a:r>
              <a:rPr lang="en-US"/>
              <a:t>Với bất kỳ </a:t>
            </a:r>
            <a:r>
              <a:rPr lang="en-US" i="1">
                <a:solidFill>
                  <a:srgbClr val="FF0000"/>
                </a:solidFill>
              </a:rPr>
              <a:t>n</a:t>
            </a:r>
            <a:r>
              <a:rPr lang="en-US">
                <a:solidFill>
                  <a:srgbClr val="FF0000"/>
                </a:solidFill>
                <a:sym typeface="Symbol" pitchFamily="18" charset="2"/>
              </a:rPr>
              <a:t></a:t>
            </a:r>
            <a:r>
              <a:rPr lang="en-US" b="1">
                <a:solidFill>
                  <a:srgbClr val="FF0000"/>
                </a:solidFill>
                <a:sym typeface="Symbol" pitchFamily="18" charset="2"/>
              </a:rPr>
              <a:t>N</a:t>
            </a:r>
            <a:r>
              <a:rPr lang="en-US"/>
              <a:t>, siêu khối  Q</a:t>
            </a:r>
            <a:r>
              <a:rPr lang="en-US" i="1" baseline="-25000"/>
              <a:t>n</a:t>
            </a:r>
            <a:r>
              <a:rPr lang="en-US"/>
              <a:t> có thể định nghĩa đệ qui như sau:</a:t>
            </a:r>
            <a:endParaRPr lang="en-US" i="1"/>
          </a:p>
          <a:p>
            <a:pPr lvl="1">
              <a:lnSpc>
                <a:spcPct val="90000"/>
              </a:lnSpc>
              <a:defRPr/>
            </a:pPr>
            <a:r>
              <a:rPr lang="en-US" i="1"/>
              <a:t> </a:t>
            </a:r>
            <a:r>
              <a:rPr lang="en-US">
                <a:solidFill>
                  <a:srgbClr val="FF0000"/>
                </a:solidFill>
              </a:rPr>
              <a:t>Q</a:t>
            </a:r>
            <a:r>
              <a:rPr lang="en-US" baseline="-25000">
                <a:solidFill>
                  <a:srgbClr val="FF0000"/>
                </a:solidFill>
              </a:rPr>
              <a:t>0</a:t>
            </a:r>
            <a:r>
              <a:rPr lang="en-US">
                <a:solidFill>
                  <a:srgbClr val="FF0000"/>
                </a:solidFill>
              </a:rPr>
              <a:t>={{</a:t>
            </a:r>
            <a:r>
              <a:rPr lang="en-US" i="1">
                <a:solidFill>
                  <a:srgbClr val="FF0000"/>
                </a:solidFill>
              </a:rPr>
              <a:t>v</a:t>
            </a:r>
            <a:r>
              <a:rPr lang="en-US" baseline="-25000">
                <a:solidFill>
                  <a:srgbClr val="FF0000"/>
                </a:solidFill>
              </a:rPr>
              <a:t>0</a:t>
            </a:r>
            <a:r>
              <a:rPr lang="en-US">
                <a:solidFill>
                  <a:srgbClr val="FF0000"/>
                </a:solidFill>
              </a:rPr>
              <a:t>},</a:t>
            </a:r>
            <a:r>
              <a:rPr lang="en-US">
                <a:solidFill>
                  <a:srgbClr val="FF0000"/>
                </a:solidFill>
                <a:sym typeface="Symbol" pitchFamily="18" charset="2"/>
              </a:rPr>
              <a:t></a:t>
            </a:r>
            <a:r>
              <a:rPr lang="en-US">
                <a:solidFill>
                  <a:srgbClr val="FF0000"/>
                </a:solidFill>
              </a:rPr>
              <a:t>}</a:t>
            </a:r>
            <a:r>
              <a:rPr lang="en-US"/>
              <a:t> (one node and no edges)</a:t>
            </a:r>
          </a:p>
          <a:p>
            <a:pPr lvl="1">
              <a:lnSpc>
                <a:spcPct val="90000"/>
              </a:lnSpc>
              <a:defRPr/>
            </a:pPr>
            <a:r>
              <a:rPr lang="en-US"/>
              <a:t>Với bất kỳ </a:t>
            </a:r>
            <a:r>
              <a:rPr lang="en-US" i="1">
                <a:solidFill>
                  <a:srgbClr val="FF0000"/>
                </a:solidFill>
              </a:rPr>
              <a:t>n</a:t>
            </a:r>
            <a:r>
              <a:rPr lang="en-US">
                <a:solidFill>
                  <a:srgbClr val="FF0000"/>
                </a:solidFill>
                <a:sym typeface="Symbol" pitchFamily="18" charset="2"/>
              </a:rPr>
              <a:t></a:t>
            </a:r>
            <a:r>
              <a:rPr lang="en-US" b="1">
                <a:solidFill>
                  <a:srgbClr val="FF0000"/>
                </a:solidFill>
                <a:sym typeface="Symbol" pitchFamily="18" charset="2"/>
              </a:rPr>
              <a:t>N</a:t>
            </a:r>
            <a:r>
              <a:rPr lang="en-US">
                <a:sym typeface="Symbol" pitchFamily="18" charset="2"/>
              </a:rPr>
              <a:t>, nếu </a:t>
            </a:r>
            <a:r>
              <a:rPr lang="en-US">
                <a:solidFill>
                  <a:srgbClr val="FF0000"/>
                </a:solidFill>
              </a:rPr>
              <a:t>Q</a:t>
            </a:r>
            <a:r>
              <a:rPr lang="en-US" i="1" baseline="-25000">
                <a:solidFill>
                  <a:srgbClr val="FF0000"/>
                </a:solidFill>
              </a:rPr>
              <a:t>n</a:t>
            </a:r>
            <a:r>
              <a:rPr lang="en-US" i="1">
                <a:solidFill>
                  <a:srgbClr val="FF0000"/>
                </a:solidFill>
              </a:rPr>
              <a:t>=</a:t>
            </a:r>
            <a:r>
              <a:rPr lang="en-US">
                <a:solidFill>
                  <a:srgbClr val="FF0000"/>
                </a:solidFill>
              </a:rPr>
              <a:t>(</a:t>
            </a:r>
            <a:r>
              <a:rPr lang="en-US" i="1">
                <a:solidFill>
                  <a:srgbClr val="FF0000"/>
                </a:solidFill>
              </a:rPr>
              <a:t>V</a:t>
            </a:r>
            <a:r>
              <a:rPr lang="en-US">
                <a:solidFill>
                  <a:srgbClr val="FF0000"/>
                </a:solidFill>
              </a:rPr>
              <a:t>,</a:t>
            </a:r>
            <a:r>
              <a:rPr lang="en-US" i="1">
                <a:solidFill>
                  <a:srgbClr val="FF0000"/>
                </a:solidFill>
              </a:rPr>
              <a:t>E</a:t>
            </a:r>
            <a:r>
              <a:rPr lang="en-US">
                <a:solidFill>
                  <a:srgbClr val="FF0000"/>
                </a:solidFill>
              </a:rPr>
              <a:t>)</a:t>
            </a:r>
            <a:r>
              <a:rPr lang="en-US"/>
              <a:t>, trong đó </a:t>
            </a:r>
            <a:r>
              <a:rPr lang="en-US" i="1">
                <a:solidFill>
                  <a:srgbClr val="FF0000"/>
                </a:solidFill>
              </a:rPr>
              <a:t>V</a:t>
            </a:r>
            <a:r>
              <a:rPr lang="en-US">
                <a:solidFill>
                  <a:srgbClr val="FF0000"/>
                </a:solidFill>
              </a:rPr>
              <a:t>={</a:t>
            </a:r>
            <a:r>
              <a:rPr lang="en-US" i="1">
                <a:solidFill>
                  <a:srgbClr val="FF0000"/>
                </a:solidFill>
              </a:rPr>
              <a:t>v</a:t>
            </a:r>
            <a:r>
              <a:rPr lang="en-US" baseline="-25000">
                <a:solidFill>
                  <a:srgbClr val="FF0000"/>
                </a:solidFill>
              </a:rPr>
              <a:t>1</a:t>
            </a:r>
            <a:r>
              <a:rPr lang="en-US">
                <a:solidFill>
                  <a:srgbClr val="FF0000"/>
                </a:solidFill>
              </a:rPr>
              <a:t>,…,</a:t>
            </a:r>
            <a:r>
              <a:rPr lang="en-US" i="1">
                <a:solidFill>
                  <a:srgbClr val="FF0000"/>
                </a:solidFill>
              </a:rPr>
              <a:t>v</a:t>
            </a:r>
            <a:r>
              <a:rPr lang="en-US" i="1" baseline="-25000">
                <a:solidFill>
                  <a:srgbClr val="FF0000"/>
                </a:solidFill>
              </a:rPr>
              <a:t>a</a:t>
            </a:r>
            <a:r>
              <a:rPr lang="en-US">
                <a:solidFill>
                  <a:srgbClr val="FF0000"/>
                </a:solidFill>
              </a:rPr>
              <a:t>}</a:t>
            </a:r>
            <a:r>
              <a:rPr lang="en-US"/>
              <a:t> và</a:t>
            </a:r>
            <a:r>
              <a:rPr lang="en-US" i="1"/>
              <a:t> </a:t>
            </a:r>
            <a:r>
              <a:rPr lang="en-US" i="1">
                <a:solidFill>
                  <a:srgbClr val="FF0000"/>
                </a:solidFill>
              </a:rPr>
              <a:t>E</a:t>
            </a:r>
            <a:r>
              <a:rPr lang="en-US">
                <a:solidFill>
                  <a:srgbClr val="FF0000"/>
                </a:solidFill>
              </a:rPr>
              <a:t>={</a:t>
            </a:r>
            <a:r>
              <a:rPr lang="en-US" i="1">
                <a:solidFill>
                  <a:srgbClr val="FF0000"/>
                </a:solidFill>
              </a:rPr>
              <a:t>e</a:t>
            </a:r>
            <a:r>
              <a:rPr lang="en-US" baseline="-25000">
                <a:solidFill>
                  <a:srgbClr val="FF0000"/>
                </a:solidFill>
              </a:rPr>
              <a:t>1</a:t>
            </a:r>
            <a:r>
              <a:rPr lang="en-US">
                <a:solidFill>
                  <a:srgbClr val="FF0000"/>
                </a:solidFill>
              </a:rPr>
              <a:t>,…,</a:t>
            </a:r>
            <a:r>
              <a:rPr lang="en-US" i="1">
                <a:solidFill>
                  <a:srgbClr val="FF0000"/>
                </a:solidFill>
              </a:rPr>
              <a:t>e</a:t>
            </a:r>
            <a:r>
              <a:rPr lang="en-US" i="1" baseline="-25000">
                <a:solidFill>
                  <a:srgbClr val="FF0000"/>
                </a:solidFill>
              </a:rPr>
              <a:t>b</a:t>
            </a:r>
            <a:r>
              <a:rPr lang="en-US">
                <a:solidFill>
                  <a:srgbClr val="FF0000"/>
                </a:solidFill>
              </a:rPr>
              <a:t>}</a:t>
            </a:r>
            <a:r>
              <a:rPr lang="en-US"/>
              <a:t>, thì </a:t>
            </a:r>
            <a:r>
              <a:rPr lang="en-US">
                <a:solidFill>
                  <a:srgbClr val="FF0000"/>
                </a:solidFill>
              </a:rPr>
              <a:t>Q</a:t>
            </a:r>
            <a:r>
              <a:rPr lang="en-US" i="1" baseline="-25000">
                <a:solidFill>
                  <a:srgbClr val="FF0000"/>
                </a:solidFill>
              </a:rPr>
              <a:t>n</a:t>
            </a:r>
            <a:r>
              <a:rPr lang="en-US" baseline="-25000">
                <a:solidFill>
                  <a:srgbClr val="FF0000"/>
                </a:solidFill>
              </a:rPr>
              <a:t>+1</a:t>
            </a:r>
            <a:r>
              <a:rPr lang="en-US">
                <a:solidFill>
                  <a:srgbClr val="FF0000"/>
                </a:solidFill>
              </a:rPr>
              <a:t>=(</a:t>
            </a:r>
            <a:r>
              <a:rPr lang="en-US" i="1">
                <a:solidFill>
                  <a:srgbClr val="FF0000"/>
                </a:solidFill>
              </a:rPr>
              <a:t>V</a:t>
            </a:r>
            <a:r>
              <a:rPr lang="en-US">
                <a:solidFill>
                  <a:srgbClr val="FF0000"/>
                </a:solidFill>
                <a:sym typeface="Symbol" pitchFamily="18" charset="2"/>
              </a:rPr>
              <a:t>{</a:t>
            </a:r>
            <a:r>
              <a:rPr lang="en-US" i="1">
                <a:solidFill>
                  <a:srgbClr val="FF0000"/>
                </a:solidFill>
              </a:rPr>
              <a:t>v</a:t>
            </a:r>
            <a:r>
              <a:rPr lang="en-US" baseline="-25000">
                <a:solidFill>
                  <a:srgbClr val="FF0000"/>
                </a:solidFill>
              </a:rPr>
              <a:t>1</a:t>
            </a:r>
            <a:r>
              <a:rPr lang="en-US">
                <a:solidFill>
                  <a:srgbClr val="FF0000"/>
                </a:solidFill>
              </a:rPr>
              <a:t>´,…,</a:t>
            </a:r>
            <a:r>
              <a:rPr lang="en-US" i="1">
                <a:solidFill>
                  <a:srgbClr val="FF0000"/>
                </a:solidFill>
              </a:rPr>
              <a:t>v</a:t>
            </a:r>
            <a:r>
              <a:rPr lang="en-US" i="1" baseline="-25000">
                <a:solidFill>
                  <a:srgbClr val="FF0000"/>
                </a:solidFill>
              </a:rPr>
              <a:t>a</a:t>
            </a:r>
            <a:r>
              <a:rPr lang="en-US">
                <a:solidFill>
                  <a:srgbClr val="FF0000"/>
                </a:solidFill>
              </a:rPr>
              <a:t>´</a:t>
            </a:r>
            <a:r>
              <a:rPr lang="en-US">
                <a:solidFill>
                  <a:srgbClr val="FF0000"/>
                </a:solidFill>
                <a:sym typeface="Symbol" pitchFamily="18" charset="2"/>
              </a:rPr>
              <a:t>}</a:t>
            </a:r>
            <a:r>
              <a:rPr lang="en-US">
                <a:solidFill>
                  <a:srgbClr val="FF0000"/>
                </a:solidFill>
              </a:rPr>
              <a:t>, </a:t>
            </a:r>
            <a:r>
              <a:rPr lang="en-US" i="1">
                <a:solidFill>
                  <a:srgbClr val="FF0000"/>
                </a:solidFill>
              </a:rPr>
              <a:t>E</a:t>
            </a:r>
            <a:r>
              <a:rPr lang="en-US">
                <a:solidFill>
                  <a:srgbClr val="FF0000"/>
                </a:solidFill>
                <a:sym typeface="Symbol" pitchFamily="18" charset="2"/>
              </a:rPr>
              <a:t></a:t>
            </a:r>
            <a:r>
              <a:rPr lang="en-US">
                <a:solidFill>
                  <a:srgbClr val="FF0000"/>
                </a:solidFill>
              </a:rPr>
              <a:t>{</a:t>
            </a:r>
            <a:r>
              <a:rPr lang="en-US" i="1">
                <a:solidFill>
                  <a:srgbClr val="FF0000"/>
                </a:solidFill>
              </a:rPr>
              <a:t>e</a:t>
            </a:r>
            <a:r>
              <a:rPr lang="en-US" baseline="-25000">
                <a:solidFill>
                  <a:srgbClr val="FF0000"/>
                </a:solidFill>
              </a:rPr>
              <a:t>1</a:t>
            </a:r>
            <a:r>
              <a:rPr lang="en-US">
                <a:solidFill>
                  <a:srgbClr val="FF0000"/>
                </a:solidFill>
              </a:rPr>
              <a:t>´,…,</a:t>
            </a:r>
            <a:r>
              <a:rPr lang="en-US" i="1">
                <a:solidFill>
                  <a:srgbClr val="FF0000"/>
                </a:solidFill>
              </a:rPr>
              <a:t>e</a:t>
            </a:r>
            <a:r>
              <a:rPr lang="en-US" i="1" baseline="-25000">
                <a:solidFill>
                  <a:srgbClr val="FF0000"/>
                </a:solidFill>
              </a:rPr>
              <a:t>b</a:t>
            </a:r>
            <a:r>
              <a:rPr lang="en-US">
                <a:solidFill>
                  <a:srgbClr val="FF0000"/>
                </a:solidFill>
              </a:rPr>
              <a:t>´}</a:t>
            </a:r>
            <a:r>
              <a:rPr lang="en-US">
                <a:solidFill>
                  <a:srgbClr val="FF0000"/>
                </a:solidFill>
                <a:sym typeface="Symbol" pitchFamily="18" charset="2"/>
              </a:rPr>
              <a:t>{{</a:t>
            </a:r>
            <a:r>
              <a:rPr lang="en-US" i="1">
                <a:solidFill>
                  <a:srgbClr val="FF0000"/>
                </a:solidFill>
              </a:rPr>
              <a:t>v</a:t>
            </a:r>
            <a:r>
              <a:rPr lang="en-US" baseline="-25000">
                <a:solidFill>
                  <a:srgbClr val="FF0000"/>
                </a:solidFill>
              </a:rPr>
              <a:t>1</a:t>
            </a:r>
            <a:r>
              <a:rPr lang="en-US">
                <a:solidFill>
                  <a:srgbClr val="FF0000"/>
                </a:solidFill>
              </a:rPr>
              <a:t>,</a:t>
            </a:r>
            <a:r>
              <a:rPr lang="en-US" i="1">
                <a:solidFill>
                  <a:srgbClr val="FF0000"/>
                </a:solidFill>
              </a:rPr>
              <a:t>v</a:t>
            </a:r>
            <a:r>
              <a:rPr lang="en-US" baseline="-25000">
                <a:solidFill>
                  <a:srgbClr val="FF0000"/>
                </a:solidFill>
              </a:rPr>
              <a:t>1</a:t>
            </a:r>
            <a:r>
              <a:rPr lang="en-US">
                <a:solidFill>
                  <a:srgbClr val="FF0000"/>
                </a:solidFill>
              </a:rPr>
              <a:t>´</a:t>
            </a:r>
            <a:r>
              <a:rPr lang="en-US">
                <a:solidFill>
                  <a:srgbClr val="FF0000"/>
                </a:solidFill>
                <a:sym typeface="Symbol" pitchFamily="18" charset="2"/>
              </a:rPr>
              <a:t>},{</a:t>
            </a:r>
            <a:r>
              <a:rPr lang="en-US" i="1">
                <a:solidFill>
                  <a:srgbClr val="FF0000"/>
                </a:solidFill>
              </a:rPr>
              <a:t>v</a:t>
            </a:r>
            <a:r>
              <a:rPr lang="en-US" baseline="-25000">
                <a:solidFill>
                  <a:srgbClr val="FF0000"/>
                </a:solidFill>
              </a:rPr>
              <a:t>2</a:t>
            </a:r>
            <a:r>
              <a:rPr lang="en-US">
                <a:solidFill>
                  <a:srgbClr val="FF0000"/>
                </a:solidFill>
              </a:rPr>
              <a:t>,</a:t>
            </a:r>
            <a:r>
              <a:rPr lang="en-US" i="1">
                <a:solidFill>
                  <a:srgbClr val="FF0000"/>
                </a:solidFill>
              </a:rPr>
              <a:t>v</a:t>
            </a:r>
            <a:r>
              <a:rPr lang="en-US" baseline="-25000">
                <a:solidFill>
                  <a:srgbClr val="FF0000"/>
                </a:solidFill>
              </a:rPr>
              <a:t>2</a:t>
            </a:r>
            <a:r>
              <a:rPr lang="en-US">
                <a:solidFill>
                  <a:srgbClr val="FF0000"/>
                </a:solidFill>
              </a:rPr>
              <a:t>´</a:t>
            </a:r>
            <a:r>
              <a:rPr lang="en-US">
                <a:solidFill>
                  <a:srgbClr val="FF0000"/>
                </a:solidFill>
                <a:sym typeface="Symbol" pitchFamily="18" charset="2"/>
              </a:rPr>
              <a:t>},…,</a:t>
            </a:r>
            <a:br>
              <a:rPr lang="en-US">
                <a:solidFill>
                  <a:srgbClr val="FF0000"/>
                </a:solidFill>
                <a:sym typeface="Symbol" pitchFamily="18" charset="2"/>
              </a:rPr>
            </a:br>
            <a:r>
              <a:rPr lang="en-US">
                <a:solidFill>
                  <a:srgbClr val="FF0000"/>
                </a:solidFill>
                <a:sym typeface="Symbol" pitchFamily="18" charset="2"/>
              </a:rPr>
              <a:t>{</a:t>
            </a:r>
            <a:r>
              <a:rPr lang="en-US" i="1">
                <a:solidFill>
                  <a:srgbClr val="FF0000"/>
                </a:solidFill>
              </a:rPr>
              <a:t>v</a:t>
            </a:r>
            <a:r>
              <a:rPr lang="en-US" i="1" baseline="-25000">
                <a:solidFill>
                  <a:srgbClr val="FF0000"/>
                </a:solidFill>
              </a:rPr>
              <a:t>a</a:t>
            </a:r>
            <a:r>
              <a:rPr lang="en-US">
                <a:solidFill>
                  <a:srgbClr val="FF0000"/>
                </a:solidFill>
              </a:rPr>
              <a:t>,</a:t>
            </a:r>
            <a:r>
              <a:rPr lang="en-US" i="1">
                <a:solidFill>
                  <a:srgbClr val="FF0000"/>
                </a:solidFill>
              </a:rPr>
              <a:t>v</a:t>
            </a:r>
            <a:r>
              <a:rPr lang="en-US" i="1" baseline="-25000">
                <a:solidFill>
                  <a:srgbClr val="FF0000"/>
                </a:solidFill>
              </a:rPr>
              <a:t>a</a:t>
            </a:r>
            <a:r>
              <a:rPr lang="en-US">
                <a:solidFill>
                  <a:srgbClr val="FF0000"/>
                </a:solidFill>
              </a:rPr>
              <a:t>´</a:t>
            </a:r>
            <a:r>
              <a:rPr lang="en-US">
                <a:solidFill>
                  <a:srgbClr val="FF0000"/>
                </a:solidFill>
                <a:sym typeface="Symbol" pitchFamily="18" charset="2"/>
              </a:rPr>
              <a:t>}}</a:t>
            </a:r>
            <a:r>
              <a:rPr lang="en-US">
                <a:solidFill>
                  <a:srgbClr val="FF0000"/>
                </a:solidFill>
              </a:rPr>
              <a:t>)</a:t>
            </a:r>
            <a:r>
              <a:rPr lang="en-US"/>
              <a:t> trong đó </a:t>
            </a:r>
            <a:r>
              <a:rPr lang="en-US" i="1">
                <a:solidFill>
                  <a:srgbClr val="FF0000"/>
                </a:solidFill>
              </a:rPr>
              <a:t>v</a:t>
            </a:r>
            <a:r>
              <a:rPr lang="en-US" baseline="-25000">
                <a:solidFill>
                  <a:srgbClr val="FF0000"/>
                </a:solidFill>
              </a:rPr>
              <a:t>1</a:t>
            </a:r>
            <a:r>
              <a:rPr lang="en-US">
                <a:solidFill>
                  <a:srgbClr val="FF0000"/>
                </a:solidFill>
              </a:rPr>
              <a:t>´,…,</a:t>
            </a:r>
            <a:r>
              <a:rPr lang="en-US" i="1">
                <a:solidFill>
                  <a:srgbClr val="FF0000"/>
                </a:solidFill>
              </a:rPr>
              <a:t>v</a:t>
            </a:r>
            <a:r>
              <a:rPr lang="en-US" i="1" baseline="-25000">
                <a:solidFill>
                  <a:srgbClr val="FF0000"/>
                </a:solidFill>
              </a:rPr>
              <a:t>a</a:t>
            </a:r>
            <a:r>
              <a:rPr lang="en-US">
                <a:solidFill>
                  <a:srgbClr val="FF0000"/>
                </a:solidFill>
              </a:rPr>
              <a:t>´ l</a:t>
            </a:r>
            <a:r>
              <a:rPr lang="en-US"/>
              <a:t>à các cạnh mới, và trong đó nếu  </a:t>
            </a:r>
            <a:r>
              <a:rPr lang="en-US" i="1">
                <a:solidFill>
                  <a:srgbClr val="FF0000"/>
                </a:solidFill>
              </a:rPr>
              <a:t>e</a:t>
            </a:r>
            <a:r>
              <a:rPr lang="en-US" i="1" baseline="-25000">
                <a:solidFill>
                  <a:srgbClr val="FF0000"/>
                </a:solidFill>
              </a:rPr>
              <a:t>i</a:t>
            </a:r>
            <a:r>
              <a:rPr lang="en-US">
                <a:solidFill>
                  <a:srgbClr val="FF0000"/>
                </a:solidFill>
              </a:rPr>
              <a:t>={</a:t>
            </a:r>
            <a:r>
              <a:rPr lang="en-US" i="1">
                <a:solidFill>
                  <a:srgbClr val="FF0000"/>
                </a:solidFill>
              </a:rPr>
              <a:t>v</a:t>
            </a:r>
            <a:r>
              <a:rPr lang="en-US" i="1" baseline="-25000">
                <a:solidFill>
                  <a:srgbClr val="FF0000"/>
                </a:solidFill>
              </a:rPr>
              <a:t>j</a:t>
            </a:r>
            <a:r>
              <a:rPr lang="en-US">
                <a:solidFill>
                  <a:srgbClr val="FF0000"/>
                </a:solidFill>
              </a:rPr>
              <a:t>,</a:t>
            </a:r>
            <a:r>
              <a:rPr lang="en-US" i="1">
                <a:solidFill>
                  <a:srgbClr val="FF0000"/>
                </a:solidFill>
              </a:rPr>
              <a:t>v</a:t>
            </a:r>
            <a:r>
              <a:rPr lang="en-US" i="1" baseline="-25000">
                <a:solidFill>
                  <a:srgbClr val="FF0000"/>
                </a:solidFill>
              </a:rPr>
              <a:t>k</a:t>
            </a:r>
            <a:r>
              <a:rPr lang="en-US">
                <a:solidFill>
                  <a:srgbClr val="FF0000"/>
                </a:solidFill>
              </a:rPr>
              <a:t>}</a:t>
            </a:r>
            <a:r>
              <a:rPr lang="en-US"/>
              <a:t> thì </a:t>
            </a:r>
            <a:r>
              <a:rPr lang="en-US" i="1">
                <a:solidFill>
                  <a:srgbClr val="FF0000"/>
                </a:solidFill>
              </a:rPr>
              <a:t>e</a:t>
            </a:r>
            <a:r>
              <a:rPr lang="en-US" i="1" baseline="-25000">
                <a:solidFill>
                  <a:srgbClr val="FF0000"/>
                </a:solidFill>
              </a:rPr>
              <a:t>i</a:t>
            </a:r>
            <a:r>
              <a:rPr lang="en-US">
                <a:solidFill>
                  <a:srgbClr val="FF0000"/>
                </a:solidFill>
              </a:rPr>
              <a:t>´={</a:t>
            </a:r>
            <a:r>
              <a:rPr lang="en-US" i="1">
                <a:solidFill>
                  <a:srgbClr val="FF0000"/>
                </a:solidFill>
              </a:rPr>
              <a:t>v</a:t>
            </a:r>
            <a:r>
              <a:rPr lang="en-US" i="1" baseline="-25000">
                <a:solidFill>
                  <a:srgbClr val="FF0000"/>
                </a:solidFill>
              </a:rPr>
              <a:t>j</a:t>
            </a:r>
            <a:r>
              <a:rPr lang="en-US">
                <a:solidFill>
                  <a:srgbClr val="FF0000"/>
                </a:solidFill>
              </a:rPr>
              <a:t>´,</a:t>
            </a:r>
            <a:r>
              <a:rPr lang="en-US" i="1">
                <a:solidFill>
                  <a:srgbClr val="FF0000"/>
                </a:solidFill>
              </a:rPr>
              <a:t>v</a:t>
            </a:r>
            <a:r>
              <a:rPr lang="en-US" i="1" baseline="-25000">
                <a:solidFill>
                  <a:srgbClr val="FF0000"/>
                </a:solidFill>
              </a:rPr>
              <a:t>k</a:t>
            </a:r>
            <a:r>
              <a:rPr lang="en-US">
                <a:solidFill>
                  <a:srgbClr val="FF0000"/>
                </a:solidFill>
              </a:rPr>
              <a:t>´}</a:t>
            </a:r>
            <a:r>
              <a:rPr lang="en-US"/>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a:extLst>
              <a:ext uri="{FF2B5EF4-FFF2-40B4-BE49-F238E27FC236}">
                <a16:creationId xmlns:a16="http://schemas.microsoft.com/office/drawing/2014/main" id="{6821DA01-1CD8-4238-BC92-D4ADE8FE2A6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2D4CCFC2-AF16-4309-B9B2-7F37CDD4C461}"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49155" name="Footer Placeholder 4">
            <a:extLst>
              <a:ext uri="{FF2B5EF4-FFF2-40B4-BE49-F238E27FC236}">
                <a16:creationId xmlns:a16="http://schemas.microsoft.com/office/drawing/2014/main" id="{E708BD4A-9CFC-4BE6-BBB7-068BFF6F1D4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49156" name="Slide Number Placeholder 5">
            <a:extLst>
              <a:ext uri="{FF2B5EF4-FFF2-40B4-BE49-F238E27FC236}">
                <a16:creationId xmlns:a16="http://schemas.microsoft.com/office/drawing/2014/main" id="{A326F6DB-B188-484F-8595-0D0064C97C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55011810-D4A3-4AE2-9060-186D277B04D0}" type="slidenum">
              <a:rPr lang="en-US" altLang="en-US" sz="1400">
                <a:solidFill>
                  <a:schemeClr val="bg1"/>
                </a:solidFill>
              </a:rPr>
              <a:pPr>
                <a:spcBef>
                  <a:spcPct val="0"/>
                </a:spcBef>
                <a:buFontTx/>
                <a:buNone/>
              </a:pPr>
              <a:t>23</a:t>
            </a:fld>
            <a:endParaRPr lang="en-US" altLang="en-US" sz="1400">
              <a:solidFill>
                <a:schemeClr val="bg1"/>
              </a:solidFill>
            </a:endParaRPr>
          </a:p>
        </p:txBody>
      </p:sp>
      <p:sp>
        <p:nvSpPr>
          <p:cNvPr id="756739" name="Rectangle 3">
            <a:extLst>
              <a:ext uri="{FF2B5EF4-FFF2-40B4-BE49-F238E27FC236}">
                <a16:creationId xmlns:a16="http://schemas.microsoft.com/office/drawing/2014/main" id="{1A020C61-A5A1-4ADB-8101-D958482BC038}"/>
              </a:ext>
            </a:extLst>
          </p:cNvPr>
          <p:cNvSpPr>
            <a:spLocks noGrp="1" noChangeArrowheads="1"/>
          </p:cNvSpPr>
          <p:nvPr>
            <p:ph type="body" idx="1"/>
          </p:nvPr>
        </p:nvSpPr>
        <p:spPr/>
        <p:txBody>
          <a:bodyPr/>
          <a:lstStyle/>
          <a:p>
            <a:pPr>
              <a:defRPr/>
            </a:pPr>
            <a:r>
              <a:rPr lang="en-US" b="1"/>
              <a:t>Def’n.:</a:t>
            </a:r>
            <a:r>
              <a:rPr lang="en-US"/>
              <a:t> Đồ thị </a:t>
            </a:r>
            <a:r>
              <a:rPr lang="en-US" i="1">
                <a:solidFill>
                  <a:srgbClr val="FF0000"/>
                </a:solidFill>
              </a:rPr>
              <a:t>G</a:t>
            </a:r>
            <a:r>
              <a:rPr lang="en-US">
                <a:solidFill>
                  <a:srgbClr val="FF0000"/>
                </a:solidFill>
              </a:rPr>
              <a:t>=(</a:t>
            </a:r>
            <a:r>
              <a:rPr lang="en-US" i="1">
                <a:solidFill>
                  <a:srgbClr val="FF0000"/>
                </a:solidFill>
              </a:rPr>
              <a:t>V</a:t>
            </a:r>
            <a:r>
              <a:rPr lang="en-US">
                <a:solidFill>
                  <a:srgbClr val="FF0000"/>
                </a:solidFill>
              </a:rPr>
              <a:t>,</a:t>
            </a:r>
            <a:r>
              <a:rPr lang="en-US" i="1">
                <a:solidFill>
                  <a:srgbClr val="FF0000"/>
                </a:solidFill>
              </a:rPr>
              <a:t>E</a:t>
            </a:r>
            <a:r>
              <a:rPr lang="en-US">
                <a:solidFill>
                  <a:srgbClr val="FF0000"/>
                </a:solidFill>
              </a:rPr>
              <a:t>)</a:t>
            </a:r>
            <a:r>
              <a:rPr lang="en-US"/>
              <a:t> là hai phần nếu      </a:t>
            </a:r>
            <a:r>
              <a:rPr lang="en-US" i="1">
                <a:solidFill>
                  <a:srgbClr val="FF0000"/>
                </a:solidFill>
              </a:rPr>
              <a:t>V</a:t>
            </a:r>
            <a:r>
              <a:rPr lang="en-US">
                <a:solidFill>
                  <a:srgbClr val="FF0000"/>
                </a:solidFill>
              </a:rPr>
              <a:t> = </a:t>
            </a:r>
            <a:r>
              <a:rPr lang="en-US" i="1">
                <a:solidFill>
                  <a:srgbClr val="FF0000"/>
                </a:solidFill>
              </a:rPr>
              <a:t>V</a:t>
            </a:r>
            <a:r>
              <a:rPr lang="en-US" baseline="-25000">
                <a:solidFill>
                  <a:srgbClr val="FF0000"/>
                </a:solidFill>
              </a:rPr>
              <a:t>1 </a:t>
            </a:r>
            <a:r>
              <a:rPr lang="en-US">
                <a:solidFill>
                  <a:srgbClr val="FF0000"/>
                </a:solidFill>
                <a:latin typeface="Symbol" pitchFamily="18" charset="2"/>
                <a:cs typeface="Times New Roman" pitchFamily="18" charset="0"/>
                <a:sym typeface="Symbol" pitchFamily="18" charset="2"/>
              </a:rPr>
              <a:t></a:t>
            </a:r>
            <a:r>
              <a:rPr lang="en-US" baseline="-25000">
                <a:solidFill>
                  <a:srgbClr val="FF0000"/>
                </a:solidFill>
              </a:rPr>
              <a:t> </a:t>
            </a:r>
            <a:r>
              <a:rPr lang="en-US" i="1">
                <a:solidFill>
                  <a:srgbClr val="FF0000"/>
                </a:solidFill>
                <a:cs typeface="Times New Roman" pitchFamily="18" charset="0"/>
              </a:rPr>
              <a:t>V</a:t>
            </a:r>
            <a:r>
              <a:rPr lang="en-US" baseline="-25000">
                <a:solidFill>
                  <a:srgbClr val="FF0000"/>
                </a:solidFill>
                <a:cs typeface="Times New Roman" pitchFamily="18" charset="0"/>
              </a:rPr>
              <a:t>2</a:t>
            </a:r>
            <a:r>
              <a:rPr lang="en-US">
                <a:cs typeface="Times New Roman" pitchFamily="18" charset="0"/>
              </a:rPr>
              <a:t> trong </a:t>
            </a:r>
            <a:r>
              <a:rPr lang="en-US"/>
              <a:t>đó </a:t>
            </a:r>
            <a:r>
              <a:rPr lang="en-US" i="1">
                <a:solidFill>
                  <a:srgbClr val="FF0000"/>
                </a:solidFill>
                <a:cs typeface="Times New Roman" pitchFamily="18" charset="0"/>
              </a:rPr>
              <a:t>V</a:t>
            </a:r>
            <a:r>
              <a:rPr lang="en-US" baseline="-25000">
                <a:solidFill>
                  <a:srgbClr val="FF0000"/>
                </a:solidFill>
                <a:cs typeface="Times New Roman" pitchFamily="18" charset="0"/>
              </a:rPr>
              <a:t>1 </a:t>
            </a:r>
            <a:r>
              <a:rPr lang="en-US">
                <a:solidFill>
                  <a:srgbClr val="FF0000"/>
                </a:solidFill>
                <a:cs typeface="Times New Roman" pitchFamily="18" charset="0"/>
              </a:rPr>
              <a:t>∩</a:t>
            </a:r>
            <a:r>
              <a:rPr lang="en-US" baseline="-25000">
                <a:solidFill>
                  <a:srgbClr val="FF0000"/>
                </a:solidFill>
                <a:cs typeface="Times New Roman" pitchFamily="18" charset="0"/>
              </a:rPr>
              <a:t> </a:t>
            </a:r>
            <a:r>
              <a:rPr lang="en-US" i="1">
                <a:solidFill>
                  <a:srgbClr val="FF0000"/>
                </a:solidFill>
                <a:cs typeface="Times New Roman" pitchFamily="18" charset="0"/>
                <a:sym typeface="Symbol" pitchFamily="18" charset="2"/>
              </a:rPr>
              <a:t>V</a:t>
            </a:r>
            <a:r>
              <a:rPr lang="en-US" baseline="-25000">
                <a:solidFill>
                  <a:srgbClr val="FF0000"/>
                </a:solidFill>
                <a:cs typeface="Times New Roman" pitchFamily="18" charset="0"/>
                <a:sym typeface="Symbol" pitchFamily="18" charset="2"/>
              </a:rPr>
              <a:t>2</a:t>
            </a:r>
            <a:r>
              <a:rPr lang="en-US">
                <a:solidFill>
                  <a:srgbClr val="FF0000"/>
                </a:solidFill>
                <a:cs typeface="Times New Roman" pitchFamily="18" charset="0"/>
                <a:sym typeface="Symbol" pitchFamily="18" charset="2"/>
              </a:rPr>
              <a:t>=</a:t>
            </a:r>
            <a:r>
              <a:rPr lang="en-US">
                <a:solidFill>
                  <a:srgbClr val="FF0000"/>
                </a:solidFill>
                <a:latin typeface="Symbol" pitchFamily="18" charset="2"/>
                <a:cs typeface="Times New Roman" pitchFamily="18" charset="0"/>
                <a:sym typeface="Symbol" pitchFamily="18" charset="2"/>
              </a:rPr>
              <a:t></a:t>
            </a:r>
            <a:r>
              <a:rPr lang="en-US">
                <a:cs typeface="Times New Roman" pitchFamily="18" charset="0"/>
                <a:sym typeface="Symbol" pitchFamily="18" charset="2"/>
              </a:rPr>
              <a:t> v</a:t>
            </a:r>
            <a:r>
              <a:rPr lang="en-US">
                <a:sym typeface="Symbol" pitchFamily="18" charset="2"/>
              </a:rPr>
              <a:t>à</a:t>
            </a:r>
            <a:r>
              <a:rPr lang="en-US">
                <a:cs typeface="Times New Roman" pitchFamily="18" charset="0"/>
                <a:sym typeface="Symbol" pitchFamily="18" charset="2"/>
              </a:rPr>
              <a:t> </a:t>
            </a:r>
            <a:br>
              <a:rPr lang="en-US">
                <a:cs typeface="Times New Roman" pitchFamily="18" charset="0"/>
                <a:sym typeface="Symbol" pitchFamily="18" charset="2"/>
              </a:rPr>
            </a:br>
            <a:r>
              <a:rPr lang="en-US">
                <a:solidFill>
                  <a:srgbClr val="FF0000"/>
                </a:solidFill>
                <a:latin typeface="Symbol" pitchFamily="18" charset="2"/>
                <a:cs typeface="Times New Roman" pitchFamily="18" charset="0"/>
                <a:sym typeface="Symbol" pitchFamily="18" charset="2"/>
              </a:rPr>
              <a:t></a:t>
            </a:r>
            <a:r>
              <a:rPr lang="en-US" i="1">
                <a:solidFill>
                  <a:srgbClr val="FF0000"/>
                </a:solidFill>
                <a:cs typeface="Times New Roman" pitchFamily="18" charset="0"/>
                <a:sym typeface="Symbol" pitchFamily="18" charset="2"/>
              </a:rPr>
              <a:t>e</a:t>
            </a:r>
            <a:r>
              <a:rPr lang="en-US">
                <a:solidFill>
                  <a:srgbClr val="FF0000"/>
                </a:solidFill>
                <a:cs typeface="Times New Roman" pitchFamily="18" charset="0"/>
                <a:sym typeface="Symbol" pitchFamily="18" charset="2"/>
              </a:rPr>
              <a:t></a:t>
            </a:r>
            <a:r>
              <a:rPr lang="en-US" i="1">
                <a:solidFill>
                  <a:srgbClr val="FF0000"/>
                </a:solidFill>
                <a:cs typeface="Times New Roman" pitchFamily="18" charset="0"/>
                <a:sym typeface="Symbol" pitchFamily="18" charset="2"/>
              </a:rPr>
              <a:t>E</a:t>
            </a:r>
            <a:r>
              <a:rPr lang="en-US">
                <a:solidFill>
                  <a:srgbClr val="FF0000"/>
                </a:solidFill>
                <a:cs typeface="Times New Roman" pitchFamily="18" charset="0"/>
                <a:sym typeface="Symbol" pitchFamily="18" charset="2"/>
              </a:rPr>
              <a:t>: </a:t>
            </a:r>
            <a:r>
              <a:rPr lang="en-US" i="1">
                <a:solidFill>
                  <a:srgbClr val="FF0000"/>
                </a:solidFill>
                <a:cs typeface="Times New Roman" pitchFamily="18" charset="0"/>
                <a:sym typeface="Symbol" pitchFamily="18" charset="2"/>
              </a:rPr>
              <a:t>v</a:t>
            </a:r>
            <a:r>
              <a:rPr lang="en-US" baseline="-25000">
                <a:solidFill>
                  <a:srgbClr val="FF0000"/>
                </a:solidFill>
                <a:cs typeface="Times New Roman" pitchFamily="18" charset="0"/>
                <a:sym typeface="Symbol" pitchFamily="18" charset="2"/>
              </a:rPr>
              <a:t>1</a:t>
            </a:r>
            <a:r>
              <a:rPr lang="en-US">
                <a:solidFill>
                  <a:srgbClr val="FF0000"/>
                </a:solidFill>
                <a:cs typeface="Times New Roman" pitchFamily="18" charset="0"/>
                <a:sym typeface="Symbol" pitchFamily="18" charset="2"/>
              </a:rPr>
              <a:t></a:t>
            </a:r>
            <a:r>
              <a:rPr lang="en-US" i="1">
                <a:solidFill>
                  <a:srgbClr val="FF0000"/>
                </a:solidFill>
                <a:cs typeface="Times New Roman" pitchFamily="18" charset="0"/>
                <a:sym typeface="Symbol" pitchFamily="18" charset="2"/>
              </a:rPr>
              <a:t>V</a:t>
            </a:r>
            <a:r>
              <a:rPr lang="en-US" baseline="-25000">
                <a:solidFill>
                  <a:srgbClr val="FF0000"/>
                </a:solidFill>
                <a:cs typeface="Times New Roman" pitchFamily="18" charset="0"/>
                <a:sym typeface="Symbol" pitchFamily="18" charset="2"/>
              </a:rPr>
              <a:t>1</a:t>
            </a:r>
            <a:r>
              <a:rPr lang="en-US">
                <a:solidFill>
                  <a:srgbClr val="FF0000"/>
                </a:solidFill>
                <a:cs typeface="Times New Roman" pitchFamily="18" charset="0"/>
                <a:sym typeface="Symbol" pitchFamily="18" charset="2"/>
              </a:rPr>
              <a:t>,</a:t>
            </a:r>
            <a:r>
              <a:rPr lang="en-US" i="1">
                <a:solidFill>
                  <a:srgbClr val="FF0000"/>
                </a:solidFill>
                <a:cs typeface="Times New Roman" pitchFamily="18" charset="0"/>
                <a:sym typeface="Symbol" pitchFamily="18" charset="2"/>
              </a:rPr>
              <a:t>v</a:t>
            </a:r>
            <a:r>
              <a:rPr lang="en-US" baseline="-25000">
                <a:solidFill>
                  <a:srgbClr val="FF0000"/>
                </a:solidFill>
                <a:cs typeface="Times New Roman" pitchFamily="18" charset="0"/>
                <a:sym typeface="Symbol" pitchFamily="18" charset="2"/>
              </a:rPr>
              <a:t>2</a:t>
            </a:r>
            <a:r>
              <a:rPr lang="en-US">
                <a:solidFill>
                  <a:srgbClr val="FF0000"/>
                </a:solidFill>
                <a:cs typeface="Times New Roman" pitchFamily="18" charset="0"/>
                <a:sym typeface="Symbol" pitchFamily="18" charset="2"/>
              </a:rPr>
              <a:t></a:t>
            </a:r>
            <a:r>
              <a:rPr lang="en-US" i="1">
                <a:solidFill>
                  <a:srgbClr val="FF0000"/>
                </a:solidFill>
                <a:cs typeface="Times New Roman" pitchFamily="18" charset="0"/>
                <a:sym typeface="Symbol" pitchFamily="18" charset="2"/>
              </a:rPr>
              <a:t>V</a:t>
            </a:r>
            <a:r>
              <a:rPr lang="en-US" baseline="-25000">
                <a:solidFill>
                  <a:srgbClr val="FF0000"/>
                </a:solidFill>
                <a:cs typeface="Times New Roman" pitchFamily="18" charset="0"/>
                <a:sym typeface="Symbol" pitchFamily="18" charset="2"/>
              </a:rPr>
              <a:t>2</a:t>
            </a:r>
            <a:r>
              <a:rPr lang="en-US">
                <a:solidFill>
                  <a:srgbClr val="FF0000"/>
                </a:solidFill>
                <a:cs typeface="Times New Roman" pitchFamily="18" charset="0"/>
                <a:sym typeface="Symbol" pitchFamily="18" charset="2"/>
              </a:rPr>
              <a:t>: </a:t>
            </a:r>
            <a:r>
              <a:rPr lang="en-US" i="1">
                <a:solidFill>
                  <a:srgbClr val="FF0000"/>
                </a:solidFill>
                <a:cs typeface="Times New Roman" pitchFamily="18" charset="0"/>
                <a:sym typeface="Symbol" pitchFamily="18" charset="2"/>
              </a:rPr>
              <a:t>e</a:t>
            </a:r>
            <a:r>
              <a:rPr lang="en-US">
                <a:solidFill>
                  <a:srgbClr val="FF0000"/>
                </a:solidFill>
                <a:cs typeface="Times New Roman" pitchFamily="18" charset="0"/>
                <a:sym typeface="Symbol" pitchFamily="18" charset="2"/>
              </a:rPr>
              <a:t>={</a:t>
            </a:r>
            <a:r>
              <a:rPr lang="en-US" i="1">
                <a:solidFill>
                  <a:srgbClr val="FF0000"/>
                </a:solidFill>
                <a:cs typeface="Times New Roman" pitchFamily="18" charset="0"/>
                <a:sym typeface="Symbol" pitchFamily="18" charset="2"/>
              </a:rPr>
              <a:t>v</a:t>
            </a:r>
            <a:r>
              <a:rPr lang="en-US" baseline="-25000">
                <a:solidFill>
                  <a:srgbClr val="FF0000"/>
                </a:solidFill>
                <a:cs typeface="Times New Roman" pitchFamily="18" charset="0"/>
                <a:sym typeface="Symbol" pitchFamily="18" charset="2"/>
              </a:rPr>
              <a:t>1</a:t>
            </a:r>
            <a:r>
              <a:rPr lang="en-US">
                <a:solidFill>
                  <a:srgbClr val="FF0000"/>
                </a:solidFill>
                <a:cs typeface="Times New Roman" pitchFamily="18" charset="0"/>
                <a:sym typeface="Symbol" pitchFamily="18" charset="2"/>
              </a:rPr>
              <a:t>,</a:t>
            </a:r>
            <a:r>
              <a:rPr lang="en-US" i="1">
                <a:solidFill>
                  <a:srgbClr val="FF0000"/>
                </a:solidFill>
                <a:cs typeface="Times New Roman" pitchFamily="18" charset="0"/>
                <a:sym typeface="Symbol" pitchFamily="18" charset="2"/>
              </a:rPr>
              <a:t>v</a:t>
            </a:r>
            <a:r>
              <a:rPr lang="en-US" baseline="-25000">
                <a:solidFill>
                  <a:srgbClr val="FF0000"/>
                </a:solidFill>
                <a:cs typeface="Times New Roman" pitchFamily="18" charset="0"/>
                <a:sym typeface="Symbol" pitchFamily="18" charset="2"/>
              </a:rPr>
              <a:t>2</a:t>
            </a:r>
            <a:r>
              <a:rPr lang="en-US">
                <a:solidFill>
                  <a:srgbClr val="FF0000"/>
                </a:solidFill>
                <a:cs typeface="Times New Roman" pitchFamily="18" charset="0"/>
                <a:sym typeface="Symbol" pitchFamily="18" charset="2"/>
              </a:rPr>
              <a:t>}</a:t>
            </a:r>
            <a:r>
              <a:rPr lang="en-US">
                <a:cs typeface="Times New Roman" pitchFamily="18" charset="0"/>
                <a:sym typeface="Symbol" pitchFamily="18" charset="2"/>
              </a:rPr>
              <a:t>.</a:t>
            </a:r>
          </a:p>
          <a:p>
            <a:pPr>
              <a:defRPr/>
            </a:pPr>
            <a:r>
              <a:rPr lang="en-US" b="1">
                <a:cs typeface="Times New Roman" pitchFamily="18" charset="0"/>
                <a:sym typeface="Symbol" pitchFamily="18" charset="2"/>
              </a:rPr>
              <a:t>T</a:t>
            </a:r>
            <a:r>
              <a:rPr lang="en-US" b="1">
                <a:sym typeface="Symbol" pitchFamily="18" charset="2"/>
              </a:rPr>
              <a:t>ức là</a:t>
            </a:r>
            <a:r>
              <a:rPr lang="en-US" b="1">
                <a:cs typeface="Times New Roman" pitchFamily="18" charset="0"/>
                <a:sym typeface="Symbol" pitchFamily="18" charset="2"/>
              </a:rPr>
              <a:t>:</a:t>
            </a:r>
            <a:r>
              <a:rPr lang="en-US">
                <a:cs typeface="Times New Roman" pitchFamily="18" charset="0"/>
                <a:sym typeface="Symbol" pitchFamily="18" charset="2"/>
              </a:rPr>
              <a:t> </a:t>
            </a:r>
            <a:r>
              <a:rPr lang="en-US">
                <a:sym typeface="Symbol" pitchFamily="18" charset="2"/>
              </a:rPr>
              <a:t>Đồ thi có thể chia thành</a:t>
            </a:r>
          </a:p>
          <a:p>
            <a:pPr>
              <a:buFontTx/>
              <a:buNone/>
              <a:defRPr/>
            </a:pPr>
            <a:r>
              <a:rPr lang="en-US">
                <a:sym typeface="Symbol" pitchFamily="18" charset="2"/>
              </a:rPr>
              <a:t> hai phần sao cho mọi cạnh đều đi</a:t>
            </a:r>
          </a:p>
          <a:p>
            <a:pPr>
              <a:buFontTx/>
              <a:buNone/>
              <a:defRPr/>
            </a:pPr>
            <a:r>
              <a:rPr lang="en-US">
                <a:sym typeface="Symbol" pitchFamily="18" charset="2"/>
              </a:rPr>
              <a:t> từ một phần sang phần khác.</a:t>
            </a:r>
          </a:p>
        </p:txBody>
      </p:sp>
      <p:sp>
        <p:nvSpPr>
          <p:cNvPr id="49158" name="Oval 23">
            <a:extLst>
              <a:ext uri="{FF2B5EF4-FFF2-40B4-BE49-F238E27FC236}">
                <a16:creationId xmlns:a16="http://schemas.microsoft.com/office/drawing/2014/main" id="{A84534AE-5CC2-4B33-A0D1-ABAA0012F3AC}"/>
              </a:ext>
            </a:extLst>
          </p:cNvPr>
          <p:cNvSpPr>
            <a:spLocks noChangeArrowheads="1"/>
          </p:cNvSpPr>
          <p:nvPr/>
        </p:nvSpPr>
        <p:spPr bwMode="auto">
          <a:xfrm>
            <a:off x="7239000" y="3581400"/>
            <a:ext cx="609600" cy="1905000"/>
          </a:xfrm>
          <a:prstGeom prst="ellipse">
            <a:avLst/>
          </a:pr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9159" name="Oval 22">
            <a:extLst>
              <a:ext uri="{FF2B5EF4-FFF2-40B4-BE49-F238E27FC236}">
                <a16:creationId xmlns:a16="http://schemas.microsoft.com/office/drawing/2014/main" id="{066BD0DA-C837-490D-A6C9-AA737B5C62C7}"/>
              </a:ext>
            </a:extLst>
          </p:cNvPr>
          <p:cNvSpPr>
            <a:spLocks noChangeArrowheads="1"/>
          </p:cNvSpPr>
          <p:nvPr/>
        </p:nvSpPr>
        <p:spPr bwMode="auto">
          <a:xfrm>
            <a:off x="6324600" y="3581400"/>
            <a:ext cx="609600" cy="190500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9160" name="Rectangle 2">
            <a:extLst>
              <a:ext uri="{FF2B5EF4-FFF2-40B4-BE49-F238E27FC236}">
                <a16:creationId xmlns:a16="http://schemas.microsoft.com/office/drawing/2014/main" id="{BAE35ED8-DB86-4A8E-BE2B-53F867689241}"/>
              </a:ext>
            </a:extLst>
          </p:cNvPr>
          <p:cNvSpPr>
            <a:spLocks noGrp="1" noChangeArrowheads="1"/>
          </p:cNvSpPr>
          <p:nvPr>
            <p:ph type="title"/>
          </p:nvPr>
        </p:nvSpPr>
        <p:spPr/>
        <p:txBody>
          <a:bodyPr/>
          <a:lstStyle/>
          <a:p>
            <a:r>
              <a:rPr lang="en-US" altLang="en-US" sz="4000"/>
              <a:t>Đồ thị hai phần - Bipartite Graphs</a:t>
            </a:r>
          </a:p>
        </p:txBody>
      </p:sp>
      <p:sp>
        <p:nvSpPr>
          <p:cNvPr id="49161" name="Oval 4">
            <a:extLst>
              <a:ext uri="{FF2B5EF4-FFF2-40B4-BE49-F238E27FC236}">
                <a16:creationId xmlns:a16="http://schemas.microsoft.com/office/drawing/2014/main" id="{E66ED5D6-CB2F-49D6-AA21-937499ABFD2C}"/>
              </a:ext>
            </a:extLst>
          </p:cNvPr>
          <p:cNvSpPr>
            <a:spLocks noChangeArrowheads="1"/>
          </p:cNvSpPr>
          <p:nvPr/>
        </p:nvSpPr>
        <p:spPr bwMode="auto">
          <a:xfrm>
            <a:off x="6553200" y="38100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9162" name="Oval 5">
            <a:extLst>
              <a:ext uri="{FF2B5EF4-FFF2-40B4-BE49-F238E27FC236}">
                <a16:creationId xmlns:a16="http://schemas.microsoft.com/office/drawing/2014/main" id="{5F7B3290-124D-4EB5-AC70-9B810852265D}"/>
              </a:ext>
            </a:extLst>
          </p:cNvPr>
          <p:cNvSpPr>
            <a:spLocks noChangeArrowheads="1"/>
          </p:cNvSpPr>
          <p:nvPr/>
        </p:nvSpPr>
        <p:spPr bwMode="auto">
          <a:xfrm>
            <a:off x="6553200" y="41148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9163" name="Oval 6">
            <a:extLst>
              <a:ext uri="{FF2B5EF4-FFF2-40B4-BE49-F238E27FC236}">
                <a16:creationId xmlns:a16="http://schemas.microsoft.com/office/drawing/2014/main" id="{D1059A15-EFB9-4067-9C78-1D691C7085C4}"/>
              </a:ext>
            </a:extLst>
          </p:cNvPr>
          <p:cNvSpPr>
            <a:spLocks noChangeArrowheads="1"/>
          </p:cNvSpPr>
          <p:nvPr/>
        </p:nvSpPr>
        <p:spPr bwMode="auto">
          <a:xfrm>
            <a:off x="6553200" y="4419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9164" name="Oval 7">
            <a:extLst>
              <a:ext uri="{FF2B5EF4-FFF2-40B4-BE49-F238E27FC236}">
                <a16:creationId xmlns:a16="http://schemas.microsoft.com/office/drawing/2014/main" id="{9FD63F77-BD41-45DB-AE0E-8CF857223709}"/>
              </a:ext>
            </a:extLst>
          </p:cNvPr>
          <p:cNvSpPr>
            <a:spLocks noChangeArrowheads="1"/>
          </p:cNvSpPr>
          <p:nvPr/>
        </p:nvSpPr>
        <p:spPr bwMode="auto">
          <a:xfrm>
            <a:off x="6553200" y="4724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9165" name="Oval 8">
            <a:extLst>
              <a:ext uri="{FF2B5EF4-FFF2-40B4-BE49-F238E27FC236}">
                <a16:creationId xmlns:a16="http://schemas.microsoft.com/office/drawing/2014/main" id="{EB724C3B-C5FC-470E-8834-BCBC784A871D}"/>
              </a:ext>
            </a:extLst>
          </p:cNvPr>
          <p:cNvSpPr>
            <a:spLocks noChangeArrowheads="1"/>
          </p:cNvSpPr>
          <p:nvPr/>
        </p:nvSpPr>
        <p:spPr bwMode="auto">
          <a:xfrm>
            <a:off x="6553200" y="50292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9166" name="Oval 11">
            <a:extLst>
              <a:ext uri="{FF2B5EF4-FFF2-40B4-BE49-F238E27FC236}">
                <a16:creationId xmlns:a16="http://schemas.microsoft.com/office/drawing/2014/main" id="{C2E6435F-1DC4-429A-8ECD-CC2C3C589F5C}"/>
              </a:ext>
            </a:extLst>
          </p:cNvPr>
          <p:cNvSpPr>
            <a:spLocks noChangeArrowheads="1"/>
          </p:cNvSpPr>
          <p:nvPr/>
        </p:nvSpPr>
        <p:spPr bwMode="auto">
          <a:xfrm>
            <a:off x="7467600" y="38100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9167" name="Oval 12">
            <a:extLst>
              <a:ext uri="{FF2B5EF4-FFF2-40B4-BE49-F238E27FC236}">
                <a16:creationId xmlns:a16="http://schemas.microsoft.com/office/drawing/2014/main" id="{58CD3802-8C5D-4A2E-A511-B0337D171E32}"/>
              </a:ext>
            </a:extLst>
          </p:cNvPr>
          <p:cNvSpPr>
            <a:spLocks noChangeArrowheads="1"/>
          </p:cNvSpPr>
          <p:nvPr/>
        </p:nvSpPr>
        <p:spPr bwMode="auto">
          <a:xfrm>
            <a:off x="7467600" y="41148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9168" name="Oval 13">
            <a:extLst>
              <a:ext uri="{FF2B5EF4-FFF2-40B4-BE49-F238E27FC236}">
                <a16:creationId xmlns:a16="http://schemas.microsoft.com/office/drawing/2014/main" id="{456DA9F4-28AC-4AD0-B217-09EEE1FC4459}"/>
              </a:ext>
            </a:extLst>
          </p:cNvPr>
          <p:cNvSpPr>
            <a:spLocks noChangeArrowheads="1"/>
          </p:cNvSpPr>
          <p:nvPr/>
        </p:nvSpPr>
        <p:spPr bwMode="auto">
          <a:xfrm>
            <a:off x="7467600" y="4419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9169" name="Oval 14">
            <a:extLst>
              <a:ext uri="{FF2B5EF4-FFF2-40B4-BE49-F238E27FC236}">
                <a16:creationId xmlns:a16="http://schemas.microsoft.com/office/drawing/2014/main" id="{ECE62780-2D17-450C-92BE-A24F8AD48CBE}"/>
              </a:ext>
            </a:extLst>
          </p:cNvPr>
          <p:cNvSpPr>
            <a:spLocks noChangeArrowheads="1"/>
          </p:cNvSpPr>
          <p:nvPr/>
        </p:nvSpPr>
        <p:spPr bwMode="auto">
          <a:xfrm>
            <a:off x="7467600" y="4724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9170" name="Oval 15">
            <a:extLst>
              <a:ext uri="{FF2B5EF4-FFF2-40B4-BE49-F238E27FC236}">
                <a16:creationId xmlns:a16="http://schemas.microsoft.com/office/drawing/2014/main" id="{6D974FBD-83E4-47E7-8669-57B5FEBD6621}"/>
              </a:ext>
            </a:extLst>
          </p:cNvPr>
          <p:cNvSpPr>
            <a:spLocks noChangeArrowheads="1"/>
          </p:cNvSpPr>
          <p:nvPr/>
        </p:nvSpPr>
        <p:spPr bwMode="auto">
          <a:xfrm>
            <a:off x="7467600" y="50292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49171" name="Line 16">
            <a:extLst>
              <a:ext uri="{FF2B5EF4-FFF2-40B4-BE49-F238E27FC236}">
                <a16:creationId xmlns:a16="http://schemas.microsoft.com/office/drawing/2014/main" id="{F387A1FD-A39C-466B-A44B-9132B1B41D2E}"/>
              </a:ext>
            </a:extLst>
          </p:cNvPr>
          <p:cNvSpPr>
            <a:spLocks noChangeShapeType="1"/>
          </p:cNvSpPr>
          <p:nvPr/>
        </p:nvSpPr>
        <p:spPr bwMode="auto">
          <a:xfrm>
            <a:off x="6705600" y="3886200"/>
            <a:ext cx="7620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2" name="Line 17">
            <a:extLst>
              <a:ext uri="{FF2B5EF4-FFF2-40B4-BE49-F238E27FC236}">
                <a16:creationId xmlns:a16="http://schemas.microsoft.com/office/drawing/2014/main" id="{48EFAAB3-BB26-4C2F-8C42-0DD1F41EDA91}"/>
              </a:ext>
            </a:extLst>
          </p:cNvPr>
          <p:cNvSpPr>
            <a:spLocks noChangeShapeType="1"/>
          </p:cNvSpPr>
          <p:nvPr/>
        </p:nvSpPr>
        <p:spPr bwMode="auto">
          <a:xfrm>
            <a:off x="6705600" y="4191000"/>
            <a:ext cx="762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3" name="Line 18">
            <a:extLst>
              <a:ext uri="{FF2B5EF4-FFF2-40B4-BE49-F238E27FC236}">
                <a16:creationId xmlns:a16="http://schemas.microsoft.com/office/drawing/2014/main" id="{7E434930-2566-49B2-BEA4-DA8BE860123C}"/>
              </a:ext>
            </a:extLst>
          </p:cNvPr>
          <p:cNvSpPr>
            <a:spLocks noChangeShapeType="1"/>
          </p:cNvSpPr>
          <p:nvPr/>
        </p:nvSpPr>
        <p:spPr bwMode="auto">
          <a:xfrm flipV="1">
            <a:off x="6705600" y="4495800"/>
            <a:ext cx="7620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4" name="Line 19">
            <a:extLst>
              <a:ext uri="{FF2B5EF4-FFF2-40B4-BE49-F238E27FC236}">
                <a16:creationId xmlns:a16="http://schemas.microsoft.com/office/drawing/2014/main" id="{E66AD181-3B3D-4E3F-9D76-A42B81BAE880}"/>
              </a:ext>
            </a:extLst>
          </p:cNvPr>
          <p:cNvSpPr>
            <a:spLocks noChangeShapeType="1"/>
          </p:cNvSpPr>
          <p:nvPr/>
        </p:nvSpPr>
        <p:spPr bwMode="auto">
          <a:xfrm>
            <a:off x="6705600" y="4495800"/>
            <a:ext cx="7620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5" name="Line 20">
            <a:extLst>
              <a:ext uri="{FF2B5EF4-FFF2-40B4-BE49-F238E27FC236}">
                <a16:creationId xmlns:a16="http://schemas.microsoft.com/office/drawing/2014/main" id="{634AB3EF-EA2A-4E2D-BABD-E036BD9BB69E}"/>
              </a:ext>
            </a:extLst>
          </p:cNvPr>
          <p:cNvSpPr>
            <a:spLocks noChangeShapeType="1"/>
          </p:cNvSpPr>
          <p:nvPr/>
        </p:nvSpPr>
        <p:spPr bwMode="auto">
          <a:xfrm>
            <a:off x="6705600" y="3886200"/>
            <a:ext cx="7620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6" name="Line 21">
            <a:extLst>
              <a:ext uri="{FF2B5EF4-FFF2-40B4-BE49-F238E27FC236}">
                <a16:creationId xmlns:a16="http://schemas.microsoft.com/office/drawing/2014/main" id="{C2724FCB-966C-4904-BF5E-E4E243FDD386}"/>
              </a:ext>
            </a:extLst>
          </p:cNvPr>
          <p:cNvSpPr>
            <a:spLocks noChangeShapeType="1"/>
          </p:cNvSpPr>
          <p:nvPr/>
        </p:nvSpPr>
        <p:spPr bwMode="auto">
          <a:xfrm>
            <a:off x="6705600" y="4800600"/>
            <a:ext cx="7620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7" name="Text Box 24">
            <a:extLst>
              <a:ext uri="{FF2B5EF4-FFF2-40B4-BE49-F238E27FC236}">
                <a16:creationId xmlns:a16="http://schemas.microsoft.com/office/drawing/2014/main" id="{401BA9EC-4A61-4FDC-A625-5B94C0F07AE3}"/>
              </a:ext>
            </a:extLst>
          </p:cNvPr>
          <p:cNvSpPr txBox="1">
            <a:spLocks noChangeArrowheads="1"/>
          </p:cNvSpPr>
          <p:nvPr/>
        </p:nvSpPr>
        <p:spPr bwMode="auto">
          <a:xfrm>
            <a:off x="6408738" y="5402263"/>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i="1"/>
              <a:t>V</a:t>
            </a:r>
            <a:r>
              <a:rPr lang="en-US" altLang="en-US" sz="2400" baseline="-25000"/>
              <a:t>1</a:t>
            </a:r>
            <a:endParaRPr lang="en-US" altLang="en-US" sz="2400"/>
          </a:p>
        </p:txBody>
      </p:sp>
      <p:sp>
        <p:nvSpPr>
          <p:cNvPr id="49178" name="Text Box 25">
            <a:extLst>
              <a:ext uri="{FF2B5EF4-FFF2-40B4-BE49-F238E27FC236}">
                <a16:creationId xmlns:a16="http://schemas.microsoft.com/office/drawing/2014/main" id="{A99F4680-62FB-4F04-AA13-F8033DEF7EAB}"/>
              </a:ext>
            </a:extLst>
          </p:cNvPr>
          <p:cNvSpPr txBox="1">
            <a:spLocks noChangeArrowheads="1"/>
          </p:cNvSpPr>
          <p:nvPr/>
        </p:nvSpPr>
        <p:spPr bwMode="auto">
          <a:xfrm>
            <a:off x="7353300" y="5394325"/>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i="1"/>
              <a:t>V</a:t>
            </a:r>
            <a:r>
              <a:rPr lang="en-US" altLang="en-US" sz="2400" baseline="-25000"/>
              <a:t>2</a:t>
            </a:r>
            <a:endParaRPr lang="en-US" altLang="en-US" sz="2400"/>
          </a:p>
        </p:txBody>
      </p:sp>
      <p:sp>
        <p:nvSpPr>
          <p:cNvPr id="49179" name="Text Box 26">
            <a:extLst>
              <a:ext uri="{FF2B5EF4-FFF2-40B4-BE49-F238E27FC236}">
                <a16:creationId xmlns:a16="http://schemas.microsoft.com/office/drawing/2014/main" id="{D551108B-8C9C-4E72-995C-198939A9D4F6}"/>
              </a:ext>
            </a:extLst>
          </p:cNvPr>
          <p:cNvSpPr txBox="1">
            <a:spLocks noChangeArrowheads="1"/>
          </p:cNvSpPr>
          <p:nvPr/>
        </p:nvSpPr>
        <p:spPr bwMode="auto">
          <a:xfrm>
            <a:off x="1022350" y="5715000"/>
            <a:ext cx="4616450" cy="679450"/>
          </a:xfrm>
          <a:prstGeom prst="rect">
            <a:avLst/>
          </a:prstGeom>
          <a:solidFill>
            <a:srgbClr val="FFFFCC"/>
          </a:solidFill>
          <a:ln w="38100">
            <a:solidFill>
              <a:srgbClr val="0066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800"/>
              <a:t>This definition can easily be adapted for the </a:t>
            </a:r>
            <a:br>
              <a:rPr lang="en-US" altLang="en-US" sz="1800"/>
            </a:br>
            <a:r>
              <a:rPr lang="en-US" altLang="en-US" sz="1800"/>
              <a:t>case of multigraphs and directed graphs as well.</a:t>
            </a:r>
          </a:p>
        </p:txBody>
      </p:sp>
      <p:sp>
        <p:nvSpPr>
          <p:cNvPr id="49180" name="Text Box 27">
            <a:extLst>
              <a:ext uri="{FF2B5EF4-FFF2-40B4-BE49-F238E27FC236}">
                <a16:creationId xmlns:a16="http://schemas.microsoft.com/office/drawing/2014/main" id="{34265A3A-E3CF-4DE9-82C2-1C63FE84EBE5}"/>
              </a:ext>
            </a:extLst>
          </p:cNvPr>
          <p:cNvSpPr txBox="1">
            <a:spLocks noChangeArrowheads="1"/>
          </p:cNvSpPr>
          <p:nvPr/>
        </p:nvSpPr>
        <p:spPr bwMode="auto">
          <a:xfrm>
            <a:off x="6127750" y="5940425"/>
            <a:ext cx="1949450" cy="679450"/>
          </a:xfrm>
          <a:prstGeom prst="rect">
            <a:avLst/>
          </a:prstGeom>
          <a:solidFill>
            <a:srgbClr val="FFFFCC"/>
          </a:solidFill>
          <a:ln w="38100">
            <a:solidFill>
              <a:srgbClr val="0066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800"/>
              <a:t>Can represent with</a:t>
            </a:r>
            <a:br>
              <a:rPr lang="en-US" altLang="en-US" sz="1800"/>
            </a:br>
            <a:r>
              <a:rPr lang="en-US" altLang="en-US" sz="1800"/>
              <a:t>zero-one matrices.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a:extLst>
              <a:ext uri="{FF2B5EF4-FFF2-40B4-BE49-F238E27FC236}">
                <a16:creationId xmlns:a16="http://schemas.microsoft.com/office/drawing/2014/main" id="{858E6E51-9432-4AED-9126-5682DE0C0C4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2B509CA5-AA2E-4CE4-BA5B-007DDF18DDA3}"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51203" name="Footer Placeholder 4">
            <a:extLst>
              <a:ext uri="{FF2B5EF4-FFF2-40B4-BE49-F238E27FC236}">
                <a16:creationId xmlns:a16="http://schemas.microsoft.com/office/drawing/2014/main" id="{7B3B2A3E-7398-413B-B312-ED30E534216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51204" name="Slide Number Placeholder 5">
            <a:extLst>
              <a:ext uri="{FF2B5EF4-FFF2-40B4-BE49-F238E27FC236}">
                <a16:creationId xmlns:a16="http://schemas.microsoft.com/office/drawing/2014/main" id="{45CA980F-AEB0-4C27-8F43-395F7807EB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ED19845B-58C0-4C0E-9DE8-CFE5ABA3B899}" type="slidenum">
              <a:rPr lang="en-US" altLang="en-US" sz="1400">
                <a:solidFill>
                  <a:schemeClr val="bg1"/>
                </a:solidFill>
              </a:rPr>
              <a:pPr>
                <a:spcBef>
                  <a:spcPct val="0"/>
                </a:spcBef>
                <a:buFontTx/>
                <a:buNone/>
              </a:pPr>
              <a:t>24</a:t>
            </a:fld>
            <a:endParaRPr lang="en-US" altLang="en-US" sz="1400">
              <a:solidFill>
                <a:schemeClr val="bg1"/>
              </a:solidFill>
            </a:endParaRPr>
          </a:p>
        </p:txBody>
      </p:sp>
      <p:sp>
        <p:nvSpPr>
          <p:cNvPr id="51205" name="Rectangle 2">
            <a:extLst>
              <a:ext uri="{FF2B5EF4-FFF2-40B4-BE49-F238E27FC236}">
                <a16:creationId xmlns:a16="http://schemas.microsoft.com/office/drawing/2014/main" id="{72FFF99B-0948-4131-8822-9555339F129F}"/>
              </a:ext>
            </a:extLst>
          </p:cNvPr>
          <p:cNvSpPr>
            <a:spLocks noGrp="1" noChangeArrowheads="1"/>
          </p:cNvSpPr>
          <p:nvPr>
            <p:ph type="title"/>
          </p:nvPr>
        </p:nvSpPr>
        <p:spPr/>
        <p:txBody>
          <a:bodyPr/>
          <a:lstStyle/>
          <a:p>
            <a:r>
              <a:rPr lang="en-US" altLang="en-US" sz="4000"/>
              <a:t>Đồ thị hai phần đầy đủ</a:t>
            </a:r>
            <a:br>
              <a:rPr lang="en-US" altLang="en-US" sz="4000"/>
            </a:br>
            <a:r>
              <a:rPr lang="en-US" altLang="en-US" sz="4000"/>
              <a:t>Complete Bipartite Graphs</a:t>
            </a:r>
          </a:p>
        </p:txBody>
      </p:sp>
      <p:sp>
        <p:nvSpPr>
          <p:cNvPr id="757763" name="Rectangle 3">
            <a:extLst>
              <a:ext uri="{FF2B5EF4-FFF2-40B4-BE49-F238E27FC236}">
                <a16:creationId xmlns:a16="http://schemas.microsoft.com/office/drawing/2014/main" id="{1D0C25F3-2BE3-41CC-8495-70D55B8447C2}"/>
              </a:ext>
            </a:extLst>
          </p:cNvPr>
          <p:cNvSpPr>
            <a:spLocks noGrp="1" noChangeArrowheads="1"/>
          </p:cNvSpPr>
          <p:nvPr>
            <p:ph type="body" idx="1"/>
          </p:nvPr>
        </p:nvSpPr>
        <p:spPr/>
        <p:txBody>
          <a:bodyPr/>
          <a:lstStyle/>
          <a:p>
            <a:pPr>
              <a:defRPr/>
            </a:pPr>
            <a:r>
              <a:rPr lang="en-US"/>
              <a:t>Với </a:t>
            </a:r>
            <a:r>
              <a:rPr lang="en-US" i="1">
                <a:solidFill>
                  <a:srgbClr val="FF0000"/>
                </a:solidFill>
              </a:rPr>
              <a:t>m</a:t>
            </a:r>
            <a:r>
              <a:rPr lang="en-US">
                <a:solidFill>
                  <a:srgbClr val="FF0000"/>
                </a:solidFill>
              </a:rPr>
              <a:t>,</a:t>
            </a:r>
            <a:r>
              <a:rPr lang="en-US" i="1">
                <a:solidFill>
                  <a:srgbClr val="FF0000"/>
                </a:solidFill>
              </a:rPr>
              <a:t>n</a:t>
            </a:r>
            <a:r>
              <a:rPr lang="en-US">
                <a:solidFill>
                  <a:srgbClr val="FF0000"/>
                </a:solidFill>
                <a:sym typeface="Symbol" pitchFamily="18" charset="2"/>
              </a:rPr>
              <a:t></a:t>
            </a:r>
            <a:r>
              <a:rPr lang="en-US" b="1">
                <a:solidFill>
                  <a:srgbClr val="FF0000"/>
                </a:solidFill>
                <a:sym typeface="Symbol" pitchFamily="18" charset="2"/>
              </a:rPr>
              <a:t>N</a:t>
            </a:r>
            <a:r>
              <a:rPr lang="en-US">
                <a:sym typeface="Symbol" pitchFamily="18" charset="2"/>
              </a:rPr>
              <a:t>, đồ thị hai phần đầy đủ </a:t>
            </a:r>
            <a:r>
              <a:rPr lang="en-US">
                <a:solidFill>
                  <a:srgbClr val="FF0000"/>
                </a:solidFill>
                <a:sym typeface="Symbol" pitchFamily="18" charset="2"/>
              </a:rPr>
              <a:t>K</a:t>
            </a:r>
            <a:r>
              <a:rPr lang="en-US" i="1" baseline="-25000">
                <a:solidFill>
                  <a:srgbClr val="FF0000"/>
                </a:solidFill>
                <a:sym typeface="Symbol" pitchFamily="18" charset="2"/>
              </a:rPr>
              <a:t>m</a:t>
            </a:r>
            <a:r>
              <a:rPr lang="en-US" baseline="-25000">
                <a:solidFill>
                  <a:srgbClr val="FF0000"/>
                </a:solidFill>
                <a:sym typeface="Symbol" pitchFamily="18" charset="2"/>
              </a:rPr>
              <a:t>,</a:t>
            </a:r>
            <a:r>
              <a:rPr lang="en-US" i="1" baseline="-25000">
                <a:solidFill>
                  <a:srgbClr val="FF0000"/>
                </a:solidFill>
                <a:sym typeface="Symbol" pitchFamily="18" charset="2"/>
              </a:rPr>
              <a:t>n</a:t>
            </a:r>
            <a:r>
              <a:rPr lang="en-US">
                <a:sym typeface="Symbol" pitchFamily="18" charset="2"/>
              </a:rPr>
              <a:t> là đồ thị trong đó </a:t>
            </a:r>
            <a:r>
              <a:rPr lang="en-US">
                <a:solidFill>
                  <a:srgbClr val="FF0000"/>
                </a:solidFill>
                <a:sym typeface="Symbol" pitchFamily="18" charset="2"/>
              </a:rPr>
              <a:t>|</a:t>
            </a:r>
            <a:r>
              <a:rPr lang="en-US" i="1">
                <a:solidFill>
                  <a:srgbClr val="FF0000"/>
                </a:solidFill>
                <a:sym typeface="Symbol" pitchFamily="18" charset="2"/>
              </a:rPr>
              <a:t>V</a:t>
            </a:r>
            <a:r>
              <a:rPr lang="en-US" baseline="-25000">
                <a:solidFill>
                  <a:srgbClr val="FF0000"/>
                </a:solidFill>
                <a:sym typeface="Symbol" pitchFamily="18" charset="2"/>
              </a:rPr>
              <a:t>1</a:t>
            </a:r>
            <a:r>
              <a:rPr lang="en-US">
                <a:solidFill>
                  <a:srgbClr val="FF0000"/>
                </a:solidFill>
                <a:sym typeface="Symbol" pitchFamily="18" charset="2"/>
              </a:rPr>
              <a:t>| = </a:t>
            </a:r>
            <a:r>
              <a:rPr lang="en-US" i="1">
                <a:solidFill>
                  <a:srgbClr val="FF0000"/>
                </a:solidFill>
                <a:sym typeface="Symbol" pitchFamily="18" charset="2"/>
              </a:rPr>
              <a:t>m</a:t>
            </a:r>
            <a:r>
              <a:rPr lang="en-US">
                <a:sym typeface="Symbol" pitchFamily="18" charset="2"/>
              </a:rPr>
              <a:t>, </a:t>
            </a:r>
            <a:r>
              <a:rPr lang="en-US">
                <a:solidFill>
                  <a:srgbClr val="FF0000"/>
                </a:solidFill>
                <a:sym typeface="Symbol" pitchFamily="18" charset="2"/>
              </a:rPr>
              <a:t>|</a:t>
            </a:r>
            <a:r>
              <a:rPr lang="en-US" i="1">
                <a:solidFill>
                  <a:srgbClr val="FF0000"/>
                </a:solidFill>
                <a:sym typeface="Symbol" pitchFamily="18" charset="2"/>
              </a:rPr>
              <a:t>V</a:t>
            </a:r>
            <a:r>
              <a:rPr lang="en-US" baseline="-25000">
                <a:solidFill>
                  <a:srgbClr val="FF0000"/>
                </a:solidFill>
                <a:sym typeface="Symbol" pitchFamily="18" charset="2"/>
              </a:rPr>
              <a:t>2</a:t>
            </a:r>
            <a:r>
              <a:rPr lang="en-US">
                <a:solidFill>
                  <a:srgbClr val="FF0000"/>
                </a:solidFill>
                <a:sym typeface="Symbol" pitchFamily="18" charset="2"/>
              </a:rPr>
              <a:t>| = </a:t>
            </a:r>
            <a:r>
              <a:rPr lang="en-US" i="1">
                <a:solidFill>
                  <a:srgbClr val="FF0000"/>
                </a:solidFill>
                <a:sym typeface="Symbol" pitchFamily="18" charset="2"/>
              </a:rPr>
              <a:t>n</a:t>
            </a:r>
            <a:r>
              <a:rPr lang="en-US">
                <a:sym typeface="Symbol" pitchFamily="18" charset="2"/>
              </a:rPr>
              <a:t>, và            </a:t>
            </a:r>
            <a:r>
              <a:rPr lang="en-US" i="1">
                <a:solidFill>
                  <a:srgbClr val="FF0000"/>
                </a:solidFill>
                <a:sym typeface="Symbol" pitchFamily="18" charset="2"/>
              </a:rPr>
              <a:t>E</a:t>
            </a:r>
            <a:r>
              <a:rPr lang="en-US">
                <a:solidFill>
                  <a:srgbClr val="FF0000"/>
                </a:solidFill>
                <a:sym typeface="Symbol" pitchFamily="18" charset="2"/>
              </a:rPr>
              <a:t> = {{</a:t>
            </a:r>
            <a:r>
              <a:rPr lang="en-US" i="1">
                <a:solidFill>
                  <a:srgbClr val="FF0000"/>
                </a:solidFill>
                <a:sym typeface="Symbol" pitchFamily="18" charset="2"/>
              </a:rPr>
              <a:t>v</a:t>
            </a:r>
            <a:r>
              <a:rPr lang="en-US" baseline="-25000">
                <a:solidFill>
                  <a:srgbClr val="FF0000"/>
                </a:solidFill>
                <a:sym typeface="Symbol" pitchFamily="18" charset="2"/>
              </a:rPr>
              <a:t>1</a:t>
            </a:r>
            <a:r>
              <a:rPr lang="en-US">
                <a:solidFill>
                  <a:srgbClr val="FF0000"/>
                </a:solidFill>
                <a:sym typeface="Symbol" pitchFamily="18" charset="2"/>
              </a:rPr>
              <a:t>,</a:t>
            </a:r>
            <a:r>
              <a:rPr lang="en-US" i="1">
                <a:solidFill>
                  <a:srgbClr val="FF0000"/>
                </a:solidFill>
                <a:sym typeface="Symbol" pitchFamily="18" charset="2"/>
              </a:rPr>
              <a:t>v</a:t>
            </a:r>
            <a:r>
              <a:rPr lang="en-US" baseline="-25000">
                <a:solidFill>
                  <a:srgbClr val="FF0000"/>
                </a:solidFill>
                <a:sym typeface="Symbol" pitchFamily="18" charset="2"/>
              </a:rPr>
              <a:t>2</a:t>
            </a:r>
            <a:r>
              <a:rPr lang="en-US">
                <a:solidFill>
                  <a:srgbClr val="FF0000"/>
                </a:solidFill>
                <a:sym typeface="Symbol" pitchFamily="18" charset="2"/>
              </a:rPr>
              <a:t>}|</a:t>
            </a:r>
            <a:r>
              <a:rPr lang="en-US" i="1">
                <a:solidFill>
                  <a:srgbClr val="FF0000"/>
                </a:solidFill>
                <a:sym typeface="Symbol" pitchFamily="18" charset="2"/>
              </a:rPr>
              <a:t>v</a:t>
            </a:r>
            <a:r>
              <a:rPr lang="en-US" baseline="-25000">
                <a:solidFill>
                  <a:srgbClr val="FF0000"/>
                </a:solidFill>
                <a:sym typeface="Symbol" pitchFamily="18" charset="2"/>
              </a:rPr>
              <a:t>1</a:t>
            </a:r>
            <a:r>
              <a:rPr lang="en-US">
                <a:solidFill>
                  <a:srgbClr val="FF0000"/>
                </a:solidFill>
                <a:sym typeface="Symbol" pitchFamily="18" charset="2"/>
              </a:rPr>
              <a:t></a:t>
            </a:r>
            <a:r>
              <a:rPr lang="en-US" i="1">
                <a:solidFill>
                  <a:srgbClr val="FF0000"/>
                </a:solidFill>
                <a:sym typeface="Symbol" pitchFamily="18" charset="2"/>
              </a:rPr>
              <a:t>V</a:t>
            </a:r>
            <a:r>
              <a:rPr lang="en-US" baseline="-25000">
                <a:solidFill>
                  <a:srgbClr val="FF0000"/>
                </a:solidFill>
                <a:sym typeface="Symbol" pitchFamily="18" charset="2"/>
              </a:rPr>
              <a:t>1</a:t>
            </a:r>
            <a:r>
              <a:rPr lang="en-US">
                <a:solidFill>
                  <a:srgbClr val="FF0000"/>
                </a:solidFill>
                <a:sym typeface="Symbol" pitchFamily="18" charset="2"/>
              </a:rPr>
              <a:t>  </a:t>
            </a:r>
            <a:r>
              <a:rPr lang="en-US" i="1">
                <a:solidFill>
                  <a:srgbClr val="FF0000"/>
                </a:solidFill>
                <a:sym typeface="Symbol" pitchFamily="18" charset="2"/>
              </a:rPr>
              <a:t>v</a:t>
            </a:r>
            <a:r>
              <a:rPr lang="en-US" baseline="-25000">
                <a:solidFill>
                  <a:srgbClr val="FF0000"/>
                </a:solidFill>
                <a:sym typeface="Symbol" pitchFamily="18" charset="2"/>
              </a:rPr>
              <a:t>2</a:t>
            </a:r>
            <a:r>
              <a:rPr lang="en-US">
                <a:solidFill>
                  <a:srgbClr val="FF0000"/>
                </a:solidFill>
                <a:sym typeface="Symbol" pitchFamily="18" charset="2"/>
              </a:rPr>
              <a:t></a:t>
            </a:r>
            <a:r>
              <a:rPr lang="en-US" i="1">
                <a:solidFill>
                  <a:srgbClr val="FF0000"/>
                </a:solidFill>
                <a:sym typeface="Symbol" pitchFamily="18" charset="2"/>
              </a:rPr>
              <a:t>V</a:t>
            </a:r>
            <a:r>
              <a:rPr lang="en-US" baseline="-25000">
                <a:solidFill>
                  <a:srgbClr val="FF0000"/>
                </a:solidFill>
                <a:sym typeface="Symbol" pitchFamily="18" charset="2"/>
              </a:rPr>
              <a:t>2</a:t>
            </a:r>
            <a:r>
              <a:rPr lang="en-US">
                <a:solidFill>
                  <a:srgbClr val="FF0000"/>
                </a:solidFill>
                <a:sym typeface="Symbol" pitchFamily="18" charset="2"/>
              </a:rPr>
              <a:t>}</a:t>
            </a:r>
            <a:r>
              <a:rPr lang="en-US">
                <a:sym typeface="Symbol" pitchFamily="18" charset="2"/>
              </a:rPr>
              <a:t>.</a:t>
            </a:r>
          </a:p>
          <a:p>
            <a:pPr lvl="1">
              <a:defRPr/>
            </a:pPr>
            <a:r>
              <a:rPr lang="en-US">
                <a:sym typeface="Symbol" pitchFamily="18" charset="2"/>
              </a:rPr>
              <a:t>Tức là, có </a:t>
            </a:r>
            <a:r>
              <a:rPr lang="en-US" i="1">
                <a:sym typeface="Symbol" pitchFamily="18" charset="2"/>
              </a:rPr>
              <a:t>m</a:t>
            </a:r>
            <a:r>
              <a:rPr lang="en-US">
                <a:sym typeface="Symbol" pitchFamily="18" charset="2"/>
              </a:rPr>
              <a:t> đỉnh ở bên trái  </a:t>
            </a:r>
            <a:br>
              <a:rPr lang="en-US">
                <a:sym typeface="Symbol" pitchFamily="18" charset="2"/>
              </a:rPr>
            </a:br>
            <a:r>
              <a:rPr lang="en-US">
                <a:sym typeface="Symbol" pitchFamily="18" charset="2"/>
              </a:rPr>
              <a:t>và </a:t>
            </a:r>
            <a:r>
              <a:rPr lang="en-US" i="1">
                <a:sym typeface="Symbol" pitchFamily="18" charset="2"/>
              </a:rPr>
              <a:t>n</a:t>
            </a:r>
            <a:r>
              <a:rPr lang="en-US">
                <a:sym typeface="Symbol" pitchFamily="18" charset="2"/>
              </a:rPr>
              <a:t> đỉnh ở bên phải, </a:t>
            </a:r>
            <a:br>
              <a:rPr lang="en-US">
                <a:sym typeface="Symbol" pitchFamily="18" charset="2"/>
              </a:rPr>
            </a:br>
            <a:r>
              <a:rPr lang="en-US">
                <a:sym typeface="Symbol" pitchFamily="18" charset="2"/>
              </a:rPr>
              <a:t>và mỗi đỉnh ở bên trái  </a:t>
            </a:r>
            <a:br>
              <a:rPr lang="en-US">
                <a:sym typeface="Symbol" pitchFamily="18" charset="2"/>
              </a:rPr>
            </a:br>
            <a:r>
              <a:rPr lang="en-US">
                <a:sym typeface="Symbol" pitchFamily="18" charset="2"/>
              </a:rPr>
              <a:t>được nối với mỗi đỉnh </a:t>
            </a:r>
            <a:br>
              <a:rPr lang="en-US">
                <a:sym typeface="Symbol" pitchFamily="18" charset="2"/>
              </a:rPr>
            </a:br>
            <a:r>
              <a:rPr lang="en-US">
                <a:sym typeface="Symbol" pitchFamily="18" charset="2"/>
              </a:rPr>
              <a:t>ở bên phải.</a:t>
            </a:r>
          </a:p>
        </p:txBody>
      </p:sp>
      <p:sp>
        <p:nvSpPr>
          <p:cNvPr id="51207" name="Oval 5">
            <a:extLst>
              <a:ext uri="{FF2B5EF4-FFF2-40B4-BE49-F238E27FC236}">
                <a16:creationId xmlns:a16="http://schemas.microsoft.com/office/drawing/2014/main" id="{C545F241-2E11-4CC2-84A8-EC0922B2C067}"/>
              </a:ext>
            </a:extLst>
          </p:cNvPr>
          <p:cNvSpPr>
            <a:spLocks noChangeArrowheads="1"/>
          </p:cNvSpPr>
          <p:nvPr/>
        </p:nvSpPr>
        <p:spPr bwMode="auto">
          <a:xfrm>
            <a:off x="6400800" y="37338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1208" name="Oval 6">
            <a:extLst>
              <a:ext uri="{FF2B5EF4-FFF2-40B4-BE49-F238E27FC236}">
                <a16:creationId xmlns:a16="http://schemas.microsoft.com/office/drawing/2014/main" id="{6DC38ED1-12E5-4DFF-AA82-5B5D5E53D251}"/>
              </a:ext>
            </a:extLst>
          </p:cNvPr>
          <p:cNvSpPr>
            <a:spLocks noChangeArrowheads="1"/>
          </p:cNvSpPr>
          <p:nvPr/>
        </p:nvSpPr>
        <p:spPr bwMode="auto">
          <a:xfrm>
            <a:off x="6400800" y="4038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1209" name="Oval 7">
            <a:extLst>
              <a:ext uri="{FF2B5EF4-FFF2-40B4-BE49-F238E27FC236}">
                <a16:creationId xmlns:a16="http://schemas.microsoft.com/office/drawing/2014/main" id="{E0357D99-0CBF-4C1D-9FBF-E15D0F1F1689}"/>
              </a:ext>
            </a:extLst>
          </p:cNvPr>
          <p:cNvSpPr>
            <a:spLocks noChangeArrowheads="1"/>
          </p:cNvSpPr>
          <p:nvPr/>
        </p:nvSpPr>
        <p:spPr bwMode="auto">
          <a:xfrm>
            <a:off x="6400800" y="4343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1210" name="Oval 8">
            <a:extLst>
              <a:ext uri="{FF2B5EF4-FFF2-40B4-BE49-F238E27FC236}">
                <a16:creationId xmlns:a16="http://schemas.microsoft.com/office/drawing/2014/main" id="{E1C06091-492E-4540-8F78-29DCA13872C8}"/>
              </a:ext>
            </a:extLst>
          </p:cNvPr>
          <p:cNvSpPr>
            <a:spLocks noChangeArrowheads="1"/>
          </p:cNvSpPr>
          <p:nvPr/>
        </p:nvSpPr>
        <p:spPr bwMode="auto">
          <a:xfrm>
            <a:off x="6400800" y="46482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1211" name="Oval 11">
            <a:extLst>
              <a:ext uri="{FF2B5EF4-FFF2-40B4-BE49-F238E27FC236}">
                <a16:creationId xmlns:a16="http://schemas.microsoft.com/office/drawing/2014/main" id="{559CDAAF-5A1F-4357-B28A-4EF5D7A822E0}"/>
              </a:ext>
            </a:extLst>
          </p:cNvPr>
          <p:cNvSpPr>
            <a:spLocks noChangeArrowheads="1"/>
          </p:cNvSpPr>
          <p:nvPr/>
        </p:nvSpPr>
        <p:spPr bwMode="auto">
          <a:xfrm>
            <a:off x="7315200" y="4038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1212" name="Oval 12">
            <a:extLst>
              <a:ext uri="{FF2B5EF4-FFF2-40B4-BE49-F238E27FC236}">
                <a16:creationId xmlns:a16="http://schemas.microsoft.com/office/drawing/2014/main" id="{B29C99F2-4466-42FD-921E-7A581AA09440}"/>
              </a:ext>
            </a:extLst>
          </p:cNvPr>
          <p:cNvSpPr>
            <a:spLocks noChangeArrowheads="1"/>
          </p:cNvSpPr>
          <p:nvPr/>
        </p:nvSpPr>
        <p:spPr bwMode="auto">
          <a:xfrm>
            <a:off x="7315200" y="4343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1213" name="Oval 13">
            <a:extLst>
              <a:ext uri="{FF2B5EF4-FFF2-40B4-BE49-F238E27FC236}">
                <a16:creationId xmlns:a16="http://schemas.microsoft.com/office/drawing/2014/main" id="{8228A769-CFBC-4A16-B80B-05726DC3F7B5}"/>
              </a:ext>
            </a:extLst>
          </p:cNvPr>
          <p:cNvSpPr>
            <a:spLocks noChangeArrowheads="1"/>
          </p:cNvSpPr>
          <p:nvPr/>
        </p:nvSpPr>
        <p:spPr bwMode="auto">
          <a:xfrm>
            <a:off x="7315200" y="46482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1214" name="Line 14">
            <a:extLst>
              <a:ext uri="{FF2B5EF4-FFF2-40B4-BE49-F238E27FC236}">
                <a16:creationId xmlns:a16="http://schemas.microsoft.com/office/drawing/2014/main" id="{5B919607-F9AA-4EF5-9971-3ED02CB1E483}"/>
              </a:ext>
            </a:extLst>
          </p:cNvPr>
          <p:cNvSpPr>
            <a:spLocks noChangeShapeType="1"/>
          </p:cNvSpPr>
          <p:nvPr/>
        </p:nvSpPr>
        <p:spPr bwMode="auto">
          <a:xfrm>
            <a:off x="6553200" y="4114800"/>
            <a:ext cx="7620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5" name="Line 15">
            <a:extLst>
              <a:ext uri="{FF2B5EF4-FFF2-40B4-BE49-F238E27FC236}">
                <a16:creationId xmlns:a16="http://schemas.microsoft.com/office/drawing/2014/main" id="{F1361740-09CB-4E3A-95FA-82506E725B01}"/>
              </a:ext>
            </a:extLst>
          </p:cNvPr>
          <p:cNvSpPr>
            <a:spLocks noChangeShapeType="1"/>
          </p:cNvSpPr>
          <p:nvPr/>
        </p:nvSpPr>
        <p:spPr bwMode="auto">
          <a:xfrm>
            <a:off x="6553200" y="3810000"/>
            <a:ext cx="7620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6" name="Line 16">
            <a:extLst>
              <a:ext uri="{FF2B5EF4-FFF2-40B4-BE49-F238E27FC236}">
                <a16:creationId xmlns:a16="http://schemas.microsoft.com/office/drawing/2014/main" id="{0B198CF4-C95B-448E-87AA-AB5179BF9EB5}"/>
              </a:ext>
            </a:extLst>
          </p:cNvPr>
          <p:cNvSpPr>
            <a:spLocks noChangeShapeType="1"/>
          </p:cNvSpPr>
          <p:nvPr/>
        </p:nvSpPr>
        <p:spPr bwMode="auto">
          <a:xfrm flipV="1">
            <a:off x="6553200" y="4114800"/>
            <a:ext cx="7620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7" name="Line 17">
            <a:extLst>
              <a:ext uri="{FF2B5EF4-FFF2-40B4-BE49-F238E27FC236}">
                <a16:creationId xmlns:a16="http://schemas.microsoft.com/office/drawing/2014/main" id="{3B6D5581-B052-4757-BC1A-B7B4CE8722EB}"/>
              </a:ext>
            </a:extLst>
          </p:cNvPr>
          <p:cNvSpPr>
            <a:spLocks noChangeShapeType="1"/>
          </p:cNvSpPr>
          <p:nvPr/>
        </p:nvSpPr>
        <p:spPr bwMode="auto">
          <a:xfrm>
            <a:off x="6553200" y="4114800"/>
            <a:ext cx="7620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8" name="Line 18">
            <a:extLst>
              <a:ext uri="{FF2B5EF4-FFF2-40B4-BE49-F238E27FC236}">
                <a16:creationId xmlns:a16="http://schemas.microsoft.com/office/drawing/2014/main" id="{ECE28114-8C37-4719-8949-57451C802607}"/>
              </a:ext>
            </a:extLst>
          </p:cNvPr>
          <p:cNvSpPr>
            <a:spLocks noChangeShapeType="1"/>
          </p:cNvSpPr>
          <p:nvPr/>
        </p:nvSpPr>
        <p:spPr bwMode="auto">
          <a:xfrm>
            <a:off x="6553200" y="3810000"/>
            <a:ext cx="7620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9" name="Line 19">
            <a:extLst>
              <a:ext uri="{FF2B5EF4-FFF2-40B4-BE49-F238E27FC236}">
                <a16:creationId xmlns:a16="http://schemas.microsoft.com/office/drawing/2014/main" id="{D23B7EEE-D3E8-42E1-A0DD-E181093695C2}"/>
              </a:ext>
            </a:extLst>
          </p:cNvPr>
          <p:cNvSpPr>
            <a:spLocks noChangeShapeType="1"/>
          </p:cNvSpPr>
          <p:nvPr/>
        </p:nvSpPr>
        <p:spPr bwMode="auto">
          <a:xfrm>
            <a:off x="6553200" y="4419600"/>
            <a:ext cx="7620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0" name="Line 21">
            <a:extLst>
              <a:ext uri="{FF2B5EF4-FFF2-40B4-BE49-F238E27FC236}">
                <a16:creationId xmlns:a16="http://schemas.microsoft.com/office/drawing/2014/main" id="{B60F4C7B-CED1-4034-A513-05382178299C}"/>
              </a:ext>
            </a:extLst>
          </p:cNvPr>
          <p:cNvSpPr>
            <a:spLocks noChangeShapeType="1"/>
          </p:cNvSpPr>
          <p:nvPr/>
        </p:nvSpPr>
        <p:spPr bwMode="auto">
          <a:xfrm>
            <a:off x="6553200" y="3810000"/>
            <a:ext cx="7620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1" name="Line 22">
            <a:extLst>
              <a:ext uri="{FF2B5EF4-FFF2-40B4-BE49-F238E27FC236}">
                <a16:creationId xmlns:a16="http://schemas.microsoft.com/office/drawing/2014/main" id="{CD2DDD83-39BB-484D-9AD9-FED34E844612}"/>
              </a:ext>
            </a:extLst>
          </p:cNvPr>
          <p:cNvSpPr>
            <a:spLocks noChangeShapeType="1"/>
          </p:cNvSpPr>
          <p:nvPr/>
        </p:nvSpPr>
        <p:spPr bwMode="auto">
          <a:xfrm>
            <a:off x="6553200" y="4114800"/>
            <a:ext cx="762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2" name="Line 23">
            <a:extLst>
              <a:ext uri="{FF2B5EF4-FFF2-40B4-BE49-F238E27FC236}">
                <a16:creationId xmlns:a16="http://schemas.microsoft.com/office/drawing/2014/main" id="{B8140EF0-5D0B-49F2-8255-9B2513AC363D}"/>
              </a:ext>
            </a:extLst>
          </p:cNvPr>
          <p:cNvSpPr>
            <a:spLocks noChangeShapeType="1"/>
          </p:cNvSpPr>
          <p:nvPr/>
        </p:nvSpPr>
        <p:spPr bwMode="auto">
          <a:xfrm flipV="1">
            <a:off x="6553200" y="4114800"/>
            <a:ext cx="7620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3" name="Line 24">
            <a:extLst>
              <a:ext uri="{FF2B5EF4-FFF2-40B4-BE49-F238E27FC236}">
                <a16:creationId xmlns:a16="http://schemas.microsoft.com/office/drawing/2014/main" id="{E431D7DE-8C08-4698-96FF-59160030A070}"/>
              </a:ext>
            </a:extLst>
          </p:cNvPr>
          <p:cNvSpPr>
            <a:spLocks noChangeShapeType="1"/>
          </p:cNvSpPr>
          <p:nvPr/>
        </p:nvSpPr>
        <p:spPr bwMode="auto">
          <a:xfrm>
            <a:off x="6553200" y="4419600"/>
            <a:ext cx="762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4" name="Line 25">
            <a:extLst>
              <a:ext uri="{FF2B5EF4-FFF2-40B4-BE49-F238E27FC236}">
                <a16:creationId xmlns:a16="http://schemas.microsoft.com/office/drawing/2014/main" id="{60C6940A-772F-4E08-BEE1-9804D50C00C3}"/>
              </a:ext>
            </a:extLst>
          </p:cNvPr>
          <p:cNvSpPr>
            <a:spLocks noChangeShapeType="1"/>
          </p:cNvSpPr>
          <p:nvPr/>
        </p:nvSpPr>
        <p:spPr bwMode="auto">
          <a:xfrm>
            <a:off x="6553200" y="4724400"/>
            <a:ext cx="762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5" name="Line 26">
            <a:extLst>
              <a:ext uri="{FF2B5EF4-FFF2-40B4-BE49-F238E27FC236}">
                <a16:creationId xmlns:a16="http://schemas.microsoft.com/office/drawing/2014/main" id="{81B32CE7-14AC-47EE-A962-30A2EB852D96}"/>
              </a:ext>
            </a:extLst>
          </p:cNvPr>
          <p:cNvSpPr>
            <a:spLocks noChangeShapeType="1"/>
          </p:cNvSpPr>
          <p:nvPr/>
        </p:nvSpPr>
        <p:spPr bwMode="auto">
          <a:xfrm flipV="1">
            <a:off x="6553200" y="4419600"/>
            <a:ext cx="7620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6" name="Text Box 27">
            <a:extLst>
              <a:ext uri="{FF2B5EF4-FFF2-40B4-BE49-F238E27FC236}">
                <a16:creationId xmlns:a16="http://schemas.microsoft.com/office/drawing/2014/main" id="{0626A321-537A-4E89-A983-C05512E677FE}"/>
              </a:ext>
            </a:extLst>
          </p:cNvPr>
          <p:cNvSpPr txBox="1">
            <a:spLocks noChangeArrowheads="1"/>
          </p:cNvSpPr>
          <p:nvPr/>
        </p:nvSpPr>
        <p:spPr bwMode="auto">
          <a:xfrm>
            <a:off x="6781800" y="3505200"/>
            <a:ext cx="65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K</a:t>
            </a:r>
            <a:r>
              <a:rPr lang="en-US" altLang="en-US" sz="2400" baseline="-25000"/>
              <a:t>4,3</a:t>
            </a:r>
            <a:endParaRPr lang="en-US" altLang="en-US" sz="2400"/>
          </a:p>
        </p:txBody>
      </p:sp>
      <p:sp>
        <p:nvSpPr>
          <p:cNvPr id="51227" name="Text Box 28">
            <a:extLst>
              <a:ext uri="{FF2B5EF4-FFF2-40B4-BE49-F238E27FC236}">
                <a16:creationId xmlns:a16="http://schemas.microsoft.com/office/drawing/2014/main" id="{DEB336E5-21F8-4D91-BDF9-8B6D072874D5}"/>
              </a:ext>
            </a:extLst>
          </p:cNvPr>
          <p:cNvSpPr txBox="1">
            <a:spLocks noChangeArrowheads="1"/>
          </p:cNvSpPr>
          <p:nvPr/>
        </p:nvSpPr>
        <p:spPr bwMode="auto">
          <a:xfrm>
            <a:off x="5410200" y="5029200"/>
            <a:ext cx="2849563" cy="860425"/>
          </a:xfrm>
          <a:prstGeom prst="rect">
            <a:avLst/>
          </a:prstGeom>
          <a:solidFill>
            <a:srgbClr val="FFFFCC"/>
          </a:solidFill>
          <a:ln w="38100">
            <a:solidFill>
              <a:srgbClr val="0066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K</a:t>
            </a:r>
            <a:r>
              <a:rPr lang="en-US" altLang="en-US" sz="2400" i="1" baseline="-25000"/>
              <a:t>m</a:t>
            </a:r>
            <a:r>
              <a:rPr lang="en-US" altLang="en-US" sz="2400" baseline="-25000"/>
              <a:t>,</a:t>
            </a:r>
            <a:r>
              <a:rPr lang="en-US" altLang="en-US" sz="2400" i="1" baseline="-25000"/>
              <a:t>n</a:t>
            </a:r>
            <a:r>
              <a:rPr lang="en-US" altLang="en-US" sz="2400"/>
              <a:t> has _____ nodes</a:t>
            </a:r>
            <a:br>
              <a:rPr lang="en-US" altLang="en-US" sz="2400"/>
            </a:br>
            <a:r>
              <a:rPr lang="en-US" altLang="en-US" sz="2400"/>
              <a:t>and _____ edges.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ECE8DE89-4D4B-463C-A0F9-8BD5684660E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349556B0-31F6-4BAF-B172-46B06AFC533E}"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53251" name="Footer Placeholder 4">
            <a:extLst>
              <a:ext uri="{FF2B5EF4-FFF2-40B4-BE49-F238E27FC236}">
                <a16:creationId xmlns:a16="http://schemas.microsoft.com/office/drawing/2014/main" id="{E8F5C0FB-C856-403F-BACA-B5E20B7F10A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53252" name="Slide Number Placeholder 5">
            <a:extLst>
              <a:ext uri="{FF2B5EF4-FFF2-40B4-BE49-F238E27FC236}">
                <a16:creationId xmlns:a16="http://schemas.microsoft.com/office/drawing/2014/main" id="{E3381055-20A4-42F6-A1C2-FA21F57771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1D61B21E-E534-4CA8-BC01-82AAE6378A43}" type="slidenum">
              <a:rPr lang="en-US" altLang="en-US" sz="1400">
                <a:solidFill>
                  <a:schemeClr val="bg1"/>
                </a:solidFill>
              </a:rPr>
              <a:pPr>
                <a:spcBef>
                  <a:spcPct val="0"/>
                </a:spcBef>
                <a:buFontTx/>
                <a:buNone/>
              </a:pPr>
              <a:t>25</a:t>
            </a:fld>
            <a:endParaRPr lang="en-US" altLang="en-US" sz="1400">
              <a:solidFill>
                <a:schemeClr val="bg1"/>
              </a:solidFill>
            </a:endParaRPr>
          </a:p>
        </p:txBody>
      </p:sp>
      <p:sp>
        <p:nvSpPr>
          <p:cNvPr id="53253" name="Rectangle 2">
            <a:extLst>
              <a:ext uri="{FF2B5EF4-FFF2-40B4-BE49-F238E27FC236}">
                <a16:creationId xmlns:a16="http://schemas.microsoft.com/office/drawing/2014/main" id="{EE2CCEA6-E482-4DD0-B4E0-004754912115}"/>
              </a:ext>
            </a:extLst>
          </p:cNvPr>
          <p:cNvSpPr>
            <a:spLocks noGrp="1" noChangeArrowheads="1"/>
          </p:cNvSpPr>
          <p:nvPr>
            <p:ph type="title"/>
          </p:nvPr>
        </p:nvSpPr>
        <p:spPr/>
        <p:txBody>
          <a:bodyPr/>
          <a:lstStyle/>
          <a:p>
            <a:r>
              <a:rPr lang="en-US" altLang="en-US"/>
              <a:t>Đồ thị con - Subgraphs</a:t>
            </a:r>
          </a:p>
        </p:txBody>
      </p:sp>
      <p:sp>
        <p:nvSpPr>
          <p:cNvPr id="758787" name="Rectangle 3">
            <a:extLst>
              <a:ext uri="{FF2B5EF4-FFF2-40B4-BE49-F238E27FC236}">
                <a16:creationId xmlns:a16="http://schemas.microsoft.com/office/drawing/2014/main" id="{93C690FE-0EFC-466E-875C-F5ED96D9D4C2}"/>
              </a:ext>
            </a:extLst>
          </p:cNvPr>
          <p:cNvSpPr>
            <a:spLocks noGrp="1" noChangeArrowheads="1"/>
          </p:cNvSpPr>
          <p:nvPr>
            <p:ph type="body" idx="1"/>
          </p:nvPr>
        </p:nvSpPr>
        <p:spPr/>
        <p:txBody>
          <a:bodyPr/>
          <a:lstStyle/>
          <a:p>
            <a:pPr>
              <a:defRPr/>
            </a:pPr>
            <a:r>
              <a:rPr lang="en-US"/>
              <a:t>Đồ thị con của đồ thị </a:t>
            </a:r>
            <a:r>
              <a:rPr lang="en-US" i="1">
                <a:solidFill>
                  <a:srgbClr val="FF0000"/>
                </a:solidFill>
              </a:rPr>
              <a:t>G</a:t>
            </a:r>
            <a:r>
              <a:rPr lang="en-US">
                <a:solidFill>
                  <a:srgbClr val="FF0000"/>
                </a:solidFill>
              </a:rPr>
              <a:t>=(</a:t>
            </a:r>
            <a:r>
              <a:rPr lang="en-US" i="1">
                <a:solidFill>
                  <a:srgbClr val="FF0000"/>
                </a:solidFill>
              </a:rPr>
              <a:t>V</a:t>
            </a:r>
            <a:r>
              <a:rPr lang="en-US">
                <a:solidFill>
                  <a:srgbClr val="FF0000"/>
                </a:solidFill>
              </a:rPr>
              <a:t>,</a:t>
            </a:r>
            <a:r>
              <a:rPr lang="en-US" i="1">
                <a:solidFill>
                  <a:srgbClr val="FF0000"/>
                </a:solidFill>
              </a:rPr>
              <a:t>E</a:t>
            </a:r>
            <a:r>
              <a:rPr lang="en-US">
                <a:solidFill>
                  <a:srgbClr val="FF0000"/>
                </a:solidFill>
              </a:rPr>
              <a:t>)</a:t>
            </a:r>
            <a:r>
              <a:rPr lang="en-US"/>
              <a:t> là đồ thị  </a:t>
            </a:r>
            <a:r>
              <a:rPr lang="en-US" i="1">
                <a:solidFill>
                  <a:srgbClr val="FF0000"/>
                </a:solidFill>
              </a:rPr>
              <a:t>H</a:t>
            </a:r>
            <a:r>
              <a:rPr lang="en-US">
                <a:solidFill>
                  <a:srgbClr val="FF0000"/>
                </a:solidFill>
              </a:rPr>
              <a:t>=(</a:t>
            </a:r>
            <a:r>
              <a:rPr lang="en-US" i="1">
                <a:solidFill>
                  <a:srgbClr val="FF0000"/>
                </a:solidFill>
              </a:rPr>
              <a:t>W</a:t>
            </a:r>
            <a:r>
              <a:rPr lang="en-US">
                <a:solidFill>
                  <a:srgbClr val="FF0000"/>
                </a:solidFill>
              </a:rPr>
              <a:t>,</a:t>
            </a:r>
            <a:r>
              <a:rPr lang="en-US" i="1">
                <a:solidFill>
                  <a:srgbClr val="FF0000"/>
                </a:solidFill>
              </a:rPr>
              <a:t>F</a:t>
            </a:r>
            <a:r>
              <a:rPr lang="en-US">
                <a:solidFill>
                  <a:srgbClr val="FF0000"/>
                </a:solidFill>
              </a:rPr>
              <a:t>)</a:t>
            </a:r>
            <a:r>
              <a:rPr lang="en-US"/>
              <a:t> trong đó </a:t>
            </a:r>
            <a:r>
              <a:rPr lang="en-US" i="1">
                <a:solidFill>
                  <a:srgbClr val="FF0000"/>
                </a:solidFill>
              </a:rPr>
              <a:t>W</a:t>
            </a:r>
            <a:r>
              <a:rPr lang="en-US">
                <a:solidFill>
                  <a:srgbClr val="FF0000"/>
                </a:solidFill>
                <a:sym typeface="Symbol" pitchFamily="18" charset="2"/>
              </a:rPr>
              <a:t></a:t>
            </a:r>
            <a:r>
              <a:rPr lang="en-US" i="1">
                <a:solidFill>
                  <a:srgbClr val="FF0000"/>
                </a:solidFill>
              </a:rPr>
              <a:t>V</a:t>
            </a:r>
            <a:r>
              <a:rPr lang="en-US"/>
              <a:t>  và </a:t>
            </a:r>
            <a:r>
              <a:rPr lang="en-US" i="1">
                <a:solidFill>
                  <a:srgbClr val="FF0000"/>
                </a:solidFill>
              </a:rPr>
              <a:t>F</a:t>
            </a:r>
            <a:r>
              <a:rPr lang="en-US">
                <a:solidFill>
                  <a:srgbClr val="FF0000"/>
                </a:solidFill>
                <a:sym typeface="Symbol" pitchFamily="18" charset="2"/>
              </a:rPr>
              <a:t></a:t>
            </a:r>
            <a:r>
              <a:rPr lang="en-US" i="1">
                <a:solidFill>
                  <a:srgbClr val="FF0000"/>
                </a:solidFill>
              </a:rPr>
              <a:t>E</a:t>
            </a:r>
            <a:r>
              <a:rPr lang="en-US"/>
              <a:t>.</a:t>
            </a:r>
          </a:p>
        </p:txBody>
      </p:sp>
      <p:sp>
        <p:nvSpPr>
          <p:cNvPr id="53255" name="Oval 4">
            <a:extLst>
              <a:ext uri="{FF2B5EF4-FFF2-40B4-BE49-F238E27FC236}">
                <a16:creationId xmlns:a16="http://schemas.microsoft.com/office/drawing/2014/main" id="{A10C2656-58E1-469B-AB24-AFC813141E66}"/>
              </a:ext>
            </a:extLst>
          </p:cNvPr>
          <p:cNvSpPr>
            <a:spLocks noChangeArrowheads="1"/>
          </p:cNvSpPr>
          <p:nvPr/>
        </p:nvSpPr>
        <p:spPr bwMode="auto">
          <a:xfrm>
            <a:off x="1189038" y="3430588"/>
            <a:ext cx="239712"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56" name="Oval 5">
            <a:extLst>
              <a:ext uri="{FF2B5EF4-FFF2-40B4-BE49-F238E27FC236}">
                <a16:creationId xmlns:a16="http://schemas.microsoft.com/office/drawing/2014/main" id="{FB7AFF31-0B41-4424-A3DE-FB1A6BCC1FF2}"/>
              </a:ext>
            </a:extLst>
          </p:cNvPr>
          <p:cNvSpPr>
            <a:spLocks noChangeArrowheads="1"/>
          </p:cNvSpPr>
          <p:nvPr/>
        </p:nvSpPr>
        <p:spPr bwMode="auto">
          <a:xfrm>
            <a:off x="1189038" y="4460875"/>
            <a:ext cx="239712"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57" name="Oval 6">
            <a:extLst>
              <a:ext uri="{FF2B5EF4-FFF2-40B4-BE49-F238E27FC236}">
                <a16:creationId xmlns:a16="http://schemas.microsoft.com/office/drawing/2014/main" id="{87B4DE82-1416-4C5E-AA22-52DD8CA8ACD8}"/>
              </a:ext>
            </a:extLst>
          </p:cNvPr>
          <p:cNvSpPr>
            <a:spLocks noChangeArrowheads="1"/>
          </p:cNvSpPr>
          <p:nvPr/>
        </p:nvSpPr>
        <p:spPr bwMode="auto">
          <a:xfrm>
            <a:off x="2270125" y="4460875"/>
            <a:ext cx="241300"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58" name="Oval 7">
            <a:extLst>
              <a:ext uri="{FF2B5EF4-FFF2-40B4-BE49-F238E27FC236}">
                <a16:creationId xmlns:a16="http://schemas.microsoft.com/office/drawing/2014/main" id="{9C4AFF3A-6D09-4607-AEE1-C56216F2BEC5}"/>
              </a:ext>
            </a:extLst>
          </p:cNvPr>
          <p:cNvSpPr>
            <a:spLocks noChangeArrowheads="1"/>
          </p:cNvSpPr>
          <p:nvPr/>
        </p:nvSpPr>
        <p:spPr bwMode="auto">
          <a:xfrm>
            <a:off x="2632075" y="3559175"/>
            <a:ext cx="239713"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59" name="Oval 8">
            <a:extLst>
              <a:ext uri="{FF2B5EF4-FFF2-40B4-BE49-F238E27FC236}">
                <a16:creationId xmlns:a16="http://schemas.microsoft.com/office/drawing/2014/main" id="{643DA841-0253-47E8-B71F-7A3BDBCDD939}"/>
              </a:ext>
            </a:extLst>
          </p:cNvPr>
          <p:cNvSpPr>
            <a:spLocks noChangeArrowheads="1"/>
          </p:cNvSpPr>
          <p:nvPr/>
        </p:nvSpPr>
        <p:spPr bwMode="auto">
          <a:xfrm>
            <a:off x="3471863" y="4332288"/>
            <a:ext cx="241300"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60" name="Oval 9">
            <a:extLst>
              <a:ext uri="{FF2B5EF4-FFF2-40B4-BE49-F238E27FC236}">
                <a16:creationId xmlns:a16="http://schemas.microsoft.com/office/drawing/2014/main" id="{ED331749-EC38-4490-AFF4-11FB0D3E03B5}"/>
              </a:ext>
            </a:extLst>
          </p:cNvPr>
          <p:cNvSpPr>
            <a:spLocks noChangeArrowheads="1"/>
          </p:cNvSpPr>
          <p:nvPr/>
        </p:nvSpPr>
        <p:spPr bwMode="auto">
          <a:xfrm>
            <a:off x="3592513" y="3302000"/>
            <a:ext cx="241300"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61" name="Oval 10">
            <a:extLst>
              <a:ext uri="{FF2B5EF4-FFF2-40B4-BE49-F238E27FC236}">
                <a16:creationId xmlns:a16="http://schemas.microsoft.com/office/drawing/2014/main" id="{292F04E6-C503-4865-967F-1122BA8E114E}"/>
              </a:ext>
            </a:extLst>
          </p:cNvPr>
          <p:cNvSpPr>
            <a:spLocks noChangeArrowheads="1"/>
          </p:cNvSpPr>
          <p:nvPr/>
        </p:nvSpPr>
        <p:spPr bwMode="auto">
          <a:xfrm>
            <a:off x="1790700" y="3816350"/>
            <a:ext cx="239713" cy="258763"/>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62" name="Oval 11">
            <a:extLst>
              <a:ext uri="{FF2B5EF4-FFF2-40B4-BE49-F238E27FC236}">
                <a16:creationId xmlns:a16="http://schemas.microsoft.com/office/drawing/2014/main" id="{1E714838-AFA6-4FAC-B4A4-594BFA200773}"/>
              </a:ext>
            </a:extLst>
          </p:cNvPr>
          <p:cNvSpPr>
            <a:spLocks noChangeArrowheads="1"/>
          </p:cNvSpPr>
          <p:nvPr/>
        </p:nvSpPr>
        <p:spPr bwMode="auto">
          <a:xfrm>
            <a:off x="2992438" y="3944938"/>
            <a:ext cx="239712" cy="258762"/>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63" name="Oval 12">
            <a:extLst>
              <a:ext uri="{FF2B5EF4-FFF2-40B4-BE49-F238E27FC236}">
                <a16:creationId xmlns:a16="http://schemas.microsoft.com/office/drawing/2014/main" id="{5B346B41-4B79-4520-BAA5-4616A3A5A074}"/>
              </a:ext>
            </a:extLst>
          </p:cNvPr>
          <p:cNvSpPr>
            <a:spLocks noChangeArrowheads="1"/>
          </p:cNvSpPr>
          <p:nvPr/>
        </p:nvSpPr>
        <p:spPr bwMode="auto">
          <a:xfrm>
            <a:off x="2871788" y="4460875"/>
            <a:ext cx="239712"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64" name="Oval 13">
            <a:extLst>
              <a:ext uri="{FF2B5EF4-FFF2-40B4-BE49-F238E27FC236}">
                <a16:creationId xmlns:a16="http://schemas.microsoft.com/office/drawing/2014/main" id="{5E11D192-565E-4468-AFE1-B39E16B04D8B}"/>
              </a:ext>
            </a:extLst>
          </p:cNvPr>
          <p:cNvSpPr>
            <a:spLocks noChangeArrowheads="1"/>
          </p:cNvSpPr>
          <p:nvPr/>
        </p:nvSpPr>
        <p:spPr bwMode="auto">
          <a:xfrm>
            <a:off x="3833813" y="3816350"/>
            <a:ext cx="239712" cy="258763"/>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65" name="Line 14">
            <a:extLst>
              <a:ext uri="{FF2B5EF4-FFF2-40B4-BE49-F238E27FC236}">
                <a16:creationId xmlns:a16="http://schemas.microsoft.com/office/drawing/2014/main" id="{240B0114-AB70-49C9-B0B6-36CA7E85207A}"/>
              </a:ext>
            </a:extLst>
          </p:cNvPr>
          <p:cNvSpPr>
            <a:spLocks noChangeShapeType="1"/>
          </p:cNvSpPr>
          <p:nvPr/>
        </p:nvSpPr>
        <p:spPr bwMode="auto">
          <a:xfrm flipV="1">
            <a:off x="1428750" y="3430588"/>
            <a:ext cx="2163763" cy="1285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66" name="Line 15">
            <a:extLst>
              <a:ext uri="{FF2B5EF4-FFF2-40B4-BE49-F238E27FC236}">
                <a16:creationId xmlns:a16="http://schemas.microsoft.com/office/drawing/2014/main" id="{7BD264ED-53E9-4585-B1A2-EB74BC7A1AC2}"/>
              </a:ext>
            </a:extLst>
          </p:cNvPr>
          <p:cNvSpPr>
            <a:spLocks noChangeShapeType="1"/>
          </p:cNvSpPr>
          <p:nvPr/>
        </p:nvSpPr>
        <p:spPr bwMode="auto">
          <a:xfrm flipV="1">
            <a:off x="1428750" y="3944938"/>
            <a:ext cx="361950" cy="644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67" name="Line 16">
            <a:extLst>
              <a:ext uri="{FF2B5EF4-FFF2-40B4-BE49-F238E27FC236}">
                <a16:creationId xmlns:a16="http://schemas.microsoft.com/office/drawing/2014/main" id="{05B51FD4-F9AE-40A9-9D58-06FFECF73E64}"/>
              </a:ext>
            </a:extLst>
          </p:cNvPr>
          <p:cNvSpPr>
            <a:spLocks noChangeShapeType="1"/>
          </p:cNvSpPr>
          <p:nvPr/>
        </p:nvSpPr>
        <p:spPr bwMode="auto">
          <a:xfrm flipV="1">
            <a:off x="2030413" y="3687763"/>
            <a:ext cx="601662"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68" name="Line 17">
            <a:extLst>
              <a:ext uri="{FF2B5EF4-FFF2-40B4-BE49-F238E27FC236}">
                <a16:creationId xmlns:a16="http://schemas.microsoft.com/office/drawing/2014/main" id="{442150E7-8D27-492B-82BD-0BB6899914BD}"/>
              </a:ext>
            </a:extLst>
          </p:cNvPr>
          <p:cNvSpPr>
            <a:spLocks noChangeShapeType="1"/>
          </p:cNvSpPr>
          <p:nvPr/>
        </p:nvSpPr>
        <p:spPr bwMode="auto">
          <a:xfrm>
            <a:off x="1428750" y="3687763"/>
            <a:ext cx="361950"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69" name="Line 18">
            <a:extLst>
              <a:ext uri="{FF2B5EF4-FFF2-40B4-BE49-F238E27FC236}">
                <a16:creationId xmlns:a16="http://schemas.microsoft.com/office/drawing/2014/main" id="{F0088F66-6475-4796-8DB1-443AA181D887}"/>
              </a:ext>
            </a:extLst>
          </p:cNvPr>
          <p:cNvSpPr>
            <a:spLocks noChangeShapeType="1"/>
          </p:cNvSpPr>
          <p:nvPr/>
        </p:nvSpPr>
        <p:spPr bwMode="auto">
          <a:xfrm flipV="1">
            <a:off x="1428750" y="4589463"/>
            <a:ext cx="841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70" name="Line 19">
            <a:extLst>
              <a:ext uri="{FF2B5EF4-FFF2-40B4-BE49-F238E27FC236}">
                <a16:creationId xmlns:a16="http://schemas.microsoft.com/office/drawing/2014/main" id="{AE1E3A66-013E-44A5-82E4-C7123AD1A5F3}"/>
              </a:ext>
            </a:extLst>
          </p:cNvPr>
          <p:cNvSpPr>
            <a:spLocks noChangeShapeType="1"/>
          </p:cNvSpPr>
          <p:nvPr/>
        </p:nvSpPr>
        <p:spPr bwMode="auto">
          <a:xfrm flipV="1">
            <a:off x="1309688" y="3687763"/>
            <a:ext cx="0" cy="773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71" name="Line 20">
            <a:extLst>
              <a:ext uri="{FF2B5EF4-FFF2-40B4-BE49-F238E27FC236}">
                <a16:creationId xmlns:a16="http://schemas.microsoft.com/office/drawing/2014/main" id="{A05969B4-AD2E-4E35-8CED-561C97CFC99C}"/>
              </a:ext>
            </a:extLst>
          </p:cNvPr>
          <p:cNvSpPr>
            <a:spLocks noChangeShapeType="1"/>
          </p:cNvSpPr>
          <p:nvPr/>
        </p:nvSpPr>
        <p:spPr bwMode="auto">
          <a:xfrm>
            <a:off x="2030413" y="3944938"/>
            <a:ext cx="962025" cy="130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72" name="Line 21">
            <a:extLst>
              <a:ext uri="{FF2B5EF4-FFF2-40B4-BE49-F238E27FC236}">
                <a16:creationId xmlns:a16="http://schemas.microsoft.com/office/drawing/2014/main" id="{2DD3AC0C-CE39-422B-BE78-0988E84CB007}"/>
              </a:ext>
            </a:extLst>
          </p:cNvPr>
          <p:cNvSpPr>
            <a:spLocks noChangeShapeType="1"/>
          </p:cNvSpPr>
          <p:nvPr/>
        </p:nvSpPr>
        <p:spPr bwMode="auto">
          <a:xfrm flipV="1">
            <a:off x="3111500" y="3944938"/>
            <a:ext cx="722313" cy="644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73" name="Line 22">
            <a:extLst>
              <a:ext uri="{FF2B5EF4-FFF2-40B4-BE49-F238E27FC236}">
                <a16:creationId xmlns:a16="http://schemas.microsoft.com/office/drawing/2014/main" id="{8E029E27-BDE0-4E9C-BFFD-875BF0A3BAE2}"/>
              </a:ext>
            </a:extLst>
          </p:cNvPr>
          <p:cNvSpPr>
            <a:spLocks noChangeShapeType="1"/>
          </p:cNvSpPr>
          <p:nvPr/>
        </p:nvSpPr>
        <p:spPr bwMode="auto">
          <a:xfrm flipV="1">
            <a:off x="2511425" y="3790950"/>
            <a:ext cx="182563" cy="7985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74" name="Line 23">
            <a:extLst>
              <a:ext uri="{FF2B5EF4-FFF2-40B4-BE49-F238E27FC236}">
                <a16:creationId xmlns:a16="http://schemas.microsoft.com/office/drawing/2014/main" id="{76AD30D2-58C9-41E2-9917-0DA5A5D63B52}"/>
              </a:ext>
            </a:extLst>
          </p:cNvPr>
          <p:cNvSpPr>
            <a:spLocks noChangeShapeType="1"/>
          </p:cNvSpPr>
          <p:nvPr/>
        </p:nvSpPr>
        <p:spPr bwMode="auto">
          <a:xfrm>
            <a:off x="2871788" y="3687763"/>
            <a:ext cx="962025"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75" name="Line 24">
            <a:extLst>
              <a:ext uri="{FF2B5EF4-FFF2-40B4-BE49-F238E27FC236}">
                <a16:creationId xmlns:a16="http://schemas.microsoft.com/office/drawing/2014/main" id="{3395F52C-D324-4430-B9A2-BF3A6114F488}"/>
              </a:ext>
            </a:extLst>
          </p:cNvPr>
          <p:cNvSpPr>
            <a:spLocks noChangeShapeType="1"/>
          </p:cNvSpPr>
          <p:nvPr/>
        </p:nvSpPr>
        <p:spPr bwMode="auto">
          <a:xfrm flipV="1">
            <a:off x="2871788" y="3430588"/>
            <a:ext cx="720725"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76" name="Line 25">
            <a:extLst>
              <a:ext uri="{FF2B5EF4-FFF2-40B4-BE49-F238E27FC236}">
                <a16:creationId xmlns:a16="http://schemas.microsoft.com/office/drawing/2014/main" id="{1848D22D-B6A1-40E1-89DE-98C1F402A9BE}"/>
              </a:ext>
            </a:extLst>
          </p:cNvPr>
          <p:cNvSpPr>
            <a:spLocks noChangeShapeType="1"/>
          </p:cNvSpPr>
          <p:nvPr/>
        </p:nvSpPr>
        <p:spPr bwMode="auto">
          <a:xfrm>
            <a:off x="1985963" y="4075113"/>
            <a:ext cx="36036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77" name="Line 26">
            <a:extLst>
              <a:ext uri="{FF2B5EF4-FFF2-40B4-BE49-F238E27FC236}">
                <a16:creationId xmlns:a16="http://schemas.microsoft.com/office/drawing/2014/main" id="{A157AD59-B9D8-4F11-B627-9DE784BDEB90}"/>
              </a:ext>
            </a:extLst>
          </p:cNvPr>
          <p:cNvSpPr>
            <a:spLocks noChangeShapeType="1"/>
          </p:cNvSpPr>
          <p:nvPr/>
        </p:nvSpPr>
        <p:spPr bwMode="auto">
          <a:xfrm>
            <a:off x="2511425" y="4589463"/>
            <a:ext cx="360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78" name="Line 27">
            <a:extLst>
              <a:ext uri="{FF2B5EF4-FFF2-40B4-BE49-F238E27FC236}">
                <a16:creationId xmlns:a16="http://schemas.microsoft.com/office/drawing/2014/main" id="{B9655C99-3E1F-4745-BDEF-18C823BC9079}"/>
              </a:ext>
            </a:extLst>
          </p:cNvPr>
          <p:cNvSpPr>
            <a:spLocks noChangeShapeType="1"/>
          </p:cNvSpPr>
          <p:nvPr/>
        </p:nvSpPr>
        <p:spPr bwMode="auto">
          <a:xfrm flipV="1">
            <a:off x="3111500" y="4460875"/>
            <a:ext cx="360363"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79" name="Line 28">
            <a:extLst>
              <a:ext uri="{FF2B5EF4-FFF2-40B4-BE49-F238E27FC236}">
                <a16:creationId xmlns:a16="http://schemas.microsoft.com/office/drawing/2014/main" id="{D1E1B9CF-A25C-46CA-896A-DF0E2447FF51}"/>
              </a:ext>
            </a:extLst>
          </p:cNvPr>
          <p:cNvSpPr>
            <a:spLocks noChangeShapeType="1"/>
          </p:cNvSpPr>
          <p:nvPr/>
        </p:nvSpPr>
        <p:spPr bwMode="auto">
          <a:xfrm flipV="1">
            <a:off x="2992438" y="4203700"/>
            <a:ext cx="119062"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80" name="Line 29">
            <a:extLst>
              <a:ext uri="{FF2B5EF4-FFF2-40B4-BE49-F238E27FC236}">
                <a16:creationId xmlns:a16="http://schemas.microsoft.com/office/drawing/2014/main" id="{7ED9FC81-C339-40FF-A19A-8E95B05A9153}"/>
              </a:ext>
            </a:extLst>
          </p:cNvPr>
          <p:cNvSpPr>
            <a:spLocks noChangeShapeType="1"/>
          </p:cNvSpPr>
          <p:nvPr/>
        </p:nvSpPr>
        <p:spPr bwMode="auto">
          <a:xfrm flipV="1">
            <a:off x="3232150" y="3559175"/>
            <a:ext cx="481013" cy="515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81" name="Line 30">
            <a:extLst>
              <a:ext uri="{FF2B5EF4-FFF2-40B4-BE49-F238E27FC236}">
                <a16:creationId xmlns:a16="http://schemas.microsoft.com/office/drawing/2014/main" id="{F5FC678D-B77A-4522-BFF9-7D7C891C3C1E}"/>
              </a:ext>
            </a:extLst>
          </p:cNvPr>
          <p:cNvSpPr>
            <a:spLocks noChangeShapeType="1"/>
          </p:cNvSpPr>
          <p:nvPr/>
        </p:nvSpPr>
        <p:spPr bwMode="auto">
          <a:xfrm flipV="1">
            <a:off x="3713163" y="4075113"/>
            <a:ext cx="23971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82" name="Line 31">
            <a:extLst>
              <a:ext uri="{FF2B5EF4-FFF2-40B4-BE49-F238E27FC236}">
                <a16:creationId xmlns:a16="http://schemas.microsoft.com/office/drawing/2014/main" id="{B22BB5EE-6DF7-4E1F-92FA-0A4F5DFBCB6C}"/>
              </a:ext>
            </a:extLst>
          </p:cNvPr>
          <p:cNvSpPr>
            <a:spLocks noChangeShapeType="1"/>
          </p:cNvSpPr>
          <p:nvPr/>
        </p:nvSpPr>
        <p:spPr bwMode="auto">
          <a:xfrm flipH="1" flipV="1">
            <a:off x="3713163" y="3559175"/>
            <a:ext cx="239712"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83" name="Line 32">
            <a:extLst>
              <a:ext uri="{FF2B5EF4-FFF2-40B4-BE49-F238E27FC236}">
                <a16:creationId xmlns:a16="http://schemas.microsoft.com/office/drawing/2014/main" id="{94AB7EE3-152D-40B7-B0FD-596D913850A5}"/>
              </a:ext>
            </a:extLst>
          </p:cNvPr>
          <p:cNvSpPr>
            <a:spLocks noChangeShapeType="1"/>
          </p:cNvSpPr>
          <p:nvPr/>
        </p:nvSpPr>
        <p:spPr bwMode="auto">
          <a:xfrm flipV="1">
            <a:off x="1428750" y="3687763"/>
            <a:ext cx="1225550" cy="901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84" name="Oval 33">
            <a:extLst>
              <a:ext uri="{FF2B5EF4-FFF2-40B4-BE49-F238E27FC236}">
                <a16:creationId xmlns:a16="http://schemas.microsoft.com/office/drawing/2014/main" id="{6A506782-6C1B-4A32-8AB8-CD4DFE749159}"/>
              </a:ext>
            </a:extLst>
          </p:cNvPr>
          <p:cNvSpPr>
            <a:spLocks noChangeArrowheads="1"/>
          </p:cNvSpPr>
          <p:nvPr/>
        </p:nvSpPr>
        <p:spPr bwMode="auto">
          <a:xfrm>
            <a:off x="4984750" y="3492500"/>
            <a:ext cx="239713"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85" name="Oval 34">
            <a:extLst>
              <a:ext uri="{FF2B5EF4-FFF2-40B4-BE49-F238E27FC236}">
                <a16:creationId xmlns:a16="http://schemas.microsoft.com/office/drawing/2014/main" id="{E74ABC5D-DE7B-40C6-8619-F46971BB57D6}"/>
              </a:ext>
            </a:extLst>
          </p:cNvPr>
          <p:cNvSpPr>
            <a:spLocks noChangeArrowheads="1"/>
          </p:cNvSpPr>
          <p:nvPr/>
        </p:nvSpPr>
        <p:spPr bwMode="auto">
          <a:xfrm>
            <a:off x="4984750" y="4522788"/>
            <a:ext cx="239713"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86" name="Oval 35">
            <a:extLst>
              <a:ext uri="{FF2B5EF4-FFF2-40B4-BE49-F238E27FC236}">
                <a16:creationId xmlns:a16="http://schemas.microsoft.com/office/drawing/2014/main" id="{B9B54AA3-D1E4-4F5C-82F4-FF01281FD60E}"/>
              </a:ext>
            </a:extLst>
          </p:cNvPr>
          <p:cNvSpPr>
            <a:spLocks noChangeArrowheads="1"/>
          </p:cNvSpPr>
          <p:nvPr/>
        </p:nvSpPr>
        <p:spPr bwMode="auto">
          <a:xfrm>
            <a:off x="6065838" y="4522788"/>
            <a:ext cx="241300"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87" name="Oval 36">
            <a:extLst>
              <a:ext uri="{FF2B5EF4-FFF2-40B4-BE49-F238E27FC236}">
                <a16:creationId xmlns:a16="http://schemas.microsoft.com/office/drawing/2014/main" id="{268B2130-0453-4126-8566-01AE8086959D}"/>
              </a:ext>
            </a:extLst>
          </p:cNvPr>
          <p:cNvSpPr>
            <a:spLocks noChangeArrowheads="1"/>
          </p:cNvSpPr>
          <p:nvPr/>
        </p:nvSpPr>
        <p:spPr bwMode="auto">
          <a:xfrm>
            <a:off x="6427788" y="3621088"/>
            <a:ext cx="239712"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88" name="Oval 37">
            <a:extLst>
              <a:ext uri="{FF2B5EF4-FFF2-40B4-BE49-F238E27FC236}">
                <a16:creationId xmlns:a16="http://schemas.microsoft.com/office/drawing/2014/main" id="{EFE27550-95D5-4BA0-8CBF-F60DE2907F6D}"/>
              </a:ext>
            </a:extLst>
          </p:cNvPr>
          <p:cNvSpPr>
            <a:spLocks noChangeArrowheads="1"/>
          </p:cNvSpPr>
          <p:nvPr/>
        </p:nvSpPr>
        <p:spPr bwMode="auto">
          <a:xfrm>
            <a:off x="7388225" y="3363913"/>
            <a:ext cx="241300"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89" name="Oval 38">
            <a:extLst>
              <a:ext uri="{FF2B5EF4-FFF2-40B4-BE49-F238E27FC236}">
                <a16:creationId xmlns:a16="http://schemas.microsoft.com/office/drawing/2014/main" id="{2786D1C2-C003-4AD3-B806-43CEC1D96F57}"/>
              </a:ext>
            </a:extLst>
          </p:cNvPr>
          <p:cNvSpPr>
            <a:spLocks noChangeArrowheads="1"/>
          </p:cNvSpPr>
          <p:nvPr/>
        </p:nvSpPr>
        <p:spPr bwMode="auto">
          <a:xfrm>
            <a:off x="5586413" y="3878263"/>
            <a:ext cx="239712" cy="258762"/>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90" name="Oval 39">
            <a:extLst>
              <a:ext uri="{FF2B5EF4-FFF2-40B4-BE49-F238E27FC236}">
                <a16:creationId xmlns:a16="http://schemas.microsoft.com/office/drawing/2014/main" id="{3F130E7D-5789-4213-B768-5FE6557C22D7}"/>
              </a:ext>
            </a:extLst>
          </p:cNvPr>
          <p:cNvSpPr>
            <a:spLocks noChangeArrowheads="1"/>
          </p:cNvSpPr>
          <p:nvPr/>
        </p:nvSpPr>
        <p:spPr bwMode="auto">
          <a:xfrm>
            <a:off x="6667500" y="4522788"/>
            <a:ext cx="239713" cy="257175"/>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91" name="Oval 40">
            <a:extLst>
              <a:ext uri="{FF2B5EF4-FFF2-40B4-BE49-F238E27FC236}">
                <a16:creationId xmlns:a16="http://schemas.microsoft.com/office/drawing/2014/main" id="{F12CCCC0-A345-4262-BF7C-3A3611B54DFE}"/>
              </a:ext>
            </a:extLst>
          </p:cNvPr>
          <p:cNvSpPr>
            <a:spLocks noChangeArrowheads="1"/>
          </p:cNvSpPr>
          <p:nvPr/>
        </p:nvSpPr>
        <p:spPr bwMode="auto">
          <a:xfrm>
            <a:off x="7629525" y="3878263"/>
            <a:ext cx="239713" cy="258762"/>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3292" name="Line 41">
            <a:extLst>
              <a:ext uri="{FF2B5EF4-FFF2-40B4-BE49-F238E27FC236}">
                <a16:creationId xmlns:a16="http://schemas.microsoft.com/office/drawing/2014/main" id="{64D9CACE-7666-4653-B8B4-A443B1BABECF}"/>
              </a:ext>
            </a:extLst>
          </p:cNvPr>
          <p:cNvSpPr>
            <a:spLocks noChangeShapeType="1"/>
          </p:cNvSpPr>
          <p:nvPr/>
        </p:nvSpPr>
        <p:spPr bwMode="auto">
          <a:xfrm flipV="1">
            <a:off x="5224463" y="3492500"/>
            <a:ext cx="2163762"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93" name="Line 42">
            <a:extLst>
              <a:ext uri="{FF2B5EF4-FFF2-40B4-BE49-F238E27FC236}">
                <a16:creationId xmlns:a16="http://schemas.microsoft.com/office/drawing/2014/main" id="{5935E82B-1859-4F8E-81FC-87896FFE4C8F}"/>
              </a:ext>
            </a:extLst>
          </p:cNvPr>
          <p:cNvSpPr>
            <a:spLocks noChangeShapeType="1"/>
          </p:cNvSpPr>
          <p:nvPr/>
        </p:nvSpPr>
        <p:spPr bwMode="auto">
          <a:xfrm flipV="1">
            <a:off x="5224463" y="4006850"/>
            <a:ext cx="361950" cy="644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94" name="Line 43">
            <a:extLst>
              <a:ext uri="{FF2B5EF4-FFF2-40B4-BE49-F238E27FC236}">
                <a16:creationId xmlns:a16="http://schemas.microsoft.com/office/drawing/2014/main" id="{26064FD5-2EA0-48DB-8FFF-06BA30949848}"/>
              </a:ext>
            </a:extLst>
          </p:cNvPr>
          <p:cNvSpPr>
            <a:spLocks noChangeShapeType="1"/>
          </p:cNvSpPr>
          <p:nvPr/>
        </p:nvSpPr>
        <p:spPr bwMode="auto">
          <a:xfrm flipV="1">
            <a:off x="5826125" y="3749675"/>
            <a:ext cx="601663"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95" name="Line 44">
            <a:extLst>
              <a:ext uri="{FF2B5EF4-FFF2-40B4-BE49-F238E27FC236}">
                <a16:creationId xmlns:a16="http://schemas.microsoft.com/office/drawing/2014/main" id="{7F23052A-EA8D-4FB5-9474-CABFEAF6CFF7}"/>
              </a:ext>
            </a:extLst>
          </p:cNvPr>
          <p:cNvSpPr>
            <a:spLocks noChangeShapeType="1"/>
          </p:cNvSpPr>
          <p:nvPr/>
        </p:nvSpPr>
        <p:spPr bwMode="auto">
          <a:xfrm flipV="1">
            <a:off x="5224463" y="4651375"/>
            <a:ext cx="841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96" name="Line 45">
            <a:extLst>
              <a:ext uri="{FF2B5EF4-FFF2-40B4-BE49-F238E27FC236}">
                <a16:creationId xmlns:a16="http://schemas.microsoft.com/office/drawing/2014/main" id="{4E51F72A-CF03-483E-B4EB-B6613010F0F0}"/>
              </a:ext>
            </a:extLst>
          </p:cNvPr>
          <p:cNvSpPr>
            <a:spLocks noChangeShapeType="1"/>
          </p:cNvSpPr>
          <p:nvPr/>
        </p:nvSpPr>
        <p:spPr bwMode="auto">
          <a:xfrm flipV="1">
            <a:off x="5105400" y="3749675"/>
            <a:ext cx="0" cy="773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97" name="Line 46">
            <a:extLst>
              <a:ext uri="{FF2B5EF4-FFF2-40B4-BE49-F238E27FC236}">
                <a16:creationId xmlns:a16="http://schemas.microsoft.com/office/drawing/2014/main" id="{A5BC7B81-3359-42F3-8FAF-63C376635C95}"/>
              </a:ext>
            </a:extLst>
          </p:cNvPr>
          <p:cNvSpPr>
            <a:spLocks noChangeShapeType="1"/>
          </p:cNvSpPr>
          <p:nvPr/>
        </p:nvSpPr>
        <p:spPr bwMode="auto">
          <a:xfrm flipV="1">
            <a:off x="6907213" y="4006850"/>
            <a:ext cx="722312" cy="644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98" name="Line 47">
            <a:extLst>
              <a:ext uri="{FF2B5EF4-FFF2-40B4-BE49-F238E27FC236}">
                <a16:creationId xmlns:a16="http://schemas.microsoft.com/office/drawing/2014/main" id="{2E65F0FA-2E98-4008-9BD5-01FCF68A2085}"/>
              </a:ext>
            </a:extLst>
          </p:cNvPr>
          <p:cNvSpPr>
            <a:spLocks noChangeShapeType="1"/>
          </p:cNvSpPr>
          <p:nvPr/>
        </p:nvSpPr>
        <p:spPr bwMode="auto">
          <a:xfrm flipV="1">
            <a:off x="6307138" y="3878263"/>
            <a:ext cx="182562" cy="773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299" name="Line 48">
            <a:extLst>
              <a:ext uri="{FF2B5EF4-FFF2-40B4-BE49-F238E27FC236}">
                <a16:creationId xmlns:a16="http://schemas.microsoft.com/office/drawing/2014/main" id="{74737D34-5974-4921-9A1E-23724985A40C}"/>
              </a:ext>
            </a:extLst>
          </p:cNvPr>
          <p:cNvSpPr>
            <a:spLocks noChangeShapeType="1"/>
          </p:cNvSpPr>
          <p:nvPr/>
        </p:nvSpPr>
        <p:spPr bwMode="auto">
          <a:xfrm>
            <a:off x="6667500" y="3749675"/>
            <a:ext cx="962025"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300" name="Line 49">
            <a:extLst>
              <a:ext uri="{FF2B5EF4-FFF2-40B4-BE49-F238E27FC236}">
                <a16:creationId xmlns:a16="http://schemas.microsoft.com/office/drawing/2014/main" id="{B4C79E9B-94D7-4F26-A925-16794C07B1B7}"/>
              </a:ext>
            </a:extLst>
          </p:cNvPr>
          <p:cNvSpPr>
            <a:spLocks noChangeShapeType="1"/>
          </p:cNvSpPr>
          <p:nvPr/>
        </p:nvSpPr>
        <p:spPr bwMode="auto">
          <a:xfrm flipV="1">
            <a:off x="6667500" y="3492500"/>
            <a:ext cx="720725"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301" name="Line 50">
            <a:extLst>
              <a:ext uri="{FF2B5EF4-FFF2-40B4-BE49-F238E27FC236}">
                <a16:creationId xmlns:a16="http://schemas.microsoft.com/office/drawing/2014/main" id="{2D890F72-2BF7-4D00-AE1C-6AA13F973BE2}"/>
              </a:ext>
            </a:extLst>
          </p:cNvPr>
          <p:cNvSpPr>
            <a:spLocks noChangeShapeType="1"/>
          </p:cNvSpPr>
          <p:nvPr/>
        </p:nvSpPr>
        <p:spPr bwMode="auto">
          <a:xfrm>
            <a:off x="5781675" y="4137025"/>
            <a:ext cx="360363" cy="385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302" name="Line 51">
            <a:extLst>
              <a:ext uri="{FF2B5EF4-FFF2-40B4-BE49-F238E27FC236}">
                <a16:creationId xmlns:a16="http://schemas.microsoft.com/office/drawing/2014/main" id="{0774612F-5347-4109-BF8C-8BBFCCA0EF89}"/>
              </a:ext>
            </a:extLst>
          </p:cNvPr>
          <p:cNvSpPr>
            <a:spLocks noChangeShapeType="1"/>
          </p:cNvSpPr>
          <p:nvPr/>
        </p:nvSpPr>
        <p:spPr bwMode="auto">
          <a:xfrm>
            <a:off x="6307138" y="4651375"/>
            <a:ext cx="3603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303" name="Line 52">
            <a:extLst>
              <a:ext uri="{FF2B5EF4-FFF2-40B4-BE49-F238E27FC236}">
                <a16:creationId xmlns:a16="http://schemas.microsoft.com/office/drawing/2014/main" id="{086A881E-3E76-46FC-8CBD-54750E70DBCB}"/>
              </a:ext>
            </a:extLst>
          </p:cNvPr>
          <p:cNvSpPr>
            <a:spLocks noChangeShapeType="1"/>
          </p:cNvSpPr>
          <p:nvPr/>
        </p:nvSpPr>
        <p:spPr bwMode="auto">
          <a:xfrm flipH="1" flipV="1">
            <a:off x="7508875" y="3621088"/>
            <a:ext cx="239713"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304" name="AutoShape 53">
            <a:extLst>
              <a:ext uri="{FF2B5EF4-FFF2-40B4-BE49-F238E27FC236}">
                <a16:creationId xmlns:a16="http://schemas.microsoft.com/office/drawing/2014/main" id="{BB4D0AA6-4EAD-40D2-9EF1-846388CA132D}"/>
              </a:ext>
            </a:extLst>
          </p:cNvPr>
          <p:cNvSpPr>
            <a:spLocks noChangeArrowheads="1"/>
          </p:cNvSpPr>
          <p:nvPr/>
        </p:nvSpPr>
        <p:spPr bwMode="auto">
          <a:xfrm>
            <a:off x="4079875" y="3938588"/>
            <a:ext cx="954088" cy="51435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53305" name="Text Box 54">
            <a:extLst>
              <a:ext uri="{FF2B5EF4-FFF2-40B4-BE49-F238E27FC236}">
                <a16:creationId xmlns:a16="http://schemas.microsoft.com/office/drawing/2014/main" id="{85AFC09D-9235-4A6C-B6CA-745044197F9E}"/>
              </a:ext>
            </a:extLst>
          </p:cNvPr>
          <p:cNvSpPr txBox="1">
            <a:spLocks noChangeArrowheads="1"/>
          </p:cNvSpPr>
          <p:nvPr/>
        </p:nvSpPr>
        <p:spPr bwMode="auto">
          <a:xfrm>
            <a:off x="2259013" y="4743450"/>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i="1"/>
              <a:t>G</a:t>
            </a:r>
            <a:endParaRPr lang="en-US" altLang="en-US" sz="2400" i="1"/>
          </a:p>
        </p:txBody>
      </p:sp>
      <p:sp>
        <p:nvSpPr>
          <p:cNvPr id="53306" name="Text Box 55">
            <a:extLst>
              <a:ext uri="{FF2B5EF4-FFF2-40B4-BE49-F238E27FC236}">
                <a16:creationId xmlns:a16="http://schemas.microsoft.com/office/drawing/2014/main" id="{6983ABED-8F8D-4739-B6A5-2DEACFDCB61C}"/>
              </a:ext>
            </a:extLst>
          </p:cNvPr>
          <p:cNvSpPr txBox="1">
            <a:spLocks noChangeArrowheads="1"/>
          </p:cNvSpPr>
          <p:nvPr/>
        </p:nvSpPr>
        <p:spPr bwMode="auto">
          <a:xfrm>
            <a:off x="6105525" y="4752975"/>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i="1"/>
              <a:t>H</a:t>
            </a:r>
            <a:endParaRPr lang="en-US" altLang="en-US" sz="2400" i="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464F76F5-8398-4712-937A-4E28C9D466E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C2A58E68-C9F5-495F-8E1C-85DF4E211FC7}"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55299" name="Footer Placeholder 4">
            <a:extLst>
              <a:ext uri="{FF2B5EF4-FFF2-40B4-BE49-F238E27FC236}">
                <a16:creationId xmlns:a16="http://schemas.microsoft.com/office/drawing/2014/main" id="{DF85B4EA-1396-4C83-8E82-B201475480B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55300" name="Slide Number Placeholder 5">
            <a:extLst>
              <a:ext uri="{FF2B5EF4-FFF2-40B4-BE49-F238E27FC236}">
                <a16:creationId xmlns:a16="http://schemas.microsoft.com/office/drawing/2014/main" id="{B179D3FF-D818-46D0-A000-135BF0DCF7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59D75A6D-D95E-41D9-8DB7-23048C7FAE56}" type="slidenum">
              <a:rPr lang="en-US" altLang="en-US" sz="1400">
                <a:solidFill>
                  <a:schemeClr val="bg1"/>
                </a:solidFill>
              </a:rPr>
              <a:pPr>
                <a:spcBef>
                  <a:spcPct val="0"/>
                </a:spcBef>
                <a:buFontTx/>
                <a:buNone/>
              </a:pPr>
              <a:t>26</a:t>
            </a:fld>
            <a:endParaRPr lang="en-US" altLang="en-US" sz="1400">
              <a:solidFill>
                <a:schemeClr val="bg1"/>
              </a:solidFill>
            </a:endParaRPr>
          </a:p>
        </p:txBody>
      </p:sp>
      <p:sp>
        <p:nvSpPr>
          <p:cNvPr id="55301" name="Rectangle 2">
            <a:extLst>
              <a:ext uri="{FF2B5EF4-FFF2-40B4-BE49-F238E27FC236}">
                <a16:creationId xmlns:a16="http://schemas.microsoft.com/office/drawing/2014/main" id="{441FCBF9-64D7-48B3-AC5A-A483C52AF24F}"/>
              </a:ext>
            </a:extLst>
          </p:cNvPr>
          <p:cNvSpPr>
            <a:spLocks noGrp="1" noChangeArrowheads="1"/>
          </p:cNvSpPr>
          <p:nvPr>
            <p:ph type="title"/>
          </p:nvPr>
        </p:nvSpPr>
        <p:spPr/>
        <p:txBody>
          <a:bodyPr/>
          <a:lstStyle/>
          <a:p>
            <a:r>
              <a:rPr lang="en-US" altLang="en-US"/>
              <a:t>Hợp đồ thị - Graph Unions</a:t>
            </a:r>
          </a:p>
        </p:txBody>
      </p:sp>
      <p:sp>
        <p:nvSpPr>
          <p:cNvPr id="759811" name="Rectangle 3">
            <a:extLst>
              <a:ext uri="{FF2B5EF4-FFF2-40B4-BE49-F238E27FC236}">
                <a16:creationId xmlns:a16="http://schemas.microsoft.com/office/drawing/2014/main" id="{ED07FB46-177C-4EDF-B488-68D75439E224}"/>
              </a:ext>
            </a:extLst>
          </p:cNvPr>
          <p:cNvSpPr>
            <a:spLocks noGrp="1" noChangeArrowheads="1"/>
          </p:cNvSpPr>
          <p:nvPr>
            <p:ph type="body" idx="1"/>
          </p:nvPr>
        </p:nvSpPr>
        <p:spPr/>
        <p:txBody>
          <a:bodyPr/>
          <a:lstStyle/>
          <a:p>
            <a:pPr>
              <a:defRPr/>
            </a:pPr>
            <a:r>
              <a:rPr lang="en-US"/>
              <a:t>Hợp của hai đơn đồ thị </a:t>
            </a:r>
            <a:r>
              <a:rPr lang="en-US" i="1">
                <a:solidFill>
                  <a:srgbClr val="FF0000"/>
                </a:solidFill>
              </a:rPr>
              <a:t>G</a:t>
            </a:r>
            <a:r>
              <a:rPr lang="en-US" baseline="-25000">
                <a:solidFill>
                  <a:srgbClr val="FF0000"/>
                </a:solidFill>
              </a:rPr>
              <a:t>1</a:t>
            </a:r>
            <a:r>
              <a:rPr lang="en-US">
                <a:solidFill>
                  <a:srgbClr val="FF0000"/>
                </a:solidFill>
                <a:sym typeface="Symbol" pitchFamily="18" charset="2"/>
              </a:rPr>
              <a:t></a:t>
            </a:r>
            <a:r>
              <a:rPr lang="en-US" i="1">
                <a:solidFill>
                  <a:srgbClr val="FF0000"/>
                </a:solidFill>
              </a:rPr>
              <a:t>G</a:t>
            </a:r>
            <a:r>
              <a:rPr lang="en-US" baseline="-25000">
                <a:solidFill>
                  <a:srgbClr val="FF0000"/>
                </a:solidFill>
              </a:rPr>
              <a:t>2</a:t>
            </a:r>
            <a:r>
              <a:rPr lang="en-US"/>
              <a:t> với    </a:t>
            </a:r>
            <a:r>
              <a:rPr lang="en-US" i="1">
                <a:solidFill>
                  <a:srgbClr val="FF0000"/>
                </a:solidFill>
              </a:rPr>
              <a:t>G</a:t>
            </a:r>
            <a:r>
              <a:rPr lang="en-US" baseline="-25000">
                <a:solidFill>
                  <a:srgbClr val="FF0000"/>
                </a:solidFill>
              </a:rPr>
              <a:t>1</a:t>
            </a:r>
            <a:r>
              <a:rPr lang="en-US">
                <a:solidFill>
                  <a:srgbClr val="FF0000"/>
                </a:solidFill>
              </a:rPr>
              <a:t>=(</a:t>
            </a:r>
            <a:r>
              <a:rPr lang="en-US" i="1">
                <a:solidFill>
                  <a:srgbClr val="FF0000"/>
                </a:solidFill>
              </a:rPr>
              <a:t>V</a:t>
            </a:r>
            <a:r>
              <a:rPr lang="en-US" baseline="-25000">
                <a:solidFill>
                  <a:srgbClr val="FF0000"/>
                </a:solidFill>
              </a:rPr>
              <a:t>1</a:t>
            </a:r>
            <a:r>
              <a:rPr lang="en-US">
                <a:solidFill>
                  <a:srgbClr val="FF0000"/>
                </a:solidFill>
              </a:rPr>
              <a:t>, </a:t>
            </a:r>
            <a:r>
              <a:rPr lang="en-US" i="1">
                <a:solidFill>
                  <a:srgbClr val="FF0000"/>
                </a:solidFill>
              </a:rPr>
              <a:t>E</a:t>
            </a:r>
            <a:r>
              <a:rPr lang="en-US" baseline="-25000">
                <a:solidFill>
                  <a:srgbClr val="FF0000"/>
                </a:solidFill>
              </a:rPr>
              <a:t>1</a:t>
            </a:r>
            <a:r>
              <a:rPr lang="en-US">
                <a:solidFill>
                  <a:srgbClr val="FF0000"/>
                </a:solidFill>
              </a:rPr>
              <a:t>)</a:t>
            </a:r>
            <a:r>
              <a:rPr lang="en-US"/>
              <a:t> và </a:t>
            </a:r>
            <a:r>
              <a:rPr lang="en-US" i="1">
                <a:solidFill>
                  <a:srgbClr val="FF0000"/>
                </a:solidFill>
              </a:rPr>
              <a:t>G</a:t>
            </a:r>
            <a:r>
              <a:rPr lang="en-US" baseline="-25000">
                <a:solidFill>
                  <a:srgbClr val="FF0000"/>
                </a:solidFill>
              </a:rPr>
              <a:t>2</a:t>
            </a:r>
            <a:r>
              <a:rPr lang="en-US">
                <a:solidFill>
                  <a:srgbClr val="FF0000"/>
                </a:solidFill>
              </a:rPr>
              <a:t>=(</a:t>
            </a:r>
            <a:r>
              <a:rPr lang="en-US" i="1">
                <a:solidFill>
                  <a:srgbClr val="FF0000"/>
                </a:solidFill>
              </a:rPr>
              <a:t>V</a:t>
            </a:r>
            <a:r>
              <a:rPr lang="en-US" baseline="-25000">
                <a:solidFill>
                  <a:srgbClr val="FF0000"/>
                </a:solidFill>
              </a:rPr>
              <a:t>2</a:t>
            </a:r>
            <a:r>
              <a:rPr lang="en-US">
                <a:solidFill>
                  <a:srgbClr val="FF0000"/>
                </a:solidFill>
              </a:rPr>
              <a:t>,</a:t>
            </a:r>
            <a:r>
              <a:rPr lang="en-US" i="1">
                <a:solidFill>
                  <a:srgbClr val="FF0000"/>
                </a:solidFill>
              </a:rPr>
              <a:t>E</a:t>
            </a:r>
            <a:r>
              <a:rPr lang="en-US" baseline="-25000">
                <a:solidFill>
                  <a:srgbClr val="FF0000"/>
                </a:solidFill>
              </a:rPr>
              <a:t>2</a:t>
            </a:r>
            <a:r>
              <a:rPr lang="en-US">
                <a:solidFill>
                  <a:srgbClr val="FF0000"/>
                </a:solidFill>
              </a:rPr>
              <a:t>)</a:t>
            </a:r>
            <a:r>
              <a:rPr lang="en-US"/>
              <a:t> là đơn đồ thị  </a:t>
            </a:r>
            <a:r>
              <a:rPr lang="en-US">
                <a:solidFill>
                  <a:srgbClr val="FF0000"/>
                </a:solidFill>
              </a:rPr>
              <a:t>(</a:t>
            </a:r>
            <a:r>
              <a:rPr lang="en-US" i="1">
                <a:solidFill>
                  <a:srgbClr val="FF0000"/>
                </a:solidFill>
              </a:rPr>
              <a:t>V</a:t>
            </a:r>
            <a:r>
              <a:rPr lang="en-US" baseline="-25000">
                <a:solidFill>
                  <a:srgbClr val="FF0000"/>
                </a:solidFill>
              </a:rPr>
              <a:t>1</a:t>
            </a:r>
            <a:r>
              <a:rPr lang="en-US">
                <a:solidFill>
                  <a:srgbClr val="FF0000"/>
                </a:solidFill>
                <a:sym typeface="Symbol" pitchFamily="18" charset="2"/>
              </a:rPr>
              <a:t></a:t>
            </a:r>
            <a:r>
              <a:rPr lang="en-US" i="1">
                <a:solidFill>
                  <a:srgbClr val="FF0000"/>
                </a:solidFill>
              </a:rPr>
              <a:t>V</a:t>
            </a:r>
            <a:r>
              <a:rPr lang="en-US" baseline="-25000">
                <a:solidFill>
                  <a:srgbClr val="FF0000"/>
                </a:solidFill>
              </a:rPr>
              <a:t>2</a:t>
            </a:r>
            <a:r>
              <a:rPr lang="en-US">
                <a:solidFill>
                  <a:srgbClr val="FF0000"/>
                </a:solidFill>
              </a:rPr>
              <a:t>, </a:t>
            </a:r>
            <a:r>
              <a:rPr lang="en-US" i="1">
                <a:solidFill>
                  <a:srgbClr val="FF0000"/>
                </a:solidFill>
              </a:rPr>
              <a:t>E</a:t>
            </a:r>
            <a:r>
              <a:rPr lang="en-US" baseline="-25000">
                <a:solidFill>
                  <a:srgbClr val="FF0000"/>
                </a:solidFill>
              </a:rPr>
              <a:t>1</a:t>
            </a:r>
            <a:r>
              <a:rPr lang="en-US">
                <a:solidFill>
                  <a:srgbClr val="FF0000"/>
                </a:solidFill>
                <a:sym typeface="Symbol" pitchFamily="18" charset="2"/>
              </a:rPr>
              <a:t></a:t>
            </a:r>
            <a:r>
              <a:rPr lang="en-US" i="1">
                <a:solidFill>
                  <a:srgbClr val="FF0000"/>
                </a:solidFill>
              </a:rPr>
              <a:t>E</a:t>
            </a:r>
            <a:r>
              <a:rPr lang="en-US" baseline="-25000">
                <a:solidFill>
                  <a:srgbClr val="FF0000"/>
                </a:solidFill>
              </a:rPr>
              <a:t>2</a:t>
            </a:r>
            <a:r>
              <a:rPr lang="en-US">
                <a:solidFill>
                  <a:srgbClr val="FF0000"/>
                </a:solidFill>
              </a:rPr>
              <a:t>)</a:t>
            </a:r>
            <a:r>
              <a:rPr lang="en-US"/>
              <a:t>.</a:t>
            </a:r>
          </a:p>
        </p:txBody>
      </p:sp>
      <p:grpSp>
        <p:nvGrpSpPr>
          <p:cNvPr id="2" name="Group 38">
            <a:extLst>
              <a:ext uri="{FF2B5EF4-FFF2-40B4-BE49-F238E27FC236}">
                <a16:creationId xmlns:a16="http://schemas.microsoft.com/office/drawing/2014/main" id="{6853ADE3-8501-48B1-B80A-AE196CA80C16}"/>
              </a:ext>
            </a:extLst>
          </p:cNvPr>
          <p:cNvGrpSpPr>
            <a:grpSpLocks/>
          </p:cNvGrpSpPr>
          <p:nvPr/>
        </p:nvGrpSpPr>
        <p:grpSpPr bwMode="auto">
          <a:xfrm>
            <a:off x="1857375" y="3851275"/>
            <a:ext cx="1354138" cy="1482725"/>
            <a:chOff x="1152" y="2426"/>
            <a:chExt cx="853" cy="934"/>
          </a:xfrm>
        </p:grpSpPr>
        <p:sp>
          <p:nvSpPr>
            <p:cNvPr id="55320" name="Oval 4">
              <a:extLst>
                <a:ext uri="{FF2B5EF4-FFF2-40B4-BE49-F238E27FC236}">
                  <a16:creationId xmlns:a16="http://schemas.microsoft.com/office/drawing/2014/main" id="{350257F2-4B2D-4B7B-B9C2-9FAF56A1B521}"/>
                </a:ext>
              </a:extLst>
            </p:cNvPr>
            <p:cNvSpPr>
              <a:spLocks noChangeArrowheads="1"/>
            </p:cNvSpPr>
            <p:nvPr/>
          </p:nvSpPr>
          <p:spPr bwMode="auto">
            <a:xfrm>
              <a:off x="1200" y="268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5321" name="Oval 5">
              <a:extLst>
                <a:ext uri="{FF2B5EF4-FFF2-40B4-BE49-F238E27FC236}">
                  <a16:creationId xmlns:a16="http://schemas.microsoft.com/office/drawing/2014/main" id="{5CBE1007-8951-40E0-9FDC-F9D1EF37A5BA}"/>
                </a:ext>
              </a:extLst>
            </p:cNvPr>
            <p:cNvSpPr>
              <a:spLocks noChangeArrowheads="1"/>
            </p:cNvSpPr>
            <p:nvPr/>
          </p:nvSpPr>
          <p:spPr bwMode="auto">
            <a:xfrm>
              <a:off x="1536" y="268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5322" name="Oval 6">
              <a:extLst>
                <a:ext uri="{FF2B5EF4-FFF2-40B4-BE49-F238E27FC236}">
                  <a16:creationId xmlns:a16="http://schemas.microsoft.com/office/drawing/2014/main" id="{918CB9AF-E022-41A9-B609-D47405DCB957}"/>
                </a:ext>
              </a:extLst>
            </p:cNvPr>
            <p:cNvSpPr>
              <a:spLocks noChangeArrowheads="1"/>
            </p:cNvSpPr>
            <p:nvPr/>
          </p:nvSpPr>
          <p:spPr bwMode="auto">
            <a:xfrm>
              <a:off x="1872" y="268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5323" name="Oval 7">
              <a:extLst>
                <a:ext uri="{FF2B5EF4-FFF2-40B4-BE49-F238E27FC236}">
                  <a16:creationId xmlns:a16="http://schemas.microsoft.com/office/drawing/2014/main" id="{FB5F1A87-82B6-481C-BC4C-40965D8BECFB}"/>
                </a:ext>
              </a:extLst>
            </p:cNvPr>
            <p:cNvSpPr>
              <a:spLocks noChangeArrowheads="1"/>
            </p:cNvSpPr>
            <p:nvPr/>
          </p:nvSpPr>
          <p:spPr bwMode="auto">
            <a:xfrm>
              <a:off x="1200" y="302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5324" name="Oval 8">
              <a:extLst>
                <a:ext uri="{FF2B5EF4-FFF2-40B4-BE49-F238E27FC236}">
                  <a16:creationId xmlns:a16="http://schemas.microsoft.com/office/drawing/2014/main" id="{95F12373-9CC9-4AD3-9E37-E60C0FE21D5B}"/>
                </a:ext>
              </a:extLst>
            </p:cNvPr>
            <p:cNvSpPr>
              <a:spLocks noChangeArrowheads="1"/>
            </p:cNvSpPr>
            <p:nvPr/>
          </p:nvSpPr>
          <p:spPr bwMode="auto">
            <a:xfrm>
              <a:off x="1536" y="302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5325" name="Text Box 9">
              <a:extLst>
                <a:ext uri="{FF2B5EF4-FFF2-40B4-BE49-F238E27FC236}">
                  <a16:creationId xmlns:a16="http://schemas.microsoft.com/office/drawing/2014/main" id="{0C6846FD-E63C-485B-ACB2-A14072F155B3}"/>
                </a:ext>
              </a:extLst>
            </p:cNvPr>
            <p:cNvSpPr txBox="1">
              <a:spLocks noChangeArrowheads="1"/>
            </p:cNvSpPr>
            <p:nvPr/>
          </p:nvSpPr>
          <p:spPr bwMode="auto">
            <a:xfrm>
              <a:off x="1152" y="242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a</a:t>
              </a:r>
            </a:p>
          </p:txBody>
        </p:sp>
        <p:sp>
          <p:nvSpPr>
            <p:cNvPr id="55326" name="Text Box 10">
              <a:extLst>
                <a:ext uri="{FF2B5EF4-FFF2-40B4-BE49-F238E27FC236}">
                  <a16:creationId xmlns:a16="http://schemas.microsoft.com/office/drawing/2014/main" id="{E1134423-8D57-43A5-8F7E-AF3266F5B8DF}"/>
                </a:ext>
              </a:extLst>
            </p:cNvPr>
            <p:cNvSpPr txBox="1">
              <a:spLocks noChangeArrowheads="1"/>
            </p:cNvSpPr>
            <p:nvPr/>
          </p:nvSpPr>
          <p:spPr bwMode="auto">
            <a:xfrm>
              <a:off x="1479" y="244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b</a:t>
              </a:r>
            </a:p>
          </p:txBody>
        </p:sp>
        <p:sp>
          <p:nvSpPr>
            <p:cNvPr id="55327" name="Text Box 11">
              <a:extLst>
                <a:ext uri="{FF2B5EF4-FFF2-40B4-BE49-F238E27FC236}">
                  <a16:creationId xmlns:a16="http://schemas.microsoft.com/office/drawing/2014/main" id="{97F250E8-A345-4751-BCF7-9CB2B770C10D}"/>
                </a:ext>
              </a:extLst>
            </p:cNvPr>
            <p:cNvSpPr txBox="1">
              <a:spLocks noChangeArrowheads="1"/>
            </p:cNvSpPr>
            <p:nvPr/>
          </p:nvSpPr>
          <p:spPr bwMode="auto">
            <a:xfrm>
              <a:off x="1804" y="244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c</a:t>
              </a:r>
            </a:p>
          </p:txBody>
        </p:sp>
        <p:sp>
          <p:nvSpPr>
            <p:cNvPr id="55328" name="Text Box 12">
              <a:extLst>
                <a:ext uri="{FF2B5EF4-FFF2-40B4-BE49-F238E27FC236}">
                  <a16:creationId xmlns:a16="http://schemas.microsoft.com/office/drawing/2014/main" id="{6EEFE1F1-3BBE-4C30-9851-D9DD08DAF8E0}"/>
                </a:ext>
              </a:extLst>
            </p:cNvPr>
            <p:cNvSpPr txBox="1">
              <a:spLocks noChangeArrowheads="1"/>
            </p:cNvSpPr>
            <p:nvPr/>
          </p:nvSpPr>
          <p:spPr bwMode="auto">
            <a:xfrm>
              <a:off x="1152" y="30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d</a:t>
              </a:r>
            </a:p>
          </p:txBody>
        </p:sp>
        <p:sp>
          <p:nvSpPr>
            <p:cNvPr id="55329" name="Text Box 13">
              <a:extLst>
                <a:ext uri="{FF2B5EF4-FFF2-40B4-BE49-F238E27FC236}">
                  <a16:creationId xmlns:a16="http://schemas.microsoft.com/office/drawing/2014/main" id="{B9AD9207-0DD4-4F2D-A3DF-525ABDFB08BC}"/>
                </a:ext>
              </a:extLst>
            </p:cNvPr>
            <p:cNvSpPr txBox="1">
              <a:spLocks noChangeArrowheads="1"/>
            </p:cNvSpPr>
            <p:nvPr/>
          </p:nvSpPr>
          <p:spPr bwMode="auto">
            <a:xfrm>
              <a:off x="1484" y="3034"/>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e</a:t>
              </a:r>
            </a:p>
          </p:txBody>
        </p:sp>
        <p:sp>
          <p:nvSpPr>
            <p:cNvPr id="55330" name="Line 14">
              <a:extLst>
                <a:ext uri="{FF2B5EF4-FFF2-40B4-BE49-F238E27FC236}">
                  <a16:creationId xmlns:a16="http://schemas.microsoft.com/office/drawing/2014/main" id="{EEE2DEDA-F4ED-470A-B811-B57F6D14EF1A}"/>
                </a:ext>
              </a:extLst>
            </p:cNvPr>
            <p:cNvSpPr>
              <a:spLocks noChangeShapeType="1"/>
            </p:cNvSpPr>
            <p:nvPr/>
          </p:nvSpPr>
          <p:spPr bwMode="auto">
            <a:xfrm>
              <a:off x="1296" y="273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1" name="Line 15">
              <a:extLst>
                <a:ext uri="{FF2B5EF4-FFF2-40B4-BE49-F238E27FC236}">
                  <a16:creationId xmlns:a16="http://schemas.microsoft.com/office/drawing/2014/main" id="{EA74328F-C465-4906-A89B-0D319AA2EF86}"/>
                </a:ext>
              </a:extLst>
            </p:cNvPr>
            <p:cNvSpPr>
              <a:spLocks noChangeShapeType="1"/>
            </p:cNvSpPr>
            <p:nvPr/>
          </p:nvSpPr>
          <p:spPr bwMode="auto">
            <a:xfrm>
              <a:off x="1248"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2" name="Line 16">
              <a:extLst>
                <a:ext uri="{FF2B5EF4-FFF2-40B4-BE49-F238E27FC236}">
                  <a16:creationId xmlns:a16="http://schemas.microsoft.com/office/drawing/2014/main" id="{BAD63EC0-335A-4F20-A378-9A0DA40C2F13}"/>
                </a:ext>
              </a:extLst>
            </p:cNvPr>
            <p:cNvSpPr>
              <a:spLocks noChangeShapeType="1"/>
            </p:cNvSpPr>
            <p:nvPr/>
          </p:nvSpPr>
          <p:spPr bwMode="auto">
            <a:xfrm>
              <a:off x="1296" y="307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3" name="Line 17">
              <a:extLst>
                <a:ext uri="{FF2B5EF4-FFF2-40B4-BE49-F238E27FC236}">
                  <a16:creationId xmlns:a16="http://schemas.microsoft.com/office/drawing/2014/main" id="{28E5E3DE-E0BC-424A-8D4F-723ED3E76BBE}"/>
                </a:ext>
              </a:extLst>
            </p:cNvPr>
            <p:cNvSpPr>
              <a:spLocks noChangeShapeType="1"/>
            </p:cNvSpPr>
            <p:nvPr/>
          </p:nvSpPr>
          <p:spPr bwMode="auto">
            <a:xfrm>
              <a:off x="1584" y="278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4" name="Line 18">
              <a:extLst>
                <a:ext uri="{FF2B5EF4-FFF2-40B4-BE49-F238E27FC236}">
                  <a16:creationId xmlns:a16="http://schemas.microsoft.com/office/drawing/2014/main" id="{5F20EDD2-3F19-45F0-AA94-8E35A884FF43}"/>
                </a:ext>
              </a:extLst>
            </p:cNvPr>
            <p:cNvSpPr>
              <a:spLocks noChangeShapeType="1"/>
            </p:cNvSpPr>
            <p:nvPr/>
          </p:nvSpPr>
          <p:spPr bwMode="auto">
            <a:xfrm>
              <a:off x="1632" y="273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5" name="Line 19">
              <a:extLst>
                <a:ext uri="{FF2B5EF4-FFF2-40B4-BE49-F238E27FC236}">
                  <a16:creationId xmlns:a16="http://schemas.microsoft.com/office/drawing/2014/main" id="{92299393-0D05-41FE-9DF9-28AB61A7FD2D}"/>
                </a:ext>
              </a:extLst>
            </p:cNvPr>
            <p:cNvSpPr>
              <a:spLocks noChangeShapeType="1"/>
            </p:cNvSpPr>
            <p:nvPr/>
          </p:nvSpPr>
          <p:spPr bwMode="auto">
            <a:xfrm flipV="1">
              <a:off x="1632" y="278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39">
            <a:extLst>
              <a:ext uri="{FF2B5EF4-FFF2-40B4-BE49-F238E27FC236}">
                <a16:creationId xmlns:a16="http://schemas.microsoft.com/office/drawing/2014/main" id="{5321A762-5B3A-4D0B-80A7-D3C8828E014F}"/>
              </a:ext>
            </a:extLst>
          </p:cNvPr>
          <p:cNvGrpSpPr>
            <a:grpSpLocks/>
          </p:cNvGrpSpPr>
          <p:nvPr/>
        </p:nvGrpSpPr>
        <p:grpSpPr bwMode="auto">
          <a:xfrm>
            <a:off x="5351463" y="3829050"/>
            <a:ext cx="1354137" cy="1524000"/>
            <a:chOff x="3371" y="2400"/>
            <a:chExt cx="853" cy="960"/>
          </a:xfrm>
        </p:grpSpPr>
        <p:sp>
          <p:nvSpPr>
            <p:cNvPr id="55306" name="Oval 20">
              <a:extLst>
                <a:ext uri="{FF2B5EF4-FFF2-40B4-BE49-F238E27FC236}">
                  <a16:creationId xmlns:a16="http://schemas.microsoft.com/office/drawing/2014/main" id="{D4931353-CEEB-4A4F-B5DD-302BB37A4321}"/>
                </a:ext>
              </a:extLst>
            </p:cNvPr>
            <p:cNvSpPr>
              <a:spLocks noChangeArrowheads="1"/>
            </p:cNvSpPr>
            <p:nvPr/>
          </p:nvSpPr>
          <p:spPr bwMode="auto">
            <a:xfrm>
              <a:off x="3419" y="266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5307" name="Oval 21">
              <a:extLst>
                <a:ext uri="{FF2B5EF4-FFF2-40B4-BE49-F238E27FC236}">
                  <a16:creationId xmlns:a16="http://schemas.microsoft.com/office/drawing/2014/main" id="{B951E1D7-FCAE-4329-9106-B957A348C3B8}"/>
                </a:ext>
              </a:extLst>
            </p:cNvPr>
            <p:cNvSpPr>
              <a:spLocks noChangeArrowheads="1"/>
            </p:cNvSpPr>
            <p:nvPr/>
          </p:nvSpPr>
          <p:spPr bwMode="auto">
            <a:xfrm>
              <a:off x="3755" y="266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5308" name="Oval 22">
              <a:extLst>
                <a:ext uri="{FF2B5EF4-FFF2-40B4-BE49-F238E27FC236}">
                  <a16:creationId xmlns:a16="http://schemas.microsoft.com/office/drawing/2014/main" id="{7CEB9CDE-3B89-49D7-896E-BCC5DC9B0349}"/>
                </a:ext>
              </a:extLst>
            </p:cNvPr>
            <p:cNvSpPr>
              <a:spLocks noChangeArrowheads="1"/>
            </p:cNvSpPr>
            <p:nvPr/>
          </p:nvSpPr>
          <p:spPr bwMode="auto">
            <a:xfrm>
              <a:off x="4091" y="266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5309" name="Oval 23">
              <a:extLst>
                <a:ext uri="{FF2B5EF4-FFF2-40B4-BE49-F238E27FC236}">
                  <a16:creationId xmlns:a16="http://schemas.microsoft.com/office/drawing/2014/main" id="{5DF8E72A-255C-471D-842B-393E3F965AED}"/>
                </a:ext>
              </a:extLst>
            </p:cNvPr>
            <p:cNvSpPr>
              <a:spLocks noChangeArrowheads="1"/>
            </p:cNvSpPr>
            <p:nvPr/>
          </p:nvSpPr>
          <p:spPr bwMode="auto">
            <a:xfrm>
              <a:off x="3419" y="299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5310" name="Oval 24">
              <a:extLst>
                <a:ext uri="{FF2B5EF4-FFF2-40B4-BE49-F238E27FC236}">
                  <a16:creationId xmlns:a16="http://schemas.microsoft.com/office/drawing/2014/main" id="{31F540D0-F154-4FED-9CED-6F800924F48D}"/>
                </a:ext>
              </a:extLst>
            </p:cNvPr>
            <p:cNvSpPr>
              <a:spLocks noChangeArrowheads="1"/>
            </p:cNvSpPr>
            <p:nvPr/>
          </p:nvSpPr>
          <p:spPr bwMode="auto">
            <a:xfrm>
              <a:off x="4080" y="302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5311" name="Text Box 25">
              <a:extLst>
                <a:ext uri="{FF2B5EF4-FFF2-40B4-BE49-F238E27FC236}">
                  <a16:creationId xmlns:a16="http://schemas.microsoft.com/office/drawing/2014/main" id="{D7BB390B-59D8-4EC5-94CA-20B48510A75C}"/>
                </a:ext>
              </a:extLst>
            </p:cNvPr>
            <p:cNvSpPr txBox="1">
              <a:spLocks noChangeArrowheads="1"/>
            </p:cNvSpPr>
            <p:nvPr/>
          </p:nvSpPr>
          <p:spPr bwMode="auto">
            <a:xfrm>
              <a:off x="3371" y="240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a</a:t>
              </a:r>
            </a:p>
          </p:txBody>
        </p:sp>
        <p:sp>
          <p:nvSpPr>
            <p:cNvPr id="55312" name="Text Box 26">
              <a:extLst>
                <a:ext uri="{FF2B5EF4-FFF2-40B4-BE49-F238E27FC236}">
                  <a16:creationId xmlns:a16="http://schemas.microsoft.com/office/drawing/2014/main" id="{EAB805E4-2946-4A8F-8529-8A7CFA9C23DF}"/>
                </a:ext>
              </a:extLst>
            </p:cNvPr>
            <p:cNvSpPr txBox="1">
              <a:spLocks noChangeArrowheads="1"/>
            </p:cNvSpPr>
            <p:nvPr/>
          </p:nvSpPr>
          <p:spPr bwMode="auto">
            <a:xfrm>
              <a:off x="3698" y="242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b</a:t>
              </a:r>
            </a:p>
          </p:txBody>
        </p:sp>
        <p:sp>
          <p:nvSpPr>
            <p:cNvPr id="55313" name="Text Box 27">
              <a:extLst>
                <a:ext uri="{FF2B5EF4-FFF2-40B4-BE49-F238E27FC236}">
                  <a16:creationId xmlns:a16="http://schemas.microsoft.com/office/drawing/2014/main" id="{CC35B03A-81F1-4FD7-8194-CD188083365E}"/>
                </a:ext>
              </a:extLst>
            </p:cNvPr>
            <p:cNvSpPr txBox="1">
              <a:spLocks noChangeArrowheads="1"/>
            </p:cNvSpPr>
            <p:nvPr/>
          </p:nvSpPr>
          <p:spPr bwMode="auto">
            <a:xfrm>
              <a:off x="4023" y="2422"/>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c</a:t>
              </a:r>
            </a:p>
          </p:txBody>
        </p:sp>
        <p:sp>
          <p:nvSpPr>
            <p:cNvPr id="55314" name="Text Box 28">
              <a:extLst>
                <a:ext uri="{FF2B5EF4-FFF2-40B4-BE49-F238E27FC236}">
                  <a16:creationId xmlns:a16="http://schemas.microsoft.com/office/drawing/2014/main" id="{E5D0F4AC-9473-4A42-994D-0C15A22BFB4D}"/>
                </a:ext>
              </a:extLst>
            </p:cNvPr>
            <p:cNvSpPr txBox="1">
              <a:spLocks noChangeArrowheads="1"/>
            </p:cNvSpPr>
            <p:nvPr/>
          </p:nvSpPr>
          <p:spPr bwMode="auto">
            <a:xfrm>
              <a:off x="3371" y="30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d</a:t>
              </a:r>
            </a:p>
          </p:txBody>
        </p:sp>
        <p:sp>
          <p:nvSpPr>
            <p:cNvPr id="55315" name="Text Box 29">
              <a:extLst>
                <a:ext uri="{FF2B5EF4-FFF2-40B4-BE49-F238E27FC236}">
                  <a16:creationId xmlns:a16="http://schemas.microsoft.com/office/drawing/2014/main" id="{255F796B-01DA-4CBB-BC0D-3A65D511C586}"/>
                </a:ext>
              </a:extLst>
            </p:cNvPr>
            <p:cNvSpPr txBox="1">
              <a:spLocks noChangeArrowheads="1"/>
            </p:cNvSpPr>
            <p:nvPr/>
          </p:nvSpPr>
          <p:spPr bwMode="auto">
            <a:xfrm>
              <a:off x="4023" y="3072"/>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f</a:t>
              </a:r>
            </a:p>
          </p:txBody>
        </p:sp>
        <p:sp>
          <p:nvSpPr>
            <p:cNvPr id="55316" name="Line 30">
              <a:extLst>
                <a:ext uri="{FF2B5EF4-FFF2-40B4-BE49-F238E27FC236}">
                  <a16:creationId xmlns:a16="http://schemas.microsoft.com/office/drawing/2014/main" id="{F83CFEDE-3796-4B53-B73E-27AEAB3EFD7F}"/>
                </a:ext>
              </a:extLst>
            </p:cNvPr>
            <p:cNvSpPr>
              <a:spLocks noChangeShapeType="1"/>
            </p:cNvSpPr>
            <p:nvPr/>
          </p:nvSpPr>
          <p:spPr bwMode="auto">
            <a:xfrm>
              <a:off x="3515" y="271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7" name="Line 32">
              <a:extLst>
                <a:ext uri="{FF2B5EF4-FFF2-40B4-BE49-F238E27FC236}">
                  <a16:creationId xmlns:a16="http://schemas.microsoft.com/office/drawing/2014/main" id="{8FC0E12A-5F7D-4BB0-8CCC-29B148F9EC84}"/>
                </a:ext>
              </a:extLst>
            </p:cNvPr>
            <p:cNvSpPr>
              <a:spLocks noChangeShapeType="1"/>
            </p:cNvSpPr>
            <p:nvPr/>
          </p:nvSpPr>
          <p:spPr bwMode="auto">
            <a:xfrm flipV="1">
              <a:off x="3515" y="2736"/>
              <a:ext cx="229" cy="3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8" name="Line 34">
              <a:extLst>
                <a:ext uri="{FF2B5EF4-FFF2-40B4-BE49-F238E27FC236}">
                  <a16:creationId xmlns:a16="http://schemas.microsoft.com/office/drawing/2014/main" id="{85A236FD-9AAC-4587-B1B0-21F4813AE49E}"/>
                </a:ext>
              </a:extLst>
            </p:cNvPr>
            <p:cNvSpPr>
              <a:spLocks noChangeShapeType="1"/>
            </p:cNvSpPr>
            <p:nvPr/>
          </p:nvSpPr>
          <p:spPr bwMode="auto">
            <a:xfrm>
              <a:off x="3851" y="271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9" name="Line 36">
              <a:extLst>
                <a:ext uri="{FF2B5EF4-FFF2-40B4-BE49-F238E27FC236}">
                  <a16:creationId xmlns:a16="http://schemas.microsoft.com/office/drawing/2014/main" id="{ACBFEF60-353A-430D-A5E4-52676C9D7BFA}"/>
                </a:ext>
              </a:extLst>
            </p:cNvPr>
            <p:cNvSpPr>
              <a:spLocks noChangeShapeType="1"/>
            </p:cNvSpPr>
            <p:nvPr/>
          </p:nvSpPr>
          <p:spPr bwMode="auto">
            <a:xfrm>
              <a:off x="3840" y="2736"/>
              <a:ext cx="24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59845" name="Text Box 37">
            <a:extLst>
              <a:ext uri="{FF2B5EF4-FFF2-40B4-BE49-F238E27FC236}">
                <a16:creationId xmlns:a16="http://schemas.microsoft.com/office/drawing/2014/main" id="{BC520BB4-39CC-470D-A636-0C42E5BADB14}"/>
              </a:ext>
            </a:extLst>
          </p:cNvPr>
          <p:cNvSpPr txBox="1">
            <a:spLocks noChangeArrowheads="1"/>
          </p:cNvSpPr>
          <p:nvPr/>
        </p:nvSpPr>
        <p:spPr bwMode="auto">
          <a:xfrm>
            <a:off x="3810000" y="3794125"/>
            <a:ext cx="965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8000" b="1">
                <a:latin typeface="Symbol" panose="05050102010706020507" pitchFamily="18" charset="2"/>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0104 4.07407E-6 L 0.19063 4.07407E-6 " pathEditMode="relative" rAng="0" ptsTypes="AA">
                                      <p:cBhvr>
                                        <p:cTn id="6" dur="2000" fill="hold"/>
                                        <p:tgtEl>
                                          <p:spTgt spid="2"/>
                                        </p:tgtEl>
                                        <p:attrNameLst>
                                          <p:attrName>ppt_x</p:attrName>
                                          <p:attrName>ppt_y</p:attrName>
                                        </p:attrNameLst>
                                      </p:cBhvr>
                                      <p:rCtr x="9583" y="0"/>
                                    </p:animMotion>
                                  </p:childTnLst>
                                </p:cTn>
                              </p:par>
                              <p:par>
                                <p:cTn id="7" presetID="0" presetClass="path" presetSubtype="0" accel="50000" decel="50000" fill="hold" nodeType="withEffect">
                                  <p:stCondLst>
                                    <p:cond delay="0"/>
                                  </p:stCondLst>
                                  <p:childTnLst>
                                    <p:animMotion origin="layout" path="M -0.00087 3.33333E-6 L -0.19253 3.33333E-6 " pathEditMode="relative" ptsTypes="AA">
                                      <p:cBhvr>
                                        <p:cTn id="8" dur="2000" fill="hold"/>
                                        <p:tgtEl>
                                          <p:spTgt spid="3"/>
                                        </p:tgtEl>
                                        <p:attrNameLst>
                                          <p:attrName>ppt_x</p:attrName>
                                          <p:attrName>ppt_y</p:attrName>
                                        </p:attrNameLst>
                                      </p:cBhvr>
                                    </p:animMotion>
                                  </p:childTnLst>
                                </p:cTn>
                              </p:par>
                              <p:par>
                                <p:cTn id="9" presetID="10" presetClass="exit" presetSubtype="0" fill="hold" grpId="0" nodeType="withEffect">
                                  <p:stCondLst>
                                    <p:cond delay="0"/>
                                  </p:stCondLst>
                                  <p:childTnLst>
                                    <p:animEffect transition="out" filter="fade">
                                      <p:cBhvr>
                                        <p:cTn id="10" dur="2000"/>
                                        <p:tgtEl>
                                          <p:spTgt spid="759845"/>
                                        </p:tgtEl>
                                      </p:cBhvr>
                                    </p:animEffect>
                                    <p:set>
                                      <p:cBhvr>
                                        <p:cTn id="11" dur="1" fill="hold">
                                          <p:stCondLst>
                                            <p:cond delay="1999"/>
                                          </p:stCondLst>
                                        </p:cTn>
                                        <p:tgtEl>
                                          <p:spTgt spid="7598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a:extLst>
              <a:ext uri="{FF2B5EF4-FFF2-40B4-BE49-F238E27FC236}">
                <a16:creationId xmlns:a16="http://schemas.microsoft.com/office/drawing/2014/main" id="{5138C644-B21D-4B0B-8C10-ADFD03E866C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67E5C805-45CA-40C0-9453-1F5293D14D85}"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57347" name="Footer Placeholder 4">
            <a:extLst>
              <a:ext uri="{FF2B5EF4-FFF2-40B4-BE49-F238E27FC236}">
                <a16:creationId xmlns:a16="http://schemas.microsoft.com/office/drawing/2014/main" id="{5839C859-9A70-46B3-9447-BDC0A067E43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57348" name="Slide Number Placeholder 5">
            <a:extLst>
              <a:ext uri="{FF2B5EF4-FFF2-40B4-BE49-F238E27FC236}">
                <a16:creationId xmlns:a16="http://schemas.microsoft.com/office/drawing/2014/main" id="{C1AF181D-8314-4FCE-BC67-1A15EB8B9E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6FEA83B4-84BA-433F-9282-64E27ACD8C7F}" type="slidenum">
              <a:rPr lang="en-US" altLang="en-US" sz="1400">
                <a:solidFill>
                  <a:schemeClr val="bg1"/>
                </a:solidFill>
              </a:rPr>
              <a:pPr>
                <a:spcBef>
                  <a:spcPct val="0"/>
                </a:spcBef>
                <a:buFontTx/>
                <a:buNone/>
              </a:pPr>
              <a:t>27</a:t>
            </a:fld>
            <a:endParaRPr lang="en-US" altLang="en-US" sz="1400">
              <a:solidFill>
                <a:schemeClr val="bg1"/>
              </a:solidFill>
            </a:endParaRPr>
          </a:p>
        </p:txBody>
      </p:sp>
      <p:sp>
        <p:nvSpPr>
          <p:cNvPr id="57349" name="Rectangle 2">
            <a:extLst>
              <a:ext uri="{FF2B5EF4-FFF2-40B4-BE49-F238E27FC236}">
                <a16:creationId xmlns:a16="http://schemas.microsoft.com/office/drawing/2014/main" id="{1312EB50-0DE5-4E27-9148-A0F03A384FE7}"/>
              </a:ext>
            </a:extLst>
          </p:cNvPr>
          <p:cNvSpPr>
            <a:spLocks noGrp="1" noChangeArrowheads="1"/>
          </p:cNvSpPr>
          <p:nvPr>
            <p:ph type="title"/>
          </p:nvPr>
        </p:nvSpPr>
        <p:spPr/>
        <p:txBody>
          <a:bodyPr/>
          <a:lstStyle/>
          <a:p>
            <a:r>
              <a:rPr lang="en-US" altLang="en-US" sz="4000"/>
              <a:t>Bi</a:t>
            </a:r>
            <a:r>
              <a:rPr lang="en-US" altLang="en-US"/>
              <a:t>ểu diễn đồ thị</a:t>
            </a:r>
            <a:endParaRPr lang="en-US" altLang="en-US" sz="4000"/>
          </a:p>
        </p:txBody>
      </p:sp>
      <p:sp>
        <p:nvSpPr>
          <p:cNvPr id="27651" name="Rectangle 3">
            <a:extLst>
              <a:ext uri="{FF2B5EF4-FFF2-40B4-BE49-F238E27FC236}">
                <a16:creationId xmlns:a16="http://schemas.microsoft.com/office/drawing/2014/main" id="{82608938-A557-4790-8A61-3726C3BBA5FB}"/>
              </a:ext>
            </a:extLst>
          </p:cNvPr>
          <p:cNvSpPr>
            <a:spLocks noGrp="1" noChangeArrowheads="1"/>
          </p:cNvSpPr>
          <p:nvPr>
            <p:ph type="body" idx="1"/>
          </p:nvPr>
        </p:nvSpPr>
        <p:spPr/>
        <p:txBody>
          <a:bodyPr/>
          <a:lstStyle/>
          <a:p>
            <a:pPr>
              <a:defRPr/>
            </a:pPr>
            <a:r>
              <a:rPr lang="en-US" dirty="0" err="1"/>
              <a:t>Biểu</a:t>
            </a:r>
            <a:r>
              <a:rPr lang="en-US" dirty="0"/>
              <a:t> </a:t>
            </a:r>
            <a:r>
              <a:rPr lang="en-US" dirty="0" err="1"/>
              <a:t>diễn</a:t>
            </a:r>
            <a:r>
              <a:rPr lang="en-US" dirty="0"/>
              <a:t> </a:t>
            </a:r>
            <a:r>
              <a:rPr lang="en-US" dirty="0" err="1"/>
              <a:t>đồ</a:t>
            </a:r>
            <a:r>
              <a:rPr lang="en-US" dirty="0"/>
              <a:t> </a:t>
            </a:r>
            <a:r>
              <a:rPr lang="en-US" dirty="0" err="1"/>
              <a:t>thịGraph</a:t>
            </a:r>
            <a:r>
              <a:rPr lang="en-US" dirty="0"/>
              <a:t> representations:</a:t>
            </a:r>
          </a:p>
          <a:p>
            <a:pPr lvl="1">
              <a:defRPr/>
            </a:pPr>
            <a:r>
              <a:rPr lang="en-US" dirty="0" err="1"/>
              <a:t>Danh</a:t>
            </a:r>
            <a:r>
              <a:rPr lang="en-US" dirty="0"/>
              <a:t> </a:t>
            </a:r>
            <a:r>
              <a:rPr lang="en-US" dirty="0" err="1"/>
              <a:t>sách</a:t>
            </a:r>
            <a:r>
              <a:rPr lang="en-US" dirty="0"/>
              <a:t> </a:t>
            </a:r>
            <a:r>
              <a:rPr lang="en-US" dirty="0" err="1"/>
              <a:t>liền</a:t>
            </a:r>
            <a:r>
              <a:rPr lang="en-US" dirty="0"/>
              <a:t> </a:t>
            </a:r>
            <a:r>
              <a:rPr lang="en-US" dirty="0" err="1"/>
              <a:t>kề</a:t>
            </a:r>
            <a:r>
              <a:rPr lang="en-US" dirty="0"/>
              <a:t>  - Adjacency lists.</a:t>
            </a:r>
          </a:p>
          <a:p>
            <a:pPr lvl="1">
              <a:defRPr/>
            </a:pPr>
            <a:r>
              <a:rPr lang="en-US" dirty="0"/>
              <a:t>Ma </a:t>
            </a:r>
            <a:r>
              <a:rPr lang="en-US" dirty="0" err="1"/>
              <a:t>trận</a:t>
            </a:r>
            <a:r>
              <a:rPr lang="en-US" dirty="0"/>
              <a:t> </a:t>
            </a:r>
            <a:r>
              <a:rPr lang="en-US" dirty="0" err="1"/>
              <a:t>liền</a:t>
            </a:r>
            <a:r>
              <a:rPr lang="en-US" dirty="0"/>
              <a:t> </a:t>
            </a:r>
            <a:r>
              <a:rPr lang="en-US" dirty="0" err="1"/>
              <a:t>kề</a:t>
            </a:r>
            <a:r>
              <a:rPr lang="en-US" dirty="0"/>
              <a:t> - Adjacency matrices.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a:extLst>
              <a:ext uri="{FF2B5EF4-FFF2-40B4-BE49-F238E27FC236}">
                <a16:creationId xmlns:a16="http://schemas.microsoft.com/office/drawing/2014/main" id="{79B8C9FB-86F7-4A12-BCEF-630CB125DEC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B4F5134D-D321-4C11-BD5F-70A05D2CD775}"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59395" name="Footer Placeholder 4">
            <a:extLst>
              <a:ext uri="{FF2B5EF4-FFF2-40B4-BE49-F238E27FC236}">
                <a16:creationId xmlns:a16="http://schemas.microsoft.com/office/drawing/2014/main" id="{E996D20E-114A-4AA0-B7D7-D7E9711A9BC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59396" name="Slide Number Placeholder 5">
            <a:extLst>
              <a:ext uri="{FF2B5EF4-FFF2-40B4-BE49-F238E27FC236}">
                <a16:creationId xmlns:a16="http://schemas.microsoft.com/office/drawing/2014/main" id="{674AAD5B-4C0B-43F6-B6BE-E244297C68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08A3C068-955E-45C2-9E32-DD8ACC47A884}" type="slidenum">
              <a:rPr lang="en-US" altLang="en-US" sz="1400">
                <a:solidFill>
                  <a:schemeClr val="bg1"/>
                </a:solidFill>
              </a:rPr>
              <a:pPr>
                <a:spcBef>
                  <a:spcPct val="0"/>
                </a:spcBef>
                <a:buFontTx/>
                <a:buNone/>
              </a:pPr>
              <a:t>28</a:t>
            </a:fld>
            <a:endParaRPr lang="en-US" altLang="en-US" sz="1400">
              <a:solidFill>
                <a:schemeClr val="bg1"/>
              </a:solidFill>
            </a:endParaRPr>
          </a:p>
        </p:txBody>
      </p:sp>
      <p:sp>
        <p:nvSpPr>
          <p:cNvPr id="59397" name="Rectangle 2">
            <a:extLst>
              <a:ext uri="{FF2B5EF4-FFF2-40B4-BE49-F238E27FC236}">
                <a16:creationId xmlns:a16="http://schemas.microsoft.com/office/drawing/2014/main" id="{D04A7C4E-DBDF-4998-A1FE-5BE927348B72}"/>
              </a:ext>
            </a:extLst>
          </p:cNvPr>
          <p:cNvSpPr>
            <a:spLocks noGrp="1" noChangeArrowheads="1"/>
          </p:cNvSpPr>
          <p:nvPr>
            <p:ph type="title"/>
          </p:nvPr>
        </p:nvSpPr>
        <p:spPr/>
        <p:txBody>
          <a:bodyPr/>
          <a:lstStyle/>
          <a:p>
            <a:r>
              <a:rPr lang="en-US" altLang="en-US" sz="4000"/>
              <a:t>Danh sách liền kề - Adjacency Lists</a:t>
            </a:r>
          </a:p>
        </p:txBody>
      </p:sp>
      <p:sp>
        <p:nvSpPr>
          <p:cNvPr id="823299" name="Rectangle 3">
            <a:extLst>
              <a:ext uri="{FF2B5EF4-FFF2-40B4-BE49-F238E27FC236}">
                <a16:creationId xmlns:a16="http://schemas.microsoft.com/office/drawing/2014/main" id="{F08BAAC0-6C63-4985-91F9-6529F5B0BAFC}"/>
              </a:ext>
            </a:extLst>
          </p:cNvPr>
          <p:cNvSpPr>
            <a:spLocks noGrp="1" noChangeArrowheads="1"/>
          </p:cNvSpPr>
          <p:nvPr>
            <p:ph type="body" idx="1"/>
          </p:nvPr>
        </p:nvSpPr>
        <p:spPr/>
        <p:txBody>
          <a:bodyPr/>
          <a:lstStyle/>
          <a:p>
            <a:pPr>
              <a:defRPr/>
            </a:pPr>
            <a:r>
              <a:rPr lang="en-US"/>
              <a:t>Một bảng với mỗi hàng cho một đỉnh và liệt kê các đỉnh kề với nó.</a:t>
            </a:r>
          </a:p>
        </p:txBody>
      </p:sp>
      <p:sp>
        <p:nvSpPr>
          <p:cNvPr id="59399" name="Oval 4">
            <a:extLst>
              <a:ext uri="{FF2B5EF4-FFF2-40B4-BE49-F238E27FC236}">
                <a16:creationId xmlns:a16="http://schemas.microsoft.com/office/drawing/2014/main" id="{E43E7803-B650-4CBB-9353-5E123D8DAEA4}"/>
              </a:ext>
            </a:extLst>
          </p:cNvPr>
          <p:cNvSpPr>
            <a:spLocks noChangeArrowheads="1"/>
          </p:cNvSpPr>
          <p:nvPr/>
        </p:nvSpPr>
        <p:spPr bwMode="auto">
          <a:xfrm>
            <a:off x="1447800" y="3408363"/>
            <a:ext cx="152400" cy="152400"/>
          </a:xfrm>
          <a:prstGeom prst="ellipse">
            <a:avLst/>
          </a:prstGeom>
          <a:solidFill>
            <a:schemeClr val="bg2"/>
          </a:solidFill>
          <a:ln w="28575">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9400" name="Oval 5">
            <a:extLst>
              <a:ext uri="{FF2B5EF4-FFF2-40B4-BE49-F238E27FC236}">
                <a16:creationId xmlns:a16="http://schemas.microsoft.com/office/drawing/2014/main" id="{7F35023D-2210-473A-9F27-42055DD5620E}"/>
              </a:ext>
            </a:extLst>
          </p:cNvPr>
          <p:cNvSpPr>
            <a:spLocks noChangeArrowheads="1"/>
          </p:cNvSpPr>
          <p:nvPr/>
        </p:nvSpPr>
        <p:spPr bwMode="auto">
          <a:xfrm>
            <a:off x="1981200" y="3484563"/>
            <a:ext cx="152400" cy="152400"/>
          </a:xfrm>
          <a:prstGeom prst="ellipse">
            <a:avLst/>
          </a:prstGeom>
          <a:solidFill>
            <a:schemeClr val="bg2"/>
          </a:solidFill>
          <a:ln w="28575">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9401" name="Oval 6">
            <a:extLst>
              <a:ext uri="{FF2B5EF4-FFF2-40B4-BE49-F238E27FC236}">
                <a16:creationId xmlns:a16="http://schemas.microsoft.com/office/drawing/2014/main" id="{94CD8978-D6BA-47FA-B4F8-20378E2851B6}"/>
              </a:ext>
            </a:extLst>
          </p:cNvPr>
          <p:cNvSpPr>
            <a:spLocks noChangeArrowheads="1"/>
          </p:cNvSpPr>
          <p:nvPr/>
        </p:nvSpPr>
        <p:spPr bwMode="auto">
          <a:xfrm>
            <a:off x="1295400" y="3941763"/>
            <a:ext cx="152400" cy="152400"/>
          </a:xfrm>
          <a:prstGeom prst="ellipse">
            <a:avLst/>
          </a:prstGeom>
          <a:solidFill>
            <a:schemeClr val="bg2"/>
          </a:solidFill>
          <a:ln w="28575">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9402" name="Oval 7">
            <a:extLst>
              <a:ext uri="{FF2B5EF4-FFF2-40B4-BE49-F238E27FC236}">
                <a16:creationId xmlns:a16="http://schemas.microsoft.com/office/drawing/2014/main" id="{264F0817-BD5D-4BD3-AB97-CDCBF3B8A177}"/>
              </a:ext>
            </a:extLst>
          </p:cNvPr>
          <p:cNvSpPr>
            <a:spLocks noChangeArrowheads="1"/>
          </p:cNvSpPr>
          <p:nvPr/>
        </p:nvSpPr>
        <p:spPr bwMode="auto">
          <a:xfrm>
            <a:off x="1828800" y="3941763"/>
            <a:ext cx="152400" cy="152400"/>
          </a:xfrm>
          <a:prstGeom prst="ellipse">
            <a:avLst/>
          </a:prstGeom>
          <a:solidFill>
            <a:schemeClr val="bg2"/>
          </a:solidFill>
          <a:ln w="28575">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9403" name="Oval 8">
            <a:extLst>
              <a:ext uri="{FF2B5EF4-FFF2-40B4-BE49-F238E27FC236}">
                <a16:creationId xmlns:a16="http://schemas.microsoft.com/office/drawing/2014/main" id="{FDD647A3-162E-48ED-AD97-E941B67B2F2B}"/>
              </a:ext>
            </a:extLst>
          </p:cNvPr>
          <p:cNvSpPr>
            <a:spLocks noChangeArrowheads="1"/>
          </p:cNvSpPr>
          <p:nvPr/>
        </p:nvSpPr>
        <p:spPr bwMode="auto">
          <a:xfrm>
            <a:off x="2209800" y="4398963"/>
            <a:ext cx="152400" cy="152400"/>
          </a:xfrm>
          <a:prstGeom prst="ellipse">
            <a:avLst/>
          </a:prstGeom>
          <a:solidFill>
            <a:schemeClr val="bg2"/>
          </a:solidFill>
          <a:ln w="28575">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9404" name="Line 9">
            <a:extLst>
              <a:ext uri="{FF2B5EF4-FFF2-40B4-BE49-F238E27FC236}">
                <a16:creationId xmlns:a16="http://schemas.microsoft.com/office/drawing/2014/main" id="{CA751F94-81BE-416F-AED3-FDAACC8EC993}"/>
              </a:ext>
            </a:extLst>
          </p:cNvPr>
          <p:cNvSpPr>
            <a:spLocks noChangeShapeType="1"/>
          </p:cNvSpPr>
          <p:nvPr/>
        </p:nvSpPr>
        <p:spPr bwMode="auto">
          <a:xfrm>
            <a:off x="1404938" y="4052888"/>
            <a:ext cx="796925" cy="412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05" name="Line 10">
            <a:extLst>
              <a:ext uri="{FF2B5EF4-FFF2-40B4-BE49-F238E27FC236}">
                <a16:creationId xmlns:a16="http://schemas.microsoft.com/office/drawing/2014/main" id="{44847B43-4EF4-4403-A5BE-050F92DA79E0}"/>
              </a:ext>
            </a:extLst>
          </p:cNvPr>
          <p:cNvSpPr>
            <a:spLocks noChangeShapeType="1"/>
          </p:cNvSpPr>
          <p:nvPr/>
        </p:nvSpPr>
        <p:spPr bwMode="auto">
          <a:xfrm flipV="1">
            <a:off x="1390650" y="3525838"/>
            <a:ext cx="103188" cy="398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06" name="Line 11">
            <a:extLst>
              <a:ext uri="{FF2B5EF4-FFF2-40B4-BE49-F238E27FC236}">
                <a16:creationId xmlns:a16="http://schemas.microsoft.com/office/drawing/2014/main" id="{8664ADF3-D2FD-4FCA-A98E-67872A26E03B}"/>
              </a:ext>
            </a:extLst>
          </p:cNvPr>
          <p:cNvSpPr>
            <a:spLocks noChangeShapeType="1"/>
          </p:cNvSpPr>
          <p:nvPr/>
        </p:nvSpPr>
        <p:spPr bwMode="auto">
          <a:xfrm>
            <a:off x="1597025" y="3473450"/>
            <a:ext cx="385763" cy="650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07" name="Line 12">
            <a:extLst>
              <a:ext uri="{FF2B5EF4-FFF2-40B4-BE49-F238E27FC236}">
                <a16:creationId xmlns:a16="http://schemas.microsoft.com/office/drawing/2014/main" id="{C5DE5310-C58E-44DD-B723-22C2AF9826FD}"/>
              </a:ext>
            </a:extLst>
          </p:cNvPr>
          <p:cNvSpPr>
            <a:spLocks noChangeShapeType="1"/>
          </p:cNvSpPr>
          <p:nvPr/>
        </p:nvSpPr>
        <p:spPr bwMode="auto">
          <a:xfrm>
            <a:off x="2085975" y="3629025"/>
            <a:ext cx="155575" cy="784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08" name="Line 13">
            <a:extLst>
              <a:ext uri="{FF2B5EF4-FFF2-40B4-BE49-F238E27FC236}">
                <a16:creationId xmlns:a16="http://schemas.microsoft.com/office/drawing/2014/main" id="{9A05CCD5-0460-4230-972F-C2DCC0301113}"/>
              </a:ext>
            </a:extLst>
          </p:cNvPr>
          <p:cNvSpPr>
            <a:spLocks noChangeShapeType="1"/>
          </p:cNvSpPr>
          <p:nvPr/>
        </p:nvSpPr>
        <p:spPr bwMode="auto">
          <a:xfrm flipV="1">
            <a:off x="1417638" y="3629025"/>
            <a:ext cx="579437" cy="347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09" name="Line 14">
            <a:extLst>
              <a:ext uri="{FF2B5EF4-FFF2-40B4-BE49-F238E27FC236}">
                <a16:creationId xmlns:a16="http://schemas.microsoft.com/office/drawing/2014/main" id="{166514BF-24BB-4400-BECC-3D6B0F3E7729}"/>
              </a:ext>
            </a:extLst>
          </p:cNvPr>
          <p:cNvSpPr>
            <a:spLocks noChangeShapeType="1"/>
          </p:cNvSpPr>
          <p:nvPr/>
        </p:nvSpPr>
        <p:spPr bwMode="auto">
          <a:xfrm>
            <a:off x="2125663" y="3576638"/>
            <a:ext cx="668337" cy="450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59410" name="Oval 15">
            <a:extLst>
              <a:ext uri="{FF2B5EF4-FFF2-40B4-BE49-F238E27FC236}">
                <a16:creationId xmlns:a16="http://schemas.microsoft.com/office/drawing/2014/main" id="{18E09370-0858-4A0A-B255-2DBB4B48A235}"/>
              </a:ext>
            </a:extLst>
          </p:cNvPr>
          <p:cNvSpPr>
            <a:spLocks noChangeArrowheads="1"/>
          </p:cNvSpPr>
          <p:nvPr/>
        </p:nvSpPr>
        <p:spPr bwMode="auto">
          <a:xfrm>
            <a:off x="2727325" y="3990975"/>
            <a:ext cx="152400" cy="152400"/>
          </a:xfrm>
          <a:prstGeom prst="ellipse">
            <a:avLst/>
          </a:prstGeom>
          <a:solidFill>
            <a:schemeClr val="bg2"/>
          </a:solidFill>
          <a:ln w="28575">
            <a:solidFill>
              <a:schemeClr val="tx1"/>
            </a:solidFill>
            <a:round/>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59411" name="Text Box 16">
            <a:extLst>
              <a:ext uri="{FF2B5EF4-FFF2-40B4-BE49-F238E27FC236}">
                <a16:creationId xmlns:a16="http://schemas.microsoft.com/office/drawing/2014/main" id="{CD8FE130-B0AA-46AC-B7FE-812F767D4303}"/>
              </a:ext>
            </a:extLst>
          </p:cNvPr>
          <p:cNvSpPr txBox="1">
            <a:spLocks noChangeArrowheads="1"/>
          </p:cNvSpPr>
          <p:nvPr/>
        </p:nvSpPr>
        <p:spPr bwMode="auto">
          <a:xfrm>
            <a:off x="1119188" y="32210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a</a:t>
            </a:r>
          </a:p>
        </p:txBody>
      </p:sp>
      <p:sp>
        <p:nvSpPr>
          <p:cNvPr id="59412" name="Text Box 17">
            <a:extLst>
              <a:ext uri="{FF2B5EF4-FFF2-40B4-BE49-F238E27FC236}">
                <a16:creationId xmlns:a16="http://schemas.microsoft.com/office/drawing/2014/main" id="{5D7B4F79-EB3E-4323-B988-3BF7CB5E6E9B}"/>
              </a:ext>
            </a:extLst>
          </p:cNvPr>
          <p:cNvSpPr txBox="1">
            <a:spLocks noChangeArrowheads="1"/>
          </p:cNvSpPr>
          <p:nvPr/>
        </p:nvSpPr>
        <p:spPr bwMode="auto">
          <a:xfrm>
            <a:off x="2093913" y="31670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b</a:t>
            </a:r>
          </a:p>
        </p:txBody>
      </p:sp>
      <p:sp>
        <p:nvSpPr>
          <p:cNvPr id="59413" name="Text Box 18">
            <a:extLst>
              <a:ext uri="{FF2B5EF4-FFF2-40B4-BE49-F238E27FC236}">
                <a16:creationId xmlns:a16="http://schemas.microsoft.com/office/drawing/2014/main" id="{F22E23A8-7150-43CE-98EB-0DF57391943C}"/>
              </a:ext>
            </a:extLst>
          </p:cNvPr>
          <p:cNvSpPr txBox="1">
            <a:spLocks noChangeArrowheads="1"/>
          </p:cNvSpPr>
          <p:nvPr/>
        </p:nvSpPr>
        <p:spPr bwMode="auto">
          <a:xfrm>
            <a:off x="1527175" y="374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d</a:t>
            </a:r>
          </a:p>
        </p:txBody>
      </p:sp>
      <p:sp>
        <p:nvSpPr>
          <p:cNvPr id="59414" name="Text Box 19">
            <a:extLst>
              <a:ext uri="{FF2B5EF4-FFF2-40B4-BE49-F238E27FC236}">
                <a16:creationId xmlns:a16="http://schemas.microsoft.com/office/drawing/2014/main" id="{85B14BBF-A4AF-4339-80EB-976B9B82A287}"/>
              </a:ext>
            </a:extLst>
          </p:cNvPr>
          <p:cNvSpPr txBox="1">
            <a:spLocks noChangeArrowheads="1"/>
          </p:cNvSpPr>
          <p:nvPr/>
        </p:nvSpPr>
        <p:spPr bwMode="auto">
          <a:xfrm>
            <a:off x="1019175" y="380682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c</a:t>
            </a:r>
          </a:p>
        </p:txBody>
      </p:sp>
      <p:sp>
        <p:nvSpPr>
          <p:cNvPr id="59415" name="Text Box 20">
            <a:extLst>
              <a:ext uri="{FF2B5EF4-FFF2-40B4-BE49-F238E27FC236}">
                <a16:creationId xmlns:a16="http://schemas.microsoft.com/office/drawing/2014/main" id="{80AC1ADF-6A67-4A82-A064-2BC04EA3F9CD}"/>
              </a:ext>
            </a:extLst>
          </p:cNvPr>
          <p:cNvSpPr txBox="1">
            <a:spLocks noChangeArrowheads="1"/>
          </p:cNvSpPr>
          <p:nvPr/>
        </p:nvSpPr>
        <p:spPr bwMode="auto">
          <a:xfrm>
            <a:off x="2354263" y="4241800"/>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f</a:t>
            </a:r>
          </a:p>
        </p:txBody>
      </p:sp>
      <p:sp>
        <p:nvSpPr>
          <p:cNvPr id="59416" name="Text Box 21">
            <a:extLst>
              <a:ext uri="{FF2B5EF4-FFF2-40B4-BE49-F238E27FC236}">
                <a16:creationId xmlns:a16="http://schemas.microsoft.com/office/drawing/2014/main" id="{A7419B05-47B4-490A-949F-338716852726}"/>
              </a:ext>
            </a:extLst>
          </p:cNvPr>
          <p:cNvSpPr txBox="1">
            <a:spLocks noChangeArrowheads="1"/>
          </p:cNvSpPr>
          <p:nvPr/>
        </p:nvSpPr>
        <p:spPr bwMode="auto">
          <a:xfrm>
            <a:off x="2816225" y="390525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e</a:t>
            </a:r>
          </a:p>
        </p:txBody>
      </p:sp>
      <p:graphicFrame>
        <p:nvGraphicFramePr>
          <p:cNvPr id="59417" name="Object 22">
            <a:extLst>
              <a:ext uri="{FF2B5EF4-FFF2-40B4-BE49-F238E27FC236}">
                <a16:creationId xmlns:a16="http://schemas.microsoft.com/office/drawing/2014/main" id="{D9478982-AF57-49F3-94DB-44A292696B1B}"/>
              </a:ext>
            </a:extLst>
          </p:cNvPr>
          <p:cNvGraphicFramePr>
            <a:graphicFrameLocks noChangeAspect="1"/>
          </p:cNvGraphicFramePr>
          <p:nvPr/>
        </p:nvGraphicFramePr>
        <p:xfrm>
          <a:off x="4298950" y="2768600"/>
          <a:ext cx="3630613" cy="3182938"/>
        </p:xfrm>
        <a:graphic>
          <a:graphicData uri="http://schemas.openxmlformats.org/presentationml/2006/ole">
            <mc:AlternateContent xmlns:mc="http://schemas.openxmlformats.org/markup-compatibility/2006">
              <mc:Choice xmlns:v="urn:schemas-microsoft-com:vml" Requires="v">
                <p:oleObj spid="_x0000_s59418" name="Document" r:id="rId4" imgW="4468368" imgH="3919728" progId="Word.Document.8">
                  <p:embed/>
                </p:oleObj>
              </mc:Choice>
              <mc:Fallback>
                <p:oleObj name="Document" r:id="rId4" imgW="4468368" imgH="3919728" progId="Word.Document.8">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950" y="2768600"/>
                        <a:ext cx="3630613" cy="318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a:extLst>
              <a:ext uri="{FF2B5EF4-FFF2-40B4-BE49-F238E27FC236}">
                <a16:creationId xmlns:a16="http://schemas.microsoft.com/office/drawing/2014/main" id="{F481D4B1-DB86-4541-95A5-F481D21E0FA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DC4E0388-ED1E-4DA0-A8FF-874F5AE78D5F}"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61443" name="Footer Placeholder 4">
            <a:extLst>
              <a:ext uri="{FF2B5EF4-FFF2-40B4-BE49-F238E27FC236}">
                <a16:creationId xmlns:a16="http://schemas.microsoft.com/office/drawing/2014/main" id="{FDD6EBE0-D606-497D-AA39-C81170F0525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61444" name="Slide Number Placeholder 5">
            <a:extLst>
              <a:ext uri="{FF2B5EF4-FFF2-40B4-BE49-F238E27FC236}">
                <a16:creationId xmlns:a16="http://schemas.microsoft.com/office/drawing/2014/main" id="{1ED83819-A68E-45C6-9358-CF195EB8E3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1EC03010-CED7-4837-B89C-9BFADCDEA0BE}" type="slidenum">
              <a:rPr lang="en-US" altLang="en-US" sz="1400">
                <a:solidFill>
                  <a:schemeClr val="bg1"/>
                </a:solidFill>
              </a:rPr>
              <a:pPr>
                <a:spcBef>
                  <a:spcPct val="0"/>
                </a:spcBef>
                <a:buFontTx/>
                <a:buNone/>
              </a:pPr>
              <a:t>29</a:t>
            </a:fld>
            <a:endParaRPr lang="en-US" altLang="en-US" sz="1400">
              <a:solidFill>
                <a:schemeClr val="bg1"/>
              </a:solidFill>
            </a:endParaRPr>
          </a:p>
        </p:txBody>
      </p:sp>
      <p:sp>
        <p:nvSpPr>
          <p:cNvPr id="61445" name="Rectangle 2">
            <a:extLst>
              <a:ext uri="{FF2B5EF4-FFF2-40B4-BE49-F238E27FC236}">
                <a16:creationId xmlns:a16="http://schemas.microsoft.com/office/drawing/2014/main" id="{7EF65DAA-DF77-457B-982B-DEBE0B010759}"/>
              </a:ext>
            </a:extLst>
          </p:cNvPr>
          <p:cNvSpPr>
            <a:spLocks noGrp="1" noChangeArrowheads="1"/>
          </p:cNvSpPr>
          <p:nvPr>
            <p:ph type="title"/>
          </p:nvPr>
        </p:nvSpPr>
        <p:spPr/>
        <p:txBody>
          <a:bodyPr/>
          <a:lstStyle/>
          <a:p>
            <a:r>
              <a:rPr lang="en-US" altLang="en-US" sz="4000"/>
              <a:t>Ma trận liền kề - </a:t>
            </a:r>
            <a:br>
              <a:rPr lang="en-US" altLang="en-US" sz="4000"/>
            </a:br>
            <a:r>
              <a:rPr lang="en-US" altLang="en-US" sz="4000"/>
              <a:t>Adjacency Matrices</a:t>
            </a:r>
          </a:p>
        </p:txBody>
      </p:sp>
      <p:sp>
        <p:nvSpPr>
          <p:cNvPr id="825347" name="Rectangle 3">
            <a:extLst>
              <a:ext uri="{FF2B5EF4-FFF2-40B4-BE49-F238E27FC236}">
                <a16:creationId xmlns:a16="http://schemas.microsoft.com/office/drawing/2014/main" id="{7AEA86F4-D5E1-471B-AF98-2022F1DB41F7}"/>
              </a:ext>
            </a:extLst>
          </p:cNvPr>
          <p:cNvSpPr>
            <a:spLocks noGrp="1" noChangeArrowheads="1"/>
          </p:cNvSpPr>
          <p:nvPr>
            <p:ph type="body" idx="1"/>
          </p:nvPr>
        </p:nvSpPr>
        <p:spPr/>
        <p:txBody>
          <a:bodyPr/>
          <a:lstStyle/>
          <a:p>
            <a:pPr>
              <a:lnSpc>
                <a:spcPct val="90000"/>
              </a:lnSpc>
              <a:defRPr/>
            </a:pPr>
            <a:r>
              <a:rPr lang="en-US"/>
              <a:t>Là cách biểu diễn đồ thị đơn</a:t>
            </a:r>
          </a:p>
          <a:p>
            <a:pPr lvl="1">
              <a:lnSpc>
                <a:spcPct val="90000"/>
              </a:lnSpc>
              <a:defRPr/>
            </a:pPr>
            <a:r>
              <a:rPr lang="en-US"/>
              <a:t>Có thể với vòng lặp.</a:t>
            </a:r>
          </a:p>
          <a:p>
            <a:pPr>
              <a:lnSpc>
                <a:spcPct val="90000"/>
              </a:lnSpc>
              <a:defRPr/>
            </a:pPr>
            <a:r>
              <a:rPr lang="en-US"/>
              <a:t>Ma trận </a:t>
            </a:r>
            <a:r>
              <a:rPr lang="en-US" b="1">
                <a:solidFill>
                  <a:srgbClr val="FF0000"/>
                </a:solidFill>
              </a:rPr>
              <a:t>A</a:t>
            </a:r>
            <a:r>
              <a:rPr lang="en-US">
                <a:solidFill>
                  <a:srgbClr val="FF0000"/>
                </a:solidFill>
              </a:rPr>
              <a:t>=[</a:t>
            </a:r>
            <a:r>
              <a:rPr lang="en-US" i="1">
                <a:solidFill>
                  <a:srgbClr val="FF0000"/>
                </a:solidFill>
              </a:rPr>
              <a:t>a</a:t>
            </a:r>
            <a:r>
              <a:rPr lang="en-US" i="1" baseline="-25000">
                <a:solidFill>
                  <a:srgbClr val="FF0000"/>
                </a:solidFill>
              </a:rPr>
              <a:t>ij</a:t>
            </a:r>
            <a:r>
              <a:rPr lang="en-US">
                <a:solidFill>
                  <a:srgbClr val="FF0000"/>
                </a:solidFill>
              </a:rPr>
              <a:t>]</a:t>
            </a:r>
            <a:r>
              <a:rPr lang="en-US"/>
              <a:t>, trong đó </a:t>
            </a:r>
            <a:r>
              <a:rPr lang="en-US" i="1">
                <a:solidFill>
                  <a:srgbClr val="FF0000"/>
                </a:solidFill>
              </a:rPr>
              <a:t>a</a:t>
            </a:r>
            <a:r>
              <a:rPr lang="en-US" i="1" baseline="-25000">
                <a:solidFill>
                  <a:srgbClr val="FF0000"/>
                </a:solidFill>
              </a:rPr>
              <a:t>ij</a:t>
            </a:r>
            <a:r>
              <a:rPr lang="en-US"/>
              <a:t> là 1 nếu </a:t>
            </a:r>
            <a:r>
              <a:rPr lang="en-US">
                <a:solidFill>
                  <a:srgbClr val="FF0000"/>
                </a:solidFill>
              </a:rPr>
              <a:t>{</a:t>
            </a:r>
            <a:r>
              <a:rPr lang="en-US" i="1">
                <a:solidFill>
                  <a:srgbClr val="FF0000"/>
                </a:solidFill>
              </a:rPr>
              <a:t>v</a:t>
            </a:r>
            <a:r>
              <a:rPr lang="en-US" i="1" baseline="-25000">
                <a:solidFill>
                  <a:srgbClr val="FF0000"/>
                </a:solidFill>
              </a:rPr>
              <a:t>i</a:t>
            </a:r>
            <a:r>
              <a:rPr lang="en-US">
                <a:solidFill>
                  <a:srgbClr val="FF0000"/>
                </a:solidFill>
              </a:rPr>
              <a:t>, </a:t>
            </a:r>
            <a:r>
              <a:rPr lang="en-US" i="1">
                <a:solidFill>
                  <a:srgbClr val="FF0000"/>
                </a:solidFill>
              </a:rPr>
              <a:t>v</a:t>
            </a:r>
            <a:r>
              <a:rPr lang="en-US" i="1" baseline="-25000">
                <a:solidFill>
                  <a:srgbClr val="FF0000"/>
                </a:solidFill>
              </a:rPr>
              <a:t>j</a:t>
            </a:r>
            <a:r>
              <a:rPr lang="en-US">
                <a:solidFill>
                  <a:srgbClr val="FF0000"/>
                </a:solidFill>
              </a:rPr>
              <a:t>}</a:t>
            </a:r>
            <a:r>
              <a:rPr lang="en-US"/>
              <a:t> là cạnh của </a:t>
            </a:r>
            <a:r>
              <a:rPr lang="en-US" i="1"/>
              <a:t>G</a:t>
            </a:r>
            <a:r>
              <a:rPr lang="en-US"/>
              <a:t>, và 0 nếu ngược lại.</a:t>
            </a:r>
          </a:p>
          <a:p>
            <a:pPr>
              <a:lnSpc>
                <a:spcPct val="90000"/>
              </a:lnSpc>
              <a:defRPr/>
            </a:pPr>
            <a:r>
              <a:rPr lang="en-US"/>
              <a:t>Có thể mở rộng đến tựa đồ thị (pseudographs) bằng cách cho phép mỗi phần tử của ma trận là số  các cạnh (có thể  &gt;1) giữa các đỉnh.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a:extLst>
              <a:ext uri="{FF2B5EF4-FFF2-40B4-BE49-F238E27FC236}">
                <a16:creationId xmlns:a16="http://schemas.microsoft.com/office/drawing/2014/main" id="{6768BB66-B81F-4FA4-A2BC-3BD95B12A69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E9699C95-4CB0-4555-B453-A7766532FA0E}"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8195" name="Footer Placeholder 4">
            <a:extLst>
              <a:ext uri="{FF2B5EF4-FFF2-40B4-BE49-F238E27FC236}">
                <a16:creationId xmlns:a16="http://schemas.microsoft.com/office/drawing/2014/main" id="{5B9090D9-3F30-4093-B042-E16281E2ED8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8196" name="Slide Number Placeholder 5">
            <a:extLst>
              <a:ext uri="{FF2B5EF4-FFF2-40B4-BE49-F238E27FC236}">
                <a16:creationId xmlns:a16="http://schemas.microsoft.com/office/drawing/2014/main" id="{00D3E183-6B3F-4071-978D-35763A761E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EFC38E9A-6E98-43C4-A369-91BE30122C4F}" type="slidenum">
              <a:rPr lang="en-US" altLang="en-US" sz="1400">
                <a:solidFill>
                  <a:schemeClr val="bg1"/>
                </a:solidFill>
              </a:rPr>
              <a:pPr>
                <a:spcBef>
                  <a:spcPct val="0"/>
                </a:spcBef>
                <a:buFontTx/>
                <a:buNone/>
              </a:pPr>
              <a:t>3</a:t>
            </a:fld>
            <a:endParaRPr lang="en-US" altLang="en-US" sz="1400">
              <a:solidFill>
                <a:schemeClr val="bg1"/>
              </a:solidFill>
            </a:endParaRPr>
          </a:p>
        </p:txBody>
      </p:sp>
      <p:sp>
        <p:nvSpPr>
          <p:cNvPr id="8197" name="Rectangle 2">
            <a:extLst>
              <a:ext uri="{FF2B5EF4-FFF2-40B4-BE49-F238E27FC236}">
                <a16:creationId xmlns:a16="http://schemas.microsoft.com/office/drawing/2014/main" id="{ABE8AC39-2F32-4104-A23C-18C0299F9226}"/>
              </a:ext>
            </a:extLst>
          </p:cNvPr>
          <p:cNvSpPr>
            <a:spLocks noGrp="1" noChangeArrowheads="1"/>
          </p:cNvSpPr>
          <p:nvPr>
            <p:ph type="title"/>
          </p:nvPr>
        </p:nvSpPr>
        <p:spPr/>
        <p:txBody>
          <a:bodyPr/>
          <a:lstStyle/>
          <a:p>
            <a:r>
              <a:rPr lang="en-US" altLang="en-US"/>
              <a:t>Đồ thị là gì?</a:t>
            </a:r>
          </a:p>
        </p:txBody>
      </p:sp>
      <p:sp>
        <p:nvSpPr>
          <p:cNvPr id="718851" name="Rectangle 3">
            <a:extLst>
              <a:ext uri="{FF2B5EF4-FFF2-40B4-BE49-F238E27FC236}">
                <a16:creationId xmlns:a16="http://schemas.microsoft.com/office/drawing/2014/main" id="{74077718-890D-4F59-8ED5-296C8AFD1225}"/>
              </a:ext>
            </a:extLst>
          </p:cNvPr>
          <p:cNvSpPr>
            <a:spLocks noGrp="1" noChangeArrowheads="1"/>
          </p:cNvSpPr>
          <p:nvPr>
            <p:ph type="body" idx="1"/>
          </p:nvPr>
        </p:nvSpPr>
        <p:spPr/>
        <p:txBody>
          <a:bodyPr/>
          <a:lstStyle/>
          <a:p>
            <a:pPr>
              <a:defRPr/>
            </a:pPr>
            <a:r>
              <a:rPr lang="en-US"/>
              <a:t>Nghĩa thông thường trong tóan học hàng ngày là: </a:t>
            </a:r>
            <a:br>
              <a:rPr lang="en-US"/>
            </a:br>
            <a:r>
              <a:rPr lang="en-US"/>
              <a:t>Vẽ hoặc thể hiện các dữ liệu số sử dụng hệ tọa độ</a:t>
            </a:r>
            <a:r>
              <a:rPr lang="en-US" i="1"/>
              <a:t>.</a:t>
            </a:r>
          </a:p>
          <a:p>
            <a:pPr>
              <a:defRPr/>
            </a:pPr>
            <a:r>
              <a:rPr lang="en-US"/>
              <a:t>Nghĩa hẹp trong Tóan rời rạc là:</a:t>
            </a:r>
            <a:br>
              <a:rPr lang="en-US"/>
            </a:br>
            <a:r>
              <a:rPr lang="en-US"/>
              <a:t>Một lớp đặc biệt cấu trúc rời rạc </a:t>
            </a:r>
            <a:r>
              <a:rPr lang="en-US" i="1"/>
              <a:t>(sẽ định nghĩa) mà giúp ích thể hiện các quan hệ và có biểu diễn đồ họa rất thuận tiện.</a:t>
            </a:r>
          </a:p>
        </p:txBody>
      </p:sp>
      <p:grpSp>
        <p:nvGrpSpPr>
          <p:cNvPr id="2" name="Group 4">
            <a:extLst>
              <a:ext uri="{FF2B5EF4-FFF2-40B4-BE49-F238E27FC236}">
                <a16:creationId xmlns:a16="http://schemas.microsoft.com/office/drawing/2014/main" id="{1A58F5E1-91EF-46D3-89F7-B2A7DE85F1DD}"/>
              </a:ext>
            </a:extLst>
          </p:cNvPr>
          <p:cNvGrpSpPr>
            <a:grpSpLocks/>
          </p:cNvGrpSpPr>
          <p:nvPr/>
        </p:nvGrpSpPr>
        <p:grpSpPr bwMode="auto">
          <a:xfrm>
            <a:off x="1219200" y="2057400"/>
            <a:ext cx="7924800" cy="1524000"/>
            <a:chOff x="768" y="1296"/>
            <a:chExt cx="4992" cy="960"/>
          </a:xfrm>
        </p:grpSpPr>
        <p:sp>
          <p:nvSpPr>
            <p:cNvPr id="8233" name="AutoShape 5">
              <a:extLst>
                <a:ext uri="{FF2B5EF4-FFF2-40B4-BE49-F238E27FC236}">
                  <a16:creationId xmlns:a16="http://schemas.microsoft.com/office/drawing/2014/main" id="{FB0E84CB-A2B3-4AC4-B71F-6AF3B0D423D3}"/>
                </a:ext>
              </a:extLst>
            </p:cNvPr>
            <p:cNvSpPr>
              <a:spLocks noChangeArrowheads="1"/>
            </p:cNvSpPr>
            <p:nvPr/>
          </p:nvSpPr>
          <p:spPr bwMode="auto">
            <a:xfrm>
              <a:off x="768" y="1296"/>
              <a:ext cx="3792" cy="9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1 w 21600"/>
                <a:gd name="T25" fmla="*/ 3173 h 21600"/>
                <a:gd name="T26" fmla="*/ 18439 w 21600"/>
                <a:gd name="T27" fmla="*/ 1842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alpha val="50195"/>
              </a:srgbClr>
            </a:solidFill>
            <a:ln w="63500">
              <a:solidFill>
                <a:srgbClr val="FF0000"/>
              </a:solidFill>
              <a:miter lim="800000"/>
              <a:headEnd/>
              <a:tailEnd/>
            </a:ln>
          </p:spPr>
          <p:txBody>
            <a:bodyPr wrap="none" anchor="ctr">
              <a:spAutoFit/>
            </a:bodyPr>
            <a:lstStyle/>
            <a:p>
              <a:endParaRPr lang="en-US"/>
            </a:p>
          </p:txBody>
        </p:sp>
        <p:sp>
          <p:nvSpPr>
            <p:cNvPr id="8234" name="WordArt 6">
              <a:extLst>
                <a:ext uri="{FF2B5EF4-FFF2-40B4-BE49-F238E27FC236}">
                  <a16:creationId xmlns:a16="http://schemas.microsoft.com/office/drawing/2014/main" id="{BB093FDB-8214-484B-B4B5-33EEA3032DAB}"/>
                </a:ext>
              </a:extLst>
            </p:cNvPr>
            <p:cNvSpPr>
              <a:spLocks noChangeArrowheads="1" noChangeShapeType="1" noTextEdit="1"/>
            </p:cNvSpPr>
            <p:nvPr/>
          </p:nvSpPr>
          <p:spPr bwMode="auto">
            <a:xfrm>
              <a:off x="4734" y="1344"/>
              <a:ext cx="1026" cy="864"/>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Not Our</a:t>
              </a:r>
            </a:p>
            <a:p>
              <a:pPr algn="ctr"/>
              <a:r>
                <a:rPr 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Meaning</a:t>
              </a:r>
            </a:p>
          </p:txBody>
        </p:sp>
      </p:grpSp>
      <p:sp>
        <p:nvSpPr>
          <p:cNvPr id="8200" name="Rectangle 7">
            <a:extLst>
              <a:ext uri="{FF2B5EF4-FFF2-40B4-BE49-F238E27FC236}">
                <a16:creationId xmlns:a16="http://schemas.microsoft.com/office/drawing/2014/main" id="{BCDBF312-9B3C-4DD9-94B4-16F48C5302AA}"/>
              </a:ext>
            </a:extLst>
          </p:cNvPr>
          <p:cNvSpPr>
            <a:spLocks noChangeArrowheads="1"/>
          </p:cNvSpPr>
          <p:nvPr/>
        </p:nvSpPr>
        <p:spPr bwMode="auto">
          <a:xfrm>
            <a:off x="7239000" y="914400"/>
            <a:ext cx="1676400" cy="1143000"/>
          </a:xfrm>
          <a:prstGeom prst="rect">
            <a:avLst/>
          </a:prstGeom>
          <a:solidFill>
            <a:schemeClr val="bg1"/>
          </a:solidFill>
          <a:ln w="63500">
            <a:solidFill>
              <a:schemeClr val="accent2"/>
            </a:solidFill>
            <a:miter lim="800000"/>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8201" name="Rectangle 8">
            <a:extLst>
              <a:ext uri="{FF2B5EF4-FFF2-40B4-BE49-F238E27FC236}">
                <a16:creationId xmlns:a16="http://schemas.microsoft.com/office/drawing/2014/main" id="{E7B1630A-ADDA-4240-9146-632C62C4CF47}"/>
              </a:ext>
            </a:extLst>
          </p:cNvPr>
          <p:cNvSpPr>
            <a:spLocks noChangeArrowheads="1"/>
          </p:cNvSpPr>
          <p:nvPr/>
        </p:nvSpPr>
        <p:spPr bwMode="auto">
          <a:xfrm>
            <a:off x="7315200" y="914400"/>
            <a:ext cx="62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Not</a:t>
            </a:r>
          </a:p>
        </p:txBody>
      </p:sp>
      <p:sp>
        <p:nvSpPr>
          <p:cNvPr id="8202" name="Freeform 9">
            <a:extLst>
              <a:ext uri="{FF2B5EF4-FFF2-40B4-BE49-F238E27FC236}">
                <a16:creationId xmlns:a16="http://schemas.microsoft.com/office/drawing/2014/main" id="{AEAB7079-AE23-47FF-9313-038792E3C9E2}"/>
              </a:ext>
            </a:extLst>
          </p:cNvPr>
          <p:cNvSpPr>
            <a:spLocks/>
          </p:cNvSpPr>
          <p:nvPr/>
        </p:nvSpPr>
        <p:spPr bwMode="auto">
          <a:xfrm>
            <a:off x="7315200" y="990600"/>
            <a:ext cx="1524000" cy="990600"/>
          </a:xfrm>
          <a:custGeom>
            <a:avLst/>
            <a:gdLst>
              <a:gd name="T0" fmla="*/ 0 w 960"/>
              <a:gd name="T1" fmla="*/ 2147483646 h 624"/>
              <a:gd name="T2" fmla="*/ 2147483646 w 960"/>
              <a:gd name="T3" fmla="*/ 2147483646 h 624"/>
              <a:gd name="T4" fmla="*/ 2147483646 w 960"/>
              <a:gd name="T5" fmla="*/ 2147483646 h 624"/>
              <a:gd name="T6" fmla="*/ 2147483646 w 960"/>
              <a:gd name="T7" fmla="*/ 2147483646 h 624"/>
              <a:gd name="T8" fmla="*/ 2147483646 w 960"/>
              <a:gd name="T9" fmla="*/ 2147483646 h 624"/>
              <a:gd name="T10" fmla="*/ 2147483646 w 960"/>
              <a:gd name="T11" fmla="*/ 2147483646 h 624"/>
              <a:gd name="T12" fmla="*/ 2147483646 w 960"/>
              <a:gd name="T13" fmla="*/ 2147483646 h 624"/>
              <a:gd name="T14" fmla="*/ 2147483646 w 960"/>
              <a:gd name="T15" fmla="*/ 0 h 624"/>
              <a:gd name="T16" fmla="*/ 0 60000 65536"/>
              <a:gd name="T17" fmla="*/ 0 60000 65536"/>
              <a:gd name="T18" fmla="*/ 0 60000 65536"/>
              <a:gd name="T19" fmla="*/ 0 60000 65536"/>
              <a:gd name="T20" fmla="*/ 0 60000 65536"/>
              <a:gd name="T21" fmla="*/ 0 60000 65536"/>
              <a:gd name="T22" fmla="*/ 0 60000 65536"/>
              <a:gd name="T23" fmla="*/ 0 60000 65536"/>
              <a:gd name="T24" fmla="*/ 0 w 960"/>
              <a:gd name="T25" fmla="*/ 0 h 624"/>
              <a:gd name="T26" fmla="*/ 960 w 960"/>
              <a:gd name="T27" fmla="*/ 624 h 6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60" h="624">
                <a:moveTo>
                  <a:pt x="0" y="624"/>
                </a:moveTo>
                <a:lnTo>
                  <a:pt x="192" y="432"/>
                </a:lnTo>
                <a:lnTo>
                  <a:pt x="288" y="480"/>
                </a:lnTo>
                <a:lnTo>
                  <a:pt x="480" y="192"/>
                </a:lnTo>
                <a:lnTo>
                  <a:pt x="576" y="336"/>
                </a:lnTo>
                <a:lnTo>
                  <a:pt x="672" y="528"/>
                </a:lnTo>
                <a:lnTo>
                  <a:pt x="768" y="192"/>
                </a:lnTo>
                <a:lnTo>
                  <a:pt x="960" y="0"/>
                </a:lnTo>
              </a:path>
            </a:pathLst>
          </a:custGeom>
          <a:noFill/>
          <a:ln w="635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8203" name="Rectangle 10">
            <a:extLst>
              <a:ext uri="{FF2B5EF4-FFF2-40B4-BE49-F238E27FC236}">
                <a16:creationId xmlns:a16="http://schemas.microsoft.com/office/drawing/2014/main" id="{1C49FBB0-A7D7-44EB-873A-F5EBA2F2A35C}"/>
              </a:ext>
            </a:extLst>
          </p:cNvPr>
          <p:cNvSpPr>
            <a:spLocks noChangeArrowheads="1"/>
          </p:cNvSpPr>
          <p:nvPr/>
        </p:nvSpPr>
        <p:spPr bwMode="auto">
          <a:xfrm>
            <a:off x="6781800" y="5562600"/>
            <a:ext cx="2209800" cy="1143000"/>
          </a:xfrm>
          <a:prstGeom prst="rect">
            <a:avLst/>
          </a:prstGeom>
          <a:solidFill>
            <a:schemeClr val="bg1"/>
          </a:solidFill>
          <a:ln w="63500">
            <a:solidFill>
              <a:schemeClr val="accent2"/>
            </a:solidFill>
            <a:miter lim="800000"/>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8204" name="Oval 11">
            <a:extLst>
              <a:ext uri="{FF2B5EF4-FFF2-40B4-BE49-F238E27FC236}">
                <a16:creationId xmlns:a16="http://schemas.microsoft.com/office/drawing/2014/main" id="{29BB08F6-B389-4F76-88C4-60759FD6618D}"/>
              </a:ext>
            </a:extLst>
          </p:cNvPr>
          <p:cNvSpPr>
            <a:spLocks noChangeArrowheads="1"/>
          </p:cNvSpPr>
          <p:nvPr/>
        </p:nvSpPr>
        <p:spPr bwMode="auto">
          <a:xfrm>
            <a:off x="7010400" y="57912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8205" name="Oval 12">
            <a:extLst>
              <a:ext uri="{FF2B5EF4-FFF2-40B4-BE49-F238E27FC236}">
                <a16:creationId xmlns:a16="http://schemas.microsoft.com/office/drawing/2014/main" id="{21473636-9EA2-4573-94F7-0473D740FCB7}"/>
              </a:ext>
            </a:extLst>
          </p:cNvPr>
          <p:cNvSpPr>
            <a:spLocks noChangeArrowheads="1"/>
          </p:cNvSpPr>
          <p:nvPr/>
        </p:nvSpPr>
        <p:spPr bwMode="auto">
          <a:xfrm>
            <a:off x="7010400" y="64008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8206" name="Oval 13">
            <a:extLst>
              <a:ext uri="{FF2B5EF4-FFF2-40B4-BE49-F238E27FC236}">
                <a16:creationId xmlns:a16="http://schemas.microsoft.com/office/drawing/2014/main" id="{8B992581-FA20-4836-939F-8F277219C494}"/>
              </a:ext>
            </a:extLst>
          </p:cNvPr>
          <p:cNvSpPr>
            <a:spLocks noChangeArrowheads="1"/>
          </p:cNvSpPr>
          <p:nvPr/>
        </p:nvSpPr>
        <p:spPr bwMode="auto">
          <a:xfrm>
            <a:off x="7696200" y="64008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8207" name="Oval 14">
            <a:extLst>
              <a:ext uri="{FF2B5EF4-FFF2-40B4-BE49-F238E27FC236}">
                <a16:creationId xmlns:a16="http://schemas.microsoft.com/office/drawing/2014/main" id="{CA40DB3F-FA99-4BC5-9669-332D78F74E9D}"/>
              </a:ext>
            </a:extLst>
          </p:cNvPr>
          <p:cNvSpPr>
            <a:spLocks noChangeArrowheads="1"/>
          </p:cNvSpPr>
          <p:nvPr/>
        </p:nvSpPr>
        <p:spPr bwMode="auto">
          <a:xfrm>
            <a:off x="7924800" y="58674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8208" name="Oval 15">
            <a:extLst>
              <a:ext uri="{FF2B5EF4-FFF2-40B4-BE49-F238E27FC236}">
                <a16:creationId xmlns:a16="http://schemas.microsoft.com/office/drawing/2014/main" id="{DB0C59A7-2300-4CAA-8ED5-C111A9EC1E4C}"/>
              </a:ext>
            </a:extLst>
          </p:cNvPr>
          <p:cNvSpPr>
            <a:spLocks noChangeArrowheads="1"/>
          </p:cNvSpPr>
          <p:nvPr/>
        </p:nvSpPr>
        <p:spPr bwMode="auto">
          <a:xfrm>
            <a:off x="8458200" y="63246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8209" name="Oval 16">
            <a:extLst>
              <a:ext uri="{FF2B5EF4-FFF2-40B4-BE49-F238E27FC236}">
                <a16:creationId xmlns:a16="http://schemas.microsoft.com/office/drawing/2014/main" id="{590E2937-0115-4FFE-94A4-A847BE949308}"/>
              </a:ext>
            </a:extLst>
          </p:cNvPr>
          <p:cNvSpPr>
            <a:spLocks noChangeArrowheads="1"/>
          </p:cNvSpPr>
          <p:nvPr/>
        </p:nvSpPr>
        <p:spPr bwMode="auto">
          <a:xfrm>
            <a:off x="8534400" y="57150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8210" name="Oval 17">
            <a:extLst>
              <a:ext uri="{FF2B5EF4-FFF2-40B4-BE49-F238E27FC236}">
                <a16:creationId xmlns:a16="http://schemas.microsoft.com/office/drawing/2014/main" id="{011BE33F-84F7-4447-BDE9-667318E04716}"/>
              </a:ext>
            </a:extLst>
          </p:cNvPr>
          <p:cNvSpPr>
            <a:spLocks noChangeArrowheads="1"/>
          </p:cNvSpPr>
          <p:nvPr/>
        </p:nvSpPr>
        <p:spPr bwMode="auto">
          <a:xfrm>
            <a:off x="7391400" y="60198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8211" name="Oval 18">
            <a:extLst>
              <a:ext uri="{FF2B5EF4-FFF2-40B4-BE49-F238E27FC236}">
                <a16:creationId xmlns:a16="http://schemas.microsoft.com/office/drawing/2014/main" id="{920C7AC3-4162-4337-AA70-96A411B1A440}"/>
              </a:ext>
            </a:extLst>
          </p:cNvPr>
          <p:cNvSpPr>
            <a:spLocks noChangeArrowheads="1"/>
          </p:cNvSpPr>
          <p:nvPr/>
        </p:nvSpPr>
        <p:spPr bwMode="auto">
          <a:xfrm>
            <a:off x="8153400" y="60960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8212" name="Oval 19">
            <a:extLst>
              <a:ext uri="{FF2B5EF4-FFF2-40B4-BE49-F238E27FC236}">
                <a16:creationId xmlns:a16="http://schemas.microsoft.com/office/drawing/2014/main" id="{1769FA16-9FE8-4E19-A7C4-9C44CE73DA31}"/>
              </a:ext>
            </a:extLst>
          </p:cNvPr>
          <p:cNvSpPr>
            <a:spLocks noChangeArrowheads="1"/>
          </p:cNvSpPr>
          <p:nvPr/>
        </p:nvSpPr>
        <p:spPr bwMode="auto">
          <a:xfrm>
            <a:off x="8077200" y="64008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8213" name="Oval 20">
            <a:extLst>
              <a:ext uri="{FF2B5EF4-FFF2-40B4-BE49-F238E27FC236}">
                <a16:creationId xmlns:a16="http://schemas.microsoft.com/office/drawing/2014/main" id="{8058D42C-4567-409E-B0FE-31AC4E0C47D6}"/>
              </a:ext>
            </a:extLst>
          </p:cNvPr>
          <p:cNvSpPr>
            <a:spLocks noChangeArrowheads="1"/>
          </p:cNvSpPr>
          <p:nvPr/>
        </p:nvSpPr>
        <p:spPr bwMode="auto">
          <a:xfrm>
            <a:off x="8686800" y="60198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8214" name="Line 21">
            <a:extLst>
              <a:ext uri="{FF2B5EF4-FFF2-40B4-BE49-F238E27FC236}">
                <a16:creationId xmlns:a16="http://schemas.microsoft.com/office/drawing/2014/main" id="{ABE70430-442E-4273-ACA2-DBB5A9711EAB}"/>
              </a:ext>
            </a:extLst>
          </p:cNvPr>
          <p:cNvSpPr>
            <a:spLocks noChangeShapeType="1"/>
          </p:cNvSpPr>
          <p:nvPr/>
        </p:nvSpPr>
        <p:spPr bwMode="auto">
          <a:xfrm flipV="1">
            <a:off x="7162800" y="5791200"/>
            <a:ext cx="13716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15" name="Line 22">
            <a:extLst>
              <a:ext uri="{FF2B5EF4-FFF2-40B4-BE49-F238E27FC236}">
                <a16:creationId xmlns:a16="http://schemas.microsoft.com/office/drawing/2014/main" id="{084762DD-3E36-4D7B-B016-5B269C7F92D0}"/>
              </a:ext>
            </a:extLst>
          </p:cNvPr>
          <p:cNvSpPr>
            <a:spLocks noChangeShapeType="1"/>
          </p:cNvSpPr>
          <p:nvPr/>
        </p:nvSpPr>
        <p:spPr bwMode="auto">
          <a:xfrm flipV="1">
            <a:off x="7162800" y="6096000"/>
            <a:ext cx="2286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16" name="Line 23">
            <a:extLst>
              <a:ext uri="{FF2B5EF4-FFF2-40B4-BE49-F238E27FC236}">
                <a16:creationId xmlns:a16="http://schemas.microsoft.com/office/drawing/2014/main" id="{D98A10E0-4633-41FA-BC5D-004B212D5086}"/>
              </a:ext>
            </a:extLst>
          </p:cNvPr>
          <p:cNvSpPr>
            <a:spLocks noChangeShapeType="1"/>
          </p:cNvSpPr>
          <p:nvPr/>
        </p:nvSpPr>
        <p:spPr bwMode="auto">
          <a:xfrm flipV="1">
            <a:off x="7543800" y="5943600"/>
            <a:ext cx="3810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17" name="Line 24">
            <a:extLst>
              <a:ext uri="{FF2B5EF4-FFF2-40B4-BE49-F238E27FC236}">
                <a16:creationId xmlns:a16="http://schemas.microsoft.com/office/drawing/2014/main" id="{89D9A33D-A91A-4AD6-8A85-0904322106C3}"/>
              </a:ext>
            </a:extLst>
          </p:cNvPr>
          <p:cNvSpPr>
            <a:spLocks noChangeShapeType="1"/>
          </p:cNvSpPr>
          <p:nvPr/>
        </p:nvSpPr>
        <p:spPr bwMode="auto">
          <a:xfrm>
            <a:off x="7162800" y="5943600"/>
            <a:ext cx="2286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18" name="Line 25">
            <a:extLst>
              <a:ext uri="{FF2B5EF4-FFF2-40B4-BE49-F238E27FC236}">
                <a16:creationId xmlns:a16="http://schemas.microsoft.com/office/drawing/2014/main" id="{927BD649-8E25-48CE-90EE-3E2E6B3BB54D}"/>
              </a:ext>
            </a:extLst>
          </p:cNvPr>
          <p:cNvSpPr>
            <a:spLocks noChangeShapeType="1"/>
          </p:cNvSpPr>
          <p:nvPr/>
        </p:nvSpPr>
        <p:spPr bwMode="auto">
          <a:xfrm flipV="1">
            <a:off x="7162800" y="64770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19" name="Line 26">
            <a:extLst>
              <a:ext uri="{FF2B5EF4-FFF2-40B4-BE49-F238E27FC236}">
                <a16:creationId xmlns:a16="http://schemas.microsoft.com/office/drawing/2014/main" id="{FBCF7A37-4C74-495A-A8FD-A10BE5C3FB57}"/>
              </a:ext>
            </a:extLst>
          </p:cNvPr>
          <p:cNvSpPr>
            <a:spLocks noChangeShapeType="1"/>
          </p:cNvSpPr>
          <p:nvPr/>
        </p:nvSpPr>
        <p:spPr bwMode="auto">
          <a:xfrm flipV="1">
            <a:off x="7086600" y="5943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20" name="Line 27">
            <a:extLst>
              <a:ext uri="{FF2B5EF4-FFF2-40B4-BE49-F238E27FC236}">
                <a16:creationId xmlns:a16="http://schemas.microsoft.com/office/drawing/2014/main" id="{90773982-60DA-461F-BA2E-971314A21466}"/>
              </a:ext>
            </a:extLst>
          </p:cNvPr>
          <p:cNvSpPr>
            <a:spLocks noChangeShapeType="1"/>
          </p:cNvSpPr>
          <p:nvPr/>
        </p:nvSpPr>
        <p:spPr bwMode="auto">
          <a:xfrm>
            <a:off x="7543800" y="6096000"/>
            <a:ext cx="6096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21" name="Line 28">
            <a:extLst>
              <a:ext uri="{FF2B5EF4-FFF2-40B4-BE49-F238E27FC236}">
                <a16:creationId xmlns:a16="http://schemas.microsoft.com/office/drawing/2014/main" id="{C047701F-F061-4C4A-B4F0-40B56158502B}"/>
              </a:ext>
            </a:extLst>
          </p:cNvPr>
          <p:cNvSpPr>
            <a:spLocks noChangeShapeType="1"/>
          </p:cNvSpPr>
          <p:nvPr/>
        </p:nvSpPr>
        <p:spPr bwMode="auto">
          <a:xfrm flipV="1">
            <a:off x="8229600" y="6096000"/>
            <a:ext cx="4572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22" name="Line 29">
            <a:extLst>
              <a:ext uri="{FF2B5EF4-FFF2-40B4-BE49-F238E27FC236}">
                <a16:creationId xmlns:a16="http://schemas.microsoft.com/office/drawing/2014/main" id="{AD857715-DA0E-49CC-ABE1-70F2DD3D9ED0}"/>
              </a:ext>
            </a:extLst>
          </p:cNvPr>
          <p:cNvSpPr>
            <a:spLocks noChangeShapeType="1"/>
          </p:cNvSpPr>
          <p:nvPr/>
        </p:nvSpPr>
        <p:spPr bwMode="auto">
          <a:xfrm flipV="1">
            <a:off x="7848600" y="5867400"/>
            <a:ext cx="90488"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23" name="Line 30">
            <a:extLst>
              <a:ext uri="{FF2B5EF4-FFF2-40B4-BE49-F238E27FC236}">
                <a16:creationId xmlns:a16="http://schemas.microsoft.com/office/drawing/2014/main" id="{4E250D5C-7929-4FBE-98DD-454D8DA4E238}"/>
              </a:ext>
            </a:extLst>
          </p:cNvPr>
          <p:cNvSpPr>
            <a:spLocks noChangeShapeType="1"/>
          </p:cNvSpPr>
          <p:nvPr/>
        </p:nvSpPr>
        <p:spPr bwMode="auto">
          <a:xfrm>
            <a:off x="8077200" y="5943600"/>
            <a:ext cx="6096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24" name="Line 31">
            <a:extLst>
              <a:ext uri="{FF2B5EF4-FFF2-40B4-BE49-F238E27FC236}">
                <a16:creationId xmlns:a16="http://schemas.microsoft.com/office/drawing/2014/main" id="{A89ACEC8-7574-4D6A-BA2D-0A3CC41F0BBF}"/>
              </a:ext>
            </a:extLst>
          </p:cNvPr>
          <p:cNvSpPr>
            <a:spLocks noChangeShapeType="1"/>
          </p:cNvSpPr>
          <p:nvPr/>
        </p:nvSpPr>
        <p:spPr bwMode="auto">
          <a:xfrm flipV="1">
            <a:off x="8077200" y="5791200"/>
            <a:ext cx="457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25" name="Line 32">
            <a:extLst>
              <a:ext uri="{FF2B5EF4-FFF2-40B4-BE49-F238E27FC236}">
                <a16:creationId xmlns:a16="http://schemas.microsoft.com/office/drawing/2014/main" id="{AE30D0D6-0B46-4343-B289-1E150F7FA6E4}"/>
              </a:ext>
            </a:extLst>
          </p:cNvPr>
          <p:cNvSpPr>
            <a:spLocks noChangeShapeType="1"/>
          </p:cNvSpPr>
          <p:nvPr/>
        </p:nvSpPr>
        <p:spPr bwMode="auto">
          <a:xfrm>
            <a:off x="7515225" y="6172200"/>
            <a:ext cx="2286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26" name="Line 33">
            <a:extLst>
              <a:ext uri="{FF2B5EF4-FFF2-40B4-BE49-F238E27FC236}">
                <a16:creationId xmlns:a16="http://schemas.microsoft.com/office/drawing/2014/main" id="{E9EDB8ED-C136-4975-AA94-D3B7C2EA52EA}"/>
              </a:ext>
            </a:extLst>
          </p:cNvPr>
          <p:cNvSpPr>
            <a:spLocks noChangeShapeType="1"/>
          </p:cNvSpPr>
          <p:nvPr/>
        </p:nvSpPr>
        <p:spPr bwMode="auto">
          <a:xfrm>
            <a:off x="7848600" y="6477000"/>
            <a:ext cx="228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27" name="Line 34">
            <a:extLst>
              <a:ext uri="{FF2B5EF4-FFF2-40B4-BE49-F238E27FC236}">
                <a16:creationId xmlns:a16="http://schemas.microsoft.com/office/drawing/2014/main" id="{1173B634-5A00-4DBC-8DBD-4BD5EB0AEACB}"/>
              </a:ext>
            </a:extLst>
          </p:cNvPr>
          <p:cNvSpPr>
            <a:spLocks noChangeShapeType="1"/>
          </p:cNvSpPr>
          <p:nvPr/>
        </p:nvSpPr>
        <p:spPr bwMode="auto">
          <a:xfrm flipV="1">
            <a:off x="8229600" y="6400800"/>
            <a:ext cx="2286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28" name="Line 35">
            <a:extLst>
              <a:ext uri="{FF2B5EF4-FFF2-40B4-BE49-F238E27FC236}">
                <a16:creationId xmlns:a16="http://schemas.microsoft.com/office/drawing/2014/main" id="{2C1176F1-4473-4ABC-BD1E-4D3D9CE161F8}"/>
              </a:ext>
            </a:extLst>
          </p:cNvPr>
          <p:cNvSpPr>
            <a:spLocks noChangeShapeType="1"/>
          </p:cNvSpPr>
          <p:nvPr/>
        </p:nvSpPr>
        <p:spPr bwMode="auto">
          <a:xfrm flipV="1">
            <a:off x="8153400" y="6248400"/>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29" name="Line 36">
            <a:extLst>
              <a:ext uri="{FF2B5EF4-FFF2-40B4-BE49-F238E27FC236}">
                <a16:creationId xmlns:a16="http://schemas.microsoft.com/office/drawing/2014/main" id="{4A53F5A5-7641-40B6-9976-626385C6B485}"/>
              </a:ext>
            </a:extLst>
          </p:cNvPr>
          <p:cNvSpPr>
            <a:spLocks noChangeShapeType="1"/>
          </p:cNvSpPr>
          <p:nvPr/>
        </p:nvSpPr>
        <p:spPr bwMode="auto">
          <a:xfrm flipV="1">
            <a:off x="8305800" y="5867400"/>
            <a:ext cx="3048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30" name="Line 37">
            <a:extLst>
              <a:ext uri="{FF2B5EF4-FFF2-40B4-BE49-F238E27FC236}">
                <a16:creationId xmlns:a16="http://schemas.microsoft.com/office/drawing/2014/main" id="{13DC6E12-4C2B-4DCB-9059-D861128CAA77}"/>
              </a:ext>
            </a:extLst>
          </p:cNvPr>
          <p:cNvSpPr>
            <a:spLocks noChangeShapeType="1"/>
          </p:cNvSpPr>
          <p:nvPr/>
        </p:nvSpPr>
        <p:spPr bwMode="auto">
          <a:xfrm flipV="1">
            <a:off x="8610600" y="6172200"/>
            <a:ext cx="1524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31" name="Line 38">
            <a:extLst>
              <a:ext uri="{FF2B5EF4-FFF2-40B4-BE49-F238E27FC236}">
                <a16:creationId xmlns:a16="http://schemas.microsoft.com/office/drawing/2014/main" id="{EDE34EA3-0B87-4559-ADA0-008DF653F331}"/>
              </a:ext>
            </a:extLst>
          </p:cNvPr>
          <p:cNvSpPr>
            <a:spLocks noChangeShapeType="1"/>
          </p:cNvSpPr>
          <p:nvPr/>
        </p:nvSpPr>
        <p:spPr bwMode="auto">
          <a:xfrm flipH="1" flipV="1">
            <a:off x="8610600" y="5867400"/>
            <a:ext cx="152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232" name="Line 39">
            <a:extLst>
              <a:ext uri="{FF2B5EF4-FFF2-40B4-BE49-F238E27FC236}">
                <a16:creationId xmlns:a16="http://schemas.microsoft.com/office/drawing/2014/main" id="{FBD49DA2-E4DB-4FBC-B162-915966CDD863}"/>
              </a:ext>
            </a:extLst>
          </p:cNvPr>
          <p:cNvSpPr>
            <a:spLocks noChangeShapeType="1"/>
          </p:cNvSpPr>
          <p:nvPr/>
        </p:nvSpPr>
        <p:spPr bwMode="auto">
          <a:xfrm flipV="1">
            <a:off x="7162800" y="5943600"/>
            <a:ext cx="776288"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ppt_w"/>
                                          </p:val>
                                        </p:tav>
                                        <p:tav tm="100000">
                                          <p:val>
                                            <p:strVal val="#ppt_w"/>
                                          </p:val>
                                        </p:tav>
                                      </p:tavLst>
                                    </p:anim>
                                    <p:anim calcmode="lin" valueType="num">
                                      <p:cBhvr>
                                        <p:cTn id="8" dur="500" fill="hold"/>
                                        <p:tgtEl>
                                          <p:spTgt spid="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a:extLst>
              <a:ext uri="{FF2B5EF4-FFF2-40B4-BE49-F238E27FC236}">
                <a16:creationId xmlns:a16="http://schemas.microsoft.com/office/drawing/2014/main" id="{D9F9C5F1-5210-40CD-B83A-766E757E6E2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A138E562-F81C-4F24-87FD-3FC79B841783}"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63491" name="Footer Placeholder 4">
            <a:extLst>
              <a:ext uri="{FF2B5EF4-FFF2-40B4-BE49-F238E27FC236}">
                <a16:creationId xmlns:a16="http://schemas.microsoft.com/office/drawing/2014/main" id="{8EA6EA76-77E2-41F4-9D6E-AF5198ADF8F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63492" name="Slide Number Placeholder 5">
            <a:extLst>
              <a:ext uri="{FF2B5EF4-FFF2-40B4-BE49-F238E27FC236}">
                <a16:creationId xmlns:a16="http://schemas.microsoft.com/office/drawing/2014/main" id="{FCB5BCF8-2DAB-4168-ACEC-F5760A808F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19FCA6C8-2D31-4420-BF25-39FDB4DE6F2C}" type="slidenum">
              <a:rPr lang="en-US" altLang="en-US" sz="1400">
                <a:solidFill>
                  <a:schemeClr val="bg1"/>
                </a:solidFill>
              </a:rPr>
              <a:pPr>
                <a:spcBef>
                  <a:spcPct val="0"/>
                </a:spcBef>
                <a:buFontTx/>
                <a:buNone/>
              </a:pPr>
              <a:t>30</a:t>
            </a:fld>
            <a:endParaRPr lang="en-US" altLang="en-US" sz="1400">
              <a:solidFill>
                <a:schemeClr val="bg1"/>
              </a:solidFill>
            </a:endParaRPr>
          </a:p>
        </p:txBody>
      </p:sp>
      <p:sp>
        <p:nvSpPr>
          <p:cNvPr id="63493" name="Rectangle 2">
            <a:extLst>
              <a:ext uri="{FF2B5EF4-FFF2-40B4-BE49-F238E27FC236}">
                <a16:creationId xmlns:a16="http://schemas.microsoft.com/office/drawing/2014/main" id="{FF4560B8-6C6B-43C3-986E-DFB05422F099}"/>
              </a:ext>
            </a:extLst>
          </p:cNvPr>
          <p:cNvSpPr>
            <a:spLocks noGrp="1" noChangeArrowheads="1"/>
          </p:cNvSpPr>
          <p:nvPr>
            <p:ph type="title"/>
          </p:nvPr>
        </p:nvSpPr>
        <p:spPr/>
        <p:txBody>
          <a:bodyPr/>
          <a:lstStyle/>
          <a:p>
            <a:r>
              <a:rPr lang="en-US" altLang="en-US" sz="4000"/>
              <a:t>Đẳng cấu đồ thị - </a:t>
            </a:r>
            <a:br>
              <a:rPr lang="en-US" altLang="en-US" sz="4000"/>
            </a:br>
            <a:r>
              <a:rPr lang="en-US" altLang="en-US" sz="4000"/>
              <a:t>Graph Isomorphism</a:t>
            </a:r>
          </a:p>
        </p:txBody>
      </p:sp>
      <p:sp>
        <p:nvSpPr>
          <p:cNvPr id="28675" name="Rectangle 3">
            <a:extLst>
              <a:ext uri="{FF2B5EF4-FFF2-40B4-BE49-F238E27FC236}">
                <a16:creationId xmlns:a16="http://schemas.microsoft.com/office/drawing/2014/main" id="{5F60598B-370C-421B-BB85-73F2996883B9}"/>
              </a:ext>
            </a:extLst>
          </p:cNvPr>
          <p:cNvSpPr>
            <a:spLocks noGrp="1" noChangeArrowheads="1"/>
          </p:cNvSpPr>
          <p:nvPr>
            <p:ph type="body" idx="1"/>
          </p:nvPr>
        </p:nvSpPr>
        <p:spPr>
          <a:xfrm>
            <a:off x="685800" y="1981200"/>
            <a:ext cx="7797800" cy="4270375"/>
          </a:xfrm>
        </p:spPr>
        <p:txBody>
          <a:bodyPr/>
          <a:lstStyle/>
          <a:p>
            <a:pPr>
              <a:defRPr/>
            </a:pPr>
            <a:r>
              <a:rPr lang="en-US"/>
              <a:t>Định nghĩa hình thức:</a:t>
            </a:r>
          </a:p>
          <a:p>
            <a:pPr lvl="1">
              <a:defRPr/>
            </a:pPr>
            <a:r>
              <a:rPr lang="en-US"/>
              <a:t>Các đồ thị đơn </a:t>
            </a:r>
            <a:r>
              <a:rPr lang="en-US" i="1">
                <a:solidFill>
                  <a:srgbClr val="FF0000"/>
                </a:solidFill>
              </a:rPr>
              <a:t>G</a:t>
            </a:r>
            <a:r>
              <a:rPr lang="en-US" baseline="-25000">
                <a:solidFill>
                  <a:srgbClr val="FF0000"/>
                </a:solidFill>
              </a:rPr>
              <a:t>1</a:t>
            </a:r>
            <a:r>
              <a:rPr lang="en-US">
                <a:solidFill>
                  <a:srgbClr val="FF0000"/>
                </a:solidFill>
              </a:rPr>
              <a:t>=(</a:t>
            </a:r>
            <a:r>
              <a:rPr lang="en-US" i="1">
                <a:solidFill>
                  <a:srgbClr val="FF0000"/>
                </a:solidFill>
              </a:rPr>
              <a:t>V</a:t>
            </a:r>
            <a:r>
              <a:rPr lang="en-US" baseline="-25000">
                <a:solidFill>
                  <a:srgbClr val="FF0000"/>
                </a:solidFill>
              </a:rPr>
              <a:t>1</a:t>
            </a:r>
            <a:r>
              <a:rPr lang="en-US">
                <a:solidFill>
                  <a:srgbClr val="FF0000"/>
                </a:solidFill>
              </a:rPr>
              <a:t>, </a:t>
            </a:r>
            <a:r>
              <a:rPr lang="en-US" i="1">
                <a:solidFill>
                  <a:srgbClr val="FF0000"/>
                </a:solidFill>
              </a:rPr>
              <a:t>E</a:t>
            </a:r>
            <a:r>
              <a:rPr lang="en-US" baseline="-25000">
                <a:solidFill>
                  <a:srgbClr val="FF0000"/>
                </a:solidFill>
              </a:rPr>
              <a:t>1</a:t>
            </a:r>
            <a:r>
              <a:rPr lang="en-US">
                <a:solidFill>
                  <a:srgbClr val="FF0000"/>
                </a:solidFill>
              </a:rPr>
              <a:t>)</a:t>
            </a:r>
            <a:r>
              <a:rPr lang="en-US"/>
              <a:t> và  </a:t>
            </a:r>
            <a:r>
              <a:rPr lang="en-US" i="1">
                <a:solidFill>
                  <a:srgbClr val="FF0000"/>
                </a:solidFill>
              </a:rPr>
              <a:t>G</a:t>
            </a:r>
            <a:r>
              <a:rPr lang="en-US" baseline="-25000">
                <a:solidFill>
                  <a:srgbClr val="FF0000"/>
                </a:solidFill>
              </a:rPr>
              <a:t>2</a:t>
            </a:r>
            <a:r>
              <a:rPr lang="en-US">
                <a:solidFill>
                  <a:srgbClr val="FF0000"/>
                </a:solidFill>
              </a:rPr>
              <a:t>=(</a:t>
            </a:r>
            <a:r>
              <a:rPr lang="en-US" i="1">
                <a:solidFill>
                  <a:srgbClr val="FF0000"/>
                </a:solidFill>
              </a:rPr>
              <a:t>V</a:t>
            </a:r>
            <a:r>
              <a:rPr lang="en-US" baseline="-25000">
                <a:solidFill>
                  <a:srgbClr val="FF0000"/>
                </a:solidFill>
              </a:rPr>
              <a:t>2</a:t>
            </a:r>
            <a:r>
              <a:rPr lang="en-US">
                <a:solidFill>
                  <a:srgbClr val="FF0000"/>
                </a:solidFill>
              </a:rPr>
              <a:t>, </a:t>
            </a:r>
            <a:r>
              <a:rPr lang="en-US" i="1">
                <a:solidFill>
                  <a:srgbClr val="FF0000"/>
                </a:solidFill>
              </a:rPr>
              <a:t>E</a:t>
            </a:r>
            <a:r>
              <a:rPr lang="en-US" baseline="-25000">
                <a:solidFill>
                  <a:srgbClr val="FF0000"/>
                </a:solidFill>
              </a:rPr>
              <a:t>2</a:t>
            </a:r>
            <a:r>
              <a:rPr lang="en-US">
                <a:solidFill>
                  <a:srgbClr val="FF0000"/>
                </a:solidFill>
              </a:rPr>
              <a:t>)</a:t>
            </a:r>
            <a:r>
              <a:rPr lang="en-US"/>
              <a:t> là đẳng cấu nếu </a:t>
            </a:r>
            <a:r>
              <a:rPr lang="en-US">
                <a:sym typeface="Symbol" pitchFamily="18" charset="2"/>
              </a:rPr>
              <a:t> một song ánh </a:t>
            </a:r>
            <a:r>
              <a:rPr lang="en-US" i="1">
                <a:solidFill>
                  <a:srgbClr val="FF0000"/>
                </a:solidFill>
                <a:sym typeface="Symbol" pitchFamily="18" charset="2"/>
              </a:rPr>
              <a:t>f</a:t>
            </a:r>
            <a:r>
              <a:rPr lang="en-US">
                <a:solidFill>
                  <a:srgbClr val="FF0000"/>
                </a:solidFill>
                <a:sym typeface="Symbol" pitchFamily="18" charset="2"/>
              </a:rPr>
              <a:t>:</a:t>
            </a:r>
            <a:r>
              <a:rPr lang="en-US" i="1">
                <a:solidFill>
                  <a:srgbClr val="FF0000"/>
                </a:solidFill>
                <a:sym typeface="Symbol" pitchFamily="18" charset="2"/>
              </a:rPr>
              <a:t>V</a:t>
            </a:r>
            <a:r>
              <a:rPr lang="en-US" baseline="-25000">
                <a:solidFill>
                  <a:srgbClr val="FF0000"/>
                </a:solidFill>
                <a:sym typeface="Symbol" pitchFamily="18" charset="2"/>
              </a:rPr>
              <a:t>1</a:t>
            </a:r>
            <a:r>
              <a:rPr lang="en-US">
                <a:solidFill>
                  <a:srgbClr val="FF0000"/>
                </a:solidFill>
                <a:sym typeface="Symbol" pitchFamily="18" charset="2"/>
              </a:rPr>
              <a:t></a:t>
            </a:r>
            <a:r>
              <a:rPr lang="en-US" i="1">
                <a:solidFill>
                  <a:srgbClr val="FF0000"/>
                </a:solidFill>
                <a:sym typeface="Symbol" pitchFamily="18" charset="2"/>
              </a:rPr>
              <a:t>V</a:t>
            </a:r>
            <a:r>
              <a:rPr lang="en-US" baseline="-25000">
                <a:solidFill>
                  <a:srgbClr val="FF0000"/>
                </a:solidFill>
                <a:sym typeface="Symbol" pitchFamily="18" charset="2"/>
              </a:rPr>
              <a:t>2</a:t>
            </a:r>
            <a:r>
              <a:rPr lang="en-US">
                <a:sym typeface="Symbol" pitchFamily="18" charset="2"/>
              </a:rPr>
              <a:t> sao cho </a:t>
            </a:r>
            <a:r>
              <a:rPr lang="en-US">
                <a:solidFill>
                  <a:srgbClr val="FF0000"/>
                </a:solidFill>
                <a:sym typeface="Symbol" pitchFamily="18" charset="2"/>
              </a:rPr>
              <a:t> </a:t>
            </a:r>
            <a:r>
              <a:rPr lang="en-US" i="1">
                <a:solidFill>
                  <a:srgbClr val="FF0000"/>
                </a:solidFill>
                <a:sym typeface="Symbol" pitchFamily="18" charset="2"/>
              </a:rPr>
              <a:t>a</a:t>
            </a:r>
            <a:r>
              <a:rPr lang="en-US">
                <a:solidFill>
                  <a:srgbClr val="FF0000"/>
                </a:solidFill>
                <a:sym typeface="Symbol" pitchFamily="18" charset="2"/>
              </a:rPr>
              <a:t>,</a:t>
            </a:r>
            <a:r>
              <a:rPr lang="en-US" i="1">
                <a:solidFill>
                  <a:srgbClr val="FF0000"/>
                </a:solidFill>
                <a:sym typeface="Symbol" pitchFamily="18" charset="2"/>
              </a:rPr>
              <a:t>b</a:t>
            </a:r>
            <a:r>
              <a:rPr lang="en-US">
                <a:solidFill>
                  <a:srgbClr val="FF0000"/>
                </a:solidFill>
                <a:sym typeface="Symbol" pitchFamily="18" charset="2"/>
              </a:rPr>
              <a:t></a:t>
            </a:r>
            <a:r>
              <a:rPr lang="en-US" i="1">
                <a:solidFill>
                  <a:srgbClr val="FF0000"/>
                </a:solidFill>
                <a:sym typeface="Symbol" pitchFamily="18" charset="2"/>
              </a:rPr>
              <a:t>V</a:t>
            </a:r>
            <a:r>
              <a:rPr lang="en-US" baseline="-25000">
                <a:solidFill>
                  <a:srgbClr val="FF0000"/>
                </a:solidFill>
                <a:sym typeface="Symbol" pitchFamily="18" charset="2"/>
              </a:rPr>
              <a:t>1</a:t>
            </a:r>
            <a:r>
              <a:rPr lang="en-US">
                <a:sym typeface="Symbol" pitchFamily="18" charset="2"/>
              </a:rPr>
              <a:t>, </a:t>
            </a:r>
            <a:r>
              <a:rPr lang="en-US" i="1">
                <a:sym typeface="Symbol" pitchFamily="18" charset="2"/>
              </a:rPr>
              <a:t>a</a:t>
            </a:r>
            <a:r>
              <a:rPr lang="en-US">
                <a:sym typeface="Symbol" pitchFamily="18" charset="2"/>
              </a:rPr>
              <a:t> và </a:t>
            </a:r>
            <a:r>
              <a:rPr lang="en-US" i="1">
                <a:sym typeface="Symbol" pitchFamily="18" charset="2"/>
              </a:rPr>
              <a:t>b</a:t>
            </a:r>
            <a:r>
              <a:rPr lang="en-US">
                <a:sym typeface="Symbol" pitchFamily="18" charset="2"/>
              </a:rPr>
              <a:t> là kề nhau trong </a:t>
            </a:r>
            <a:r>
              <a:rPr lang="en-US" i="1"/>
              <a:t>G</a:t>
            </a:r>
            <a:r>
              <a:rPr lang="en-US" baseline="-25000"/>
              <a:t>1</a:t>
            </a:r>
            <a:r>
              <a:rPr lang="en-US">
                <a:sym typeface="Symbol" pitchFamily="18" charset="2"/>
              </a:rPr>
              <a:t> khi và chỉ khi  </a:t>
            </a:r>
            <a:r>
              <a:rPr lang="en-US" i="1">
                <a:solidFill>
                  <a:srgbClr val="FF0000"/>
                </a:solidFill>
                <a:sym typeface="Symbol" pitchFamily="18" charset="2"/>
              </a:rPr>
              <a:t>f</a:t>
            </a:r>
            <a:r>
              <a:rPr lang="en-US">
                <a:solidFill>
                  <a:srgbClr val="FF0000"/>
                </a:solidFill>
                <a:sym typeface="Symbol" pitchFamily="18" charset="2"/>
              </a:rPr>
              <a:t>(</a:t>
            </a:r>
            <a:r>
              <a:rPr lang="en-US" i="1">
                <a:solidFill>
                  <a:srgbClr val="FF0000"/>
                </a:solidFill>
                <a:sym typeface="Symbol" pitchFamily="18" charset="2"/>
              </a:rPr>
              <a:t>a</a:t>
            </a:r>
            <a:r>
              <a:rPr lang="en-US">
                <a:solidFill>
                  <a:srgbClr val="FF0000"/>
                </a:solidFill>
                <a:sym typeface="Symbol" pitchFamily="18" charset="2"/>
              </a:rPr>
              <a:t>)</a:t>
            </a:r>
            <a:r>
              <a:rPr lang="en-US">
                <a:sym typeface="Symbol" pitchFamily="18" charset="2"/>
              </a:rPr>
              <a:t> và </a:t>
            </a:r>
            <a:r>
              <a:rPr lang="en-US" i="1">
                <a:solidFill>
                  <a:srgbClr val="FF0000"/>
                </a:solidFill>
                <a:sym typeface="Symbol" pitchFamily="18" charset="2"/>
              </a:rPr>
              <a:t>f</a:t>
            </a:r>
            <a:r>
              <a:rPr lang="en-US">
                <a:solidFill>
                  <a:srgbClr val="FF0000"/>
                </a:solidFill>
                <a:sym typeface="Symbol" pitchFamily="18" charset="2"/>
              </a:rPr>
              <a:t>(</a:t>
            </a:r>
            <a:r>
              <a:rPr lang="en-US" i="1">
                <a:solidFill>
                  <a:srgbClr val="FF0000"/>
                </a:solidFill>
                <a:sym typeface="Symbol" pitchFamily="18" charset="2"/>
              </a:rPr>
              <a:t>b</a:t>
            </a:r>
            <a:r>
              <a:rPr lang="en-US">
                <a:solidFill>
                  <a:srgbClr val="FF0000"/>
                </a:solidFill>
                <a:sym typeface="Symbol" pitchFamily="18" charset="2"/>
              </a:rPr>
              <a:t>)</a:t>
            </a:r>
            <a:r>
              <a:rPr lang="en-US">
                <a:sym typeface="Symbol" pitchFamily="18" charset="2"/>
              </a:rPr>
              <a:t> là kề nhau trong </a:t>
            </a:r>
            <a:r>
              <a:rPr lang="en-US" i="1">
                <a:sym typeface="Symbol" pitchFamily="18" charset="2"/>
              </a:rPr>
              <a:t>G</a:t>
            </a:r>
            <a:r>
              <a:rPr lang="en-US" baseline="-25000">
                <a:sym typeface="Symbol" pitchFamily="18" charset="2"/>
              </a:rPr>
              <a:t>2</a:t>
            </a:r>
            <a:r>
              <a:rPr lang="en-US">
                <a:sym typeface="Symbol" pitchFamily="18" charset="2"/>
              </a:rPr>
              <a:t>.</a:t>
            </a:r>
          </a:p>
          <a:p>
            <a:pPr lvl="1">
              <a:defRPr/>
            </a:pPr>
            <a:r>
              <a:rPr lang="en-US" i="1">
                <a:sym typeface="Symbol" pitchFamily="18" charset="2"/>
              </a:rPr>
              <a:t>f</a:t>
            </a:r>
            <a:r>
              <a:rPr lang="en-US">
                <a:sym typeface="Symbol" pitchFamily="18" charset="2"/>
              </a:rPr>
              <a:t>  là hàm đặt lại tên giữa hai tập đỉnh để làm cho hai đồ thị là giống nhau hòan tòan.</a:t>
            </a:r>
          </a:p>
          <a:p>
            <a:pPr lvl="1">
              <a:defRPr/>
            </a:pPr>
            <a:r>
              <a:rPr lang="en-US">
                <a:sym typeface="Symbol" pitchFamily="18" charset="2"/>
              </a:rPr>
              <a:t>Định nghĩa này có thể mở rộng ra các kiểu đồ thị khác.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a:extLst>
              <a:ext uri="{FF2B5EF4-FFF2-40B4-BE49-F238E27FC236}">
                <a16:creationId xmlns:a16="http://schemas.microsoft.com/office/drawing/2014/main" id="{F39CBEC4-AA7D-41CD-9F0C-23471B7C3EF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CB467B67-28CB-4759-97B3-A0C2A2B58D80}"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65539" name="Footer Placeholder 4">
            <a:extLst>
              <a:ext uri="{FF2B5EF4-FFF2-40B4-BE49-F238E27FC236}">
                <a16:creationId xmlns:a16="http://schemas.microsoft.com/office/drawing/2014/main" id="{E3465A45-C4F5-4C66-B0EA-C16F5F9AAB9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65540" name="Slide Number Placeholder 5">
            <a:extLst>
              <a:ext uri="{FF2B5EF4-FFF2-40B4-BE49-F238E27FC236}">
                <a16:creationId xmlns:a16="http://schemas.microsoft.com/office/drawing/2014/main" id="{8DB596EB-C00F-430B-8764-8368014FDF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2C23EBFD-A944-4D5F-BCAD-9E4FEED55FDC}" type="slidenum">
              <a:rPr lang="en-US" altLang="en-US" sz="1400">
                <a:solidFill>
                  <a:schemeClr val="bg1"/>
                </a:solidFill>
              </a:rPr>
              <a:pPr>
                <a:spcBef>
                  <a:spcPct val="0"/>
                </a:spcBef>
                <a:buFontTx/>
                <a:buNone/>
              </a:pPr>
              <a:t>31</a:t>
            </a:fld>
            <a:endParaRPr lang="en-US" altLang="en-US" sz="1400">
              <a:solidFill>
                <a:schemeClr val="bg1"/>
              </a:solidFill>
            </a:endParaRPr>
          </a:p>
        </p:txBody>
      </p:sp>
      <p:sp>
        <p:nvSpPr>
          <p:cNvPr id="65541" name="Rectangle 2">
            <a:extLst>
              <a:ext uri="{FF2B5EF4-FFF2-40B4-BE49-F238E27FC236}">
                <a16:creationId xmlns:a16="http://schemas.microsoft.com/office/drawing/2014/main" id="{ADD027EB-CF59-4E12-9552-E873B9E3670A}"/>
              </a:ext>
            </a:extLst>
          </p:cNvPr>
          <p:cNvSpPr>
            <a:spLocks noGrp="1" noChangeArrowheads="1"/>
          </p:cNvSpPr>
          <p:nvPr>
            <p:ph type="title"/>
          </p:nvPr>
        </p:nvSpPr>
        <p:spPr>
          <a:xfrm>
            <a:off x="381000" y="609600"/>
            <a:ext cx="8534400" cy="1143000"/>
          </a:xfrm>
        </p:spPr>
        <p:txBody>
          <a:bodyPr/>
          <a:lstStyle/>
          <a:p>
            <a:r>
              <a:rPr lang="en-US" altLang="en-US" sz="4000"/>
              <a:t>C</a:t>
            </a:r>
            <a:r>
              <a:rPr lang="en-US" altLang="en-US"/>
              <a:t>ác bất biến của đồ thị qua đẳng cấu </a:t>
            </a:r>
            <a:endParaRPr lang="en-US" altLang="en-US" sz="4000"/>
          </a:p>
        </p:txBody>
      </p:sp>
      <p:sp>
        <p:nvSpPr>
          <p:cNvPr id="29699" name="Rectangle 3">
            <a:extLst>
              <a:ext uri="{FF2B5EF4-FFF2-40B4-BE49-F238E27FC236}">
                <a16:creationId xmlns:a16="http://schemas.microsoft.com/office/drawing/2014/main" id="{909EEE54-0873-4FA9-86F0-6C31428B19C5}"/>
              </a:ext>
            </a:extLst>
          </p:cNvPr>
          <p:cNvSpPr>
            <a:spLocks noGrp="1" noChangeArrowheads="1"/>
          </p:cNvSpPr>
          <p:nvPr>
            <p:ph type="body" idx="1"/>
          </p:nvPr>
        </p:nvSpPr>
        <p:spPr/>
        <p:txBody>
          <a:bodyPr/>
          <a:lstStyle/>
          <a:p>
            <a:pPr marL="0" indent="0">
              <a:buFontTx/>
              <a:buNone/>
              <a:defRPr/>
            </a:pPr>
            <a:r>
              <a:rPr lang="en-US" i="1"/>
              <a:t>Các điều kiện cần nhưng không đủ để </a:t>
            </a:r>
            <a:r>
              <a:rPr lang="en-US"/>
              <a:t> </a:t>
            </a:r>
            <a:r>
              <a:rPr lang="en-US" i="1">
                <a:solidFill>
                  <a:srgbClr val="FF0000"/>
                </a:solidFill>
              </a:rPr>
              <a:t>G</a:t>
            </a:r>
            <a:r>
              <a:rPr lang="en-US" baseline="-25000">
                <a:solidFill>
                  <a:srgbClr val="FF0000"/>
                </a:solidFill>
              </a:rPr>
              <a:t>1</a:t>
            </a:r>
            <a:r>
              <a:rPr lang="en-US">
                <a:solidFill>
                  <a:srgbClr val="FF0000"/>
                </a:solidFill>
              </a:rPr>
              <a:t>=(</a:t>
            </a:r>
            <a:r>
              <a:rPr lang="en-US" i="1">
                <a:solidFill>
                  <a:srgbClr val="FF0000"/>
                </a:solidFill>
              </a:rPr>
              <a:t>V</a:t>
            </a:r>
            <a:r>
              <a:rPr lang="en-US" baseline="-25000">
                <a:solidFill>
                  <a:srgbClr val="FF0000"/>
                </a:solidFill>
              </a:rPr>
              <a:t>1</a:t>
            </a:r>
            <a:r>
              <a:rPr lang="en-US">
                <a:solidFill>
                  <a:srgbClr val="FF0000"/>
                </a:solidFill>
              </a:rPr>
              <a:t>, </a:t>
            </a:r>
            <a:r>
              <a:rPr lang="en-US" i="1">
                <a:solidFill>
                  <a:srgbClr val="FF0000"/>
                </a:solidFill>
              </a:rPr>
              <a:t>E</a:t>
            </a:r>
            <a:r>
              <a:rPr lang="en-US" baseline="-25000">
                <a:solidFill>
                  <a:srgbClr val="FF0000"/>
                </a:solidFill>
              </a:rPr>
              <a:t>1</a:t>
            </a:r>
            <a:r>
              <a:rPr lang="en-US">
                <a:solidFill>
                  <a:srgbClr val="FF0000"/>
                </a:solidFill>
              </a:rPr>
              <a:t>)</a:t>
            </a:r>
            <a:r>
              <a:rPr lang="en-US"/>
              <a:t> là đẳng cấu với </a:t>
            </a:r>
            <a:r>
              <a:rPr lang="en-US" i="1">
                <a:solidFill>
                  <a:srgbClr val="FF0000"/>
                </a:solidFill>
              </a:rPr>
              <a:t>G</a:t>
            </a:r>
            <a:r>
              <a:rPr lang="en-US" baseline="-25000">
                <a:solidFill>
                  <a:srgbClr val="FF0000"/>
                </a:solidFill>
              </a:rPr>
              <a:t>2</a:t>
            </a:r>
            <a:r>
              <a:rPr lang="en-US">
                <a:solidFill>
                  <a:srgbClr val="FF0000"/>
                </a:solidFill>
              </a:rPr>
              <a:t>=(</a:t>
            </a:r>
            <a:r>
              <a:rPr lang="en-US" i="1">
                <a:solidFill>
                  <a:srgbClr val="FF0000"/>
                </a:solidFill>
              </a:rPr>
              <a:t>V</a:t>
            </a:r>
            <a:r>
              <a:rPr lang="en-US" baseline="-25000">
                <a:solidFill>
                  <a:srgbClr val="FF0000"/>
                </a:solidFill>
              </a:rPr>
              <a:t>2</a:t>
            </a:r>
            <a:r>
              <a:rPr lang="en-US">
                <a:solidFill>
                  <a:srgbClr val="FF0000"/>
                </a:solidFill>
              </a:rPr>
              <a:t>, </a:t>
            </a:r>
            <a:r>
              <a:rPr lang="en-US" i="1">
                <a:solidFill>
                  <a:srgbClr val="FF0000"/>
                </a:solidFill>
              </a:rPr>
              <a:t>E</a:t>
            </a:r>
            <a:r>
              <a:rPr lang="en-US" baseline="-25000">
                <a:solidFill>
                  <a:srgbClr val="FF0000"/>
                </a:solidFill>
              </a:rPr>
              <a:t>2</a:t>
            </a:r>
            <a:r>
              <a:rPr lang="en-US">
                <a:solidFill>
                  <a:srgbClr val="FF0000"/>
                </a:solidFill>
              </a:rPr>
              <a:t>) l</a:t>
            </a:r>
            <a:r>
              <a:rPr lang="en-US"/>
              <a:t>à:</a:t>
            </a:r>
          </a:p>
          <a:p>
            <a:pPr lvl="1">
              <a:defRPr/>
            </a:pPr>
            <a:r>
              <a:rPr lang="en-US"/>
              <a:t>Ta cần phải có  </a:t>
            </a:r>
            <a:r>
              <a:rPr lang="en-US">
                <a:solidFill>
                  <a:srgbClr val="FF0000"/>
                </a:solidFill>
              </a:rPr>
              <a:t>|</a:t>
            </a:r>
            <a:r>
              <a:rPr lang="en-US" i="1">
                <a:solidFill>
                  <a:srgbClr val="FF0000"/>
                </a:solidFill>
              </a:rPr>
              <a:t>V</a:t>
            </a:r>
            <a:r>
              <a:rPr lang="en-US">
                <a:solidFill>
                  <a:srgbClr val="FF0000"/>
                </a:solidFill>
              </a:rPr>
              <a:t>1|=|</a:t>
            </a:r>
            <a:r>
              <a:rPr lang="en-US" i="1">
                <a:solidFill>
                  <a:srgbClr val="FF0000"/>
                </a:solidFill>
              </a:rPr>
              <a:t>V</a:t>
            </a:r>
            <a:r>
              <a:rPr lang="en-US">
                <a:solidFill>
                  <a:srgbClr val="FF0000"/>
                </a:solidFill>
              </a:rPr>
              <a:t>2|</a:t>
            </a:r>
            <a:r>
              <a:rPr lang="en-US"/>
              <a:t>, và </a:t>
            </a:r>
            <a:r>
              <a:rPr lang="en-US">
                <a:solidFill>
                  <a:srgbClr val="FF0000"/>
                </a:solidFill>
              </a:rPr>
              <a:t>|</a:t>
            </a:r>
            <a:r>
              <a:rPr lang="en-US" i="1">
                <a:solidFill>
                  <a:srgbClr val="FF0000"/>
                </a:solidFill>
              </a:rPr>
              <a:t>E</a:t>
            </a:r>
            <a:r>
              <a:rPr lang="en-US">
                <a:solidFill>
                  <a:srgbClr val="FF0000"/>
                </a:solidFill>
              </a:rPr>
              <a:t>1|=|</a:t>
            </a:r>
            <a:r>
              <a:rPr lang="en-US" i="1">
                <a:solidFill>
                  <a:srgbClr val="FF0000"/>
                </a:solidFill>
              </a:rPr>
              <a:t>E</a:t>
            </a:r>
            <a:r>
              <a:rPr lang="en-US">
                <a:solidFill>
                  <a:srgbClr val="FF0000"/>
                </a:solidFill>
              </a:rPr>
              <a:t>2|</a:t>
            </a:r>
            <a:r>
              <a:rPr lang="en-US"/>
              <a:t>.</a:t>
            </a:r>
          </a:p>
          <a:p>
            <a:pPr lvl="1">
              <a:defRPr/>
            </a:pPr>
            <a:r>
              <a:rPr lang="en-US"/>
              <a:t>Số các đỉnh với bậc n nào đó trong hai đồ thị là như nhau.</a:t>
            </a:r>
          </a:p>
          <a:p>
            <a:pPr lvl="1">
              <a:defRPr/>
            </a:pPr>
            <a:r>
              <a:rPr lang="en-US"/>
              <a:t>Với mỗi đồ thị con thực sự g của một đồ thị này,  có một đồ thị con thực sự của đồ thị kia đẳng cấu với </a:t>
            </a:r>
            <a:r>
              <a:rPr lang="en-US" i="1"/>
              <a:t>g</a:t>
            </a:r>
            <a:r>
              <a:rPr lang="en-US"/>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a:extLst>
              <a:ext uri="{FF2B5EF4-FFF2-40B4-BE49-F238E27FC236}">
                <a16:creationId xmlns:a16="http://schemas.microsoft.com/office/drawing/2014/main" id="{B068EA75-86AD-4235-B77C-D4B39EBCE1F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FB6E23B1-EB93-428B-84B1-91A922886FFD}"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67587" name="Footer Placeholder 4">
            <a:extLst>
              <a:ext uri="{FF2B5EF4-FFF2-40B4-BE49-F238E27FC236}">
                <a16:creationId xmlns:a16="http://schemas.microsoft.com/office/drawing/2014/main" id="{E5A94E3A-5081-4234-8EE8-CFB9327CBD5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67588" name="Slide Number Placeholder 5">
            <a:extLst>
              <a:ext uri="{FF2B5EF4-FFF2-40B4-BE49-F238E27FC236}">
                <a16:creationId xmlns:a16="http://schemas.microsoft.com/office/drawing/2014/main" id="{84D97DAF-745A-401D-A63F-4142091ADB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8F5256AA-7FC9-42F8-AF57-ADD85A8808FF}" type="slidenum">
              <a:rPr lang="en-US" altLang="en-US" sz="1400">
                <a:solidFill>
                  <a:schemeClr val="bg1"/>
                </a:solidFill>
              </a:rPr>
              <a:pPr>
                <a:spcBef>
                  <a:spcPct val="0"/>
                </a:spcBef>
                <a:buFontTx/>
                <a:buNone/>
              </a:pPr>
              <a:t>32</a:t>
            </a:fld>
            <a:endParaRPr lang="en-US" altLang="en-US" sz="1400">
              <a:solidFill>
                <a:schemeClr val="bg1"/>
              </a:solidFill>
            </a:endParaRPr>
          </a:p>
        </p:txBody>
      </p:sp>
      <p:sp>
        <p:nvSpPr>
          <p:cNvPr id="67589" name="Rectangle 2">
            <a:extLst>
              <a:ext uri="{FF2B5EF4-FFF2-40B4-BE49-F238E27FC236}">
                <a16:creationId xmlns:a16="http://schemas.microsoft.com/office/drawing/2014/main" id="{A1646B57-07DB-4EB2-826B-81F1A9374AB8}"/>
              </a:ext>
            </a:extLst>
          </p:cNvPr>
          <p:cNvSpPr>
            <a:spLocks noGrp="1" noChangeArrowheads="1"/>
          </p:cNvSpPr>
          <p:nvPr>
            <p:ph type="title"/>
          </p:nvPr>
        </p:nvSpPr>
        <p:spPr/>
        <p:txBody>
          <a:bodyPr/>
          <a:lstStyle/>
          <a:p>
            <a:r>
              <a:rPr lang="en-US" altLang="en-US" sz="4000"/>
              <a:t>Ví dụ đẳng cấu –</a:t>
            </a:r>
            <a:br>
              <a:rPr lang="en-US" altLang="en-US" sz="4000"/>
            </a:br>
            <a:r>
              <a:rPr lang="en-US" altLang="en-US" sz="4000"/>
              <a:t>Isomorphism Example</a:t>
            </a:r>
          </a:p>
        </p:txBody>
      </p:sp>
      <p:sp>
        <p:nvSpPr>
          <p:cNvPr id="30723" name="Rectangle 3">
            <a:extLst>
              <a:ext uri="{FF2B5EF4-FFF2-40B4-BE49-F238E27FC236}">
                <a16:creationId xmlns:a16="http://schemas.microsoft.com/office/drawing/2014/main" id="{FC50252C-7E54-45D3-95FE-0F7915CAC34C}"/>
              </a:ext>
            </a:extLst>
          </p:cNvPr>
          <p:cNvSpPr>
            <a:spLocks noGrp="1" noChangeArrowheads="1"/>
          </p:cNvSpPr>
          <p:nvPr>
            <p:ph type="body" idx="1"/>
          </p:nvPr>
        </p:nvSpPr>
        <p:spPr>
          <a:xfrm>
            <a:off x="739775" y="2022475"/>
            <a:ext cx="7772400" cy="4114800"/>
          </a:xfrm>
        </p:spPr>
        <p:txBody>
          <a:bodyPr/>
          <a:lstStyle/>
          <a:p>
            <a:pPr>
              <a:defRPr/>
            </a:pPr>
            <a:r>
              <a:rPr lang="en-US"/>
              <a:t>Nếu đẳng cấu, gán nhãn cho đồ thị thứ hai để chỉ ra đẳng cấu,  nếu không chỉ ra sự khác biệt.</a:t>
            </a:r>
          </a:p>
        </p:txBody>
      </p:sp>
      <p:sp>
        <p:nvSpPr>
          <p:cNvPr id="67591" name="Oval 4">
            <a:extLst>
              <a:ext uri="{FF2B5EF4-FFF2-40B4-BE49-F238E27FC236}">
                <a16:creationId xmlns:a16="http://schemas.microsoft.com/office/drawing/2014/main" id="{509B74F5-B759-4C90-9964-2A7614080DA9}"/>
              </a:ext>
            </a:extLst>
          </p:cNvPr>
          <p:cNvSpPr>
            <a:spLocks noChangeArrowheads="1"/>
          </p:cNvSpPr>
          <p:nvPr/>
        </p:nvSpPr>
        <p:spPr bwMode="auto">
          <a:xfrm>
            <a:off x="1552575" y="3902075"/>
            <a:ext cx="207963" cy="190500"/>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7592" name="Oval 5">
            <a:extLst>
              <a:ext uri="{FF2B5EF4-FFF2-40B4-BE49-F238E27FC236}">
                <a16:creationId xmlns:a16="http://schemas.microsoft.com/office/drawing/2014/main" id="{F3D61425-6632-4920-9E55-32DF3490FDA9}"/>
              </a:ext>
            </a:extLst>
          </p:cNvPr>
          <p:cNvSpPr>
            <a:spLocks noChangeArrowheads="1"/>
          </p:cNvSpPr>
          <p:nvPr/>
        </p:nvSpPr>
        <p:spPr bwMode="auto">
          <a:xfrm>
            <a:off x="2217738" y="3606800"/>
            <a:ext cx="209550" cy="190500"/>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7593" name="Oval 6">
            <a:extLst>
              <a:ext uri="{FF2B5EF4-FFF2-40B4-BE49-F238E27FC236}">
                <a16:creationId xmlns:a16="http://schemas.microsoft.com/office/drawing/2014/main" id="{6ADB7FB3-4182-4DDE-9A1E-62073E37195B}"/>
              </a:ext>
            </a:extLst>
          </p:cNvPr>
          <p:cNvSpPr>
            <a:spLocks noChangeArrowheads="1"/>
          </p:cNvSpPr>
          <p:nvPr/>
        </p:nvSpPr>
        <p:spPr bwMode="auto">
          <a:xfrm>
            <a:off x="2443163" y="4194175"/>
            <a:ext cx="209550" cy="190500"/>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7594" name="Oval 7">
            <a:extLst>
              <a:ext uri="{FF2B5EF4-FFF2-40B4-BE49-F238E27FC236}">
                <a16:creationId xmlns:a16="http://schemas.microsoft.com/office/drawing/2014/main" id="{CE511DF7-10F5-4313-8A1B-4D8A5578B0BA}"/>
              </a:ext>
            </a:extLst>
          </p:cNvPr>
          <p:cNvSpPr>
            <a:spLocks noChangeArrowheads="1"/>
          </p:cNvSpPr>
          <p:nvPr/>
        </p:nvSpPr>
        <p:spPr bwMode="auto">
          <a:xfrm>
            <a:off x="3087688" y="3981450"/>
            <a:ext cx="209550" cy="190500"/>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7595" name="Oval 8">
            <a:extLst>
              <a:ext uri="{FF2B5EF4-FFF2-40B4-BE49-F238E27FC236}">
                <a16:creationId xmlns:a16="http://schemas.microsoft.com/office/drawing/2014/main" id="{6E3ED6D3-ED3A-4172-8899-F55B47801A61}"/>
              </a:ext>
            </a:extLst>
          </p:cNvPr>
          <p:cNvSpPr>
            <a:spLocks noChangeArrowheads="1"/>
          </p:cNvSpPr>
          <p:nvPr/>
        </p:nvSpPr>
        <p:spPr bwMode="auto">
          <a:xfrm>
            <a:off x="1901825" y="4640263"/>
            <a:ext cx="209550" cy="190500"/>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7596" name="Oval 9">
            <a:extLst>
              <a:ext uri="{FF2B5EF4-FFF2-40B4-BE49-F238E27FC236}">
                <a16:creationId xmlns:a16="http://schemas.microsoft.com/office/drawing/2014/main" id="{B4911005-0942-4FC5-A863-55EB62639A65}"/>
              </a:ext>
            </a:extLst>
          </p:cNvPr>
          <p:cNvSpPr>
            <a:spLocks noChangeArrowheads="1"/>
          </p:cNvSpPr>
          <p:nvPr/>
        </p:nvSpPr>
        <p:spPr bwMode="auto">
          <a:xfrm>
            <a:off x="2814638" y="4968875"/>
            <a:ext cx="209550" cy="190500"/>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7597" name="Freeform 10">
            <a:extLst>
              <a:ext uri="{FF2B5EF4-FFF2-40B4-BE49-F238E27FC236}">
                <a16:creationId xmlns:a16="http://schemas.microsoft.com/office/drawing/2014/main" id="{D5F70801-79C2-4DB8-B465-253D3615E725}"/>
              </a:ext>
            </a:extLst>
          </p:cNvPr>
          <p:cNvSpPr>
            <a:spLocks/>
          </p:cNvSpPr>
          <p:nvPr/>
        </p:nvSpPr>
        <p:spPr bwMode="auto">
          <a:xfrm>
            <a:off x="1666875" y="4010025"/>
            <a:ext cx="917575" cy="295275"/>
          </a:xfrm>
          <a:custGeom>
            <a:avLst/>
            <a:gdLst>
              <a:gd name="T0" fmla="*/ 0 w 390"/>
              <a:gd name="T1" fmla="*/ 0 h 138"/>
              <a:gd name="T2" fmla="*/ 2147483646 w 390"/>
              <a:gd name="T3" fmla="*/ 2147483646 h 138"/>
              <a:gd name="T4" fmla="*/ 2147483646 w 390"/>
              <a:gd name="T5" fmla="*/ 2147483646 h 138"/>
              <a:gd name="T6" fmla="*/ 0 60000 65536"/>
              <a:gd name="T7" fmla="*/ 0 60000 65536"/>
              <a:gd name="T8" fmla="*/ 0 60000 65536"/>
              <a:gd name="T9" fmla="*/ 0 w 390"/>
              <a:gd name="T10" fmla="*/ 0 h 138"/>
              <a:gd name="T11" fmla="*/ 390 w 390"/>
              <a:gd name="T12" fmla="*/ 138 h 138"/>
            </a:gdLst>
            <a:ahLst/>
            <a:cxnLst>
              <a:cxn ang="T6">
                <a:pos x="T0" y="T1"/>
              </a:cxn>
              <a:cxn ang="T7">
                <a:pos x="T2" y="T3"/>
              </a:cxn>
              <a:cxn ang="T8">
                <a:pos x="T4" y="T5"/>
              </a:cxn>
            </a:cxnLst>
            <a:rect l="T9" t="T10" r="T11" b="T12"/>
            <a:pathLst>
              <a:path w="390" h="138">
                <a:moveTo>
                  <a:pt x="0" y="0"/>
                </a:moveTo>
                <a:cubicBezTo>
                  <a:pt x="28" y="37"/>
                  <a:pt x="57" y="74"/>
                  <a:pt x="122" y="97"/>
                </a:cubicBezTo>
                <a:cubicBezTo>
                  <a:pt x="187" y="120"/>
                  <a:pt x="288" y="129"/>
                  <a:pt x="390" y="13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598" name="Freeform 11">
            <a:extLst>
              <a:ext uri="{FF2B5EF4-FFF2-40B4-BE49-F238E27FC236}">
                <a16:creationId xmlns:a16="http://schemas.microsoft.com/office/drawing/2014/main" id="{C82E296F-890A-46C3-876A-B5D2B2A6DD7B}"/>
              </a:ext>
            </a:extLst>
          </p:cNvPr>
          <p:cNvSpPr>
            <a:spLocks/>
          </p:cNvSpPr>
          <p:nvPr/>
        </p:nvSpPr>
        <p:spPr bwMode="auto">
          <a:xfrm>
            <a:off x="1666875" y="3606800"/>
            <a:ext cx="649288" cy="385763"/>
          </a:xfrm>
          <a:custGeom>
            <a:avLst/>
            <a:gdLst>
              <a:gd name="T0" fmla="*/ 0 w 276"/>
              <a:gd name="T1" fmla="*/ 2147483646 h 180"/>
              <a:gd name="T2" fmla="*/ 2147483646 w 276"/>
              <a:gd name="T3" fmla="*/ 2147483646 h 180"/>
              <a:gd name="T4" fmla="*/ 2147483646 w 276"/>
              <a:gd name="T5" fmla="*/ 2147483646 h 180"/>
              <a:gd name="T6" fmla="*/ 0 60000 65536"/>
              <a:gd name="T7" fmla="*/ 0 60000 65536"/>
              <a:gd name="T8" fmla="*/ 0 60000 65536"/>
              <a:gd name="T9" fmla="*/ 0 w 276"/>
              <a:gd name="T10" fmla="*/ 0 h 180"/>
              <a:gd name="T11" fmla="*/ 276 w 276"/>
              <a:gd name="T12" fmla="*/ 180 h 180"/>
            </a:gdLst>
            <a:ahLst/>
            <a:cxnLst>
              <a:cxn ang="T6">
                <a:pos x="T0" y="T1"/>
              </a:cxn>
              <a:cxn ang="T7">
                <a:pos x="T2" y="T3"/>
              </a:cxn>
              <a:cxn ang="T8">
                <a:pos x="T4" y="T5"/>
              </a:cxn>
            </a:cxnLst>
            <a:rect l="T9" t="T10" r="T11" b="T12"/>
            <a:pathLst>
              <a:path w="276" h="180">
                <a:moveTo>
                  <a:pt x="0" y="180"/>
                </a:moveTo>
                <a:cubicBezTo>
                  <a:pt x="21" y="116"/>
                  <a:pt x="43" y="52"/>
                  <a:pt x="89" y="26"/>
                </a:cubicBezTo>
                <a:cubicBezTo>
                  <a:pt x="135" y="0"/>
                  <a:pt x="205" y="13"/>
                  <a:pt x="276" y="26"/>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599" name="Freeform 12">
            <a:extLst>
              <a:ext uri="{FF2B5EF4-FFF2-40B4-BE49-F238E27FC236}">
                <a16:creationId xmlns:a16="http://schemas.microsoft.com/office/drawing/2014/main" id="{3618D057-967F-40E3-AEFF-E64E08D0B8BF}"/>
              </a:ext>
            </a:extLst>
          </p:cNvPr>
          <p:cNvSpPr>
            <a:spLocks/>
          </p:cNvSpPr>
          <p:nvPr/>
        </p:nvSpPr>
        <p:spPr bwMode="auto">
          <a:xfrm>
            <a:off x="2363788" y="3679825"/>
            <a:ext cx="180975" cy="625475"/>
          </a:xfrm>
          <a:custGeom>
            <a:avLst/>
            <a:gdLst>
              <a:gd name="T0" fmla="*/ 2147483646 w 77"/>
              <a:gd name="T1" fmla="*/ 2147483646 h 292"/>
              <a:gd name="T2" fmla="*/ 2147483646 w 77"/>
              <a:gd name="T3" fmla="*/ 2147483646 h 292"/>
              <a:gd name="T4" fmla="*/ 2147483646 w 77"/>
              <a:gd name="T5" fmla="*/ 0 h 292"/>
              <a:gd name="T6" fmla="*/ 0 60000 65536"/>
              <a:gd name="T7" fmla="*/ 0 60000 65536"/>
              <a:gd name="T8" fmla="*/ 0 60000 65536"/>
              <a:gd name="T9" fmla="*/ 0 w 77"/>
              <a:gd name="T10" fmla="*/ 0 h 292"/>
              <a:gd name="T11" fmla="*/ 77 w 77"/>
              <a:gd name="T12" fmla="*/ 292 h 292"/>
            </a:gdLst>
            <a:ahLst/>
            <a:cxnLst>
              <a:cxn ang="T6">
                <a:pos x="T0" y="T1"/>
              </a:cxn>
              <a:cxn ang="T7">
                <a:pos x="T2" y="T3"/>
              </a:cxn>
              <a:cxn ang="T8">
                <a:pos x="T4" y="T5"/>
              </a:cxn>
            </a:cxnLst>
            <a:rect l="T9" t="T10" r="T11" b="T12"/>
            <a:pathLst>
              <a:path w="77" h="292">
                <a:moveTo>
                  <a:pt x="77" y="292"/>
                </a:moveTo>
                <a:cubicBezTo>
                  <a:pt x="50" y="259"/>
                  <a:pt x="24" y="227"/>
                  <a:pt x="12" y="178"/>
                </a:cubicBezTo>
                <a:cubicBezTo>
                  <a:pt x="0" y="129"/>
                  <a:pt x="2" y="64"/>
                  <a:pt x="4"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600" name="Freeform 13">
            <a:extLst>
              <a:ext uri="{FF2B5EF4-FFF2-40B4-BE49-F238E27FC236}">
                <a16:creationId xmlns:a16="http://schemas.microsoft.com/office/drawing/2014/main" id="{9F1BB35F-0617-4D38-8FA7-B7E87F1A3396}"/>
              </a:ext>
            </a:extLst>
          </p:cNvPr>
          <p:cNvSpPr>
            <a:spLocks/>
          </p:cNvSpPr>
          <p:nvPr/>
        </p:nvSpPr>
        <p:spPr bwMode="auto">
          <a:xfrm>
            <a:off x="1949450" y="3713163"/>
            <a:ext cx="385763" cy="1025525"/>
          </a:xfrm>
          <a:custGeom>
            <a:avLst/>
            <a:gdLst>
              <a:gd name="T0" fmla="*/ 2147483646 w 164"/>
              <a:gd name="T1" fmla="*/ 0 h 478"/>
              <a:gd name="T2" fmla="*/ 2147483646 w 164"/>
              <a:gd name="T3" fmla="*/ 2147483646 h 478"/>
              <a:gd name="T4" fmla="*/ 2147483646 w 164"/>
              <a:gd name="T5" fmla="*/ 2147483646 h 478"/>
              <a:gd name="T6" fmla="*/ 0 60000 65536"/>
              <a:gd name="T7" fmla="*/ 0 60000 65536"/>
              <a:gd name="T8" fmla="*/ 0 60000 65536"/>
              <a:gd name="T9" fmla="*/ 0 w 164"/>
              <a:gd name="T10" fmla="*/ 0 h 478"/>
              <a:gd name="T11" fmla="*/ 164 w 164"/>
              <a:gd name="T12" fmla="*/ 478 h 478"/>
            </a:gdLst>
            <a:ahLst/>
            <a:cxnLst>
              <a:cxn ang="T6">
                <a:pos x="T0" y="T1"/>
              </a:cxn>
              <a:cxn ang="T7">
                <a:pos x="T2" y="T3"/>
              </a:cxn>
              <a:cxn ang="T8">
                <a:pos x="T4" y="T5"/>
              </a:cxn>
            </a:cxnLst>
            <a:rect l="T9" t="T10" r="T11" b="T12"/>
            <a:pathLst>
              <a:path w="164" h="478">
                <a:moveTo>
                  <a:pt x="164" y="0"/>
                </a:moveTo>
                <a:cubicBezTo>
                  <a:pt x="108" y="41"/>
                  <a:pt x="52" y="82"/>
                  <a:pt x="26" y="162"/>
                </a:cubicBezTo>
                <a:cubicBezTo>
                  <a:pt x="0" y="242"/>
                  <a:pt x="5" y="360"/>
                  <a:pt x="10" y="47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601" name="Freeform 14">
            <a:extLst>
              <a:ext uri="{FF2B5EF4-FFF2-40B4-BE49-F238E27FC236}">
                <a16:creationId xmlns:a16="http://schemas.microsoft.com/office/drawing/2014/main" id="{FCF4D0C4-5EF7-4EC7-AD4D-A65F9E8365E3}"/>
              </a:ext>
            </a:extLst>
          </p:cNvPr>
          <p:cNvSpPr>
            <a:spLocks/>
          </p:cNvSpPr>
          <p:nvPr/>
        </p:nvSpPr>
        <p:spPr bwMode="auto">
          <a:xfrm>
            <a:off x="2297113" y="3570288"/>
            <a:ext cx="896937" cy="490537"/>
          </a:xfrm>
          <a:custGeom>
            <a:avLst/>
            <a:gdLst>
              <a:gd name="T0" fmla="*/ 0 w 381"/>
              <a:gd name="T1" fmla="*/ 2147483646 h 229"/>
              <a:gd name="T2" fmla="*/ 2147483646 w 381"/>
              <a:gd name="T3" fmla="*/ 2147483646 h 229"/>
              <a:gd name="T4" fmla="*/ 2147483646 w 381"/>
              <a:gd name="T5" fmla="*/ 2147483646 h 229"/>
              <a:gd name="T6" fmla="*/ 0 60000 65536"/>
              <a:gd name="T7" fmla="*/ 0 60000 65536"/>
              <a:gd name="T8" fmla="*/ 0 60000 65536"/>
              <a:gd name="T9" fmla="*/ 0 w 381"/>
              <a:gd name="T10" fmla="*/ 0 h 229"/>
              <a:gd name="T11" fmla="*/ 381 w 381"/>
              <a:gd name="T12" fmla="*/ 229 h 229"/>
            </a:gdLst>
            <a:ahLst/>
            <a:cxnLst>
              <a:cxn ang="T6">
                <a:pos x="T0" y="T1"/>
              </a:cxn>
              <a:cxn ang="T7">
                <a:pos x="T2" y="T3"/>
              </a:cxn>
              <a:cxn ang="T8">
                <a:pos x="T4" y="T5"/>
              </a:cxn>
            </a:cxnLst>
            <a:rect l="T9" t="T10" r="T11" b="T12"/>
            <a:pathLst>
              <a:path w="381" h="229">
                <a:moveTo>
                  <a:pt x="0" y="75"/>
                </a:moveTo>
                <a:cubicBezTo>
                  <a:pt x="94" y="37"/>
                  <a:pt x="188" y="0"/>
                  <a:pt x="251" y="26"/>
                </a:cubicBezTo>
                <a:cubicBezTo>
                  <a:pt x="314" y="52"/>
                  <a:pt x="347" y="140"/>
                  <a:pt x="381" y="22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602" name="Freeform 15">
            <a:extLst>
              <a:ext uri="{FF2B5EF4-FFF2-40B4-BE49-F238E27FC236}">
                <a16:creationId xmlns:a16="http://schemas.microsoft.com/office/drawing/2014/main" id="{6BE043CE-BCF1-4E4A-BFED-6EDD47946A22}"/>
              </a:ext>
            </a:extLst>
          </p:cNvPr>
          <p:cNvSpPr>
            <a:spLocks/>
          </p:cNvSpPr>
          <p:nvPr/>
        </p:nvSpPr>
        <p:spPr bwMode="auto">
          <a:xfrm>
            <a:off x="2009775" y="4078288"/>
            <a:ext cx="1146175" cy="677862"/>
          </a:xfrm>
          <a:custGeom>
            <a:avLst/>
            <a:gdLst>
              <a:gd name="T0" fmla="*/ 0 w 487"/>
              <a:gd name="T1" fmla="*/ 2147483646 h 316"/>
              <a:gd name="T2" fmla="*/ 2147483646 w 487"/>
              <a:gd name="T3" fmla="*/ 2147483646 h 316"/>
              <a:gd name="T4" fmla="*/ 2147483646 w 487"/>
              <a:gd name="T5" fmla="*/ 2147483646 h 316"/>
              <a:gd name="T6" fmla="*/ 2147483646 w 487"/>
              <a:gd name="T7" fmla="*/ 0 h 316"/>
              <a:gd name="T8" fmla="*/ 0 60000 65536"/>
              <a:gd name="T9" fmla="*/ 0 60000 65536"/>
              <a:gd name="T10" fmla="*/ 0 60000 65536"/>
              <a:gd name="T11" fmla="*/ 0 60000 65536"/>
              <a:gd name="T12" fmla="*/ 0 w 487"/>
              <a:gd name="T13" fmla="*/ 0 h 316"/>
              <a:gd name="T14" fmla="*/ 487 w 487"/>
              <a:gd name="T15" fmla="*/ 316 h 316"/>
            </a:gdLst>
            <a:ahLst/>
            <a:cxnLst>
              <a:cxn ang="T8">
                <a:pos x="T0" y="T1"/>
              </a:cxn>
              <a:cxn ang="T9">
                <a:pos x="T2" y="T3"/>
              </a:cxn>
              <a:cxn ang="T10">
                <a:pos x="T4" y="T5"/>
              </a:cxn>
              <a:cxn ang="T11">
                <a:pos x="T6" y="T7"/>
              </a:cxn>
            </a:cxnLst>
            <a:rect l="T12" t="T13" r="T14" b="T15"/>
            <a:pathLst>
              <a:path w="487" h="316">
                <a:moveTo>
                  <a:pt x="0" y="316"/>
                </a:moveTo>
                <a:cubicBezTo>
                  <a:pt x="30" y="267"/>
                  <a:pt x="61" y="219"/>
                  <a:pt x="114" y="211"/>
                </a:cubicBezTo>
                <a:cubicBezTo>
                  <a:pt x="167" y="203"/>
                  <a:pt x="255" y="303"/>
                  <a:pt x="317" y="268"/>
                </a:cubicBezTo>
                <a:cubicBezTo>
                  <a:pt x="379" y="233"/>
                  <a:pt x="433" y="116"/>
                  <a:pt x="487"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603" name="Freeform 16">
            <a:extLst>
              <a:ext uri="{FF2B5EF4-FFF2-40B4-BE49-F238E27FC236}">
                <a16:creationId xmlns:a16="http://schemas.microsoft.com/office/drawing/2014/main" id="{74D93602-1CB1-4D8A-B4D3-7D6067D01D31}"/>
              </a:ext>
            </a:extLst>
          </p:cNvPr>
          <p:cNvSpPr>
            <a:spLocks/>
          </p:cNvSpPr>
          <p:nvPr/>
        </p:nvSpPr>
        <p:spPr bwMode="auto">
          <a:xfrm>
            <a:off x="1384300" y="4010025"/>
            <a:ext cx="588963" cy="1022350"/>
          </a:xfrm>
          <a:custGeom>
            <a:avLst/>
            <a:gdLst>
              <a:gd name="T0" fmla="*/ 2147483646 w 250"/>
              <a:gd name="T1" fmla="*/ 0 h 477"/>
              <a:gd name="T2" fmla="*/ 2147483646 w 250"/>
              <a:gd name="T3" fmla="*/ 2147483646 h 477"/>
              <a:gd name="T4" fmla="*/ 2147483646 w 250"/>
              <a:gd name="T5" fmla="*/ 2147483646 h 477"/>
              <a:gd name="T6" fmla="*/ 2147483646 w 250"/>
              <a:gd name="T7" fmla="*/ 2147483646 h 477"/>
              <a:gd name="T8" fmla="*/ 0 60000 65536"/>
              <a:gd name="T9" fmla="*/ 0 60000 65536"/>
              <a:gd name="T10" fmla="*/ 0 60000 65536"/>
              <a:gd name="T11" fmla="*/ 0 60000 65536"/>
              <a:gd name="T12" fmla="*/ 0 w 250"/>
              <a:gd name="T13" fmla="*/ 0 h 477"/>
              <a:gd name="T14" fmla="*/ 250 w 250"/>
              <a:gd name="T15" fmla="*/ 477 h 477"/>
            </a:gdLst>
            <a:ahLst/>
            <a:cxnLst>
              <a:cxn ang="T8">
                <a:pos x="T0" y="T1"/>
              </a:cxn>
              <a:cxn ang="T9">
                <a:pos x="T2" y="T3"/>
              </a:cxn>
              <a:cxn ang="T10">
                <a:pos x="T4" y="T5"/>
              </a:cxn>
              <a:cxn ang="T11">
                <a:pos x="T6" y="T7"/>
              </a:cxn>
            </a:cxnLst>
            <a:rect l="T12" t="T13" r="T14" b="T15"/>
            <a:pathLst>
              <a:path w="250" h="477">
                <a:moveTo>
                  <a:pt x="112" y="0"/>
                </a:moveTo>
                <a:cubicBezTo>
                  <a:pt x="69" y="59"/>
                  <a:pt x="27" y="118"/>
                  <a:pt x="15" y="194"/>
                </a:cubicBezTo>
                <a:cubicBezTo>
                  <a:pt x="3" y="270"/>
                  <a:pt x="0" y="431"/>
                  <a:pt x="39" y="454"/>
                </a:cubicBezTo>
                <a:cubicBezTo>
                  <a:pt x="78" y="477"/>
                  <a:pt x="164" y="404"/>
                  <a:pt x="250" y="3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604" name="Freeform 17">
            <a:extLst>
              <a:ext uri="{FF2B5EF4-FFF2-40B4-BE49-F238E27FC236}">
                <a16:creationId xmlns:a16="http://schemas.microsoft.com/office/drawing/2014/main" id="{62960605-D998-4365-A6F0-14317E43B2C4}"/>
              </a:ext>
            </a:extLst>
          </p:cNvPr>
          <p:cNvSpPr>
            <a:spLocks/>
          </p:cNvSpPr>
          <p:nvPr/>
        </p:nvSpPr>
        <p:spPr bwMode="auto">
          <a:xfrm>
            <a:off x="1992313" y="4756150"/>
            <a:ext cx="954087" cy="403225"/>
          </a:xfrm>
          <a:custGeom>
            <a:avLst/>
            <a:gdLst>
              <a:gd name="T0" fmla="*/ 0 w 406"/>
              <a:gd name="T1" fmla="*/ 0 h 188"/>
              <a:gd name="T2" fmla="*/ 2147483646 w 406"/>
              <a:gd name="T3" fmla="*/ 2147483646 h 188"/>
              <a:gd name="T4" fmla="*/ 2147483646 w 406"/>
              <a:gd name="T5" fmla="*/ 2147483646 h 188"/>
              <a:gd name="T6" fmla="*/ 0 60000 65536"/>
              <a:gd name="T7" fmla="*/ 0 60000 65536"/>
              <a:gd name="T8" fmla="*/ 0 60000 65536"/>
              <a:gd name="T9" fmla="*/ 0 w 406"/>
              <a:gd name="T10" fmla="*/ 0 h 188"/>
              <a:gd name="T11" fmla="*/ 406 w 406"/>
              <a:gd name="T12" fmla="*/ 188 h 188"/>
            </a:gdLst>
            <a:ahLst/>
            <a:cxnLst>
              <a:cxn ang="T6">
                <a:pos x="T0" y="T1"/>
              </a:cxn>
              <a:cxn ang="T7">
                <a:pos x="T2" y="T3"/>
              </a:cxn>
              <a:cxn ang="T8">
                <a:pos x="T4" y="T5"/>
              </a:cxn>
            </a:cxnLst>
            <a:rect l="T9" t="T10" r="T11" b="T12"/>
            <a:pathLst>
              <a:path w="406" h="188">
                <a:moveTo>
                  <a:pt x="0" y="0"/>
                </a:moveTo>
                <a:cubicBezTo>
                  <a:pt x="47" y="68"/>
                  <a:pt x="94" y="136"/>
                  <a:pt x="162" y="162"/>
                </a:cubicBezTo>
                <a:cubicBezTo>
                  <a:pt x="230" y="188"/>
                  <a:pt x="318" y="171"/>
                  <a:pt x="406" y="154"/>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605" name="Freeform 18">
            <a:extLst>
              <a:ext uri="{FF2B5EF4-FFF2-40B4-BE49-F238E27FC236}">
                <a16:creationId xmlns:a16="http://schemas.microsoft.com/office/drawing/2014/main" id="{0D994800-4472-4783-B16E-B153CF8EC27A}"/>
              </a:ext>
            </a:extLst>
          </p:cNvPr>
          <p:cNvSpPr>
            <a:spLocks/>
          </p:cNvSpPr>
          <p:nvPr/>
        </p:nvSpPr>
        <p:spPr bwMode="auto">
          <a:xfrm>
            <a:off x="2887663" y="4060825"/>
            <a:ext cx="547687" cy="990600"/>
          </a:xfrm>
          <a:custGeom>
            <a:avLst/>
            <a:gdLst>
              <a:gd name="T0" fmla="*/ 0 w 233"/>
              <a:gd name="T1" fmla="*/ 2147483646 h 462"/>
              <a:gd name="T2" fmla="*/ 2147483646 w 233"/>
              <a:gd name="T3" fmla="*/ 2147483646 h 462"/>
              <a:gd name="T4" fmla="*/ 2147483646 w 233"/>
              <a:gd name="T5" fmla="*/ 0 h 462"/>
              <a:gd name="T6" fmla="*/ 0 60000 65536"/>
              <a:gd name="T7" fmla="*/ 0 60000 65536"/>
              <a:gd name="T8" fmla="*/ 0 60000 65536"/>
              <a:gd name="T9" fmla="*/ 0 w 233"/>
              <a:gd name="T10" fmla="*/ 0 h 462"/>
              <a:gd name="T11" fmla="*/ 233 w 233"/>
              <a:gd name="T12" fmla="*/ 462 h 462"/>
            </a:gdLst>
            <a:ahLst/>
            <a:cxnLst>
              <a:cxn ang="T6">
                <a:pos x="T0" y="T1"/>
              </a:cxn>
              <a:cxn ang="T7">
                <a:pos x="T2" y="T3"/>
              </a:cxn>
              <a:cxn ang="T8">
                <a:pos x="T4" y="T5"/>
              </a:cxn>
            </a:cxnLst>
            <a:rect l="T9" t="T10" r="T11" b="T12"/>
            <a:pathLst>
              <a:path w="233" h="462">
                <a:moveTo>
                  <a:pt x="0" y="462"/>
                </a:moveTo>
                <a:cubicBezTo>
                  <a:pt x="94" y="423"/>
                  <a:pt x="189" y="385"/>
                  <a:pt x="211" y="308"/>
                </a:cubicBezTo>
                <a:cubicBezTo>
                  <a:pt x="233" y="231"/>
                  <a:pt x="181" y="115"/>
                  <a:pt x="130"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606" name="Text Box 19">
            <a:extLst>
              <a:ext uri="{FF2B5EF4-FFF2-40B4-BE49-F238E27FC236}">
                <a16:creationId xmlns:a16="http://schemas.microsoft.com/office/drawing/2014/main" id="{2A77348B-4BE5-4309-A87A-5CF7B2C9551F}"/>
              </a:ext>
            </a:extLst>
          </p:cNvPr>
          <p:cNvSpPr txBox="1">
            <a:spLocks noChangeArrowheads="1"/>
          </p:cNvSpPr>
          <p:nvPr/>
        </p:nvSpPr>
        <p:spPr bwMode="auto">
          <a:xfrm>
            <a:off x="1173163" y="36750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a</a:t>
            </a:r>
          </a:p>
        </p:txBody>
      </p:sp>
      <p:sp>
        <p:nvSpPr>
          <p:cNvPr id="67607" name="Text Box 20">
            <a:extLst>
              <a:ext uri="{FF2B5EF4-FFF2-40B4-BE49-F238E27FC236}">
                <a16:creationId xmlns:a16="http://schemas.microsoft.com/office/drawing/2014/main" id="{6514B4C2-2AD2-4002-A224-D2ADC74ECB5B}"/>
              </a:ext>
            </a:extLst>
          </p:cNvPr>
          <p:cNvSpPr txBox="1">
            <a:spLocks noChangeArrowheads="1"/>
          </p:cNvSpPr>
          <p:nvPr/>
        </p:nvSpPr>
        <p:spPr bwMode="auto">
          <a:xfrm>
            <a:off x="2339975" y="3222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b</a:t>
            </a:r>
          </a:p>
        </p:txBody>
      </p:sp>
      <p:sp>
        <p:nvSpPr>
          <p:cNvPr id="67608" name="Text Box 21">
            <a:extLst>
              <a:ext uri="{FF2B5EF4-FFF2-40B4-BE49-F238E27FC236}">
                <a16:creationId xmlns:a16="http://schemas.microsoft.com/office/drawing/2014/main" id="{4605BB6D-869E-466A-8CFB-413AF2C1343C}"/>
              </a:ext>
            </a:extLst>
          </p:cNvPr>
          <p:cNvSpPr txBox="1">
            <a:spLocks noChangeArrowheads="1"/>
          </p:cNvSpPr>
          <p:nvPr/>
        </p:nvSpPr>
        <p:spPr bwMode="auto">
          <a:xfrm>
            <a:off x="3260725" y="391953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c</a:t>
            </a:r>
          </a:p>
        </p:txBody>
      </p:sp>
      <p:sp>
        <p:nvSpPr>
          <p:cNvPr id="67609" name="Text Box 22">
            <a:extLst>
              <a:ext uri="{FF2B5EF4-FFF2-40B4-BE49-F238E27FC236}">
                <a16:creationId xmlns:a16="http://schemas.microsoft.com/office/drawing/2014/main" id="{785A1260-AE7E-4551-AE6B-3DF6295205F6}"/>
              </a:ext>
            </a:extLst>
          </p:cNvPr>
          <p:cNvSpPr txBox="1">
            <a:spLocks noChangeArrowheads="1"/>
          </p:cNvSpPr>
          <p:nvPr/>
        </p:nvSpPr>
        <p:spPr bwMode="auto">
          <a:xfrm>
            <a:off x="2568575" y="39004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d</a:t>
            </a:r>
          </a:p>
        </p:txBody>
      </p:sp>
      <p:sp>
        <p:nvSpPr>
          <p:cNvPr id="67610" name="Text Box 23">
            <a:extLst>
              <a:ext uri="{FF2B5EF4-FFF2-40B4-BE49-F238E27FC236}">
                <a16:creationId xmlns:a16="http://schemas.microsoft.com/office/drawing/2014/main" id="{0AE282AA-F40B-4D9F-80EC-8F238B7F6FE5}"/>
              </a:ext>
            </a:extLst>
          </p:cNvPr>
          <p:cNvSpPr txBox="1">
            <a:spLocks noChangeArrowheads="1"/>
          </p:cNvSpPr>
          <p:nvPr/>
        </p:nvSpPr>
        <p:spPr bwMode="auto">
          <a:xfrm>
            <a:off x="1738313" y="4856163"/>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e</a:t>
            </a:r>
          </a:p>
        </p:txBody>
      </p:sp>
      <p:sp>
        <p:nvSpPr>
          <p:cNvPr id="67611" name="Text Box 24">
            <a:extLst>
              <a:ext uri="{FF2B5EF4-FFF2-40B4-BE49-F238E27FC236}">
                <a16:creationId xmlns:a16="http://schemas.microsoft.com/office/drawing/2014/main" id="{3FE7E076-26C5-4EE9-AE43-6742166C9612}"/>
              </a:ext>
            </a:extLst>
          </p:cNvPr>
          <p:cNvSpPr txBox="1">
            <a:spLocks noChangeArrowheads="1"/>
          </p:cNvSpPr>
          <p:nvPr/>
        </p:nvSpPr>
        <p:spPr bwMode="auto">
          <a:xfrm>
            <a:off x="2905125" y="5186363"/>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f</a:t>
            </a:r>
          </a:p>
        </p:txBody>
      </p:sp>
      <p:grpSp>
        <p:nvGrpSpPr>
          <p:cNvPr id="67612" name="Group 25">
            <a:extLst>
              <a:ext uri="{FF2B5EF4-FFF2-40B4-BE49-F238E27FC236}">
                <a16:creationId xmlns:a16="http://schemas.microsoft.com/office/drawing/2014/main" id="{95B79023-B852-458D-90FF-50B65FA48A18}"/>
              </a:ext>
            </a:extLst>
          </p:cNvPr>
          <p:cNvGrpSpPr>
            <a:grpSpLocks/>
          </p:cNvGrpSpPr>
          <p:nvPr/>
        </p:nvGrpSpPr>
        <p:grpSpPr bwMode="auto">
          <a:xfrm>
            <a:off x="4911725" y="3321050"/>
            <a:ext cx="2032000" cy="2462213"/>
            <a:chOff x="2689" y="2060"/>
            <a:chExt cx="801" cy="1194"/>
          </a:xfrm>
        </p:grpSpPr>
        <p:sp>
          <p:nvSpPr>
            <p:cNvPr id="67619" name="Oval 26">
              <a:extLst>
                <a:ext uri="{FF2B5EF4-FFF2-40B4-BE49-F238E27FC236}">
                  <a16:creationId xmlns:a16="http://schemas.microsoft.com/office/drawing/2014/main" id="{8E651A72-D40B-4397-B9C4-277A615E3B51}"/>
                </a:ext>
              </a:extLst>
            </p:cNvPr>
            <p:cNvSpPr>
              <a:spLocks noChangeArrowheads="1"/>
            </p:cNvSpPr>
            <p:nvPr/>
          </p:nvSpPr>
          <p:spPr bwMode="auto">
            <a:xfrm>
              <a:off x="3203" y="2060"/>
              <a:ext cx="89" cy="89"/>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7620" name="Oval 27">
              <a:extLst>
                <a:ext uri="{FF2B5EF4-FFF2-40B4-BE49-F238E27FC236}">
                  <a16:creationId xmlns:a16="http://schemas.microsoft.com/office/drawing/2014/main" id="{01AACB4F-9E37-41CE-88BD-A2BB7575DC7E}"/>
                </a:ext>
              </a:extLst>
            </p:cNvPr>
            <p:cNvSpPr>
              <a:spLocks noChangeArrowheads="1"/>
            </p:cNvSpPr>
            <p:nvPr/>
          </p:nvSpPr>
          <p:spPr bwMode="auto">
            <a:xfrm>
              <a:off x="2909" y="2358"/>
              <a:ext cx="89" cy="89"/>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7621" name="Oval 28">
              <a:extLst>
                <a:ext uri="{FF2B5EF4-FFF2-40B4-BE49-F238E27FC236}">
                  <a16:creationId xmlns:a16="http://schemas.microsoft.com/office/drawing/2014/main" id="{795F96BE-B386-43C5-AA9E-4EF73FE6EDDC}"/>
                </a:ext>
              </a:extLst>
            </p:cNvPr>
            <p:cNvSpPr>
              <a:spLocks noChangeArrowheads="1"/>
            </p:cNvSpPr>
            <p:nvPr/>
          </p:nvSpPr>
          <p:spPr bwMode="auto">
            <a:xfrm>
              <a:off x="3306" y="2373"/>
              <a:ext cx="89" cy="89"/>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7622" name="Oval 29">
              <a:extLst>
                <a:ext uri="{FF2B5EF4-FFF2-40B4-BE49-F238E27FC236}">
                  <a16:creationId xmlns:a16="http://schemas.microsoft.com/office/drawing/2014/main" id="{29EDB321-61A9-47CD-A59A-CF0291920E7F}"/>
                </a:ext>
              </a:extLst>
            </p:cNvPr>
            <p:cNvSpPr>
              <a:spLocks noChangeArrowheads="1"/>
            </p:cNvSpPr>
            <p:nvPr/>
          </p:nvSpPr>
          <p:spPr bwMode="auto">
            <a:xfrm>
              <a:off x="3362" y="2737"/>
              <a:ext cx="89" cy="89"/>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7623" name="Oval 30">
              <a:extLst>
                <a:ext uri="{FF2B5EF4-FFF2-40B4-BE49-F238E27FC236}">
                  <a16:creationId xmlns:a16="http://schemas.microsoft.com/office/drawing/2014/main" id="{88BD2E03-0C41-4AE0-81A8-2E63F3090BEA}"/>
                </a:ext>
              </a:extLst>
            </p:cNvPr>
            <p:cNvSpPr>
              <a:spLocks noChangeArrowheads="1"/>
            </p:cNvSpPr>
            <p:nvPr/>
          </p:nvSpPr>
          <p:spPr bwMode="auto">
            <a:xfrm>
              <a:off x="2801" y="2825"/>
              <a:ext cx="89" cy="89"/>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7624" name="Oval 31">
              <a:extLst>
                <a:ext uri="{FF2B5EF4-FFF2-40B4-BE49-F238E27FC236}">
                  <a16:creationId xmlns:a16="http://schemas.microsoft.com/office/drawing/2014/main" id="{7E8B31C3-29BF-42E5-AA00-E4E76947913F}"/>
                </a:ext>
              </a:extLst>
            </p:cNvPr>
            <p:cNvSpPr>
              <a:spLocks noChangeArrowheads="1"/>
            </p:cNvSpPr>
            <p:nvPr/>
          </p:nvSpPr>
          <p:spPr bwMode="auto">
            <a:xfrm>
              <a:off x="3107" y="3001"/>
              <a:ext cx="89" cy="89"/>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7625" name="Freeform 32">
              <a:extLst>
                <a:ext uri="{FF2B5EF4-FFF2-40B4-BE49-F238E27FC236}">
                  <a16:creationId xmlns:a16="http://schemas.microsoft.com/office/drawing/2014/main" id="{03173D92-DDF3-4912-86D8-5B99BA266407}"/>
                </a:ext>
              </a:extLst>
            </p:cNvPr>
            <p:cNvSpPr>
              <a:spLocks/>
            </p:cNvSpPr>
            <p:nvPr/>
          </p:nvSpPr>
          <p:spPr bwMode="auto">
            <a:xfrm>
              <a:off x="2951" y="2108"/>
              <a:ext cx="293" cy="300"/>
            </a:xfrm>
            <a:custGeom>
              <a:avLst/>
              <a:gdLst>
                <a:gd name="T0" fmla="*/ 1 w 293"/>
                <a:gd name="T1" fmla="*/ 300 h 300"/>
                <a:gd name="T2" fmla="*/ 49 w 293"/>
                <a:gd name="T3" fmla="*/ 89 h 300"/>
                <a:gd name="T4" fmla="*/ 293 w 293"/>
                <a:gd name="T5" fmla="*/ 0 h 300"/>
                <a:gd name="T6" fmla="*/ 0 60000 65536"/>
                <a:gd name="T7" fmla="*/ 0 60000 65536"/>
                <a:gd name="T8" fmla="*/ 0 60000 65536"/>
                <a:gd name="T9" fmla="*/ 0 w 293"/>
                <a:gd name="T10" fmla="*/ 0 h 300"/>
                <a:gd name="T11" fmla="*/ 293 w 293"/>
                <a:gd name="T12" fmla="*/ 300 h 300"/>
              </a:gdLst>
              <a:ahLst/>
              <a:cxnLst>
                <a:cxn ang="T6">
                  <a:pos x="T0" y="T1"/>
                </a:cxn>
                <a:cxn ang="T7">
                  <a:pos x="T2" y="T3"/>
                </a:cxn>
                <a:cxn ang="T8">
                  <a:pos x="T4" y="T5"/>
                </a:cxn>
              </a:cxnLst>
              <a:rect l="T9" t="T10" r="T11" b="T12"/>
              <a:pathLst>
                <a:path w="293" h="300">
                  <a:moveTo>
                    <a:pt x="1" y="300"/>
                  </a:moveTo>
                  <a:cubicBezTo>
                    <a:pt x="0" y="219"/>
                    <a:pt x="0" y="139"/>
                    <a:pt x="49" y="89"/>
                  </a:cubicBezTo>
                  <a:cubicBezTo>
                    <a:pt x="98" y="39"/>
                    <a:pt x="195" y="19"/>
                    <a:pt x="293"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626" name="Freeform 33">
              <a:extLst>
                <a:ext uri="{FF2B5EF4-FFF2-40B4-BE49-F238E27FC236}">
                  <a16:creationId xmlns:a16="http://schemas.microsoft.com/office/drawing/2014/main" id="{F0DB6B7E-6E23-44E2-B7F7-F2885A1FF104}"/>
                </a:ext>
              </a:extLst>
            </p:cNvPr>
            <p:cNvSpPr>
              <a:spLocks/>
            </p:cNvSpPr>
            <p:nvPr/>
          </p:nvSpPr>
          <p:spPr bwMode="auto">
            <a:xfrm>
              <a:off x="3252" y="2108"/>
              <a:ext cx="170" cy="332"/>
            </a:xfrm>
            <a:custGeom>
              <a:avLst/>
              <a:gdLst>
                <a:gd name="T0" fmla="*/ 0 w 170"/>
                <a:gd name="T1" fmla="*/ 0 h 332"/>
                <a:gd name="T2" fmla="*/ 154 w 170"/>
                <a:gd name="T3" fmla="*/ 81 h 332"/>
                <a:gd name="T4" fmla="*/ 97 w 170"/>
                <a:gd name="T5" fmla="*/ 332 h 332"/>
                <a:gd name="T6" fmla="*/ 0 60000 65536"/>
                <a:gd name="T7" fmla="*/ 0 60000 65536"/>
                <a:gd name="T8" fmla="*/ 0 60000 65536"/>
                <a:gd name="T9" fmla="*/ 0 w 170"/>
                <a:gd name="T10" fmla="*/ 0 h 332"/>
                <a:gd name="T11" fmla="*/ 170 w 170"/>
                <a:gd name="T12" fmla="*/ 332 h 332"/>
              </a:gdLst>
              <a:ahLst/>
              <a:cxnLst>
                <a:cxn ang="T6">
                  <a:pos x="T0" y="T1"/>
                </a:cxn>
                <a:cxn ang="T7">
                  <a:pos x="T2" y="T3"/>
                </a:cxn>
                <a:cxn ang="T8">
                  <a:pos x="T4" y="T5"/>
                </a:cxn>
              </a:cxnLst>
              <a:rect l="T9" t="T10" r="T11" b="T12"/>
              <a:pathLst>
                <a:path w="170" h="332">
                  <a:moveTo>
                    <a:pt x="0" y="0"/>
                  </a:moveTo>
                  <a:cubicBezTo>
                    <a:pt x="69" y="13"/>
                    <a:pt x="138" y="26"/>
                    <a:pt x="154" y="81"/>
                  </a:cubicBezTo>
                  <a:cubicBezTo>
                    <a:pt x="170" y="136"/>
                    <a:pt x="133" y="234"/>
                    <a:pt x="97" y="3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627" name="Freeform 34">
              <a:extLst>
                <a:ext uri="{FF2B5EF4-FFF2-40B4-BE49-F238E27FC236}">
                  <a16:creationId xmlns:a16="http://schemas.microsoft.com/office/drawing/2014/main" id="{B7533511-8A96-4ACC-8F58-D7DF97605015}"/>
                </a:ext>
              </a:extLst>
            </p:cNvPr>
            <p:cNvSpPr>
              <a:spLocks/>
            </p:cNvSpPr>
            <p:nvPr/>
          </p:nvSpPr>
          <p:spPr bwMode="auto">
            <a:xfrm>
              <a:off x="2944" y="2359"/>
              <a:ext cx="405" cy="57"/>
            </a:xfrm>
            <a:custGeom>
              <a:avLst/>
              <a:gdLst>
                <a:gd name="T0" fmla="*/ 0 w 405"/>
                <a:gd name="T1" fmla="*/ 57 h 57"/>
                <a:gd name="T2" fmla="*/ 202 w 405"/>
                <a:gd name="T3" fmla="*/ 0 h 57"/>
                <a:gd name="T4" fmla="*/ 405 w 405"/>
                <a:gd name="T5" fmla="*/ 57 h 57"/>
                <a:gd name="T6" fmla="*/ 0 60000 65536"/>
                <a:gd name="T7" fmla="*/ 0 60000 65536"/>
                <a:gd name="T8" fmla="*/ 0 60000 65536"/>
                <a:gd name="T9" fmla="*/ 0 w 405"/>
                <a:gd name="T10" fmla="*/ 0 h 57"/>
                <a:gd name="T11" fmla="*/ 405 w 405"/>
                <a:gd name="T12" fmla="*/ 57 h 57"/>
              </a:gdLst>
              <a:ahLst/>
              <a:cxnLst>
                <a:cxn ang="T6">
                  <a:pos x="T0" y="T1"/>
                </a:cxn>
                <a:cxn ang="T7">
                  <a:pos x="T2" y="T3"/>
                </a:cxn>
                <a:cxn ang="T8">
                  <a:pos x="T4" y="T5"/>
                </a:cxn>
              </a:cxnLst>
              <a:rect l="T9" t="T10" r="T11" b="T12"/>
              <a:pathLst>
                <a:path w="405" h="57">
                  <a:moveTo>
                    <a:pt x="0" y="57"/>
                  </a:moveTo>
                  <a:cubicBezTo>
                    <a:pt x="67" y="28"/>
                    <a:pt x="135" y="0"/>
                    <a:pt x="202" y="0"/>
                  </a:cubicBezTo>
                  <a:cubicBezTo>
                    <a:pt x="269" y="0"/>
                    <a:pt x="373" y="48"/>
                    <a:pt x="405" y="5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628" name="Freeform 35">
              <a:extLst>
                <a:ext uri="{FF2B5EF4-FFF2-40B4-BE49-F238E27FC236}">
                  <a16:creationId xmlns:a16="http://schemas.microsoft.com/office/drawing/2014/main" id="{42A75961-B4DF-4F92-9594-C41737E63C9B}"/>
                </a:ext>
              </a:extLst>
            </p:cNvPr>
            <p:cNvSpPr>
              <a:spLocks/>
            </p:cNvSpPr>
            <p:nvPr/>
          </p:nvSpPr>
          <p:spPr bwMode="auto">
            <a:xfrm>
              <a:off x="2952" y="2416"/>
              <a:ext cx="462" cy="389"/>
            </a:xfrm>
            <a:custGeom>
              <a:avLst/>
              <a:gdLst>
                <a:gd name="T0" fmla="*/ 0 w 462"/>
                <a:gd name="T1" fmla="*/ 0 h 389"/>
                <a:gd name="T2" fmla="*/ 162 w 462"/>
                <a:gd name="T3" fmla="*/ 211 h 389"/>
                <a:gd name="T4" fmla="*/ 462 w 462"/>
                <a:gd name="T5" fmla="*/ 389 h 389"/>
                <a:gd name="T6" fmla="*/ 0 60000 65536"/>
                <a:gd name="T7" fmla="*/ 0 60000 65536"/>
                <a:gd name="T8" fmla="*/ 0 60000 65536"/>
                <a:gd name="T9" fmla="*/ 0 w 462"/>
                <a:gd name="T10" fmla="*/ 0 h 389"/>
                <a:gd name="T11" fmla="*/ 462 w 462"/>
                <a:gd name="T12" fmla="*/ 389 h 389"/>
              </a:gdLst>
              <a:ahLst/>
              <a:cxnLst>
                <a:cxn ang="T6">
                  <a:pos x="T0" y="T1"/>
                </a:cxn>
                <a:cxn ang="T7">
                  <a:pos x="T2" y="T3"/>
                </a:cxn>
                <a:cxn ang="T8">
                  <a:pos x="T4" y="T5"/>
                </a:cxn>
              </a:cxnLst>
              <a:rect l="T9" t="T10" r="T11" b="T12"/>
              <a:pathLst>
                <a:path w="462" h="389">
                  <a:moveTo>
                    <a:pt x="0" y="0"/>
                  </a:moveTo>
                  <a:cubicBezTo>
                    <a:pt x="42" y="73"/>
                    <a:pt x="85" y="146"/>
                    <a:pt x="162" y="211"/>
                  </a:cubicBezTo>
                  <a:cubicBezTo>
                    <a:pt x="239" y="276"/>
                    <a:pt x="412" y="358"/>
                    <a:pt x="462" y="38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629" name="Freeform 36">
              <a:extLst>
                <a:ext uri="{FF2B5EF4-FFF2-40B4-BE49-F238E27FC236}">
                  <a16:creationId xmlns:a16="http://schemas.microsoft.com/office/drawing/2014/main" id="{7B43A984-1F31-4041-A3BB-F0518D0A430B}"/>
                </a:ext>
              </a:extLst>
            </p:cNvPr>
            <p:cNvSpPr>
              <a:spLocks/>
            </p:cNvSpPr>
            <p:nvPr/>
          </p:nvSpPr>
          <p:spPr bwMode="auto">
            <a:xfrm>
              <a:off x="3349" y="2432"/>
              <a:ext cx="130" cy="365"/>
            </a:xfrm>
            <a:custGeom>
              <a:avLst/>
              <a:gdLst>
                <a:gd name="T0" fmla="*/ 0 w 130"/>
                <a:gd name="T1" fmla="*/ 0 h 365"/>
                <a:gd name="T2" fmla="*/ 122 w 130"/>
                <a:gd name="T3" fmla="*/ 171 h 365"/>
                <a:gd name="T4" fmla="*/ 49 w 130"/>
                <a:gd name="T5" fmla="*/ 365 h 365"/>
                <a:gd name="T6" fmla="*/ 0 60000 65536"/>
                <a:gd name="T7" fmla="*/ 0 60000 65536"/>
                <a:gd name="T8" fmla="*/ 0 60000 65536"/>
                <a:gd name="T9" fmla="*/ 0 w 130"/>
                <a:gd name="T10" fmla="*/ 0 h 365"/>
                <a:gd name="T11" fmla="*/ 130 w 130"/>
                <a:gd name="T12" fmla="*/ 365 h 365"/>
              </a:gdLst>
              <a:ahLst/>
              <a:cxnLst>
                <a:cxn ang="T6">
                  <a:pos x="T0" y="T1"/>
                </a:cxn>
                <a:cxn ang="T7">
                  <a:pos x="T2" y="T3"/>
                </a:cxn>
                <a:cxn ang="T8">
                  <a:pos x="T4" y="T5"/>
                </a:cxn>
              </a:cxnLst>
              <a:rect l="T9" t="T10" r="T11" b="T12"/>
              <a:pathLst>
                <a:path w="130" h="365">
                  <a:moveTo>
                    <a:pt x="0" y="0"/>
                  </a:moveTo>
                  <a:cubicBezTo>
                    <a:pt x="57" y="55"/>
                    <a:pt x="114" y="110"/>
                    <a:pt x="122" y="171"/>
                  </a:cubicBezTo>
                  <a:cubicBezTo>
                    <a:pt x="130" y="232"/>
                    <a:pt x="89" y="298"/>
                    <a:pt x="49" y="36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630" name="Freeform 37">
              <a:extLst>
                <a:ext uri="{FF2B5EF4-FFF2-40B4-BE49-F238E27FC236}">
                  <a16:creationId xmlns:a16="http://schemas.microsoft.com/office/drawing/2014/main" id="{36B63494-37A1-4BDD-930A-79408F444001}"/>
                </a:ext>
              </a:extLst>
            </p:cNvPr>
            <p:cNvSpPr>
              <a:spLocks/>
            </p:cNvSpPr>
            <p:nvPr/>
          </p:nvSpPr>
          <p:spPr bwMode="auto">
            <a:xfrm>
              <a:off x="2689" y="2400"/>
              <a:ext cx="263" cy="478"/>
            </a:xfrm>
            <a:custGeom>
              <a:avLst/>
              <a:gdLst>
                <a:gd name="T0" fmla="*/ 263 w 263"/>
                <a:gd name="T1" fmla="*/ 0 h 478"/>
                <a:gd name="T2" fmla="*/ 19 w 263"/>
                <a:gd name="T3" fmla="*/ 211 h 478"/>
                <a:gd name="T4" fmla="*/ 149 w 263"/>
                <a:gd name="T5" fmla="*/ 478 h 478"/>
                <a:gd name="T6" fmla="*/ 0 60000 65536"/>
                <a:gd name="T7" fmla="*/ 0 60000 65536"/>
                <a:gd name="T8" fmla="*/ 0 60000 65536"/>
                <a:gd name="T9" fmla="*/ 0 w 263"/>
                <a:gd name="T10" fmla="*/ 0 h 478"/>
                <a:gd name="T11" fmla="*/ 263 w 263"/>
                <a:gd name="T12" fmla="*/ 478 h 478"/>
              </a:gdLst>
              <a:ahLst/>
              <a:cxnLst>
                <a:cxn ang="T6">
                  <a:pos x="T0" y="T1"/>
                </a:cxn>
                <a:cxn ang="T7">
                  <a:pos x="T2" y="T3"/>
                </a:cxn>
                <a:cxn ang="T8">
                  <a:pos x="T4" y="T5"/>
                </a:cxn>
              </a:cxnLst>
              <a:rect l="T9" t="T10" r="T11" b="T12"/>
              <a:pathLst>
                <a:path w="263" h="478">
                  <a:moveTo>
                    <a:pt x="263" y="0"/>
                  </a:moveTo>
                  <a:cubicBezTo>
                    <a:pt x="150" y="65"/>
                    <a:pt x="38" y="131"/>
                    <a:pt x="19" y="211"/>
                  </a:cubicBezTo>
                  <a:cubicBezTo>
                    <a:pt x="0" y="291"/>
                    <a:pt x="74" y="384"/>
                    <a:pt x="149" y="47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631" name="Freeform 38">
              <a:extLst>
                <a:ext uri="{FF2B5EF4-FFF2-40B4-BE49-F238E27FC236}">
                  <a16:creationId xmlns:a16="http://schemas.microsoft.com/office/drawing/2014/main" id="{2EF3018F-3CA5-4C41-B820-F0C3E28A3F65}"/>
                </a:ext>
              </a:extLst>
            </p:cNvPr>
            <p:cNvSpPr>
              <a:spLocks/>
            </p:cNvSpPr>
            <p:nvPr/>
          </p:nvSpPr>
          <p:spPr bwMode="auto">
            <a:xfrm>
              <a:off x="2822" y="2854"/>
              <a:ext cx="316" cy="203"/>
            </a:xfrm>
            <a:custGeom>
              <a:avLst/>
              <a:gdLst>
                <a:gd name="T0" fmla="*/ 0 w 316"/>
                <a:gd name="T1" fmla="*/ 0 h 203"/>
                <a:gd name="T2" fmla="*/ 170 w 316"/>
                <a:gd name="T3" fmla="*/ 162 h 203"/>
                <a:gd name="T4" fmla="*/ 316 w 316"/>
                <a:gd name="T5" fmla="*/ 203 h 203"/>
                <a:gd name="T6" fmla="*/ 0 60000 65536"/>
                <a:gd name="T7" fmla="*/ 0 60000 65536"/>
                <a:gd name="T8" fmla="*/ 0 60000 65536"/>
                <a:gd name="T9" fmla="*/ 0 w 316"/>
                <a:gd name="T10" fmla="*/ 0 h 203"/>
                <a:gd name="T11" fmla="*/ 316 w 316"/>
                <a:gd name="T12" fmla="*/ 203 h 203"/>
              </a:gdLst>
              <a:ahLst/>
              <a:cxnLst>
                <a:cxn ang="T6">
                  <a:pos x="T0" y="T1"/>
                </a:cxn>
                <a:cxn ang="T7">
                  <a:pos x="T2" y="T3"/>
                </a:cxn>
                <a:cxn ang="T8">
                  <a:pos x="T4" y="T5"/>
                </a:cxn>
              </a:cxnLst>
              <a:rect l="T9" t="T10" r="T11" b="T12"/>
              <a:pathLst>
                <a:path w="316" h="203">
                  <a:moveTo>
                    <a:pt x="0" y="0"/>
                  </a:moveTo>
                  <a:cubicBezTo>
                    <a:pt x="58" y="64"/>
                    <a:pt x="117" y="128"/>
                    <a:pt x="170" y="162"/>
                  </a:cubicBezTo>
                  <a:cubicBezTo>
                    <a:pt x="223" y="196"/>
                    <a:pt x="269" y="199"/>
                    <a:pt x="316" y="20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632" name="Freeform 39">
              <a:extLst>
                <a:ext uri="{FF2B5EF4-FFF2-40B4-BE49-F238E27FC236}">
                  <a16:creationId xmlns:a16="http://schemas.microsoft.com/office/drawing/2014/main" id="{0E981CA8-BF23-4F7A-BFCB-ED8831CDB561}"/>
                </a:ext>
              </a:extLst>
            </p:cNvPr>
            <p:cNvSpPr>
              <a:spLocks/>
            </p:cNvSpPr>
            <p:nvPr/>
          </p:nvSpPr>
          <p:spPr bwMode="auto">
            <a:xfrm>
              <a:off x="3138" y="2781"/>
              <a:ext cx="268" cy="259"/>
            </a:xfrm>
            <a:custGeom>
              <a:avLst/>
              <a:gdLst>
                <a:gd name="T0" fmla="*/ 0 w 268"/>
                <a:gd name="T1" fmla="*/ 259 h 259"/>
                <a:gd name="T2" fmla="*/ 195 w 268"/>
                <a:gd name="T3" fmla="*/ 178 h 259"/>
                <a:gd name="T4" fmla="*/ 268 w 268"/>
                <a:gd name="T5" fmla="*/ 0 h 259"/>
                <a:gd name="T6" fmla="*/ 0 60000 65536"/>
                <a:gd name="T7" fmla="*/ 0 60000 65536"/>
                <a:gd name="T8" fmla="*/ 0 60000 65536"/>
                <a:gd name="T9" fmla="*/ 0 w 268"/>
                <a:gd name="T10" fmla="*/ 0 h 259"/>
                <a:gd name="T11" fmla="*/ 268 w 268"/>
                <a:gd name="T12" fmla="*/ 259 h 259"/>
              </a:gdLst>
              <a:ahLst/>
              <a:cxnLst>
                <a:cxn ang="T6">
                  <a:pos x="T0" y="T1"/>
                </a:cxn>
                <a:cxn ang="T7">
                  <a:pos x="T2" y="T3"/>
                </a:cxn>
                <a:cxn ang="T8">
                  <a:pos x="T4" y="T5"/>
                </a:cxn>
              </a:cxnLst>
              <a:rect l="T9" t="T10" r="T11" b="T12"/>
              <a:pathLst>
                <a:path w="268" h="259">
                  <a:moveTo>
                    <a:pt x="0" y="259"/>
                  </a:moveTo>
                  <a:cubicBezTo>
                    <a:pt x="75" y="240"/>
                    <a:pt x="150" y="221"/>
                    <a:pt x="195" y="178"/>
                  </a:cubicBezTo>
                  <a:cubicBezTo>
                    <a:pt x="240" y="135"/>
                    <a:pt x="254" y="67"/>
                    <a:pt x="268"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7633" name="Freeform 40">
              <a:extLst>
                <a:ext uri="{FF2B5EF4-FFF2-40B4-BE49-F238E27FC236}">
                  <a16:creationId xmlns:a16="http://schemas.microsoft.com/office/drawing/2014/main" id="{D7194217-3EBE-44F9-9491-CA9F5DACEF1B}"/>
                </a:ext>
              </a:extLst>
            </p:cNvPr>
            <p:cNvSpPr>
              <a:spLocks/>
            </p:cNvSpPr>
            <p:nvPr/>
          </p:nvSpPr>
          <p:spPr bwMode="auto">
            <a:xfrm>
              <a:off x="2830" y="2797"/>
              <a:ext cx="660" cy="457"/>
            </a:xfrm>
            <a:custGeom>
              <a:avLst/>
              <a:gdLst>
                <a:gd name="T0" fmla="*/ 0 w 660"/>
                <a:gd name="T1" fmla="*/ 73 h 457"/>
                <a:gd name="T2" fmla="*/ 49 w 660"/>
                <a:gd name="T3" fmla="*/ 300 h 457"/>
                <a:gd name="T4" fmla="*/ 276 w 660"/>
                <a:gd name="T5" fmla="*/ 446 h 457"/>
                <a:gd name="T6" fmla="*/ 535 w 660"/>
                <a:gd name="T7" fmla="*/ 365 h 457"/>
                <a:gd name="T8" fmla="*/ 649 w 660"/>
                <a:gd name="T9" fmla="*/ 203 h 457"/>
                <a:gd name="T10" fmla="*/ 600 w 660"/>
                <a:gd name="T11" fmla="*/ 0 h 457"/>
                <a:gd name="T12" fmla="*/ 0 60000 65536"/>
                <a:gd name="T13" fmla="*/ 0 60000 65536"/>
                <a:gd name="T14" fmla="*/ 0 60000 65536"/>
                <a:gd name="T15" fmla="*/ 0 60000 65536"/>
                <a:gd name="T16" fmla="*/ 0 60000 65536"/>
                <a:gd name="T17" fmla="*/ 0 60000 65536"/>
                <a:gd name="T18" fmla="*/ 0 w 660"/>
                <a:gd name="T19" fmla="*/ 0 h 457"/>
                <a:gd name="T20" fmla="*/ 660 w 660"/>
                <a:gd name="T21" fmla="*/ 457 h 457"/>
              </a:gdLst>
              <a:ahLst/>
              <a:cxnLst>
                <a:cxn ang="T12">
                  <a:pos x="T0" y="T1"/>
                </a:cxn>
                <a:cxn ang="T13">
                  <a:pos x="T2" y="T3"/>
                </a:cxn>
                <a:cxn ang="T14">
                  <a:pos x="T4" y="T5"/>
                </a:cxn>
                <a:cxn ang="T15">
                  <a:pos x="T6" y="T7"/>
                </a:cxn>
                <a:cxn ang="T16">
                  <a:pos x="T8" y="T9"/>
                </a:cxn>
                <a:cxn ang="T17">
                  <a:pos x="T10" y="T11"/>
                </a:cxn>
              </a:cxnLst>
              <a:rect l="T18" t="T19" r="T20" b="T21"/>
              <a:pathLst>
                <a:path w="660" h="457">
                  <a:moveTo>
                    <a:pt x="0" y="73"/>
                  </a:moveTo>
                  <a:cubicBezTo>
                    <a:pt x="1" y="155"/>
                    <a:pt x="3" y="238"/>
                    <a:pt x="49" y="300"/>
                  </a:cubicBezTo>
                  <a:cubicBezTo>
                    <a:pt x="95" y="362"/>
                    <a:pt x="195" y="435"/>
                    <a:pt x="276" y="446"/>
                  </a:cubicBezTo>
                  <a:cubicBezTo>
                    <a:pt x="357" y="457"/>
                    <a:pt x="473" y="405"/>
                    <a:pt x="535" y="365"/>
                  </a:cubicBezTo>
                  <a:cubicBezTo>
                    <a:pt x="597" y="325"/>
                    <a:pt x="638" y="264"/>
                    <a:pt x="649" y="203"/>
                  </a:cubicBezTo>
                  <a:cubicBezTo>
                    <a:pt x="660" y="142"/>
                    <a:pt x="630" y="71"/>
                    <a:pt x="600"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grpSp>
      <p:sp>
        <p:nvSpPr>
          <p:cNvPr id="30761" name="Text Box 41">
            <a:extLst>
              <a:ext uri="{FF2B5EF4-FFF2-40B4-BE49-F238E27FC236}">
                <a16:creationId xmlns:a16="http://schemas.microsoft.com/office/drawing/2014/main" id="{1386F37D-6E86-43BC-8646-2906258BE9E4}"/>
              </a:ext>
            </a:extLst>
          </p:cNvPr>
          <p:cNvSpPr txBox="1">
            <a:spLocks noChangeArrowheads="1"/>
          </p:cNvSpPr>
          <p:nvPr/>
        </p:nvSpPr>
        <p:spPr bwMode="auto">
          <a:xfrm>
            <a:off x="5227638" y="36449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b="1" i="1">
                <a:solidFill>
                  <a:srgbClr val="FF0000"/>
                </a:solidFill>
              </a:rPr>
              <a:t>b</a:t>
            </a:r>
            <a:endParaRPr lang="en-US" altLang="en-US" sz="2400" i="1">
              <a:solidFill>
                <a:srgbClr val="FF0000"/>
              </a:solidFill>
            </a:endParaRPr>
          </a:p>
        </p:txBody>
      </p:sp>
      <p:sp>
        <p:nvSpPr>
          <p:cNvPr id="30762" name="Text Box 42">
            <a:extLst>
              <a:ext uri="{FF2B5EF4-FFF2-40B4-BE49-F238E27FC236}">
                <a16:creationId xmlns:a16="http://schemas.microsoft.com/office/drawing/2014/main" id="{DCEB66EE-8A49-4CA6-88C9-E8079A3C3878}"/>
              </a:ext>
            </a:extLst>
          </p:cNvPr>
          <p:cNvSpPr txBox="1">
            <a:spLocks noChangeArrowheads="1"/>
          </p:cNvSpPr>
          <p:nvPr/>
        </p:nvSpPr>
        <p:spPr bwMode="auto">
          <a:xfrm>
            <a:off x="6396038" y="30765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b="1" i="1">
                <a:solidFill>
                  <a:srgbClr val="FF0000"/>
                </a:solidFill>
              </a:rPr>
              <a:t>d</a:t>
            </a:r>
            <a:endParaRPr lang="en-US" altLang="en-US" sz="2400" i="1">
              <a:solidFill>
                <a:srgbClr val="FF0000"/>
              </a:solidFill>
            </a:endParaRPr>
          </a:p>
        </p:txBody>
      </p:sp>
      <p:sp>
        <p:nvSpPr>
          <p:cNvPr id="30763" name="Text Box 43">
            <a:extLst>
              <a:ext uri="{FF2B5EF4-FFF2-40B4-BE49-F238E27FC236}">
                <a16:creationId xmlns:a16="http://schemas.microsoft.com/office/drawing/2014/main" id="{DC19AE27-B9A0-4254-A37F-C01258B8C8E0}"/>
              </a:ext>
            </a:extLst>
          </p:cNvPr>
          <p:cNvSpPr txBox="1">
            <a:spLocks noChangeArrowheads="1"/>
          </p:cNvSpPr>
          <p:nvPr/>
        </p:nvSpPr>
        <p:spPr bwMode="auto">
          <a:xfrm>
            <a:off x="6651625" y="3730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b="1" i="1">
                <a:solidFill>
                  <a:srgbClr val="FF0000"/>
                </a:solidFill>
              </a:rPr>
              <a:t>a</a:t>
            </a:r>
            <a:endParaRPr lang="en-US" altLang="en-US" sz="2400" i="1">
              <a:solidFill>
                <a:srgbClr val="FF0000"/>
              </a:solidFill>
            </a:endParaRPr>
          </a:p>
        </p:txBody>
      </p:sp>
      <p:sp>
        <p:nvSpPr>
          <p:cNvPr id="30764" name="Text Box 44">
            <a:extLst>
              <a:ext uri="{FF2B5EF4-FFF2-40B4-BE49-F238E27FC236}">
                <a16:creationId xmlns:a16="http://schemas.microsoft.com/office/drawing/2014/main" id="{DAC64DCB-87AF-4985-8B41-7F61AF5B2E98}"/>
              </a:ext>
            </a:extLst>
          </p:cNvPr>
          <p:cNvSpPr txBox="1">
            <a:spLocks noChangeArrowheads="1"/>
          </p:cNvSpPr>
          <p:nvPr/>
        </p:nvSpPr>
        <p:spPr bwMode="auto">
          <a:xfrm>
            <a:off x="6811963" y="4514850"/>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b="1" i="1">
                <a:solidFill>
                  <a:srgbClr val="FF0000"/>
                </a:solidFill>
              </a:rPr>
              <a:t>e</a:t>
            </a:r>
            <a:endParaRPr lang="en-US" altLang="en-US" sz="2400" i="1">
              <a:solidFill>
                <a:srgbClr val="FF0000"/>
              </a:solidFill>
            </a:endParaRPr>
          </a:p>
        </p:txBody>
      </p:sp>
      <p:sp>
        <p:nvSpPr>
          <p:cNvPr id="30765" name="Text Box 45">
            <a:extLst>
              <a:ext uri="{FF2B5EF4-FFF2-40B4-BE49-F238E27FC236}">
                <a16:creationId xmlns:a16="http://schemas.microsoft.com/office/drawing/2014/main" id="{4546D202-F8D4-4E58-97EE-E07148D4A24F}"/>
              </a:ext>
            </a:extLst>
          </p:cNvPr>
          <p:cNvSpPr txBox="1">
            <a:spLocks noChangeArrowheads="1"/>
          </p:cNvSpPr>
          <p:nvPr/>
        </p:nvSpPr>
        <p:spPr bwMode="auto">
          <a:xfrm>
            <a:off x="5964238" y="482123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b="1" i="1">
                <a:solidFill>
                  <a:srgbClr val="FF0000"/>
                </a:solidFill>
              </a:rPr>
              <a:t>f</a:t>
            </a:r>
            <a:endParaRPr lang="en-US" altLang="en-US" sz="2400" i="1">
              <a:solidFill>
                <a:srgbClr val="FF0000"/>
              </a:solidFill>
            </a:endParaRPr>
          </a:p>
        </p:txBody>
      </p:sp>
      <p:sp>
        <p:nvSpPr>
          <p:cNvPr id="30766" name="Text Box 46">
            <a:extLst>
              <a:ext uri="{FF2B5EF4-FFF2-40B4-BE49-F238E27FC236}">
                <a16:creationId xmlns:a16="http://schemas.microsoft.com/office/drawing/2014/main" id="{683456D7-79D9-4417-847D-AF25C206B099}"/>
              </a:ext>
            </a:extLst>
          </p:cNvPr>
          <p:cNvSpPr txBox="1">
            <a:spLocks noChangeArrowheads="1"/>
          </p:cNvSpPr>
          <p:nvPr/>
        </p:nvSpPr>
        <p:spPr bwMode="auto">
          <a:xfrm>
            <a:off x="4940300" y="487203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b="1" i="1">
                <a:solidFill>
                  <a:srgbClr val="FF0000"/>
                </a:solidFill>
              </a:rPr>
              <a:t>c</a:t>
            </a:r>
            <a:endParaRPr lang="en-US" altLang="en-US" sz="2400" i="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30762"/>
                                        </p:tgtEl>
                                        <p:attrNameLst>
                                          <p:attrName>style.visibility</p:attrName>
                                        </p:attrNameLst>
                                      </p:cBhvr>
                                      <p:to>
                                        <p:strVal val="visible"/>
                                      </p:to>
                                    </p:set>
                                    <p:anim calcmode="lin" valueType="num">
                                      <p:cBhvr>
                                        <p:cTn id="7" dur="500" fill="hold"/>
                                        <p:tgtEl>
                                          <p:spTgt spid="30762"/>
                                        </p:tgtEl>
                                        <p:attrNameLst>
                                          <p:attrName>ppt_w</p:attrName>
                                        </p:attrNameLst>
                                      </p:cBhvr>
                                      <p:tavLst>
                                        <p:tav tm="0">
                                          <p:val>
                                            <p:strVal val="4*#ppt_w"/>
                                          </p:val>
                                        </p:tav>
                                        <p:tav tm="100000">
                                          <p:val>
                                            <p:strVal val="#ppt_w"/>
                                          </p:val>
                                        </p:tav>
                                      </p:tavLst>
                                    </p:anim>
                                    <p:anim calcmode="lin" valueType="num">
                                      <p:cBhvr>
                                        <p:cTn id="8" dur="500" fill="hold"/>
                                        <p:tgtEl>
                                          <p:spTgt spid="3076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30765"/>
                                        </p:tgtEl>
                                        <p:attrNameLst>
                                          <p:attrName>style.visibility</p:attrName>
                                        </p:attrNameLst>
                                      </p:cBhvr>
                                      <p:to>
                                        <p:strVal val="visible"/>
                                      </p:to>
                                    </p:set>
                                    <p:anim calcmode="lin" valueType="num">
                                      <p:cBhvr>
                                        <p:cTn id="13" dur="500" fill="hold"/>
                                        <p:tgtEl>
                                          <p:spTgt spid="30765"/>
                                        </p:tgtEl>
                                        <p:attrNameLst>
                                          <p:attrName>ppt_w</p:attrName>
                                        </p:attrNameLst>
                                      </p:cBhvr>
                                      <p:tavLst>
                                        <p:tav tm="0">
                                          <p:val>
                                            <p:strVal val="4*#ppt_w"/>
                                          </p:val>
                                        </p:tav>
                                        <p:tav tm="100000">
                                          <p:val>
                                            <p:strVal val="#ppt_w"/>
                                          </p:val>
                                        </p:tav>
                                      </p:tavLst>
                                    </p:anim>
                                    <p:anim calcmode="lin" valueType="num">
                                      <p:cBhvr>
                                        <p:cTn id="14" dur="500" fill="hold"/>
                                        <p:tgtEl>
                                          <p:spTgt spid="30765"/>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30761"/>
                                        </p:tgtEl>
                                        <p:attrNameLst>
                                          <p:attrName>style.visibility</p:attrName>
                                        </p:attrNameLst>
                                      </p:cBhvr>
                                      <p:to>
                                        <p:strVal val="visible"/>
                                      </p:to>
                                    </p:set>
                                    <p:anim calcmode="lin" valueType="num">
                                      <p:cBhvr>
                                        <p:cTn id="19" dur="500" fill="hold"/>
                                        <p:tgtEl>
                                          <p:spTgt spid="30761"/>
                                        </p:tgtEl>
                                        <p:attrNameLst>
                                          <p:attrName>ppt_w</p:attrName>
                                        </p:attrNameLst>
                                      </p:cBhvr>
                                      <p:tavLst>
                                        <p:tav tm="0">
                                          <p:val>
                                            <p:strVal val="4*#ppt_w"/>
                                          </p:val>
                                        </p:tav>
                                        <p:tav tm="100000">
                                          <p:val>
                                            <p:strVal val="#ppt_w"/>
                                          </p:val>
                                        </p:tav>
                                      </p:tavLst>
                                    </p:anim>
                                    <p:anim calcmode="lin" valueType="num">
                                      <p:cBhvr>
                                        <p:cTn id="20" dur="500" fill="hold"/>
                                        <p:tgtEl>
                                          <p:spTgt spid="30761"/>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30763"/>
                                        </p:tgtEl>
                                        <p:attrNameLst>
                                          <p:attrName>style.visibility</p:attrName>
                                        </p:attrNameLst>
                                      </p:cBhvr>
                                      <p:to>
                                        <p:strVal val="visible"/>
                                      </p:to>
                                    </p:set>
                                    <p:anim calcmode="lin" valueType="num">
                                      <p:cBhvr>
                                        <p:cTn id="25" dur="500" fill="hold"/>
                                        <p:tgtEl>
                                          <p:spTgt spid="30763"/>
                                        </p:tgtEl>
                                        <p:attrNameLst>
                                          <p:attrName>ppt_w</p:attrName>
                                        </p:attrNameLst>
                                      </p:cBhvr>
                                      <p:tavLst>
                                        <p:tav tm="0">
                                          <p:val>
                                            <p:strVal val="4*#ppt_w"/>
                                          </p:val>
                                        </p:tav>
                                        <p:tav tm="100000">
                                          <p:val>
                                            <p:strVal val="#ppt_w"/>
                                          </p:val>
                                        </p:tav>
                                      </p:tavLst>
                                    </p:anim>
                                    <p:anim calcmode="lin" valueType="num">
                                      <p:cBhvr>
                                        <p:cTn id="26" dur="500" fill="hold"/>
                                        <p:tgtEl>
                                          <p:spTgt spid="30763"/>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30764"/>
                                        </p:tgtEl>
                                        <p:attrNameLst>
                                          <p:attrName>style.visibility</p:attrName>
                                        </p:attrNameLst>
                                      </p:cBhvr>
                                      <p:to>
                                        <p:strVal val="visible"/>
                                      </p:to>
                                    </p:set>
                                    <p:anim calcmode="lin" valueType="num">
                                      <p:cBhvr>
                                        <p:cTn id="31" dur="500" fill="hold"/>
                                        <p:tgtEl>
                                          <p:spTgt spid="30764"/>
                                        </p:tgtEl>
                                        <p:attrNameLst>
                                          <p:attrName>ppt_w</p:attrName>
                                        </p:attrNameLst>
                                      </p:cBhvr>
                                      <p:tavLst>
                                        <p:tav tm="0">
                                          <p:val>
                                            <p:strVal val="4*#ppt_w"/>
                                          </p:val>
                                        </p:tav>
                                        <p:tav tm="100000">
                                          <p:val>
                                            <p:strVal val="#ppt_w"/>
                                          </p:val>
                                        </p:tav>
                                      </p:tavLst>
                                    </p:anim>
                                    <p:anim calcmode="lin" valueType="num">
                                      <p:cBhvr>
                                        <p:cTn id="32" dur="500" fill="hold"/>
                                        <p:tgtEl>
                                          <p:spTgt spid="3076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30766"/>
                                        </p:tgtEl>
                                        <p:attrNameLst>
                                          <p:attrName>style.visibility</p:attrName>
                                        </p:attrNameLst>
                                      </p:cBhvr>
                                      <p:to>
                                        <p:strVal val="visible"/>
                                      </p:to>
                                    </p:set>
                                    <p:anim calcmode="lin" valueType="num">
                                      <p:cBhvr>
                                        <p:cTn id="37" dur="500" fill="hold"/>
                                        <p:tgtEl>
                                          <p:spTgt spid="30766"/>
                                        </p:tgtEl>
                                        <p:attrNameLst>
                                          <p:attrName>ppt_w</p:attrName>
                                        </p:attrNameLst>
                                      </p:cBhvr>
                                      <p:tavLst>
                                        <p:tav tm="0">
                                          <p:val>
                                            <p:strVal val="4*#ppt_w"/>
                                          </p:val>
                                        </p:tav>
                                        <p:tav tm="100000">
                                          <p:val>
                                            <p:strVal val="#ppt_w"/>
                                          </p:val>
                                        </p:tav>
                                      </p:tavLst>
                                    </p:anim>
                                    <p:anim calcmode="lin" valueType="num">
                                      <p:cBhvr>
                                        <p:cTn id="38" dur="500" fill="hold"/>
                                        <p:tgtEl>
                                          <p:spTgt spid="30766"/>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1" grpId="0" autoUpdateAnimBg="0"/>
      <p:bldP spid="30762" grpId="0" autoUpdateAnimBg="0"/>
      <p:bldP spid="30763" grpId="0" autoUpdateAnimBg="0"/>
      <p:bldP spid="30764" grpId="0" autoUpdateAnimBg="0"/>
      <p:bldP spid="30765" grpId="0" autoUpdateAnimBg="0"/>
      <p:bldP spid="3076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a:extLst>
              <a:ext uri="{FF2B5EF4-FFF2-40B4-BE49-F238E27FC236}">
                <a16:creationId xmlns:a16="http://schemas.microsoft.com/office/drawing/2014/main" id="{339531AB-DCDC-4CE7-BF4D-4426377753F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D6863A61-D820-4001-B63D-3512208C4787}"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69635" name="Footer Placeholder 4">
            <a:extLst>
              <a:ext uri="{FF2B5EF4-FFF2-40B4-BE49-F238E27FC236}">
                <a16:creationId xmlns:a16="http://schemas.microsoft.com/office/drawing/2014/main" id="{5246BA25-CAED-49C7-8F25-01976CE6B36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69636" name="Slide Number Placeholder 5">
            <a:extLst>
              <a:ext uri="{FF2B5EF4-FFF2-40B4-BE49-F238E27FC236}">
                <a16:creationId xmlns:a16="http://schemas.microsoft.com/office/drawing/2014/main" id="{E9AC19A5-FA24-43EB-884E-583FF38FD5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BCF4218C-77EC-4334-8702-2E19D3E91E22}" type="slidenum">
              <a:rPr lang="en-US" altLang="en-US" sz="1400">
                <a:solidFill>
                  <a:schemeClr val="bg1"/>
                </a:solidFill>
              </a:rPr>
              <a:pPr>
                <a:spcBef>
                  <a:spcPct val="0"/>
                </a:spcBef>
                <a:buFontTx/>
                <a:buNone/>
              </a:pPr>
              <a:t>33</a:t>
            </a:fld>
            <a:endParaRPr lang="en-US" altLang="en-US" sz="1400">
              <a:solidFill>
                <a:schemeClr val="bg1"/>
              </a:solidFill>
            </a:endParaRPr>
          </a:p>
        </p:txBody>
      </p:sp>
      <p:sp>
        <p:nvSpPr>
          <p:cNvPr id="69637" name="Rectangle 2">
            <a:extLst>
              <a:ext uri="{FF2B5EF4-FFF2-40B4-BE49-F238E27FC236}">
                <a16:creationId xmlns:a16="http://schemas.microsoft.com/office/drawing/2014/main" id="{19549092-55F1-4A7B-B723-F5E205CDA5BB}"/>
              </a:ext>
            </a:extLst>
          </p:cNvPr>
          <p:cNvSpPr>
            <a:spLocks noGrp="1" noChangeArrowheads="1"/>
          </p:cNvSpPr>
          <p:nvPr>
            <p:ph type="title"/>
          </p:nvPr>
        </p:nvSpPr>
        <p:spPr/>
        <p:txBody>
          <a:bodyPr/>
          <a:lstStyle/>
          <a:p>
            <a:r>
              <a:rPr lang="en-US" altLang="en-US" sz="4000"/>
              <a:t>Các đồ thị này có đẳng cấu không? Are These Isomorphic?</a:t>
            </a:r>
          </a:p>
        </p:txBody>
      </p:sp>
      <p:sp>
        <p:nvSpPr>
          <p:cNvPr id="31747" name="Rectangle 3">
            <a:extLst>
              <a:ext uri="{FF2B5EF4-FFF2-40B4-BE49-F238E27FC236}">
                <a16:creationId xmlns:a16="http://schemas.microsoft.com/office/drawing/2014/main" id="{BCAC3AE5-7838-45B0-AF6C-DAEAFC2F0F6A}"/>
              </a:ext>
            </a:extLst>
          </p:cNvPr>
          <p:cNvSpPr>
            <a:spLocks noGrp="1" noChangeArrowheads="1"/>
          </p:cNvSpPr>
          <p:nvPr>
            <p:ph type="body" idx="1"/>
          </p:nvPr>
        </p:nvSpPr>
        <p:spPr/>
        <p:txBody>
          <a:bodyPr/>
          <a:lstStyle/>
          <a:p>
            <a:pPr>
              <a:defRPr/>
            </a:pPr>
            <a:r>
              <a:rPr lang="en-US"/>
              <a:t>Nếu đẳng cấu, gán nhãn cho đồ thị thứ hai để chỉ ra đẳng cấu,  nếu không chỉ ra sự khác biệt. </a:t>
            </a:r>
          </a:p>
        </p:txBody>
      </p:sp>
      <p:sp>
        <p:nvSpPr>
          <p:cNvPr id="69639" name="Oval 4">
            <a:extLst>
              <a:ext uri="{FF2B5EF4-FFF2-40B4-BE49-F238E27FC236}">
                <a16:creationId xmlns:a16="http://schemas.microsoft.com/office/drawing/2014/main" id="{F2EF560F-5CBE-455F-A4F0-F3A0F72C0E6B}"/>
              </a:ext>
            </a:extLst>
          </p:cNvPr>
          <p:cNvSpPr>
            <a:spLocks noChangeArrowheads="1"/>
          </p:cNvSpPr>
          <p:nvPr/>
        </p:nvSpPr>
        <p:spPr bwMode="auto">
          <a:xfrm>
            <a:off x="1774825" y="3581400"/>
            <a:ext cx="141288" cy="141288"/>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9640" name="Oval 5">
            <a:extLst>
              <a:ext uri="{FF2B5EF4-FFF2-40B4-BE49-F238E27FC236}">
                <a16:creationId xmlns:a16="http://schemas.microsoft.com/office/drawing/2014/main" id="{00436E0A-D2D2-48C3-ADEB-D34E16F0D834}"/>
              </a:ext>
            </a:extLst>
          </p:cNvPr>
          <p:cNvSpPr>
            <a:spLocks noChangeArrowheads="1"/>
          </p:cNvSpPr>
          <p:nvPr/>
        </p:nvSpPr>
        <p:spPr bwMode="auto">
          <a:xfrm>
            <a:off x="2457450" y="4456113"/>
            <a:ext cx="141288" cy="141287"/>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9641" name="Oval 6">
            <a:extLst>
              <a:ext uri="{FF2B5EF4-FFF2-40B4-BE49-F238E27FC236}">
                <a16:creationId xmlns:a16="http://schemas.microsoft.com/office/drawing/2014/main" id="{EE0A782A-75B2-486F-AF26-C1AD799262CD}"/>
              </a:ext>
            </a:extLst>
          </p:cNvPr>
          <p:cNvSpPr>
            <a:spLocks noChangeArrowheads="1"/>
          </p:cNvSpPr>
          <p:nvPr/>
        </p:nvSpPr>
        <p:spPr bwMode="auto">
          <a:xfrm>
            <a:off x="2895600" y="3763963"/>
            <a:ext cx="141288" cy="141287"/>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9642" name="Oval 7">
            <a:extLst>
              <a:ext uri="{FF2B5EF4-FFF2-40B4-BE49-F238E27FC236}">
                <a16:creationId xmlns:a16="http://schemas.microsoft.com/office/drawing/2014/main" id="{CF17BAD8-AD94-4D12-8970-738F38F52396}"/>
              </a:ext>
            </a:extLst>
          </p:cNvPr>
          <p:cNvSpPr>
            <a:spLocks noChangeArrowheads="1"/>
          </p:cNvSpPr>
          <p:nvPr/>
        </p:nvSpPr>
        <p:spPr bwMode="auto">
          <a:xfrm>
            <a:off x="3128963" y="5086350"/>
            <a:ext cx="141287" cy="141288"/>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9643" name="Oval 8">
            <a:extLst>
              <a:ext uri="{FF2B5EF4-FFF2-40B4-BE49-F238E27FC236}">
                <a16:creationId xmlns:a16="http://schemas.microsoft.com/office/drawing/2014/main" id="{1B42DE4B-F094-4435-83E2-79B95DB06C0A}"/>
              </a:ext>
            </a:extLst>
          </p:cNvPr>
          <p:cNvSpPr>
            <a:spLocks noChangeArrowheads="1"/>
          </p:cNvSpPr>
          <p:nvPr/>
        </p:nvSpPr>
        <p:spPr bwMode="auto">
          <a:xfrm>
            <a:off x="1716088" y="5211763"/>
            <a:ext cx="141287" cy="141287"/>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9644" name="Oval 9">
            <a:extLst>
              <a:ext uri="{FF2B5EF4-FFF2-40B4-BE49-F238E27FC236}">
                <a16:creationId xmlns:a16="http://schemas.microsoft.com/office/drawing/2014/main" id="{B9CB9020-A1C1-4FEE-AE05-3CEC1741AF57}"/>
              </a:ext>
            </a:extLst>
          </p:cNvPr>
          <p:cNvSpPr>
            <a:spLocks noChangeArrowheads="1"/>
          </p:cNvSpPr>
          <p:nvPr/>
        </p:nvSpPr>
        <p:spPr bwMode="auto">
          <a:xfrm>
            <a:off x="4395788" y="3921125"/>
            <a:ext cx="141287" cy="141288"/>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9645" name="Oval 10">
            <a:extLst>
              <a:ext uri="{FF2B5EF4-FFF2-40B4-BE49-F238E27FC236}">
                <a16:creationId xmlns:a16="http://schemas.microsoft.com/office/drawing/2014/main" id="{C07FF02C-2683-4D09-BD83-03181332ACCE}"/>
              </a:ext>
            </a:extLst>
          </p:cNvPr>
          <p:cNvSpPr>
            <a:spLocks noChangeArrowheads="1"/>
          </p:cNvSpPr>
          <p:nvPr/>
        </p:nvSpPr>
        <p:spPr bwMode="auto">
          <a:xfrm>
            <a:off x="5173663" y="3624263"/>
            <a:ext cx="141287" cy="141287"/>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9646" name="Oval 11">
            <a:extLst>
              <a:ext uri="{FF2B5EF4-FFF2-40B4-BE49-F238E27FC236}">
                <a16:creationId xmlns:a16="http://schemas.microsoft.com/office/drawing/2014/main" id="{93C5F67C-2874-4DCB-AE9A-CF2442EE0D81}"/>
              </a:ext>
            </a:extLst>
          </p:cNvPr>
          <p:cNvSpPr>
            <a:spLocks noChangeArrowheads="1"/>
          </p:cNvSpPr>
          <p:nvPr/>
        </p:nvSpPr>
        <p:spPr bwMode="auto">
          <a:xfrm>
            <a:off x="4522788" y="5140325"/>
            <a:ext cx="141287" cy="141288"/>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9647" name="Oval 12">
            <a:extLst>
              <a:ext uri="{FF2B5EF4-FFF2-40B4-BE49-F238E27FC236}">
                <a16:creationId xmlns:a16="http://schemas.microsoft.com/office/drawing/2014/main" id="{0CFEE7B2-B2F7-443B-A0FC-67207EFF7863}"/>
              </a:ext>
            </a:extLst>
          </p:cNvPr>
          <p:cNvSpPr>
            <a:spLocks noChangeArrowheads="1"/>
          </p:cNvSpPr>
          <p:nvPr/>
        </p:nvSpPr>
        <p:spPr bwMode="auto">
          <a:xfrm>
            <a:off x="5367338" y="4637088"/>
            <a:ext cx="141287" cy="141287"/>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9648" name="Oval 13">
            <a:extLst>
              <a:ext uri="{FF2B5EF4-FFF2-40B4-BE49-F238E27FC236}">
                <a16:creationId xmlns:a16="http://schemas.microsoft.com/office/drawing/2014/main" id="{A47B0904-0298-4896-9E22-D057F070B6EA}"/>
              </a:ext>
            </a:extLst>
          </p:cNvPr>
          <p:cNvSpPr>
            <a:spLocks noChangeArrowheads="1"/>
          </p:cNvSpPr>
          <p:nvPr/>
        </p:nvSpPr>
        <p:spPr bwMode="auto">
          <a:xfrm>
            <a:off x="4903788" y="4378325"/>
            <a:ext cx="141287" cy="141288"/>
          </a:xfrm>
          <a:prstGeom prst="ellipse">
            <a:avLst/>
          </a:prstGeom>
          <a:solidFill>
            <a:schemeClr val="tx1"/>
          </a:solidFill>
          <a:ln w="28575">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69649" name="Freeform 14">
            <a:extLst>
              <a:ext uri="{FF2B5EF4-FFF2-40B4-BE49-F238E27FC236}">
                <a16:creationId xmlns:a16="http://schemas.microsoft.com/office/drawing/2014/main" id="{C3E92A74-EE86-4046-AF8D-1A2F071AEA37}"/>
              </a:ext>
            </a:extLst>
          </p:cNvPr>
          <p:cNvSpPr>
            <a:spLocks/>
          </p:cNvSpPr>
          <p:nvPr/>
        </p:nvSpPr>
        <p:spPr bwMode="auto">
          <a:xfrm>
            <a:off x="1863725" y="3616325"/>
            <a:ext cx="1130300" cy="207963"/>
          </a:xfrm>
          <a:custGeom>
            <a:avLst/>
            <a:gdLst>
              <a:gd name="T0" fmla="*/ 0 w 712"/>
              <a:gd name="T1" fmla="*/ 2147483646 h 131"/>
              <a:gd name="T2" fmla="*/ 2147483646 w 712"/>
              <a:gd name="T3" fmla="*/ 2147483646 h 131"/>
              <a:gd name="T4" fmla="*/ 2147483646 w 712"/>
              <a:gd name="T5" fmla="*/ 2147483646 h 131"/>
              <a:gd name="T6" fmla="*/ 0 60000 65536"/>
              <a:gd name="T7" fmla="*/ 0 60000 65536"/>
              <a:gd name="T8" fmla="*/ 0 60000 65536"/>
              <a:gd name="T9" fmla="*/ 0 w 712"/>
              <a:gd name="T10" fmla="*/ 0 h 131"/>
              <a:gd name="T11" fmla="*/ 712 w 712"/>
              <a:gd name="T12" fmla="*/ 131 h 131"/>
            </a:gdLst>
            <a:ahLst/>
            <a:cxnLst>
              <a:cxn ang="T6">
                <a:pos x="T0" y="T1"/>
              </a:cxn>
              <a:cxn ang="T7">
                <a:pos x="T2" y="T3"/>
              </a:cxn>
              <a:cxn ang="T8">
                <a:pos x="T4" y="T5"/>
              </a:cxn>
            </a:cxnLst>
            <a:rect l="T9" t="T10" r="T11" b="T12"/>
            <a:pathLst>
              <a:path w="712" h="131">
                <a:moveTo>
                  <a:pt x="0" y="19"/>
                </a:moveTo>
                <a:cubicBezTo>
                  <a:pt x="86" y="9"/>
                  <a:pt x="173" y="0"/>
                  <a:pt x="292" y="19"/>
                </a:cubicBezTo>
                <a:cubicBezTo>
                  <a:pt x="411" y="38"/>
                  <a:pt x="644" y="112"/>
                  <a:pt x="712" y="13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9650" name="Freeform 15">
            <a:extLst>
              <a:ext uri="{FF2B5EF4-FFF2-40B4-BE49-F238E27FC236}">
                <a16:creationId xmlns:a16="http://schemas.microsoft.com/office/drawing/2014/main" id="{91759FEB-8BF3-40DB-B44E-4D426C62DF99}"/>
              </a:ext>
            </a:extLst>
          </p:cNvPr>
          <p:cNvSpPr>
            <a:spLocks/>
          </p:cNvSpPr>
          <p:nvPr/>
        </p:nvSpPr>
        <p:spPr bwMode="auto">
          <a:xfrm>
            <a:off x="1460500" y="3646488"/>
            <a:ext cx="376238" cy="1646237"/>
          </a:xfrm>
          <a:custGeom>
            <a:avLst/>
            <a:gdLst>
              <a:gd name="T0" fmla="*/ 2147483646 w 237"/>
              <a:gd name="T1" fmla="*/ 0 h 1037"/>
              <a:gd name="T2" fmla="*/ 2147483646 w 237"/>
              <a:gd name="T3" fmla="*/ 2147483646 h 1037"/>
              <a:gd name="T4" fmla="*/ 2147483646 w 237"/>
              <a:gd name="T5" fmla="*/ 2147483646 h 1037"/>
              <a:gd name="T6" fmla="*/ 0 60000 65536"/>
              <a:gd name="T7" fmla="*/ 0 60000 65536"/>
              <a:gd name="T8" fmla="*/ 0 60000 65536"/>
              <a:gd name="T9" fmla="*/ 0 w 237"/>
              <a:gd name="T10" fmla="*/ 0 h 1037"/>
              <a:gd name="T11" fmla="*/ 237 w 237"/>
              <a:gd name="T12" fmla="*/ 1037 h 1037"/>
            </a:gdLst>
            <a:ahLst/>
            <a:cxnLst>
              <a:cxn ang="T6">
                <a:pos x="T0" y="T1"/>
              </a:cxn>
              <a:cxn ang="T7">
                <a:pos x="T2" y="T3"/>
              </a:cxn>
              <a:cxn ang="T8">
                <a:pos x="T4" y="T5"/>
              </a:cxn>
            </a:cxnLst>
            <a:rect l="T9" t="T10" r="T11" b="T12"/>
            <a:pathLst>
              <a:path w="237" h="1037">
                <a:moveTo>
                  <a:pt x="237" y="0"/>
                </a:moveTo>
                <a:cubicBezTo>
                  <a:pt x="124" y="123"/>
                  <a:pt x="12" y="247"/>
                  <a:pt x="6" y="420"/>
                </a:cubicBezTo>
                <a:cubicBezTo>
                  <a:pt x="0" y="593"/>
                  <a:pt x="101" y="815"/>
                  <a:pt x="203" y="103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9651" name="Freeform 16">
            <a:extLst>
              <a:ext uri="{FF2B5EF4-FFF2-40B4-BE49-F238E27FC236}">
                <a16:creationId xmlns:a16="http://schemas.microsoft.com/office/drawing/2014/main" id="{24F90927-308B-4913-9692-75616AA49243}"/>
              </a:ext>
            </a:extLst>
          </p:cNvPr>
          <p:cNvSpPr>
            <a:spLocks/>
          </p:cNvSpPr>
          <p:nvPr/>
        </p:nvSpPr>
        <p:spPr bwMode="auto">
          <a:xfrm>
            <a:off x="1616075" y="3824288"/>
            <a:ext cx="1404938" cy="1455737"/>
          </a:xfrm>
          <a:custGeom>
            <a:avLst/>
            <a:gdLst>
              <a:gd name="T0" fmla="*/ 2147483646 w 885"/>
              <a:gd name="T1" fmla="*/ 2147483646 h 917"/>
              <a:gd name="T2" fmla="*/ 2147483646 w 885"/>
              <a:gd name="T3" fmla="*/ 2147483646 h 917"/>
              <a:gd name="T4" fmla="*/ 2147483646 w 885"/>
              <a:gd name="T5" fmla="*/ 0 h 917"/>
              <a:gd name="T6" fmla="*/ 0 60000 65536"/>
              <a:gd name="T7" fmla="*/ 0 60000 65536"/>
              <a:gd name="T8" fmla="*/ 0 60000 65536"/>
              <a:gd name="T9" fmla="*/ 0 w 885"/>
              <a:gd name="T10" fmla="*/ 0 h 917"/>
              <a:gd name="T11" fmla="*/ 885 w 885"/>
              <a:gd name="T12" fmla="*/ 917 h 917"/>
            </a:gdLst>
            <a:ahLst/>
            <a:cxnLst>
              <a:cxn ang="T6">
                <a:pos x="T0" y="T1"/>
              </a:cxn>
              <a:cxn ang="T7">
                <a:pos x="T2" y="T3"/>
              </a:cxn>
              <a:cxn ang="T8">
                <a:pos x="T4" y="T5"/>
              </a:cxn>
            </a:cxnLst>
            <a:rect l="T9" t="T10" r="T11" b="T12"/>
            <a:pathLst>
              <a:path w="885" h="917">
                <a:moveTo>
                  <a:pt x="96" y="917"/>
                </a:moveTo>
                <a:cubicBezTo>
                  <a:pt x="48" y="757"/>
                  <a:pt x="0" y="598"/>
                  <a:pt x="131" y="445"/>
                </a:cubicBezTo>
                <a:cubicBezTo>
                  <a:pt x="262" y="292"/>
                  <a:pt x="573" y="146"/>
                  <a:pt x="885"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9652" name="Freeform 17">
            <a:extLst>
              <a:ext uri="{FF2B5EF4-FFF2-40B4-BE49-F238E27FC236}">
                <a16:creationId xmlns:a16="http://schemas.microsoft.com/office/drawing/2014/main" id="{BE2F3AE5-BB96-48AF-B403-310340A20A6A}"/>
              </a:ext>
            </a:extLst>
          </p:cNvPr>
          <p:cNvSpPr>
            <a:spLocks/>
          </p:cNvSpPr>
          <p:nvPr/>
        </p:nvSpPr>
        <p:spPr bwMode="auto">
          <a:xfrm>
            <a:off x="1836738" y="3673475"/>
            <a:ext cx="708025" cy="871538"/>
          </a:xfrm>
          <a:custGeom>
            <a:avLst/>
            <a:gdLst>
              <a:gd name="T0" fmla="*/ 0 w 446"/>
              <a:gd name="T1" fmla="*/ 0 h 549"/>
              <a:gd name="T2" fmla="*/ 2147483646 w 446"/>
              <a:gd name="T3" fmla="*/ 2147483646 h 549"/>
              <a:gd name="T4" fmla="*/ 2147483646 w 446"/>
              <a:gd name="T5" fmla="*/ 2147483646 h 549"/>
              <a:gd name="T6" fmla="*/ 0 60000 65536"/>
              <a:gd name="T7" fmla="*/ 0 60000 65536"/>
              <a:gd name="T8" fmla="*/ 0 60000 65536"/>
              <a:gd name="T9" fmla="*/ 0 w 446"/>
              <a:gd name="T10" fmla="*/ 0 h 549"/>
              <a:gd name="T11" fmla="*/ 446 w 446"/>
              <a:gd name="T12" fmla="*/ 549 h 549"/>
            </a:gdLst>
            <a:ahLst/>
            <a:cxnLst>
              <a:cxn ang="T6">
                <a:pos x="T0" y="T1"/>
              </a:cxn>
              <a:cxn ang="T7">
                <a:pos x="T2" y="T3"/>
              </a:cxn>
              <a:cxn ang="T8">
                <a:pos x="T4" y="T5"/>
              </a:cxn>
            </a:cxnLst>
            <a:rect l="T9" t="T10" r="T11" b="T12"/>
            <a:pathLst>
              <a:path w="446" h="549">
                <a:moveTo>
                  <a:pt x="0" y="0"/>
                </a:moveTo>
                <a:cubicBezTo>
                  <a:pt x="36" y="100"/>
                  <a:pt x="72" y="201"/>
                  <a:pt x="146" y="292"/>
                </a:cubicBezTo>
                <a:cubicBezTo>
                  <a:pt x="220" y="383"/>
                  <a:pt x="333" y="466"/>
                  <a:pt x="446" y="54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9653" name="Freeform 18">
            <a:extLst>
              <a:ext uri="{FF2B5EF4-FFF2-40B4-BE49-F238E27FC236}">
                <a16:creationId xmlns:a16="http://schemas.microsoft.com/office/drawing/2014/main" id="{65F3A4BD-60DF-4BC0-9B72-0767CB3C8126}"/>
              </a:ext>
            </a:extLst>
          </p:cNvPr>
          <p:cNvSpPr>
            <a:spLocks/>
          </p:cNvSpPr>
          <p:nvPr/>
        </p:nvSpPr>
        <p:spPr bwMode="auto">
          <a:xfrm>
            <a:off x="2544763" y="4518025"/>
            <a:ext cx="625475" cy="639763"/>
          </a:xfrm>
          <a:custGeom>
            <a:avLst/>
            <a:gdLst>
              <a:gd name="T0" fmla="*/ 0 w 394"/>
              <a:gd name="T1" fmla="*/ 0 h 403"/>
              <a:gd name="T2" fmla="*/ 2147483646 w 394"/>
              <a:gd name="T3" fmla="*/ 2147483646 h 403"/>
              <a:gd name="T4" fmla="*/ 2147483646 w 394"/>
              <a:gd name="T5" fmla="*/ 2147483646 h 403"/>
              <a:gd name="T6" fmla="*/ 0 60000 65536"/>
              <a:gd name="T7" fmla="*/ 0 60000 65536"/>
              <a:gd name="T8" fmla="*/ 0 60000 65536"/>
              <a:gd name="T9" fmla="*/ 0 w 394"/>
              <a:gd name="T10" fmla="*/ 0 h 403"/>
              <a:gd name="T11" fmla="*/ 394 w 394"/>
              <a:gd name="T12" fmla="*/ 403 h 403"/>
            </a:gdLst>
            <a:ahLst/>
            <a:cxnLst>
              <a:cxn ang="T6">
                <a:pos x="T0" y="T1"/>
              </a:cxn>
              <a:cxn ang="T7">
                <a:pos x="T2" y="T3"/>
              </a:cxn>
              <a:cxn ang="T8">
                <a:pos x="T4" y="T5"/>
              </a:cxn>
            </a:cxnLst>
            <a:rect l="T9" t="T10" r="T11" b="T12"/>
            <a:pathLst>
              <a:path w="394" h="403">
                <a:moveTo>
                  <a:pt x="0" y="0"/>
                </a:moveTo>
                <a:cubicBezTo>
                  <a:pt x="91" y="18"/>
                  <a:pt x="182" y="36"/>
                  <a:pt x="248" y="103"/>
                </a:cubicBezTo>
                <a:cubicBezTo>
                  <a:pt x="314" y="170"/>
                  <a:pt x="354" y="286"/>
                  <a:pt x="394" y="40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9654" name="Freeform 19">
            <a:extLst>
              <a:ext uri="{FF2B5EF4-FFF2-40B4-BE49-F238E27FC236}">
                <a16:creationId xmlns:a16="http://schemas.microsoft.com/office/drawing/2014/main" id="{9FDCC3BF-EEAD-42EA-B4BC-F39E800C96EF}"/>
              </a:ext>
            </a:extLst>
          </p:cNvPr>
          <p:cNvSpPr>
            <a:spLocks/>
          </p:cNvSpPr>
          <p:nvPr/>
        </p:nvSpPr>
        <p:spPr bwMode="auto">
          <a:xfrm>
            <a:off x="1717675" y="5157788"/>
            <a:ext cx="1493838" cy="352425"/>
          </a:xfrm>
          <a:custGeom>
            <a:avLst/>
            <a:gdLst>
              <a:gd name="T0" fmla="*/ 2147483646 w 941"/>
              <a:gd name="T1" fmla="*/ 2147483646 h 222"/>
              <a:gd name="T2" fmla="*/ 2147483646 w 941"/>
              <a:gd name="T3" fmla="*/ 2147483646 h 222"/>
              <a:gd name="T4" fmla="*/ 2147483646 w 941"/>
              <a:gd name="T5" fmla="*/ 2147483646 h 222"/>
              <a:gd name="T6" fmla="*/ 2147483646 w 941"/>
              <a:gd name="T7" fmla="*/ 0 h 222"/>
              <a:gd name="T8" fmla="*/ 0 60000 65536"/>
              <a:gd name="T9" fmla="*/ 0 60000 65536"/>
              <a:gd name="T10" fmla="*/ 0 60000 65536"/>
              <a:gd name="T11" fmla="*/ 0 60000 65536"/>
              <a:gd name="T12" fmla="*/ 0 w 941"/>
              <a:gd name="T13" fmla="*/ 0 h 222"/>
              <a:gd name="T14" fmla="*/ 941 w 941"/>
              <a:gd name="T15" fmla="*/ 222 h 222"/>
            </a:gdLst>
            <a:ahLst/>
            <a:cxnLst>
              <a:cxn ang="T8">
                <a:pos x="T0" y="T1"/>
              </a:cxn>
              <a:cxn ang="T9">
                <a:pos x="T2" y="T3"/>
              </a:cxn>
              <a:cxn ang="T10">
                <a:pos x="T4" y="T5"/>
              </a:cxn>
              <a:cxn ang="T11">
                <a:pos x="T6" y="T7"/>
              </a:cxn>
            </a:cxnLst>
            <a:rect l="T12" t="T13" r="T14" b="T15"/>
            <a:pathLst>
              <a:path w="941" h="222">
                <a:moveTo>
                  <a:pt x="24" y="85"/>
                </a:moveTo>
                <a:cubicBezTo>
                  <a:pt x="12" y="83"/>
                  <a:pt x="0" y="82"/>
                  <a:pt x="84" y="102"/>
                </a:cubicBezTo>
                <a:cubicBezTo>
                  <a:pt x="168" y="122"/>
                  <a:pt x="386" y="222"/>
                  <a:pt x="529" y="205"/>
                </a:cubicBezTo>
                <a:cubicBezTo>
                  <a:pt x="672" y="188"/>
                  <a:pt x="874" y="34"/>
                  <a:pt x="941"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9655" name="Freeform 20">
            <a:extLst>
              <a:ext uri="{FF2B5EF4-FFF2-40B4-BE49-F238E27FC236}">
                <a16:creationId xmlns:a16="http://schemas.microsoft.com/office/drawing/2014/main" id="{093D2525-E7A8-46DD-96E1-913C81BBC99E}"/>
              </a:ext>
            </a:extLst>
          </p:cNvPr>
          <p:cNvSpPr>
            <a:spLocks/>
          </p:cNvSpPr>
          <p:nvPr/>
        </p:nvSpPr>
        <p:spPr bwMode="auto">
          <a:xfrm>
            <a:off x="2952750" y="3851275"/>
            <a:ext cx="354013" cy="1306513"/>
          </a:xfrm>
          <a:custGeom>
            <a:avLst/>
            <a:gdLst>
              <a:gd name="T0" fmla="*/ 0 w 223"/>
              <a:gd name="T1" fmla="*/ 0 h 823"/>
              <a:gd name="T2" fmla="*/ 2147483646 w 223"/>
              <a:gd name="T3" fmla="*/ 2147483646 h 823"/>
              <a:gd name="T4" fmla="*/ 2147483646 w 223"/>
              <a:gd name="T5" fmla="*/ 2147483646 h 823"/>
              <a:gd name="T6" fmla="*/ 0 60000 65536"/>
              <a:gd name="T7" fmla="*/ 0 60000 65536"/>
              <a:gd name="T8" fmla="*/ 0 60000 65536"/>
              <a:gd name="T9" fmla="*/ 0 w 223"/>
              <a:gd name="T10" fmla="*/ 0 h 823"/>
              <a:gd name="T11" fmla="*/ 223 w 223"/>
              <a:gd name="T12" fmla="*/ 823 h 823"/>
            </a:gdLst>
            <a:ahLst/>
            <a:cxnLst>
              <a:cxn ang="T6">
                <a:pos x="T0" y="T1"/>
              </a:cxn>
              <a:cxn ang="T7">
                <a:pos x="T2" y="T3"/>
              </a:cxn>
              <a:cxn ang="T8">
                <a:pos x="T4" y="T5"/>
              </a:cxn>
            </a:cxnLst>
            <a:rect l="T9" t="T10" r="T11" b="T12"/>
            <a:pathLst>
              <a:path w="223" h="823">
                <a:moveTo>
                  <a:pt x="0" y="0"/>
                </a:moveTo>
                <a:cubicBezTo>
                  <a:pt x="85" y="73"/>
                  <a:pt x="171" y="146"/>
                  <a:pt x="197" y="283"/>
                </a:cubicBezTo>
                <a:cubicBezTo>
                  <a:pt x="223" y="420"/>
                  <a:pt x="188" y="621"/>
                  <a:pt x="154" y="82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9656" name="Freeform 21">
            <a:extLst>
              <a:ext uri="{FF2B5EF4-FFF2-40B4-BE49-F238E27FC236}">
                <a16:creationId xmlns:a16="http://schemas.microsoft.com/office/drawing/2014/main" id="{C03CBDA6-7636-41C0-AB5B-7574C5A3CF22}"/>
              </a:ext>
            </a:extLst>
          </p:cNvPr>
          <p:cNvSpPr>
            <a:spLocks/>
          </p:cNvSpPr>
          <p:nvPr/>
        </p:nvSpPr>
        <p:spPr bwMode="auto">
          <a:xfrm>
            <a:off x="4445000" y="3581400"/>
            <a:ext cx="788988" cy="404813"/>
          </a:xfrm>
          <a:custGeom>
            <a:avLst/>
            <a:gdLst>
              <a:gd name="T0" fmla="*/ 0 w 497"/>
              <a:gd name="T1" fmla="*/ 2147483646 h 255"/>
              <a:gd name="T2" fmla="*/ 2147483646 w 497"/>
              <a:gd name="T3" fmla="*/ 2147483646 h 255"/>
              <a:gd name="T4" fmla="*/ 2147483646 w 497"/>
              <a:gd name="T5" fmla="*/ 2147483646 h 255"/>
              <a:gd name="T6" fmla="*/ 0 60000 65536"/>
              <a:gd name="T7" fmla="*/ 0 60000 65536"/>
              <a:gd name="T8" fmla="*/ 0 60000 65536"/>
              <a:gd name="T9" fmla="*/ 0 w 497"/>
              <a:gd name="T10" fmla="*/ 0 h 255"/>
              <a:gd name="T11" fmla="*/ 497 w 497"/>
              <a:gd name="T12" fmla="*/ 255 h 255"/>
            </a:gdLst>
            <a:ahLst/>
            <a:cxnLst>
              <a:cxn ang="T6">
                <a:pos x="T0" y="T1"/>
              </a:cxn>
              <a:cxn ang="T7">
                <a:pos x="T2" y="T3"/>
              </a:cxn>
              <a:cxn ang="T8">
                <a:pos x="T4" y="T5"/>
              </a:cxn>
            </a:cxnLst>
            <a:rect l="T9" t="T10" r="T11" b="T12"/>
            <a:pathLst>
              <a:path w="497" h="255">
                <a:moveTo>
                  <a:pt x="0" y="255"/>
                </a:moveTo>
                <a:cubicBezTo>
                  <a:pt x="65" y="160"/>
                  <a:pt x="131" y="66"/>
                  <a:pt x="214" y="33"/>
                </a:cubicBezTo>
                <a:cubicBezTo>
                  <a:pt x="297" y="0"/>
                  <a:pt x="453" y="52"/>
                  <a:pt x="497" y="5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9657" name="Freeform 22">
            <a:extLst>
              <a:ext uri="{FF2B5EF4-FFF2-40B4-BE49-F238E27FC236}">
                <a16:creationId xmlns:a16="http://schemas.microsoft.com/office/drawing/2014/main" id="{4AC82157-D7BB-4442-926F-D0D4E75E5B04}"/>
              </a:ext>
            </a:extLst>
          </p:cNvPr>
          <p:cNvSpPr>
            <a:spLocks/>
          </p:cNvSpPr>
          <p:nvPr/>
        </p:nvSpPr>
        <p:spPr bwMode="auto">
          <a:xfrm>
            <a:off x="4191000" y="3986213"/>
            <a:ext cx="388938" cy="1252537"/>
          </a:xfrm>
          <a:custGeom>
            <a:avLst/>
            <a:gdLst>
              <a:gd name="T0" fmla="*/ 2147483646 w 245"/>
              <a:gd name="T1" fmla="*/ 0 h 789"/>
              <a:gd name="T2" fmla="*/ 2147483646 w 245"/>
              <a:gd name="T3" fmla="*/ 2147483646 h 789"/>
              <a:gd name="T4" fmla="*/ 2147483646 w 245"/>
              <a:gd name="T5" fmla="*/ 2147483646 h 789"/>
              <a:gd name="T6" fmla="*/ 0 60000 65536"/>
              <a:gd name="T7" fmla="*/ 0 60000 65536"/>
              <a:gd name="T8" fmla="*/ 0 60000 65536"/>
              <a:gd name="T9" fmla="*/ 0 w 245"/>
              <a:gd name="T10" fmla="*/ 0 h 789"/>
              <a:gd name="T11" fmla="*/ 245 w 245"/>
              <a:gd name="T12" fmla="*/ 789 h 789"/>
            </a:gdLst>
            <a:ahLst/>
            <a:cxnLst>
              <a:cxn ang="T6">
                <a:pos x="T0" y="T1"/>
              </a:cxn>
              <a:cxn ang="T7">
                <a:pos x="T2" y="T3"/>
              </a:cxn>
              <a:cxn ang="T8">
                <a:pos x="T4" y="T5"/>
              </a:cxn>
            </a:cxnLst>
            <a:rect l="T9" t="T10" r="T11" b="T12"/>
            <a:pathLst>
              <a:path w="245" h="789">
                <a:moveTo>
                  <a:pt x="160" y="0"/>
                </a:moveTo>
                <a:cubicBezTo>
                  <a:pt x="80" y="54"/>
                  <a:pt x="0" y="109"/>
                  <a:pt x="14" y="240"/>
                </a:cubicBezTo>
                <a:cubicBezTo>
                  <a:pt x="28" y="371"/>
                  <a:pt x="136" y="580"/>
                  <a:pt x="245" y="78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9658" name="Freeform 23">
            <a:extLst>
              <a:ext uri="{FF2B5EF4-FFF2-40B4-BE49-F238E27FC236}">
                <a16:creationId xmlns:a16="http://schemas.microsoft.com/office/drawing/2014/main" id="{5CA403FD-792F-4D35-A73C-D672928AC22A}"/>
              </a:ext>
            </a:extLst>
          </p:cNvPr>
          <p:cNvSpPr>
            <a:spLocks/>
          </p:cNvSpPr>
          <p:nvPr/>
        </p:nvSpPr>
        <p:spPr bwMode="auto">
          <a:xfrm>
            <a:off x="4559300" y="4449763"/>
            <a:ext cx="401638" cy="762000"/>
          </a:xfrm>
          <a:custGeom>
            <a:avLst/>
            <a:gdLst>
              <a:gd name="T0" fmla="*/ 2147483646 w 253"/>
              <a:gd name="T1" fmla="*/ 2147483646 h 480"/>
              <a:gd name="T2" fmla="*/ 2147483646 w 253"/>
              <a:gd name="T3" fmla="*/ 2147483646 h 480"/>
              <a:gd name="T4" fmla="*/ 2147483646 w 253"/>
              <a:gd name="T5" fmla="*/ 0 h 480"/>
              <a:gd name="T6" fmla="*/ 0 60000 65536"/>
              <a:gd name="T7" fmla="*/ 0 60000 65536"/>
              <a:gd name="T8" fmla="*/ 0 60000 65536"/>
              <a:gd name="T9" fmla="*/ 0 w 253"/>
              <a:gd name="T10" fmla="*/ 0 h 480"/>
              <a:gd name="T11" fmla="*/ 253 w 253"/>
              <a:gd name="T12" fmla="*/ 480 h 480"/>
            </a:gdLst>
            <a:ahLst/>
            <a:cxnLst>
              <a:cxn ang="T6">
                <a:pos x="T0" y="T1"/>
              </a:cxn>
              <a:cxn ang="T7">
                <a:pos x="T2" y="T3"/>
              </a:cxn>
              <a:cxn ang="T8">
                <a:pos x="T4" y="T5"/>
              </a:cxn>
            </a:cxnLst>
            <a:rect l="T9" t="T10" r="T11" b="T12"/>
            <a:pathLst>
              <a:path w="253" h="480">
                <a:moveTo>
                  <a:pt x="22" y="480"/>
                </a:moveTo>
                <a:cubicBezTo>
                  <a:pt x="11" y="374"/>
                  <a:pt x="0" y="268"/>
                  <a:pt x="39" y="188"/>
                </a:cubicBezTo>
                <a:cubicBezTo>
                  <a:pt x="78" y="108"/>
                  <a:pt x="165" y="54"/>
                  <a:pt x="253"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9659" name="Freeform 24">
            <a:extLst>
              <a:ext uri="{FF2B5EF4-FFF2-40B4-BE49-F238E27FC236}">
                <a16:creationId xmlns:a16="http://schemas.microsoft.com/office/drawing/2014/main" id="{B06B9B9B-58CB-403C-AF7D-7B538F374654}"/>
              </a:ext>
            </a:extLst>
          </p:cNvPr>
          <p:cNvSpPr>
            <a:spLocks/>
          </p:cNvSpPr>
          <p:nvPr/>
        </p:nvSpPr>
        <p:spPr bwMode="auto">
          <a:xfrm>
            <a:off x="4960938" y="3687763"/>
            <a:ext cx="325437" cy="747712"/>
          </a:xfrm>
          <a:custGeom>
            <a:avLst/>
            <a:gdLst>
              <a:gd name="T0" fmla="*/ 0 w 205"/>
              <a:gd name="T1" fmla="*/ 2147483646 h 471"/>
              <a:gd name="T2" fmla="*/ 2147483646 w 205"/>
              <a:gd name="T3" fmla="*/ 2147483646 h 471"/>
              <a:gd name="T4" fmla="*/ 2147483646 w 205"/>
              <a:gd name="T5" fmla="*/ 0 h 471"/>
              <a:gd name="T6" fmla="*/ 0 60000 65536"/>
              <a:gd name="T7" fmla="*/ 0 60000 65536"/>
              <a:gd name="T8" fmla="*/ 0 60000 65536"/>
              <a:gd name="T9" fmla="*/ 0 w 205"/>
              <a:gd name="T10" fmla="*/ 0 h 471"/>
              <a:gd name="T11" fmla="*/ 205 w 205"/>
              <a:gd name="T12" fmla="*/ 471 h 471"/>
            </a:gdLst>
            <a:ahLst/>
            <a:cxnLst>
              <a:cxn ang="T6">
                <a:pos x="T0" y="T1"/>
              </a:cxn>
              <a:cxn ang="T7">
                <a:pos x="T2" y="T3"/>
              </a:cxn>
              <a:cxn ang="T8">
                <a:pos x="T4" y="T5"/>
              </a:cxn>
            </a:cxnLst>
            <a:rect l="T9" t="T10" r="T11" b="T12"/>
            <a:pathLst>
              <a:path w="205" h="471">
                <a:moveTo>
                  <a:pt x="0" y="471"/>
                </a:moveTo>
                <a:cubicBezTo>
                  <a:pt x="69" y="420"/>
                  <a:pt x="139" y="369"/>
                  <a:pt x="172" y="291"/>
                </a:cubicBezTo>
                <a:cubicBezTo>
                  <a:pt x="205" y="213"/>
                  <a:pt x="201" y="106"/>
                  <a:pt x="198"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9660" name="Freeform 25">
            <a:extLst>
              <a:ext uri="{FF2B5EF4-FFF2-40B4-BE49-F238E27FC236}">
                <a16:creationId xmlns:a16="http://schemas.microsoft.com/office/drawing/2014/main" id="{9297B76E-1A52-4490-8EE4-F723E8F3D0ED}"/>
              </a:ext>
            </a:extLst>
          </p:cNvPr>
          <p:cNvSpPr>
            <a:spLocks/>
          </p:cNvSpPr>
          <p:nvPr/>
        </p:nvSpPr>
        <p:spPr bwMode="auto">
          <a:xfrm>
            <a:off x="5233988" y="3673475"/>
            <a:ext cx="246062" cy="1035050"/>
          </a:xfrm>
          <a:custGeom>
            <a:avLst/>
            <a:gdLst>
              <a:gd name="T0" fmla="*/ 0 w 155"/>
              <a:gd name="T1" fmla="*/ 0 h 652"/>
              <a:gd name="T2" fmla="*/ 2147483646 w 155"/>
              <a:gd name="T3" fmla="*/ 2147483646 h 652"/>
              <a:gd name="T4" fmla="*/ 2147483646 w 155"/>
              <a:gd name="T5" fmla="*/ 2147483646 h 652"/>
              <a:gd name="T6" fmla="*/ 2147483646 w 155"/>
              <a:gd name="T7" fmla="*/ 2147483646 h 652"/>
              <a:gd name="T8" fmla="*/ 0 60000 65536"/>
              <a:gd name="T9" fmla="*/ 0 60000 65536"/>
              <a:gd name="T10" fmla="*/ 0 60000 65536"/>
              <a:gd name="T11" fmla="*/ 0 60000 65536"/>
              <a:gd name="T12" fmla="*/ 0 w 155"/>
              <a:gd name="T13" fmla="*/ 0 h 652"/>
              <a:gd name="T14" fmla="*/ 155 w 155"/>
              <a:gd name="T15" fmla="*/ 652 h 652"/>
            </a:gdLst>
            <a:ahLst/>
            <a:cxnLst>
              <a:cxn ang="T8">
                <a:pos x="T0" y="T1"/>
              </a:cxn>
              <a:cxn ang="T9">
                <a:pos x="T2" y="T3"/>
              </a:cxn>
              <a:cxn ang="T10">
                <a:pos x="T4" y="T5"/>
              </a:cxn>
              <a:cxn ang="T11">
                <a:pos x="T6" y="T7"/>
              </a:cxn>
            </a:cxnLst>
            <a:rect l="T12" t="T13" r="T14" b="T15"/>
            <a:pathLst>
              <a:path w="155" h="652">
                <a:moveTo>
                  <a:pt x="0" y="0"/>
                </a:moveTo>
                <a:cubicBezTo>
                  <a:pt x="47" y="43"/>
                  <a:pt x="94" y="86"/>
                  <a:pt x="120" y="172"/>
                </a:cubicBezTo>
                <a:cubicBezTo>
                  <a:pt x="146" y="258"/>
                  <a:pt x="153" y="435"/>
                  <a:pt x="154" y="515"/>
                </a:cubicBezTo>
                <a:cubicBezTo>
                  <a:pt x="155" y="595"/>
                  <a:pt x="134" y="629"/>
                  <a:pt x="128" y="65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9661" name="Freeform 26">
            <a:extLst>
              <a:ext uri="{FF2B5EF4-FFF2-40B4-BE49-F238E27FC236}">
                <a16:creationId xmlns:a16="http://schemas.microsoft.com/office/drawing/2014/main" id="{7DAAA495-315C-4767-B7C1-7D7D5CAA8186}"/>
              </a:ext>
            </a:extLst>
          </p:cNvPr>
          <p:cNvSpPr>
            <a:spLocks/>
          </p:cNvSpPr>
          <p:nvPr/>
        </p:nvSpPr>
        <p:spPr bwMode="auto">
          <a:xfrm>
            <a:off x="4594225" y="4708525"/>
            <a:ext cx="830263" cy="503238"/>
          </a:xfrm>
          <a:custGeom>
            <a:avLst/>
            <a:gdLst>
              <a:gd name="T0" fmla="*/ 0 w 523"/>
              <a:gd name="T1" fmla="*/ 2147483646 h 317"/>
              <a:gd name="T2" fmla="*/ 2147483646 w 523"/>
              <a:gd name="T3" fmla="*/ 2147483646 h 317"/>
              <a:gd name="T4" fmla="*/ 2147483646 w 523"/>
              <a:gd name="T5" fmla="*/ 2147483646 h 317"/>
              <a:gd name="T6" fmla="*/ 2147483646 w 523"/>
              <a:gd name="T7" fmla="*/ 0 h 317"/>
              <a:gd name="T8" fmla="*/ 0 60000 65536"/>
              <a:gd name="T9" fmla="*/ 0 60000 65536"/>
              <a:gd name="T10" fmla="*/ 0 60000 65536"/>
              <a:gd name="T11" fmla="*/ 0 60000 65536"/>
              <a:gd name="T12" fmla="*/ 0 w 523"/>
              <a:gd name="T13" fmla="*/ 0 h 317"/>
              <a:gd name="T14" fmla="*/ 523 w 523"/>
              <a:gd name="T15" fmla="*/ 317 h 317"/>
            </a:gdLst>
            <a:ahLst/>
            <a:cxnLst>
              <a:cxn ang="T8">
                <a:pos x="T0" y="T1"/>
              </a:cxn>
              <a:cxn ang="T9">
                <a:pos x="T2" y="T3"/>
              </a:cxn>
              <a:cxn ang="T10">
                <a:pos x="T4" y="T5"/>
              </a:cxn>
              <a:cxn ang="T11">
                <a:pos x="T6" y="T7"/>
              </a:cxn>
            </a:cxnLst>
            <a:rect l="T12" t="T13" r="T14" b="T15"/>
            <a:pathLst>
              <a:path w="523" h="317">
                <a:moveTo>
                  <a:pt x="0" y="317"/>
                </a:moveTo>
                <a:cubicBezTo>
                  <a:pt x="76" y="314"/>
                  <a:pt x="152" y="312"/>
                  <a:pt x="206" y="283"/>
                </a:cubicBezTo>
                <a:cubicBezTo>
                  <a:pt x="260" y="254"/>
                  <a:pt x="273" y="192"/>
                  <a:pt x="326" y="145"/>
                </a:cubicBezTo>
                <a:cubicBezTo>
                  <a:pt x="379" y="98"/>
                  <a:pt x="451" y="49"/>
                  <a:pt x="523"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9662" name="Freeform 27">
            <a:extLst>
              <a:ext uri="{FF2B5EF4-FFF2-40B4-BE49-F238E27FC236}">
                <a16:creationId xmlns:a16="http://schemas.microsoft.com/office/drawing/2014/main" id="{83B21DA8-5D2E-4E72-844E-6DC0565B6133}"/>
              </a:ext>
            </a:extLst>
          </p:cNvPr>
          <p:cNvSpPr>
            <a:spLocks/>
          </p:cNvSpPr>
          <p:nvPr/>
        </p:nvSpPr>
        <p:spPr bwMode="auto">
          <a:xfrm>
            <a:off x="4594225" y="3673475"/>
            <a:ext cx="1268413" cy="1739900"/>
          </a:xfrm>
          <a:custGeom>
            <a:avLst/>
            <a:gdLst>
              <a:gd name="T0" fmla="*/ 0 w 799"/>
              <a:gd name="T1" fmla="*/ 2147483646 h 1096"/>
              <a:gd name="T2" fmla="*/ 2147483646 w 799"/>
              <a:gd name="T3" fmla="*/ 2147483646 h 1096"/>
              <a:gd name="T4" fmla="*/ 2147483646 w 799"/>
              <a:gd name="T5" fmla="*/ 2147483646 h 1096"/>
              <a:gd name="T6" fmla="*/ 2147483646 w 799"/>
              <a:gd name="T7" fmla="*/ 2147483646 h 1096"/>
              <a:gd name="T8" fmla="*/ 2147483646 w 799"/>
              <a:gd name="T9" fmla="*/ 2147483646 h 1096"/>
              <a:gd name="T10" fmla="*/ 2147483646 w 799"/>
              <a:gd name="T11" fmla="*/ 2147483646 h 1096"/>
              <a:gd name="T12" fmla="*/ 2147483646 w 799"/>
              <a:gd name="T13" fmla="*/ 0 h 1096"/>
              <a:gd name="T14" fmla="*/ 0 60000 65536"/>
              <a:gd name="T15" fmla="*/ 0 60000 65536"/>
              <a:gd name="T16" fmla="*/ 0 60000 65536"/>
              <a:gd name="T17" fmla="*/ 0 60000 65536"/>
              <a:gd name="T18" fmla="*/ 0 60000 65536"/>
              <a:gd name="T19" fmla="*/ 0 60000 65536"/>
              <a:gd name="T20" fmla="*/ 0 60000 65536"/>
              <a:gd name="T21" fmla="*/ 0 w 799"/>
              <a:gd name="T22" fmla="*/ 0 h 1096"/>
              <a:gd name="T23" fmla="*/ 799 w 799"/>
              <a:gd name="T24" fmla="*/ 1096 h 10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096">
                <a:moveTo>
                  <a:pt x="0" y="977"/>
                </a:moveTo>
                <a:cubicBezTo>
                  <a:pt x="41" y="1029"/>
                  <a:pt x="83" y="1082"/>
                  <a:pt x="171" y="1089"/>
                </a:cubicBezTo>
                <a:cubicBezTo>
                  <a:pt x="259" y="1096"/>
                  <a:pt x="432" y="1073"/>
                  <a:pt x="531" y="1020"/>
                </a:cubicBezTo>
                <a:cubicBezTo>
                  <a:pt x="630" y="967"/>
                  <a:pt x="727" y="876"/>
                  <a:pt x="763" y="772"/>
                </a:cubicBezTo>
                <a:cubicBezTo>
                  <a:pt x="799" y="668"/>
                  <a:pt x="766" y="506"/>
                  <a:pt x="746" y="395"/>
                </a:cubicBezTo>
                <a:cubicBezTo>
                  <a:pt x="726" y="284"/>
                  <a:pt x="694" y="169"/>
                  <a:pt x="643" y="103"/>
                </a:cubicBezTo>
                <a:cubicBezTo>
                  <a:pt x="592" y="37"/>
                  <a:pt x="514" y="18"/>
                  <a:pt x="437"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69663" name="Text Box 28">
            <a:extLst>
              <a:ext uri="{FF2B5EF4-FFF2-40B4-BE49-F238E27FC236}">
                <a16:creationId xmlns:a16="http://schemas.microsoft.com/office/drawing/2014/main" id="{1A608D44-46D2-44AB-900A-4B12C7C62CA8}"/>
              </a:ext>
            </a:extLst>
          </p:cNvPr>
          <p:cNvSpPr txBox="1">
            <a:spLocks noChangeArrowheads="1"/>
          </p:cNvSpPr>
          <p:nvPr/>
        </p:nvSpPr>
        <p:spPr bwMode="auto">
          <a:xfrm>
            <a:off x="1531938" y="32956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a</a:t>
            </a:r>
          </a:p>
        </p:txBody>
      </p:sp>
      <p:sp>
        <p:nvSpPr>
          <p:cNvPr id="69664" name="Text Box 29">
            <a:extLst>
              <a:ext uri="{FF2B5EF4-FFF2-40B4-BE49-F238E27FC236}">
                <a16:creationId xmlns:a16="http://schemas.microsoft.com/office/drawing/2014/main" id="{B6E9C215-2CE6-4947-B2AE-09C60F59C905}"/>
              </a:ext>
            </a:extLst>
          </p:cNvPr>
          <p:cNvSpPr txBox="1">
            <a:spLocks noChangeArrowheads="1"/>
          </p:cNvSpPr>
          <p:nvPr/>
        </p:nvSpPr>
        <p:spPr bwMode="auto">
          <a:xfrm>
            <a:off x="2960688" y="35956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b</a:t>
            </a:r>
          </a:p>
        </p:txBody>
      </p:sp>
      <p:sp>
        <p:nvSpPr>
          <p:cNvPr id="69665" name="Text Box 30">
            <a:extLst>
              <a:ext uri="{FF2B5EF4-FFF2-40B4-BE49-F238E27FC236}">
                <a16:creationId xmlns:a16="http://schemas.microsoft.com/office/drawing/2014/main" id="{3F9A9B04-54E5-4BDD-9742-CC82E163C712}"/>
              </a:ext>
            </a:extLst>
          </p:cNvPr>
          <p:cNvSpPr txBox="1">
            <a:spLocks noChangeArrowheads="1"/>
          </p:cNvSpPr>
          <p:nvPr/>
        </p:nvSpPr>
        <p:spPr bwMode="auto">
          <a:xfrm>
            <a:off x="1406525" y="5281613"/>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c</a:t>
            </a:r>
          </a:p>
        </p:txBody>
      </p:sp>
      <p:sp>
        <p:nvSpPr>
          <p:cNvPr id="69666" name="Text Box 31">
            <a:extLst>
              <a:ext uri="{FF2B5EF4-FFF2-40B4-BE49-F238E27FC236}">
                <a16:creationId xmlns:a16="http://schemas.microsoft.com/office/drawing/2014/main" id="{CC7F1924-25D0-44E4-B4C6-044847EDA475}"/>
              </a:ext>
            </a:extLst>
          </p:cNvPr>
          <p:cNvSpPr txBox="1">
            <a:spLocks noChangeArrowheads="1"/>
          </p:cNvSpPr>
          <p:nvPr/>
        </p:nvSpPr>
        <p:spPr bwMode="auto">
          <a:xfrm>
            <a:off x="2239963" y="46704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d</a:t>
            </a:r>
          </a:p>
        </p:txBody>
      </p:sp>
      <p:sp>
        <p:nvSpPr>
          <p:cNvPr id="69667" name="Text Box 32">
            <a:extLst>
              <a:ext uri="{FF2B5EF4-FFF2-40B4-BE49-F238E27FC236}">
                <a16:creationId xmlns:a16="http://schemas.microsoft.com/office/drawing/2014/main" id="{CD9B15AD-8878-4BC0-9756-389B2213FD0A}"/>
              </a:ext>
            </a:extLst>
          </p:cNvPr>
          <p:cNvSpPr txBox="1">
            <a:spLocks noChangeArrowheads="1"/>
          </p:cNvSpPr>
          <p:nvPr/>
        </p:nvSpPr>
        <p:spPr bwMode="auto">
          <a:xfrm>
            <a:off x="3228975" y="5186363"/>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e</a:t>
            </a:r>
          </a:p>
        </p:txBody>
      </p:sp>
      <p:sp>
        <p:nvSpPr>
          <p:cNvPr id="31777" name="Oval 33">
            <a:extLst>
              <a:ext uri="{FF2B5EF4-FFF2-40B4-BE49-F238E27FC236}">
                <a16:creationId xmlns:a16="http://schemas.microsoft.com/office/drawing/2014/main" id="{76B2A7EC-F36E-474F-A0F5-F4E426896C90}"/>
              </a:ext>
            </a:extLst>
          </p:cNvPr>
          <p:cNvSpPr>
            <a:spLocks noChangeArrowheads="1"/>
          </p:cNvSpPr>
          <p:nvPr/>
        </p:nvSpPr>
        <p:spPr bwMode="auto">
          <a:xfrm>
            <a:off x="2327275" y="4340225"/>
            <a:ext cx="407988" cy="3683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1778" name="Oval 34">
            <a:extLst>
              <a:ext uri="{FF2B5EF4-FFF2-40B4-BE49-F238E27FC236}">
                <a16:creationId xmlns:a16="http://schemas.microsoft.com/office/drawing/2014/main" id="{49C1E378-6B36-4FA7-B227-B39A8910D857}"/>
              </a:ext>
            </a:extLst>
          </p:cNvPr>
          <p:cNvSpPr>
            <a:spLocks noChangeArrowheads="1"/>
          </p:cNvSpPr>
          <p:nvPr/>
        </p:nvSpPr>
        <p:spPr bwMode="auto">
          <a:xfrm>
            <a:off x="5249863" y="4492625"/>
            <a:ext cx="407987" cy="3683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1779" name="Oval 35">
            <a:extLst>
              <a:ext uri="{FF2B5EF4-FFF2-40B4-BE49-F238E27FC236}">
                <a16:creationId xmlns:a16="http://schemas.microsoft.com/office/drawing/2014/main" id="{39320567-5CD4-44A7-8ACE-6F375D1AEBF6}"/>
              </a:ext>
            </a:extLst>
          </p:cNvPr>
          <p:cNvSpPr>
            <a:spLocks noChangeArrowheads="1"/>
          </p:cNvSpPr>
          <p:nvPr/>
        </p:nvSpPr>
        <p:spPr bwMode="auto">
          <a:xfrm>
            <a:off x="4762500" y="4276725"/>
            <a:ext cx="407988" cy="3683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1780" name="Oval 36">
            <a:extLst>
              <a:ext uri="{FF2B5EF4-FFF2-40B4-BE49-F238E27FC236}">
                <a16:creationId xmlns:a16="http://schemas.microsoft.com/office/drawing/2014/main" id="{105A1FB4-628B-4664-A902-0DFDA6153DC0}"/>
              </a:ext>
            </a:extLst>
          </p:cNvPr>
          <p:cNvSpPr>
            <a:spLocks noChangeArrowheads="1"/>
          </p:cNvSpPr>
          <p:nvPr/>
        </p:nvSpPr>
        <p:spPr bwMode="auto">
          <a:xfrm>
            <a:off x="4249738" y="3810000"/>
            <a:ext cx="407987" cy="3683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31781" name="Text Box 37">
            <a:extLst>
              <a:ext uri="{FF2B5EF4-FFF2-40B4-BE49-F238E27FC236}">
                <a16:creationId xmlns:a16="http://schemas.microsoft.com/office/drawing/2014/main" id="{380689CA-4B8A-41FD-B444-4EF515FB206D}"/>
              </a:ext>
            </a:extLst>
          </p:cNvPr>
          <p:cNvSpPr txBox="1">
            <a:spLocks noChangeArrowheads="1"/>
          </p:cNvSpPr>
          <p:nvPr/>
        </p:nvSpPr>
        <p:spPr bwMode="auto">
          <a:xfrm>
            <a:off x="6172200" y="2971800"/>
            <a:ext cx="2133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marL="176213" indent="-176213">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pPr>
            <a:r>
              <a:rPr lang="en-US" altLang="en-US" sz="2400" i="1">
                <a:solidFill>
                  <a:schemeClr val="accent2"/>
                </a:solidFill>
              </a:rPr>
              <a:t> Same # of vertices</a:t>
            </a:r>
          </a:p>
        </p:txBody>
      </p:sp>
      <p:sp>
        <p:nvSpPr>
          <p:cNvPr id="31786" name="Text Box 42">
            <a:extLst>
              <a:ext uri="{FF2B5EF4-FFF2-40B4-BE49-F238E27FC236}">
                <a16:creationId xmlns:a16="http://schemas.microsoft.com/office/drawing/2014/main" id="{4DCCC178-CEE8-4A53-86A8-A92DAF9203F6}"/>
              </a:ext>
            </a:extLst>
          </p:cNvPr>
          <p:cNvSpPr txBox="1">
            <a:spLocks noChangeArrowheads="1"/>
          </p:cNvSpPr>
          <p:nvPr/>
        </p:nvSpPr>
        <p:spPr bwMode="auto">
          <a:xfrm>
            <a:off x="6172200" y="3733800"/>
            <a:ext cx="2133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marL="176213" indent="-176213">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pPr>
            <a:r>
              <a:rPr lang="en-US" altLang="en-US" sz="2400" i="1">
                <a:solidFill>
                  <a:schemeClr val="accent2"/>
                </a:solidFill>
              </a:rPr>
              <a:t> Same # of edges</a:t>
            </a:r>
          </a:p>
        </p:txBody>
      </p:sp>
      <p:sp>
        <p:nvSpPr>
          <p:cNvPr id="31787" name="Text Box 43">
            <a:extLst>
              <a:ext uri="{FF2B5EF4-FFF2-40B4-BE49-F238E27FC236}">
                <a16:creationId xmlns:a16="http://schemas.microsoft.com/office/drawing/2014/main" id="{16DDFF73-2188-4113-9714-2481DB157DE2}"/>
              </a:ext>
            </a:extLst>
          </p:cNvPr>
          <p:cNvSpPr txBox="1">
            <a:spLocks noChangeArrowheads="1"/>
          </p:cNvSpPr>
          <p:nvPr/>
        </p:nvSpPr>
        <p:spPr bwMode="auto">
          <a:xfrm>
            <a:off x="6172200" y="4419600"/>
            <a:ext cx="2133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marL="176213" indent="-176213">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pPr>
            <a:r>
              <a:rPr lang="en-US" altLang="en-US" sz="2400" i="1">
                <a:solidFill>
                  <a:schemeClr val="accent2"/>
                </a:solidFill>
              </a:rPr>
              <a:t> Different # of verts of degree 2!  </a:t>
            </a:r>
            <a:br>
              <a:rPr lang="en-US" altLang="en-US" sz="2400" i="1">
                <a:solidFill>
                  <a:schemeClr val="accent2"/>
                </a:solidFill>
              </a:rPr>
            </a:br>
            <a:r>
              <a:rPr lang="en-US" altLang="en-US" sz="2400" i="1">
                <a:solidFill>
                  <a:schemeClr val="accent2"/>
                </a:solidFill>
              </a:rPr>
              <a:t>(1 vs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81"/>
                                        </p:tgtEl>
                                        <p:attrNameLst>
                                          <p:attrName>style.visibility</p:attrName>
                                        </p:attrNameLst>
                                      </p:cBhvr>
                                      <p:to>
                                        <p:strVal val="visible"/>
                                      </p:to>
                                    </p:set>
                                    <p:anim calcmode="lin" valueType="num">
                                      <p:cBhvr additive="base">
                                        <p:cTn id="7" dur="500" fill="hold"/>
                                        <p:tgtEl>
                                          <p:spTgt spid="31781"/>
                                        </p:tgtEl>
                                        <p:attrNameLst>
                                          <p:attrName>ppt_x</p:attrName>
                                        </p:attrNameLst>
                                      </p:cBhvr>
                                      <p:tavLst>
                                        <p:tav tm="0">
                                          <p:val>
                                            <p:strVal val="#ppt_x"/>
                                          </p:val>
                                        </p:tav>
                                        <p:tav tm="100000">
                                          <p:val>
                                            <p:strVal val="#ppt_x"/>
                                          </p:val>
                                        </p:tav>
                                      </p:tavLst>
                                    </p:anim>
                                    <p:anim calcmode="lin" valueType="num">
                                      <p:cBhvr additive="base">
                                        <p:cTn id="8" dur="500" fill="hold"/>
                                        <p:tgtEl>
                                          <p:spTgt spid="3178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86"/>
                                        </p:tgtEl>
                                        <p:attrNameLst>
                                          <p:attrName>style.visibility</p:attrName>
                                        </p:attrNameLst>
                                      </p:cBhvr>
                                      <p:to>
                                        <p:strVal val="visible"/>
                                      </p:to>
                                    </p:set>
                                    <p:anim calcmode="lin" valueType="num">
                                      <p:cBhvr additive="base">
                                        <p:cTn id="13" dur="500" fill="hold"/>
                                        <p:tgtEl>
                                          <p:spTgt spid="31786"/>
                                        </p:tgtEl>
                                        <p:attrNameLst>
                                          <p:attrName>ppt_x</p:attrName>
                                        </p:attrNameLst>
                                      </p:cBhvr>
                                      <p:tavLst>
                                        <p:tav tm="0">
                                          <p:val>
                                            <p:strVal val="#ppt_x"/>
                                          </p:val>
                                        </p:tav>
                                        <p:tav tm="100000">
                                          <p:val>
                                            <p:strVal val="#ppt_x"/>
                                          </p:val>
                                        </p:tav>
                                      </p:tavLst>
                                    </p:anim>
                                    <p:anim calcmode="lin" valueType="num">
                                      <p:cBhvr additive="base">
                                        <p:cTn id="14" dur="500" fill="hold"/>
                                        <p:tgtEl>
                                          <p:spTgt spid="3178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87"/>
                                        </p:tgtEl>
                                        <p:attrNameLst>
                                          <p:attrName>style.visibility</p:attrName>
                                        </p:attrNameLst>
                                      </p:cBhvr>
                                      <p:to>
                                        <p:strVal val="visible"/>
                                      </p:to>
                                    </p:set>
                                    <p:anim calcmode="lin" valueType="num">
                                      <p:cBhvr additive="base">
                                        <p:cTn id="19" dur="500" fill="hold"/>
                                        <p:tgtEl>
                                          <p:spTgt spid="31787"/>
                                        </p:tgtEl>
                                        <p:attrNameLst>
                                          <p:attrName>ppt_x</p:attrName>
                                        </p:attrNameLst>
                                      </p:cBhvr>
                                      <p:tavLst>
                                        <p:tav tm="0">
                                          <p:val>
                                            <p:strVal val="#ppt_x"/>
                                          </p:val>
                                        </p:tav>
                                        <p:tav tm="100000">
                                          <p:val>
                                            <p:strVal val="#ppt_x"/>
                                          </p:val>
                                        </p:tav>
                                      </p:tavLst>
                                    </p:anim>
                                    <p:anim calcmode="lin" valueType="num">
                                      <p:cBhvr additive="base">
                                        <p:cTn id="20" dur="500" fill="hold"/>
                                        <p:tgtEl>
                                          <p:spTgt spid="3178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31777"/>
                                        </p:tgtEl>
                                        <p:attrNameLst>
                                          <p:attrName>style.visibility</p:attrName>
                                        </p:attrNameLst>
                                      </p:cBhvr>
                                      <p:to>
                                        <p:strVal val="visible"/>
                                      </p:to>
                                    </p:set>
                                    <p:anim calcmode="lin" valueType="num">
                                      <p:cBhvr>
                                        <p:cTn id="25" dur="500" fill="hold"/>
                                        <p:tgtEl>
                                          <p:spTgt spid="31777"/>
                                        </p:tgtEl>
                                        <p:attrNameLst>
                                          <p:attrName>ppt_w</p:attrName>
                                        </p:attrNameLst>
                                      </p:cBhvr>
                                      <p:tavLst>
                                        <p:tav tm="0">
                                          <p:val>
                                            <p:strVal val="4*#ppt_w"/>
                                          </p:val>
                                        </p:tav>
                                        <p:tav tm="100000">
                                          <p:val>
                                            <p:strVal val="#ppt_w"/>
                                          </p:val>
                                        </p:tav>
                                      </p:tavLst>
                                    </p:anim>
                                    <p:anim calcmode="lin" valueType="num">
                                      <p:cBhvr>
                                        <p:cTn id="26" dur="500" fill="hold"/>
                                        <p:tgtEl>
                                          <p:spTgt spid="31777"/>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31778"/>
                                        </p:tgtEl>
                                        <p:attrNameLst>
                                          <p:attrName>style.visibility</p:attrName>
                                        </p:attrNameLst>
                                      </p:cBhvr>
                                      <p:to>
                                        <p:strVal val="visible"/>
                                      </p:to>
                                    </p:set>
                                    <p:anim calcmode="lin" valueType="num">
                                      <p:cBhvr>
                                        <p:cTn id="31" dur="500" fill="hold"/>
                                        <p:tgtEl>
                                          <p:spTgt spid="31778"/>
                                        </p:tgtEl>
                                        <p:attrNameLst>
                                          <p:attrName>ppt_w</p:attrName>
                                        </p:attrNameLst>
                                      </p:cBhvr>
                                      <p:tavLst>
                                        <p:tav tm="0">
                                          <p:val>
                                            <p:strVal val="4*#ppt_w"/>
                                          </p:val>
                                        </p:tav>
                                        <p:tav tm="100000">
                                          <p:val>
                                            <p:strVal val="#ppt_w"/>
                                          </p:val>
                                        </p:tav>
                                      </p:tavLst>
                                    </p:anim>
                                    <p:anim calcmode="lin" valueType="num">
                                      <p:cBhvr>
                                        <p:cTn id="32" dur="500" fill="hold"/>
                                        <p:tgtEl>
                                          <p:spTgt spid="31778"/>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31779"/>
                                        </p:tgtEl>
                                        <p:attrNameLst>
                                          <p:attrName>style.visibility</p:attrName>
                                        </p:attrNameLst>
                                      </p:cBhvr>
                                      <p:to>
                                        <p:strVal val="visible"/>
                                      </p:to>
                                    </p:set>
                                    <p:anim calcmode="lin" valueType="num">
                                      <p:cBhvr>
                                        <p:cTn id="37" dur="500" fill="hold"/>
                                        <p:tgtEl>
                                          <p:spTgt spid="31779"/>
                                        </p:tgtEl>
                                        <p:attrNameLst>
                                          <p:attrName>ppt_w</p:attrName>
                                        </p:attrNameLst>
                                      </p:cBhvr>
                                      <p:tavLst>
                                        <p:tav tm="0">
                                          <p:val>
                                            <p:strVal val="4*#ppt_w"/>
                                          </p:val>
                                        </p:tav>
                                        <p:tav tm="100000">
                                          <p:val>
                                            <p:strVal val="#ppt_w"/>
                                          </p:val>
                                        </p:tav>
                                      </p:tavLst>
                                    </p:anim>
                                    <p:anim calcmode="lin" valueType="num">
                                      <p:cBhvr>
                                        <p:cTn id="38" dur="500" fill="hold"/>
                                        <p:tgtEl>
                                          <p:spTgt spid="31779"/>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31780"/>
                                        </p:tgtEl>
                                        <p:attrNameLst>
                                          <p:attrName>style.visibility</p:attrName>
                                        </p:attrNameLst>
                                      </p:cBhvr>
                                      <p:to>
                                        <p:strVal val="visible"/>
                                      </p:to>
                                    </p:set>
                                    <p:anim calcmode="lin" valueType="num">
                                      <p:cBhvr>
                                        <p:cTn id="43" dur="500" fill="hold"/>
                                        <p:tgtEl>
                                          <p:spTgt spid="31780"/>
                                        </p:tgtEl>
                                        <p:attrNameLst>
                                          <p:attrName>ppt_w</p:attrName>
                                        </p:attrNameLst>
                                      </p:cBhvr>
                                      <p:tavLst>
                                        <p:tav tm="0">
                                          <p:val>
                                            <p:strVal val="4*#ppt_w"/>
                                          </p:val>
                                        </p:tav>
                                        <p:tav tm="100000">
                                          <p:val>
                                            <p:strVal val="#ppt_w"/>
                                          </p:val>
                                        </p:tav>
                                      </p:tavLst>
                                    </p:anim>
                                    <p:anim calcmode="lin" valueType="num">
                                      <p:cBhvr>
                                        <p:cTn id="44" dur="500" fill="hold"/>
                                        <p:tgtEl>
                                          <p:spTgt spid="31780"/>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7" grpId="0" animBg="1"/>
      <p:bldP spid="31778" grpId="0" animBg="1"/>
      <p:bldP spid="31779" grpId="0" animBg="1"/>
      <p:bldP spid="31780" grpId="0" animBg="1"/>
      <p:bldP spid="31781" grpId="0" autoUpdateAnimBg="0"/>
      <p:bldP spid="31786" grpId="0" autoUpdateAnimBg="0"/>
      <p:bldP spid="3178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a:extLst>
              <a:ext uri="{FF2B5EF4-FFF2-40B4-BE49-F238E27FC236}">
                <a16:creationId xmlns:a16="http://schemas.microsoft.com/office/drawing/2014/main" id="{1D372D43-6101-4A9C-A296-C2A831A08B0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C94E7D1C-C2A6-4B53-A747-45CCEE23AAE6}"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71683" name="Footer Placeholder 4">
            <a:extLst>
              <a:ext uri="{FF2B5EF4-FFF2-40B4-BE49-F238E27FC236}">
                <a16:creationId xmlns:a16="http://schemas.microsoft.com/office/drawing/2014/main" id="{F8BC66BA-5D35-4F17-B3AC-3FAC9ED981F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71684" name="Slide Number Placeholder 5">
            <a:extLst>
              <a:ext uri="{FF2B5EF4-FFF2-40B4-BE49-F238E27FC236}">
                <a16:creationId xmlns:a16="http://schemas.microsoft.com/office/drawing/2014/main" id="{FB0F7222-BE41-4F31-BE35-F30D538DEA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CE69F305-D012-4FBD-B764-4EC8D8F47059}" type="slidenum">
              <a:rPr lang="en-US" altLang="en-US" sz="1400">
                <a:solidFill>
                  <a:schemeClr val="bg1"/>
                </a:solidFill>
              </a:rPr>
              <a:pPr>
                <a:spcBef>
                  <a:spcPct val="0"/>
                </a:spcBef>
                <a:buFontTx/>
                <a:buNone/>
              </a:pPr>
              <a:t>34</a:t>
            </a:fld>
            <a:endParaRPr lang="en-US" altLang="en-US" sz="1400">
              <a:solidFill>
                <a:schemeClr val="bg1"/>
              </a:solidFill>
            </a:endParaRPr>
          </a:p>
        </p:txBody>
      </p:sp>
      <p:sp>
        <p:nvSpPr>
          <p:cNvPr id="71685" name="Rectangle 2">
            <a:extLst>
              <a:ext uri="{FF2B5EF4-FFF2-40B4-BE49-F238E27FC236}">
                <a16:creationId xmlns:a16="http://schemas.microsoft.com/office/drawing/2014/main" id="{05BD4B91-3C93-467A-A2E1-39F33E22B5FE}"/>
              </a:ext>
            </a:extLst>
          </p:cNvPr>
          <p:cNvSpPr>
            <a:spLocks noGrp="1" noChangeArrowheads="1"/>
          </p:cNvSpPr>
          <p:nvPr>
            <p:ph type="title"/>
          </p:nvPr>
        </p:nvSpPr>
        <p:spPr>
          <a:xfrm>
            <a:off x="685800" y="228600"/>
            <a:ext cx="7772400" cy="762000"/>
          </a:xfrm>
        </p:spPr>
        <p:txBody>
          <a:bodyPr/>
          <a:lstStyle/>
          <a:p>
            <a:r>
              <a:rPr lang="en-US" altLang="en-US"/>
              <a:t>Đường đi trong đồ thị</a:t>
            </a:r>
          </a:p>
        </p:txBody>
      </p:sp>
      <p:sp>
        <p:nvSpPr>
          <p:cNvPr id="32771" name="Rectangle 3">
            <a:extLst>
              <a:ext uri="{FF2B5EF4-FFF2-40B4-BE49-F238E27FC236}">
                <a16:creationId xmlns:a16="http://schemas.microsoft.com/office/drawing/2014/main" id="{89B9AC4A-BD44-48C9-9037-9C176CA4DADC}"/>
              </a:ext>
            </a:extLst>
          </p:cNvPr>
          <p:cNvSpPr>
            <a:spLocks noGrp="1" noChangeArrowheads="1"/>
          </p:cNvSpPr>
          <p:nvPr>
            <p:ph type="body" idx="1"/>
          </p:nvPr>
        </p:nvSpPr>
        <p:spPr>
          <a:xfrm>
            <a:off x="685800" y="1371600"/>
            <a:ext cx="7772400" cy="5105400"/>
          </a:xfrm>
        </p:spPr>
        <p:txBody>
          <a:bodyPr/>
          <a:lstStyle/>
          <a:p>
            <a:pPr>
              <a:defRPr/>
            </a:pPr>
            <a:r>
              <a:rPr lang="en-US" dirty="0" err="1"/>
              <a:t>Trong</a:t>
            </a:r>
            <a:r>
              <a:rPr lang="en-US" dirty="0"/>
              <a:t> </a:t>
            </a:r>
            <a:r>
              <a:rPr lang="en-US" dirty="0" err="1"/>
              <a:t>đồ</a:t>
            </a:r>
            <a:r>
              <a:rPr lang="en-US" dirty="0"/>
              <a:t> </a:t>
            </a:r>
            <a:r>
              <a:rPr lang="en-US" dirty="0" err="1"/>
              <a:t>thị</a:t>
            </a:r>
            <a:r>
              <a:rPr lang="en-US" dirty="0"/>
              <a:t> </a:t>
            </a:r>
            <a:r>
              <a:rPr lang="en-US" dirty="0" err="1"/>
              <a:t>vô</a:t>
            </a:r>
            <a:r>
              <a:rPr lang="en-US" dirty="0"/>
              <a:t> </a:t>
            </a:r>
            <a:r>
              <a:rPr lang="en-US" dirty="0" err="1"/>
              <a:t>hướng</a:t>
            </a:r>
            <a:r>
              <a:rPr lang="en-US" dirty="0"/>
              <a:t>, </a:t>
            </a:r>
            <a:r>
              <a:rPr lang="en-US" dirty="0" err="1"/>
              <a:t>một</a:t>
            </a:r>
            <a:r>
              <a:rPr lang="en-US" dirty="0"/>
              <a:t> </a:t>
            </a:r>
            <a:r>
              <a:rPr lang="en-US" dirty="0" err="1"/>
              <a:t>đường</a:t>
            </a:r>
            <a:r>
              <a:rPr lang="en-US" dirty="0"/>
              <a:t> </a:t>
            </a:r>
            <a:r>
              <a:rPr lang="en-US" dirty="0" err="1"/>
              <a:t>đi</a:t>
            </a:r>
            <a:r>
              <a:rPr lang="en-US" dirty="0"/>
              <a:t> </a:t>
            </a:r>
            <a:r>
              <a:rPr lang="en-US" dirty="0" err="1"/>
              <a:t>độ</a:t>
            </a:r>
            <a:r>
              <a:rPr lang="en-US" dirty="0"/>
              <a:t> </a:t>
            </a:r>
            <a:r>
              <a:rPr lang="en-US" dirty="0" err="1"/>
              <a:t>dài</a:t>
            </a:r>
            <a:r>
              <a:rPr lang="en-US" dirty="0"/>
              <a:t> </a:t>
            </a:r>
            <a:r>
              <a:rPr lang="en-US" i="1" dirty="0"/>
              <a:t>n </a:t>
            </a:r>
            <a:r>
              <a:rPr lang="en-US" i="1" dirty="0" err="1"/>
              <a:t>từ</a:t>
            </a:r>
            <a:r>
              <a:rPr lang="en-US" i="1" dirty="0"/>
              <a:t> u </a:t>
            </a:r>
            <a:r>
              <a:rPr lang="en-US" i="1" dirty="0" err="1"/>
              <a:t>đến</a:t>
            </a:r>
            <a:r>
              <a:rPr lang="en-US" i="1" dirty="0"/>
              <a:t> v</a:t>
            </a:r>
            <a:r>
              <a:rPr lang="en-US" dirty="0"/>
              <a:t> </a:t>
            </a:r>
            <a:r>
              <a:rPr lang="en-US" dirty="0" err="1"/>
              <a:t>là</a:t>
            </a:r>
            <a:r>
              <a:rPr lang="en-US" dirty="0"/>
              <a:t> </a:t>
            </a:r>
            <a:r>
              <a:rPr lang="en-US" dirty="0" err="1"/>
              <a:t>một</a:t>
            </a:r>
            <a:r>
              <a:rPr lang="en-US" dirty="0"/>
              <a:t> </a:t>
            </a:r>
            <a:r>
              <a:rPr lang="en-US" dirty="0" err="1"/>
              <a:t>dãy</a:t>
            </a:r>
            <a:r>
              <a:rPr lang="en-US" dirty="0"/>
              <a:t> n </a:t>
            </a:r>
            <a:r>
              <a:rPr lang="en-US" dirty="0" err="1"/>
              <a:t>cạnh</a:t>
            </a:r>
            <a:r>
              <a:rPr lang="en-US" dirty="0"/>
              <a:t> </a:t>
            </a:r>
            <a:r>
              <a:rPr lang="en-US" dirty="0" err="1"/>
              <a:t>kề</a:t>
            </a:r>
            <a:r>
              <a:rPr lang="en-US" dirty="0"/>
              <a:t> </a:t>
            </a:r>
            <a:r>
              <a:rPr lang="en-US" dirty="0" err="1"/>
              <a:t>nhau</a:t>
            </a:r>
            <a:r>
              <a:rPr lang="en-US" dirty="0"/>
              <a:t> </a:t>
            </a:r>
            <a:r>
              <a:rPr lang="en-US" dirty="0" err="1"/>
              <a:t>đi</a:t>
            </a:r>
            <a:r>
              <a:rPr lang="en-US" dirty="0"/>
              <a:t> </a:t>
            </a:r>
            <a:r>
              <a:rPr lang="en-US" dirty="0" err="1"/>
              <a:t>từ</a:t>
            </a:r>
            <a:r>
              <a:rPr lang="en-US" dirty="0"/>
              <a:t> </a:t>
            </a:r>
            <a:r>
              <a:rPr lang="en-US" dirty="0" err="1"/>
              <a:t>đỉnh</a:t>
            </a:r>
            <a:r>
              <a:rPr lang="en-US" dirty="0"/>
              <a:t> </a:t>
            </a:r>
            <a:r>
              <a:rPr lang="en-US" i="1" dirty="0"/>
              <a:t>u </a:t>
            </a:r>
            <a:r>
              <a:rPr lang="en-US" i="1" dirty="0" err="1"/>
              <a:t>đến</a:t>
            </a:r>
            <a:r>
              <a:rPr lang="en-US" i="1" dirty="0"/>
              <a:t> </a:t>
            </a:r>
            <a:r>
              <a:rPr lang="en-US" i="1" dirty="0" err="1"/>
              <a:t>đỉnh</a:t>
            </a:r>
            <a:r>
              <a:rPr lang="en-US" i="1" dirty="0"/>
              <a:t> v</a:t>
            </a:r>
            <a:r>
              <a:rPr lang="en-US" dirty="0"/>
              <a:t>.</a:t>
            </a:r>
          </a:p>
          <a:p>
            <a:pPr lvl="1">
              <a:defRPr/>
            </a:pPr>
            <a:r>
              <a:rPr lang="en-US" dirty="0" err="1"/>
              <a:t>Đường</a:t>
            </a:r>
            <a:r>
              <a:rPr lang="en-US" dirty="0"/>
              <a:t> </a:t>
            </a:r>
            <a:r>
              <a:rPr lang="en-US" dirty="0" err="1"/>
              <a:t>đi</a:t>
            </a:r>
            <a:r>
              <a:rPr lang="en-US" dirty="0"/>
              <a:t> </a:t>
            </a:r>
            <a:r>
              <a:rPr lang="en-US" dirty="0" err="1"/>
              <a:t>là</a:t>
            </a:r>
            <a:r>
              <a:rPr lang="en-US" dirty="0"/>
              <a:t> </a:t>
            </a:r>
            <a:r>
              <a:rPr lang="en-US" dirty="0" err="1"/>
              <a:t>chu</a:t>
            </a:r>
            <a:r>
              <a:rPr lang="en-US" dirty="0"/>
              <a:t> </a:t>
            </a:r>
            <a:r>
              <a:rPr lang="en-US" dirty="0" err="1"/>
              <a:t>trình</a:t>
            </a:r>
            <a:r>
              <a:rPr lang="en-US" dirty="0"/>
              <a:t> </a:t>
            </a:r>
            <a:r>
              <a:rPr lang="en-US" dirty="0" err="1"/>
              <a:t>nếu</a:t>
            </a:r>
            <a:r>
              <a:rPr lang="en-US" dirty="0"/>
              <a:t>  </a:t>
            </a:r>
            <a:r>
              <a:rPr lang="en-US" i="1" dirty="0">
                <a:solidFill>
                  <a:srgbClr val="FF0000"/>
                </a:solidFill>
              </a:rPr>
              <a:t>u=v</a:t>
            </a:r>
            <a:r>
              <a:rPr lang="en-US" dirty="0"/>
              <a:t>.</a:t>
            </a:r>
          </a:p>
          <a:p>
            <a:pPr lvl="1">
              <a:defRPr/>
            </a:pPr>
            <a:r>
              <a:rPr lang="en-US" dirty="0" err="1"/>
              <a:t>Đường</a:t>
            </a:r>
            <a:r>
              <a:rPr lang="en-US" dirty="0"/>
              <a:t> </a:t>
            </a:r>
            <a:r>
              <a:rPr lang="en-US" dirty="0" err="1"/>
              <a:t>đi</a:t>
            </a:r>
            <a:r>
              <a:rPr lang="en-US" dirty="0"/>
              <a:t> </a:t>
            </a:r>
            <a:r>
              <a:rPr lang="en-US" dirty="0" err="1"/>
              <a:t>duyệt</a:t>
            </a:r>
            <a:r>
              <a:rPr lang="en-US" dirty="0"/>
              <a:t> qua </a:t>
            </a:r>
            <a:r>
              <a:rPr lang="en-US" dirty="0" err="1"/>
              <a:t>các</a:t>
            </a:r>
            <a:r>
              <a:rPr lang="en-US" dirty="0"/>
              <a:t> </a:t>
            </a:r>
            <a:r>
              <a:rPr lang="en-US" dirty="0" err="1"/>
              <a:t>đỉnh</a:t>
            </a:r>
            <a:r>
              <a:rPr lang="en-US" dirty="0"/>
              <a:t> </a:t>
            </a:r>
            <a:r>
              <a:rPr lang="en-US" dirty="0" err="1"/>
              <a:t>dọc</a:t>
            </a:r>
            <a:r>
              <a:rPr lang="en-US" dirty="0"/>
              <a:t> </a:t>
            </a:r>
            <a:r>
              <a:rPr lang="en-US" dirty="0" err="1"/>
              <a:t>theo</a:t>
            </a:r>
            <a:r>
              <a:rPr lang="en-US" dirty="0"/>
              <a:t> </a:t>
            </a:r>
            <a:r>
              <a:rPr lang="en-US" dirty="0" err="1"/>
              <a:t>nó</a:t>
            </a:r>
            <a:r>
              <a:rPr lang="en-US" dirty="0"/>
              <a:t>.</a:t>
            </a:r>
          </a:p>
          <a:p>
            <a:pPr lvl="1">
              <a:defRPr/>
            </a:pPr>
            <a:r>
              <a:rPr lang="en-US" dirty="0" err="1"/>
              <a:t>Đường</a:t>
            </a:r>
            <a:r>
              <a:rPr lang="en-US" dirty="0"/>
              <a:t> </a:t>
            </a:r>
            <a:r>
              <a:rPr lang="en-US" dirty="0" err="1"/>
              <a:t>đi</a:t>
            </a:r>
            <a:r>
              <a:rPr lang="en-US" dirty="0"/>
              <a:t> </a:t>
            </a:r>
            <a:r>
              <a:rPr lang="en-US" dirty="0" err="1"/>
              <a:t>là</a:t>
            </a:r>
            <a:r>
              <a:rPr lang="en-US" dirty="0"/>
              <a:t> </a:t>
            </a:r>
            <a:r>
              <a:rPr lang="en-US" i="1" dirty="0" err="1"/>
              <a:t>đơn</a:t>
            </a:r>
            <a:r>
              <a:rPr lang="en-US" i="1" dirty="0"/>
              <a:t> </a:t>
            </a:r>
            <a:r>
              <a:rPr lang="en-US" dirty="0" err="1"/>
              <a:t>nếu</a:t>
            </a:r>
            <a:r>
              <a:rPr lang="en-US" dirty="0"/>
              <a:t> </a:t>
            </a:r>
            <a:r>
              <a:rPr lang="en-US" dirty="0" err="1"/>
              <a:t>nó</a:t>
            </a:r>
            <a:r>
              <a:rPr lang="en-US" dirty="0"/>
              <a:t> </a:t>
            </a:r>
            <a:r>
              <a:rPr lang="en-US" dirty="0" err="1"/>
              <a:t>không</a:t>
            </a:r>
            <a:r>
              <a:rPr lang="en-US" dirty="0"/>
              <a:t> </a:t>
            </a:r>
            <a:r>
              <a:rPr lang="en-US" dirty="0" err="1"/>
              <a:t>chứa</a:t>
            </a:r>
            <a:r>
              <a:rPr lang="en-US" dirty="0"/>
              <a:t> </a:t>
            </a:r>
            <a:r>
              <a:rPr lang="en-US" dirty="0" err="1"/>
              <a:t>cạnh</a:t>
            </a:r>
            <a:r>
              <a:rPr lang="en-US" dirty="0"/>
              <a:t> </a:t>
            </a:r>
            <a:r>
              <a:rPr lang="en-US" dirty="0" err="1"/>
              <a:t>nào</a:t>
            </a:r>
            <a:r>
              <a:rPr lang="en-US" dirty="0"/>
              <a:t> </a:t>
            </a:r>
            <a:r>
              <a:rPr lang="en-US" dirty="0" err="1"/>
              <a:t>nhiều</a:t>
            </a:r>
            <a:r>
              <a:rPr lang="en-US" dirty="0"/>
              <a:t> </a:t>
            </a:r>
            <a:r>
              <a:rPr lang="en-US" dirty="0" err="1"/>
              <a:t>hơn</a:t>
            </a:r>
            <a:r>
              <a:rPr lang="en-US" dirty="0"/>
              <a:t> </a:t>
            </a:r>
            <a:r>
              <a:rPr lang="en-US" dirty="0" err="1"/>
              <a:t>một</a:t>
            </a:r>
            <a:r>
              <a:rPr lang="en-US" dirty="0"/>
              <a:t> </a:t>
            </a:r>
            <a:r>
              <a:rPr lang="en-US" dirty="0" err="1"/>
              <a:t>lần</a:t>
            </a:r>
            <a:r>
              <a:rPr lang="en-US" dirty="0"/>
              <a:t>.</a:t>
            </a:r>
          </a:p>
          <a:p>
            <a:pPr>
              <a:defRPr/>
            </a:pPr>
            <a:r>
              <a:rPr lang="en-US" dirty="0" err="1"/>
              <a:t>Đường</a:t>
            </a:r>
            <a:r>
              <a:rPr lang="en-US" dirty="0"/>
              <a:t> </a:t>
            </a:r>
            <a:r>
              <a:rPr lang="en-US" dirty="0" err="1"/>
              <a:t>đi</a:t>
            </a:r>
            <a:r>
              <a:rPr lang="en-US" dirty="0"/>
              <a:t> </a:t>
            </a:r>
            <a:r>
              <a:rPr lang="en-US" dirty="0" err="1"/>
              <a:t>trong</a:t>
            </a:r>
            <a:r>
              <a:rPr lang="en-US" dirty="0"/>
              <a:t> </a:t>
            </a:r>
            <a:r>
              <a:rPr lang="en-US" dirty="0" err="1"/>
              <a:t>đồ</a:t>
            </a:r>
            <a:r>
              <a:rPr lang="en-US" dirty="0"/>
              <a:t> </a:t>
            </a:r>
            <a:r>
              <a:rPr lang="en-US" dirty="0" err="1"/>
              <a:t>thị</a:t>
            </a:r>
            <a:r>
              <a:rPr lang="en-US" dirty="0"/>
              <a:t> </a:t>
            </a:r>
            <a:r>
              <a:rPr lang="en-US" dirty="0" err="1"/>
              <a:t>có</a:t>
            </a:r>
            <a:r>
              <a:rPr lang="en-US" dirty="0"/>
              <a:t> </a:t>
            </a:r>
            <a:r>
              <a:rPr lang="en-US" dirty="0" err="1"/>
              <a:t>hướng</a:t>
            </a:r>
            <a:r>
              <a:rPr lang="en-US" dirty="0"/>
              <a:t> </a:t>
            </a:r>
            <a:r>
              <a:rPr lang="en-US" dirty="0" err="1"/>
              <a:t>giống</a:t>
            </a:r>
            <a:r>
              <a:rPr lang="en-US" dirty="0"/>
              <a:t> </a:t>
            </a:r>
            <a:r>
              <a:rPr lang="en-US" dirty="0" err="1"/>
              <a:t>như</a:t>
            </a:r>
            <a:r>
              <a:rPr lang="en-US" dirty="0"/>
              <a:t> </a:t>
            </a:r>
            <a:r>
              <a:rPr lang="en-US" dirty="0" err="1"/>
              <a:t>trong</a:t>
            </a:r>
            <a:r>
              <a:rPr lang="en-US" dirty="0"/>
              <a:t> </a:t>
            </a:r>
            <a:r>
              <a:rPr lang="en-US" dirty="0" err="1"/>
              <a:t>đồ</a:t>
            </a:r>
            <a:r>
              <a:rPr lang="en-US" dirty="0"/>
              <a:t> </a:t>
            </a:r>
            <a:r>
              <a:rPr lang="en-US" dirty="0" err="1"/>
              <a:t>thị</a:t>
            </a:r>
            <a:r>
              <a:rPr lang="en-US" dirty="0"/>
              <a:t> </a:t>
            </a:r>
            <a:r>
              <a:rPr lang="en-US" dirty="0" err="1"/>
              <a:t>vô</a:t>
            </a:r>
            <a:r>
              <a:rPr lang="en-US" dirty="0"/>
              <a:t> </a:t>
            </a:r>
            <a:r>
              <a:rPr lang="en-US" dirty="0" err="1"/>
              <a:t>hướng</a:t>
            </a:r>
            <a:r>
              <a:rPr lang="en-US" dirty="0"/>
              <a:t> </a:t>
            </a:r>
            <a:r>
              <a:rPr lang="en-US" dirty="0" err="1"/>
              <a:t>nhưng</a:t>
            </a:r>
            <a:r>
              <a:rPr lang="en-US" dirty="0"/>
              <a:t> </a:t>
            </a:r>
            <a:r>
              <a:rPr lang="en-US" dirty="0" err="1"/>
              <a:t>đường</a:t>
            </a:r>
            <a:r>
              <a:rPr lang="en-US" dirty="0"/>
              <a:t> </a:t>
            </a:r>
            <a:r>
              <a:rPr lang="en-US" dirty="0" err="1"/>
              <a:t>đi</a:t>
            </a:r>
            <a:r>
              <a:rPr lang="en-US" dirty="0"/>
              <a:t> </a:t>
            </a:r>
            <a:r>
              <a:rPr lang="en-US" dirty="0" err="1"/>
              <a:t>phải</a:t>
            </a:r>
            <a:r>
              <a:rPr lang="en-US" dirty="0"/>
              <a:t> </a:t>
            </a:r>
            <a:r>
              <a:rPr lang="en-US" dirty="0" err="1"/>
              <a:t>đi</a:t>
            </a:r>
            <a:r>
              <a:rPr lang="en-US" dirty="0"/>
              <a:t> </a:t>
            </a:r>
            <a:r>
              <a:rPr lang="en-US" dirty="0" err="1"/>
              <a:t>theo</a:t>
            </a:r>
            <a:r>
              <a:rPr lang="en-US" dirty="0"/>
              <a:t> </a:t>
            </a:r>
            <a:r>
              <a:rPr lang="en-US" dirty="0" err="1"/>
              <a:t>hướng</a:t>
            </a:r>
            <a:r>
              <a:rPr lang="en-US" dirty="0"/>
              <a:t> </a:t>
            </a:r>
            <a:r>
              <a:rPr lang="en-US" dirty="0" err="1"/>
              <a:t>của</a:t>
            </a:r>
            <a:r>
              <a:rPr lang="en-US" dirty="0"/>
              <a:t> </a:t>
            </a:r>
            <a:r>
              <a:rPr lang="en-US" dirty="0" err="1"/>
              <a:t>mũi</a:t>
            </a:r>
            <a:r>
              <a:rPr lang="en-US" dirty="0"/>
              <a:t> </a:t>
            </a:r>
            <a:r>
              <a:rPr lang="en-US" dirty="0" err="1"/>
              <a:t>tên</a:t>
            </a:r>
            <a:r>
              <a:rPr lang="en-US" dirty="0"/>
              <a:t>.</a:t>
            </a:r>
          </a:p>
          <a:p>
            <a:pPr>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3">
            <a:extLst>
              <a:ext uri="{FF2B5EF4-FFF2-40B4-BE49-F238E27FC236}">
                <a16:creationId xmlns:a16="http://schemas.microsoft.com/office/drawing/2014/main" id="{EA09EFBE-D6F1-45A1-9349-CF8A49FE22F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D037C372-7159-456F-9C0D-304801354472}"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73731" name="Footer Placeholder 4">
            <a:extLst>
              <a:ext uri="{FF2B5EF4-FFF2-40B4-BE49-F238E27FC236}">
                <a16:creationId xmlns:a16="http://schemas.microsoft.com/office/drawing/2014/main" id="{9AF9D241-1D43-470E-B345-6242F5EAD94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73732" name="Slide Number Placeholder 5">
            <a:extLst>
              <a:ext uri="{FF2B5EF4-FFF2-40B4-BE49-F238E27FC236}">
                <a16:creationId xmlns:a16="http://schemas.microsoft.com/office/drawing/2014/main" id="{1A24FAEA-A74B-4D78-84FE-34AB1C69E2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A95F1FEF-7503-414A-9FD3-B970B95B81DA}" type="slidenum">
              <a:rPr lang="en-US" altLang="en-US" sz="1400">
                <a:solidFill>
                  <a:schemeClr val="bg1"/>
                </a:solidFill>
              </a:rPr>
              <a:pPr>
                <a:spcBef>
                  <a:spcPct val="0"/>
                </a:spcBef>
                <a:buFontTx/>
                <a:buNone/>
              </a:pPr>
              <a:t>35</a:t>
            </a:fld>
            <a:endParaRPr lang="en-US" altLang="en-US" sz="1400">
              <a:solidFill>
                <a:schemeClr val="bg1"/>
              </a:solidFill>
            </a:endParaRPr>
          </a:p>
        </p:txBody>
      </p:sp>
      <p:sp>
        <p:nvSpPr>
          <p:cNvPr id="73733" name="Rectangle 2">
            <a:extLst>
              <a:ext uri="{FF2B5EF4-FFF2-40B4-BE49-F238E27FC236}">
                <a16:creationId xmlns:a16="http://schemas.microsoft.com/office/drawing/2014/main" id="{6AD8F563-A39E-4287-B15E-C112AD200954}"/>
              </a:ext>
            </a:extLst>
          </p:cNvPr>
          <p:cNvSpPr>
            <a:spLocks noGrp="1" noChangeArrowheads="1"/>
          </p:cNvSpPr>
          <p:nvPr>
            <p:ph type="title"/>
          </p:nvPr>
        </p:nvSpPr>
        <p:spPr/>
        <p:txBody>
          <a:bodyPr/>
          <a:lstStyle/>
          <a:p>
            <a:r>
              <a:rPr lang="en-US" altLang="en-US"/>
              <a:t>Tính liên thông - Connectedness</a:t>
            </a:r>
          </a:p>
        </p:txBody>
      </p:sp>
      <p:sp>
        <p:nvSpPr>
          <p:cNvPr id="34819" name="Rectangle 3">
            <a:extLst>
              <a:ext uri="{FF2B5EF4-FFF2-40B4-BE49-F238E27FC236}">
                <a16:creationId xmlns:a16="http://schemas.microsoft.com/office/drawing/2014/main" id="{572FC62D-14F8-4D12-AB7E-826E49B89AAA}"/>
              </a:ext>
            </a:extLst>
          </p:cNvPr>
          <p:cNvSpPr>
            <a:spLocks noGrp="1" noChangeArrowheads="1"/>
          </p:cNvSpPr>
          <p:nvPr>
            <p:ph type="body" idx="1"/>
          </p:nvPr>
        </p:nvSpPr>
        <p:spPr>
          <a:xfrm>
            <a:off x="685800" y="1981200"/>
            <a:ext cx="7772400" cy="4876800"/>
          </a:xfrm>
        </p:spPr>
        <p:txBody>
          <a:bodyPr/>
          <a:lstStyle/>
          <a:p>
            <a:pPr>
              <a:defRPr/>
            </a:pPr>
            <a:r>
              <a:rPr lang="en-US" sz="2800" dirty="0" err="1"/>
              <a:t>Đồ</a:t>
            </a:r>
            <a:r>
              <a:rPr lang="en-US" sz="2800" dirty="0"/>
              <a:t> </a:t>
            </a:r>
            <a:r>
              <a:rPr lang="en-US" sz="2800" dirty="0" err="1"/>
              <a:t>thị</a:t>
            </a:r>
            <a:r>
              <a:rPr lang="en-US" sz="2800" dirty="0"/>
              <a:t> </a:t>
            </a:r>
            <a:r>
              <a:rPr lang="en-US" sz="2800" dirty="0" err="1"/>
              <a:t>vô</a:t>
            </a:r>
            <a:r>
              <a:rPr lang="en-US" sz="2800" dirty="0"/>
              <a:t> </a:t>
            </a:r>
            <a:r>
              <a:rPr lang="en-US" sz="2800" dirty="0" err="1"/>
              <a:t>hướng</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dirty="0" err="1"/>
              <a:t>liên</a:t>
            </a:r>
            <a:r>
              <a:rPr lang="en-US" sz="2800" dirty="0"/>
              <a:t> </a:t>
            </a:r>
            <a:r>
              <a:rPr lang="en-US" sz="2800" dirty="0" err="1"/>
              <a:t>thông</a:t>
            </a:r>
            <a:r>
              <a:rPr lang="en-US" sz="2800" dirty="0"/>
              <a:t> </a:t>
            </a:r>
            <a:r>
              <a:rPr lang="en-US" sz="2800" dirty="0" err="1"/>
              <a:t>nếu</a:t>
            </a:r>
            <a:r>
              <a:rPr lang="en-US" sz="2800" dirty="0"/>
              <a:t> </a:t>
            </a:r>
            <a:r>
              <a:rPr lang="en-US" sz="2800" dirty="0" err="1"/>
              <a:t>luôn</a:t>
            </a:r>
            <a:r>
              <a:rPr lang="en-US" sz="2800" dirty="0"/>
              <a:t> </a:t>
            </a:r>
            <a:r>
              <a:rPr lang="en-US" sz="2800" dirty="0" err="1"/>
              <a:t>tồn</a:t>
            </a:r>
            <a:r>
              <a:rPr lang="en-US" sz="2800" dirty="0"/>
              <a:t> </a:t>
            </a:r>
            <a:r>
              <a:rPr lang="en-US" sz="2800" dirty="0" err="1"/>
              <a:t>tại</a:t>
            </a:r>
            <a:r>
              <a:rPr lang="en-US" sz="2800" dirty="0"/>
              <a:t> </a:t>
            </a:r>
            <a:r>
              <a:rPr lang="en-US" sz="2800" dirty="0" err="1"/>
              <a:t>đường</a:t>
            </a:r>
            <a:r>
              <a:rPr lang="en-US" sz="2800" dirty="0"/>
              <a:t> </a:t>
            </a:r>
            <a:r>
              <a:rPr lang="en-US" sz="2800" dirty="0" err="1"/>
              <a:t>đi</a:t>
            </a:r>
            <a:r>
              <a:rPr lang="en-US" sz="2800" dirty="0"/>
              <a:t> </a:t>
            </a:r>
            <a:r>
              <a:rPr lang="en-US" sz="2800" dirty="0" err="1"/>
              <a:t>giữa</a:t>
            </a:r>
            <a:r>
              <a:rPr lang="en-US" sz="2800" dirty="0"/>
              <a:t> </a:t>
            </a:r>
            <a:r>
              <a:rPr lang="en-US" sz="2800" dirty="0" err="1"/>
              <a:t>cặp</a:t>
            </a:r>
            <a:r>
              <a:rPr lang="en-US" sz="2800" dirty="0"/>
              <a:t> </a:t>
            </a:r>
            <a:r>
              <a:rPr lang="en-US" sz="2800" dirty="0" err="1"/>
              <a:t>đỉnh</a:t>
            </a:r>
            <a:r>
              <a:rPr lang="en-US" sz="2800" dirty="0"/>
              <a:t> </a:t>
            </a:r>
            <a:r>
              <a:rPr lang="en-US" sz="2800" dirty="0" err="1"/>
              <a:t>khác</a:t>
            </a:r>
            <a:r>
              <a:rPr lang="en-US" sz="2800" dirty="0"/>
              <a:t> </a:t>
            </a:r>
            <a:r>
              <a:rPr lang="en-US" sz="2800" dirty="0" err="1"/>
              <a:t>nhau</a:t>
            </a:r>
            <a:r>
              <a:rPr lang="en-US" sz="2800" dirty="0"/>
              <a:t> </a:t>
            </a:r>
            <a:r>
              <a:rPr lang="en-US" sz="2800" dirty="0" err="1"/>
              <a:t>bất</a:t>
            </a:r>
            <a:r>
              <a:rPr lang="en-US" sz="2800" dirty="0"/>
              <a:t> </a:t>
            </a:r>
            <a:r>
              <a:rPr lang="en-US" sz="2800" dirty="0" err="1"/>
              <a:t>kỳ</a:t>
            </a:r>
            <a:r>
              <a:rPr lang="en-US" sz="2800" dirty="0"/>
              <a:t> </a:t>
            </a:r>
            <a:r>
              <a:rPr lang="en-US" sz="2800" dirty="0" err="1"/>
              <a:t>trong</a:t>
            </a:r>
            <a:r>
              <a:rPr lang="en-US" sz="2800" dirty="0"/>
              <a:t> </a:t>
            </a:r>
            <a:r>
              <a:rPr lang="en-US" sz="2800" dirty="0" err="1"/>
              <a:t>đồ</a:t>
            </a:r>
            <a:r>
              <a:rPr lang="en-US" sz="2800" dirty="0"/>
              <a:t> </a:t>
            </a:r>
            <a:r>
              <a:rPr lang="en-US" sz="2800" dirty="0" err="1"/>
              <a:t>thị</a:t>
            </a:r>
            <a:r>
              <a:rPr lang="en-US" sz="2800" dirty="0"/>
              <a:t>.</a:t>
            </a:r>
          </a:p>
          <a:p>
            <a:pPr>
              <a:defRPr/>
            </a:pPr>
            <a:r>
              <a:rPr lang="en-US" sz="2800" b="1" dirty="0" err="1"/>
              <a:t>Định</a:t>
            </a:r>
            <a:r>
              <a:rPr lang="en-US" sz="2800" b="1" dirty="0"/>
              <a:t> </a:t>
            </a:r>
            <a:r>
              <a:rPr lang="en-US" sz="2800" b="1" dirty="0" err="1"/>
              <a:t>lý</a:t>
            </a:r>
            <a:r>
              <a:rPr lang="en-US" sz="2800" b="1" dirty="0"/>
              <a:t>:</a:t>
            </a:r>
            <a:r>
              <a:rPr lang="en-US" sz="2800" dirty="0"/>
              <a:t> </a:t>
            </a:r>
            <a:r>
              <a:rPr lang="en-US" sz="2800" dirty="0" err="1"/>
              <a:t>Tồn</a:t>
            </a:r>
            <a:r>
              <a:rPr lang="en-US" sz="2800" dirty="0"/>
              <a:t> </a:t>
            </a:r>
            <a:r>
              <a:rPr lang="en-US" sz="2800" dirty="0" err="1"/>
              <a:t>tại</a:t>
            </a:r>
            <a:r>
              <a:rPr lang="en-US" sz="2800" dirty="0"/>
              <a:t> </a:t>
            </a:r>
            <a:r>
              <a:rPr lang="en-US" sz="2800" dirty="0" err="1"/>
              <a:t>đường</a:t>
            </a:r>
            <a:r>
              <a:rPr lang="en-US" sz="2800" dirty="0"/>
              <a:t> </a:t>
            </a:r>
            <a:r>
              <a:rPr lang="en-US" sz="2800" dirty="0" err="1"/>
              <a:t>đi</a:t>
            </a:r>
            <a:r>
              <a:rPr lang="en-US" sz="2800" dirty="0"/>
              <a:t> </a:t>
            </a:r>
            <a:r>
              <a:rPr lang="en-US" sz="2800" dirty="0" err="1"/>
              <a:t>đơn</a:t>
            </a:r>
            <a:r>
              <a:rPr lang="en-US" sz="2800" dirty="0"/>
              <a:t> </a:t>
            </a:r>
            <a:r>
              <a:rPr lang="en-US" sz="2800" dirty="0" err="1"/>
              <a:t>giữa</a:t>
            </a:r>
            <a:r>
              <a:rPr lang="en-US" sz="2800" dirty="0"/>
              <a:t> </a:t>
            </a:r>
            <a:r>
              <a:rPr lang="en-US" sz="2800" dirty="0" err="1"/>
              <a:t>cặp</a:t>
            </a:r>
            <a:r>
              <a:rPr lang="en-US" sz="2800" dirty="0"/>
              <a:t> </a:t>
            </a:r>
            <a:r>
              <a:rPr lang="en-US" sz="2800" dirty="0" err="1"/>
              <a:t>đỉnh</a:t>
            </a:r>
            <a:r>
              <a:rPr lang="en-US" sz="2800" dirty="0"/>
              <a:t> </a:t>
            </a:r>
            <a:r>
              <a:rPr lang="en-US" sz="2800" dirty="0" err="1"/>
              <a:t>bất</a:t>
            </a:r>
            <a:r>
              <a:rPr lang="en-US" sz="2800" dirty="0"/>
              <a:t> </a:t>
            </a:r>
            <a:r>
              <a:rPr lang="en-US" sz="2800" dirty="0" err="1"/>
              <a:t>kỳ</a:t>
            </a:r>
            <a:r>
              <a:rPr lang="en-US" sz="2800" dirty="0"/>
              <a:t> </a:t>
            </a:r>
            <a:r>
              <a:rPr lang="en-US" sz="2800" dirty="0" err="1"/>
              <a:t>trong</a:t>
            </a:r>
            <a:r>
              <a:rPr lang="en-US" sz="2800" dirty="0"/>
              <a:t> </a:t>
            </a:r>
            <a:r>
              <a:rPr lang="en-US" sz="2800" dirty="0" err="1"/>
              <a:t>đồ</a:t>
            </a:r>
            <a:r>
              <a:rPr lang="en-US" sz="2800" dirty="0"/>
              <a:t> </a:t>
            </a:r>
            <a:r>
              <a:rPr lang="en-US" sz="2800" dirty="0" err="1"/>
              <a:t>thị</a:t>
            </a:r>
            <a:r>
              <a:rPr lang="en-US" sz="2800" dirty="0"/>
              <a:t> </a:t>
            </a:r>
            <a:r>
              <a:rPr lang="en-US" sz="2800" dirty="0" err="1"/>
              <a:t>vô</a:t>
            </a:r>
            <a:r>
              <a:rPr lang="en-US" sz="2800" dirty="0"/>
              <a:t> </a:t>
            </a:r>
            <a:r>
              <a:rPr lang="en-US" sz="2800" dirty="0" err="1"/>
              <a:t>hướng</a:t>
            </a:r>
            <a:r>
              <a:rPr lang="en-US" sz="2800" dirty="0"/>
              <a:t> </a:t>
            </a:r>
            <a:r>
              <a:rPr lang="en-US" sz="2800" dirty="0" err="1"/>
              <a:t>liên</a:t>
            </a:r>
            <a:r>
              <a:rPr lang="en-US" sz="2800" dirty="0"/>
              <a:t> </a:t>
            </a:r>
            <a:r>
              <a:rPr lang="en-US" sz="2800" dirty="0" err="1"/>
              <a:t>thông</a:t>
            </a:r>
            <a:r>
              <a:rPr lang="en-US" sz="2800" dirty="0"/>
              <a:t>.</a:t>
            </a:r>
          </a:p>
          <a:p>
            <a:pPr>
              <a:defRPr/>
            </a:pPr>
            <a:r>
              <a:rPr lang="en-US" sz="2800" b="1" dirty="0" err="1"/>
              <a:t>Định</a:t>
            </a:r>
            <a:r>
              <a:rPr lang="en-US" sz="2800" b="1" dirty="0"/>
              <a:t> </a:t>
            </a:r>
            <a:r>
              <a:rPr lang="en-US" sz="2800" b="1" dirty="0" err="1"/>
              <a:t>lý</a:t>
            </a:r>
            <a:r>
              <a:rPr lang="en-US" sz="2800" b="1" dirty="0"/>
              <a:t>: </a:t>
            </a:r>
            <a:r>
              <a:rPr lang="en-US" sz="2800" dirty="0" err="1"/>
              <a:t>Nếu</a:t>
            </a:r>
            <a:r>
              <a:rPr lang="en-US" sz="2800" dirty="0"/>
              <a:t> </a:t>
            </a:r>
            <a:r>
              <a:rPr lang="en-US" sz="2800" dirty="0" err="1"/>
              <a:t>trong</a:t>
            </a:r>
            <a:r>
              <a:rPr lang="en-US" sz="2800" dirty="0"/>
              <a:t> </a:t>
            </a:r>
            <a:r>
              <a:rPr lang="en-US" sz="2800" dirty="0" err="1"/>
              <a:t>một</a:t>
            </a:r>
            <a:r>
              <a:rPr lang="en-US" sz="2800" dirty="0"/>
              <a:t> </a:t>
            </a:r>
            <a:r>
              <a:rPr lang="en-US" sz="2800" dirty="0" err="1"/>
              <a:t>đồ</a:t>
            </a:r>
            <a:r>
              <a:rPr lang="en-US" sz="2800" dirty="0"/>
              <a:t> </a:t>
            </a:r>
            <a:r>
              <a:rPr lang="en-US" sz="2800" dirty="0" err="1"/>
              <a:t>thị</a:t>
            </a:r>
            <a:r>
              <a:rPr lang="en-US" sz="2800" dirty="0"/>
              <a:t> </a:t>
            </a:r>
            <a:r>
              <a:rPr lang="en-US" sz="2800" dirty="0" err="1"/>
              <a:t>vô</a:t>
            </a:r>
            <a:r>
              <a:rPr lang="en-US" sz="2800" dirty="0"/>
              <a:t> </a:t>
            </a:r>
            <a:r>
              <a:rPr lang="en-US" sz="2800" dirty="0" err="1"/>
              <a:t>hướng</a:t>
            </a:r>
            <a:r>
              <a:rPr lang="en-US" sz="2800" dirty="0"/>
              <a:t> G </a:t>
            </a:r>
            <a:r>
              <a:rPr lang="en-US" sz="2800" dirty="0" err="1"/>
              <a:t>mà</a:t>
            </a:r>
            <a:r>
              <a:rPr lang="en-US" sz="2800" dirty="0"/>
              <a:t> </a:t>
            </a:r>
            <a:r>
              <a:rPr lang="en-US" sz="2800" dirty="0" err="1"/>
              <a:t>tổng</a:t>
            </a:r>
            <a:r>
              <a:rPr lang="en-US" sz="2800" dirty="0"/>
              <a:t> </a:t>
            </a:r>
            <a:r>
              <a:rPr lang="en-US" sz="2800" dirty="0" err="1"/>
              <a:t>bậc</a:t>
            </a:r>
            <a:r>
              <a:rPr lang="en-US" sz="2800" dirty="0"/>
              <a:t> </a:t>
            </a:r>
            <a:r>
              <a:rPr lang="en-US" sz="2800" dirty="0" err="1"/>
              <a:t>hai</a:t>
            </a:r>
            <a:r>
              <a:rPr lang="en-US" sz="2800" dirty="0"/>
              <a:t> </a:t>
            </a:r>
            <a:r>
              <a:rPr lang="en-US" sz="2800" dirty="0" err="1"/>
              <a:t>đỉnh</a:t>
            </a:r>
            <a:r>
              <a:rPr lang="en-US" sz="2800" dirty="0"/>
              <a:t> </a:t>
            </a:r>
            <a:r>
              <a:rPr lang="en-US" sz="2800" dirty="0" err="1"/>
              <a:t>tuỳ</a:t>
            </a:r>
            <a:r>
              <a:rPr lang="en-US" sz="2800" dirty="0"/>
              <a:t> ý </a:t>
            </a:r>
            <a:r>
              <a:rPr lang="en-US" sz="2800" dirty="0" err="1"/>
              <a:t>đều</a:t>
            </a:r>
            <a:r>
              <a:rPr lang="en-US" sz="2800" dirty="0"/>
              <a:t> </a:t>
            </a:r>
            <a:r>
              <a:rPr lang="en-US" sz="2800" dirty="0" err="1"/>
              <a:t>không</a:t>
            </a:r>
            <a:r>
              <a:rPr lang="en-US" sz="2800" dirty="0"/>
              <a:t> </a:t>
            </a:r>
            <a:r>
              <a:rPr lang="en-US" sz="2800" dirty="0" err="1"/>
              <a:t>nhỏ</a:t>
            </a:r>
            <a:r>
              <a:rPr lang="en-US" sz="2800" dirty="0"/>
              <a:t> </a:t>
            </a:r>
            <a:r>
              <a:rPr lang="en-US" sz="2800" dirty="0" err="1"/>
              <a:t>hơn</a:t>
            </a:r>
            <a:r>
              <a:rPr lang="en-US" sz="2800" dirty="0"/>
              <a:t> </a:t>
            </a:r>
            <a:r>
              <a:rPr lang="en-US" sz="2800" dirty="0" err="1"/>
              <a:t>số</a:t>
            </a:r>
            <a:r>
              <a:rPr lang="en-US" sz="2800" dirty="0"/>
              <a:t> </a:t>
            </a:r>
            <a:r>
              <a:rPr lang="en-US" sz="2800" dirty="0" err="1"/>
              <a:t>đỉnh</a:t>
            </a:r>
            <a:r>
              <a:rPr lang="en-US" sz="2800" dirty="0"/>
              <a:t> </a:t>
            </a:r>
            <a:r>
              <a:rPr lang="en-US" sz="2800" dirty="0" err="1"/>
              <a:t>của</a:t>
            </a:r>
            <a:r>
              <a:rPr lang="en-US" sz="2800" dirty="0"/>
              <a:t> </a:t>
            </a:r>
            <a:r>
              <a:rPr lang="en-US" sz="2800" dirty="0" err="1"/>
              <a:t>đồ</a:t>
            </a:r>
            <a:r>
              <a:rPr lang="en-US" sz="2800" dirty="0"/>
              <a:t> </a:t>
            </a:r>
            <a:r>
              <a:rPr lang="en-US" sz="2800" dirty="0" err="1"/>
              <a:t>thị</a:t>
            </a:r>
            <a:r>
              <a:rPr lang="en-US" sz="2800" dirty="0"/>
              <a:t> </a:t>
            </a:r>
            <a:r>
              <a:rPr lang="en-US" sz="2800" dirty="0" err="1"/>
              <a:t>thì</a:t>
            </a:r>
            <a:r>
              <a:rPr lang="en-US" sz="2800" dirty="0"/>
              <a:t> G </a:t>
            </a:r>
            <a:r>
              <a:rPr lang="en-US" sz="2800" dirty="0" err="1"/>
              <a:t>liên</a:t>
            </a:r>
            <a:r>
              <a:rPr lang="en-US" sz="2800" dirty="0"/>
              <a:t> </a:t>
            </a:r>
            <a:r>
              <a:rPr lang="en-US" sz="2800" dirty="0" err="1"/>
              <a:t>thông</a:t>
            </a:r>
            <a:r>
              <a:rPr lang="en-US" sz="2800" dirty="0"/>
              <a:t>.</a:t>
            </a:r>
          </a:p>
          <a:p>
            <a:pPr>
              <a:defRPr/>
            </a:pPr>
            <a:r>
              <a:rPr lang="en-US" sz="2800" i="1" dirty="0" err="1"/>
              <a:t>Đỉnh</a:t>
            </a:r>
            <a:r>
              <a:rPr lang="en-US" sz="2800" i="1" dirty="0"/>
              <a:t> </a:t>
            </a:r>
            <a:r>
              <a:rPr lang="en-US" sz="2800" i="1" dirty="0" err="1"/>
              <a:t>cắt</a:t>
            </a:r>
            <a:r>
              <a:rPr lang="en-US" sz="2800" i="1" dirty="0"/>
              <a:t> </a:t>
            </a:r>
            <a:r>
              <a:rPr lang="en-US" sz="2800" i="1" dirty="0" err="1"/>
              <a:t>hoặc</a:t>
            </a:r>
            <a:r>
              <a:rPr lang="en-US" sz="2800" i="1" dirty="0"/>
              <a:t> </a:t>
            </a:r>
            <a:r>
              <a:rPr lang="en-US" sz="2800" i="1" dirty="0" err="1"/>
              <a:t>cạnh</a:t>
            </a:r>
            <a:r>
              <a:rPr lang="en-US" sz="2800" i="1" dirty="0"/>
              <a:t> </a:t>
            </a:r>
            <a:r>
              <a:rPr lang="en-US" sz="2800" i="1" dirty="0" err="1"/>
              <a:t>cắt</a:t>
            </a:r>
            <a:r>
              <a:rPr lang="en-US" sz="2800" dirty="0"/>
              <a:t> (</a:t>
            </a:r>
            <a:r>
              <a:rPr lang="en-US" sz="2800" dirty="0" err="1"/>
              <a:t>cầu</a:t>
            </a:r>
            <a:r>
              <a:rPr lang="en-US" sz="2800" dirty="0"/>
              <a:t>) </a:t>
            </a:r>
            <a:r>
              <a:rPr lang="en-US" sz="2800" dirty="0" err="1"/>
              <a:t>tách</a:t>
            </a:r>
            <a:r>
              <a:rPr lang="en-US" sz="2800" dirty="0"/>
              <a:t> </a:t>
            </a:r>
            <a:r>
              <a:rPr lang="en-US" sz="2800" dirty="0" err="1"/>
              <a:t>một</a:t>
            </a:r>
            <a:r>
              <a:rPr lang="en-US" sz="2800" dirty="0"/>
              <a:t> </a:t>
            </a:r>
            <a:r>
              <a:rPr lang="en-US" sz="2800" dirty="0" err="1"/>
              <a:t>thành</a:t>
            </a:r>
            <a:r>
              <a:rPr lang="en-US" sz="2800" dirty="0"/>
              <a:t> </a:t>
            </a:r>
            <a:r>
              <a:rPr lang="en-US" sz="2800" dirty="0" err="1"/>
              <a:t>phần</a:t>
            </a:r>
            <a:r>
              <a:rPr lang="en-US" sz="2800" dirty="0"/>
              <a:t> </a:t>
            </a:r>
            <a:r>
              <a:rPr lang="en-US" sz="2800" dirty="0" err="1"/>
              <a:t>liên</a:t>
            </a:r>
            <a:r>
              <a:rPr lang="en-US" sz="2800" dirty="0"/>
              <a:t> </a:t>
            </a:r>
            <a:r>
              <a:rPr lang="en-US" sz="2800" dirty="0" err="1"/>
              <a:t>thông</a:t>
            </a:r>
            <a:r>
              <a:rPr lang="en-US" sz="2800" dirty="0"/>
              <a:t> </a:t>
            </a:r>
            <a:r>
              <a:rPr lang="en-US" sz="2800" dirty="0" err="1"/>
              <a:t>thành</a:t>
            </a:r>
            <a:r>
              <a:rPr lang="en-US" sz="2800" dirty="0"/>
              <a:t> </a:t>
            </a:r>
            <a:r>
              <a:rPr lang="en-US" sz="2800" dirty="0" err="1"/>
              <a:t>hai</a:t>
            </a:r>
            <a:r>
              <a:rPr lang="en-US" sz="2800" dirty="0"/>
              <a:t> </a:t>
            </a:r>
            <a:r>
              <a:rPr lang="en-US" sz="2800" dirty="0" err="1"/>
              <a:t>nếu</a:t>
            </a:r>
            <a:r>
              <a:rPr lang="en-US" sz="2800" dirty="0"/>
              <a:t> </a:t>
            </a:r>
            <a:r>
              <a:rPr lang="en-US" sz="2800" dirty="0" err="1"/>
              <a:t>lọai</a:t>
            </a:r>
            <a:r>
              <a:rPr lang="en-US" sz="2800" dirty="0"/>
              <a:t> </a:t>
            </a:r>
            <a:r>
              <a:rPr lang="en-US" sz="2800" dirty="0" err="1"/>
              <a:t>bỏ</a:t>
            </a:r>
            <a:r>
              <a:rPr lang="en-US" sz="2800" dirty="0"/>
              <a:t> </a:t>
            </a:r>
            <a:r>
              <a:rPr lang="en-US" sz="2800" dirty="0" err="1"/>
              <a:t>nó</a:t>
            </a:r>
            <a:r>
              <a:rPr lang="en-US" sz="2800" dirty="0"/>
              <a:t> </a:t>
            </a:r>
            <a:r>
              <a:rPr lang="en-US" sz="2800" dirty="0" err="1"/>
              <a:t>ra</a:t>
            </a:r>
            <a:r>
              <a:rPr lang="en-US" sz="2800" dirty="0"/>
              <a:t> </a:t>
            </a:r>
            <a:r>
              <a:rPr lang="en-US" sz="2800" dirty="0" err="1"/>
              <a:t>khỏi</a:t>
            </a:r>
            <a:r>
              <a:rPr lang="en-US" sz="2800" dirty="0"/>
              <a:t> </a:t>
            </a:r>
            <a:r>
              <a:rPr lang="en-US" sz="2800" dirty="0" err="1"/>
              <a:t>đồ</a:t>
            </a:r>
            <a:r>
              <a:rPr lang="en-US" sz="2800" dirty="0"/>
              <a:t> </a:t>
            </a:r>
            <a:r>
              <a:rPr lang="en-US" sz="2800" dirty="0" err="1"/>
              <a:t>thị</a:t>
            </a:r>
            <a:r>
              <a:rPr lang="en-US" sz="2800"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948901F1-1481-4FC3-B481-86DD5C1E9E47}"/>
              </a:ext>
            </a:extLst>
          </p:cNvPr>
          <p:cNvSpPr>
            <a:spLocks noGrp="1"/>
          </p:cNvSpPr>
          <p:nvPr>
            <p:ph type="title"/>
          </p:nvPr>
        </p:nvSpPr>
        <p:spPr/>
        <p:txBody>
          <a:bodyPr/>
          <a:lstStyle/>
          <a:p>
            <a:r>
              <a:rPr lang="en-US" altLang="en-US"/>
              <a:t>Ví dụ về thành phần liên thông</a:t>
            </a:r>
          </a:p>
        </p:txBody>
      </p:sp>
      <p:sp>
        <p:nvSpPr>
          <p:cNvPr id="3" name="Content Placeholder 2">
            <a:extLst>
              <a:ext uri="{FF2B5EF4-FFF2-40B4-BE49-F238E27FC236}">
                <a16:creationId xmlns:a16="http://schemas.microsoft.com/office/drawing/2014/main" id="{AB36571B-B97B-491B-AD9D-93209CDF79D4}"/>
              </a:ext>
            </a:extLst>
          </p:cNvPr>
          <p:cNvSpPr>
            <a:spLocks noGrp="1"/>
          </p:cNvSpPr>
          <p:nvPr>
            <p:ph idx="1"/>
          </p:nvPr>
        </p:nvSpPr>
        <p:spPr>
          <a:xfrm>
            <a:off x="685800" y="1981200"/>
            <a:ext cx="4267200" cy="4114800"/>
          </a:xfrm>
        </p:spPr>
        <p:txBody>
          <a:bodyPr/>
          <a:lstStyle/>
          <a:p>
            <a:pPr>
              <a:defRPr/>
            </a:pPr>
            <a:r>
              <a:rPr lang="en-US" sz="2200" i="1" dirty="0" err="1"/>
              <a:t>Một</a:t>
            </a:r>
            <a:r>
              <a:rPr lang="en-US" sz="2200" i="1" dirty="0"/>
              <a:t> </a:t>
            </a:r>
            <a:r>
              <a:rPr lang="en-US" sz="2200" i="1" dirty="0" err="1"/>
              <a:t>thành</a:t>
            </a:r>
            <a:r>
              <a:rPr lang="en-US" sz="2200" i="1" dirty="0"/>
              <a:t> </a:t>
            </a:r>
            <a:r>
              <a:rPr lang="en-US" sz="2200" i="1" dirty="0" err="1"/>
              <a:t>phần</a:t>
            </a:r>
            <a:r>
              <a:rPr lang="en-US" sz="2200" i="1" dirty="0"/>
              <a:t> </a:t>
            </a:r>
            <a:r>
              <a:rPr lang="en-US" sz="2200" i="1" dirty="0" err="1"/>
              <a:t>liên</a:t>
            </a:r>
            <a:r>
              <a:rPr lang="en-US" sz="2200" i="1" dirty="0"/>
              <a:t> </a:t>
            </a:r>
            <a:r>
              <a:rPr lang="en-US" sz="2200" i="1" dirty="0" err="1"/>
              <a:t>thông</a:t>
            </a:r>
            <a:r>
              <a:rPr lang="en-US" sz="2200" i="1" dirty="0"/>
              <a:t> (Connected </a:t>
            </a:r>
            <a:r>
              <a:rPr lang="en-US" sz="2200" i="1"/>
              <a:t>component) của đồ thị G </a:t>
            </a:r>
            <a:r>
              <a:rPr lang="en-US" sz="2200"/>
              <a:t> </a:t>
            </a:r>
            <a:r>
              <a:rPr lang="en-US" sz="2200" dirty="0" err="1"/>
              <a:t>là</a:t>
            </a:r>
            <a:r>
              <a:rPr lang="en-US" sz="2200" dirty="0"/>
              <a:t> </a:t>
            </a:r>
            <a:r>
              <a:rPr lang="en-US" sz="2200" dirty="0" err="1"/>
              <a:t>một</a:t>
            </a:r>
            <a:r>
              <a:rPr lang="en-US" sz="2200" dirty="0"/>
              <a:t> </a:t>
            </a:r>
            <a:r>
              <a:rPr lang="en-US" sz="2200" dirty="0" err="1"/>
              <a:t>đồ</a:t>
            </a:r>
            <a:r>
              <a:rPr lang="en-US" sz="2200" dirty="0"/>
              <a:t> </a:t>
            </a:r>
            <a:r>
              <a:rPr lang="en-US" sz="2200" err="1"/>
              <a:t>thị</a:t>
            </a:r>
            <a:r>
              <a:rPr lang="en-US" sz="2200"/>
              <a:t> con lớn nhất mà vẫn liên thông của G.</a:t>
            </a:r>
            <a:endParaRPr lang="en-US" sz="2200" dirty="0"/>
          </a:p>
          <a:p>
            <a:pPr lvl="1">
              <a:defRPr/>
            </a:pPr>
            <a:r>
              <a:rPr lang="en-US" sz="2200" dirty="0" err="1"/>
              <a:t>Chú</a:t>
            </a:r>
            <a:r>
              <a:rPr lang="en-US" sz="2200" dirty="0"/>
              <a:t> ý: </a:t>
            </a:r>
            <a:r>
              <a:rPr lang="en-US" sz="2200" dirty="0" err="1"/>
              <a:t>một</a:t>
            </a:r>
            <a:r>
              <a:rPr lang="en-US" sz="2200" dirty="0"/>
              <a:t> </a:t>
            </a:r>
            <a:r>
              <a:rPr lang="en-US" sz="2200" dirty="0" err="1"/>
              <a:t>đồ</a:t>
            </a:r>
            <a:r>
              <a:rPr lang="en-US" sz="2200" dirty="0"/>
              <a:t> </a:t>
            </a:r>
            <a:r>
              <a:rPr lang="en-US" sz="2200" dirty="0" err="1"/>
              <a:t>thị</a:t>
            </a:r>
            <a:r>
              <a:rPr lang="en-US" sz="2200" dirty="0"/>
              <a:t> </a:t>
            </a:r>
            <a:r>
              <a:rPr lang="en-US" sz="2200" dirty="0" err="1"/>
              <a:t>không</a:t>
            </a:r>
            <a:r>
              <a:rPr lang="en-US" sz="2200" dirty="0"/>
              <a:t> </a:t>
            </a:r>
            <a:r>
              <a:rPr lang="en-US" sz="2200" dirty="0" err="1"/>
              <a:t>liên</a:t>
            </a:r>
            <a:r>
              <a:rPr lang="en-US" sz="2200" dirty="0"/>
              <a:t> </a:t>
            </a:r>
            <a:r>
              <a:rPr lang="en-US" sz="2200" dirty="0" err="1"/>
              <a:t>thông</a:t>
            </a:r>
            <a:r>
              <a:rPr lang="en-US" sz="2200" dirty="0"/>
              <a:t> </a:t>
            </a:r>
            <a:r>
              <a:rPr lang="en-US" sz="2200" dirty="0" err="1"/>
              <a:t>có</a:t>
            </a:r>
            <a:r>
              <a:rPr lang="en-US" sz="2200" dirty="0"/>
              <a:t> </a:t>
            </a:r>
            <a:r>
              <a:rPr lang="en-US" sz="2200" dirty="0" err="1"/>
              <a:t>thể</a:t>
            </a:r>
            <a:r>
              <a:rPr lang="en-US" sz="2200" dirty="0"/>
              <a:t> </a:t>
            </a:r>
            <a:r>
              <a:rPr lang="en-US" sz="2200" dirty="0" err="1"/>
              <a:t>có</a:t>
            </a:r>
            <a:r>
              <a:rPr lang="en-US" sz="2200" dirty="0"/>
              <a:t> </a:t>
            </a:r>
            <a:r>
              <a:rPr lang="en-US" sz="2200" dirty="0" err="1"/>
              <a:t>nhiều</a:t>
            </a:r>
            <a:r>
              <a:rPr lang="en-US" sz="2200" dirty="0"/>
              <a:t> </a:t>
            </a:r>
            <a:r>
              <a:rPr lang="en-US" sz="2200" dirty="0" err="1"/>
              <a:t>thành</a:t>
            </a:r>
            <a:r>
              <a:rPr lang="en-US" sz="2200" dirty="0"/>
              <a:t> </a:t>
            </a:r>
            <a:r>
              <a:rPr lang="en-US" sz="2200" dirty="0" err="1"/>
              <a:t>phần</a:t>
            </a:r>
            <a:r>
              <a:rPr lang="en-US" sz="2200" dirty="0"/>
              <a:t> </a:t>
            </a:r>
            <a:r>
              <a:rPr lang="en-US" sz="2200" dirty="0" err="1"/>
              <a:t>liên</a:t>
            </a:r>
            <a:r>
              <a:rPr lang="en-US" sz="2200" dirty="0"/>
              <a:t> </a:t>
            </a:r>
            <a:r>
              <a:rPr lang="en-US" sz="2200" dirty="0" err="1"/>
              <a:t>thông</a:t>
            </a:r>
            <a:endParaRPr lang="en-US" sz="2200" dirty="0"/>
          </a:p>
        </p:txBody>
      </p:sp>
      <p:sp>
        <p:nvSpPr>
          <p:cNvPr id="75780" name="Date Placeholder 3">
            <a:extLst>
              <a:ext uri="{FF2B5EF4-FFF2-40B4-BE49-F238E27FC236}">
                <a16:creationId xmlns:a16="http://schemas.microsoft.com/office/drawing/2014/main" id="{44DE2BD7-E787-4D1C-9AE0-FD4DC4FEBEB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8532A2D5-307F-4AEC-A9EA-AB96B4D84C62}"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75781" name="Footer Placeholder 4">
            <a:extLst>
              <a:ext uri="{FF2B5EF4-FFF2-40B4-BE49-F238E27FC236}">
                <a16:creationId xmlns:a16="http://schemas.microsoft.com/office/drawing/2014/main" id="{3BA153CC-4A8E-42E5-BD5F-FA55788335E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75782" name="Slide Number Placeholder 5">
            <a:extLst>
              <a:ext uri="{FF2B5EF4-FFF2-40B4-BE49-F238E27FC236}">
                <a16:creationId xmlns:a16="http://schemas.microsoft.com/office/drawing/2014/main" id="{70789B4B-6158-49EA-9B34-6627F724CF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6C55FBA4-BD5F-48D3-A885-12F1AD4F6CD4}" type="slidenum">
              <a:rPr lang="en-US" altLang="en-US" sz="1400">
                <a:solidFill>
                  <a:schemeClr val="bg1"/>
                </a:solidFill>
              </a:rPr>
              <a:pPr>
                <a:spcBef>
                  <a:spcPct val="0"/>
                </a:spcBef>
                <a:buFontTx/>
                <a:buNone/>
              </a:pPr>
              <a:t>36</a:t>
            </a:fld>
            <a:endParaRPr lang="en-US" altLang="en-US" sz="1400">
              <a:solidFill>
                <a:schemeClr val="bg1"/>
              </a:solidFill>
            </a:endParaRPr>
          </a:p>
        </p:txBody>
      </p:sp>
      <p:pic>
        <p:nvPicPr>
          <p:cNvPr id="75783" name="Picture 6">
            <a:extLst>
              <a:ext uri="{FF2B5EF4-FFF2-40B4-BE49-F238E27FC236}">
                <a16:creationId xmlns:a16="http://schemas.microsoft.com/office/drawing/2014/main" id="{C3034736-E4D7-46AC-A60B-AE8DF0EAF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533650"/>
            <a:ext cx="36576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3">
            <a:extLst>
              <a:ext uri="{FF2B5EF4-FFF2-40B4-BE49-F238E27FC236}">
                <a16:creationId xmlns:a16="http://schemas.microsoft.com/office/drawing/2014/main" id="{937A2F3B-B96C-487E-9635-8E192C19980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BAE86E93-2833-4B0F-90AC-B52634EE67FF}"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76803" name="Footer Placeholder 4">
            <a:extLst>
              <a:ext uri="{FF2B5EF4-FFF2-40B4-BE49-F238E27FC236}">
                <a16:creationId xmlns:a16="http://schemas.microsoft.com/office/drawing/2014/main" id="{F39AA621-8745-496D-B368-C102776CDF2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76804" name="Slide Number Placeholder 5">
            <a:extLst>
              <a:ext uri="{FF2B5EF4-FFF2-40B4-BE49-F238E27FC236}">
                <a16:creationId xmlns:a16="http://schemas.microsoft.com/office/drawing/2014/main" id="{4E5AADE9-3950-46A8-86B9-AC43C6AB0A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F4E3C1F5-AA35-44E7-AED5-F2EFEA61D520}" type="slidenum">
              <a:rPr lang="en-US" altLang="en-US" sz="1400">
                <a:solidFill>
                  <a:schemeClr val="bg1"/>
                </a:solidFill>
              </a:rPr>
              <a:pPr>
                <a:spcBef>
                  <a:spcPct val="0"/>
                </a:spcBef>
                <a:buFontTx/>
                <a:buNone/>
              </a:pPr>
              <a:t>37</a:t>
            </a:fld>
            <a:endParaRPr lang="en-US" altLang="en-US" sz="1400">
              <a:solidFill>
                <a:schemeClr val="bg1"/>
              </a:solidFill>
            </a:endParaRPr>
          </a:p>
        </p:txBody>
      </p:sp>
      <p:sp>
        <p:nvSpPr>
          <p:cNvPr id="76805" name="Rectangle 2">
            <a:extLst>
              <a:ext uri="{FF2B5EF4-FFF2-40B4-BE49-F238E27FC236}">
                <a16:creationId xmlns:a16="http://schemas.microsoft.com/office/drawing/2014/main" id="{77E2FCAE-3F6C-44DE-904E-78EB084D2FFF}"/>
              </a:ext>
            </a:extLst>
          </p:cNvPr>
          <p:cNvSpPr>
            <a:spLocks noGrp="1" noChangeArrowheads="1"/>
          </p:cNvSpPr>
          <p:nvPr>
            <p:ph type="title"/>
          </p:nvPr>
        </p:nvSpPr>
        <p:spPr/>
        <p:txBody>
          <a:bodyPr/>
          <a:lstStyle/>
          <a:p>
            <a:r>
              <a:rPr lang="en-US" altLang="en-US" sz="4000"/>
              <a:t>Tính Liên thông trong đồ thị có hướng</a:t>
            </a:r>
          </a:p>
        </p:txBody>
      </p:sp>
      <p:sp>
        <p:nvSpPr>
          <p:cNvPr id="35843" name="Rectangle 3">
            <a:extLst>
              <a:ext uri="{FF2B5EF4-FFF2-40B4-BE49-F238E27FC236}">
                <a16:creationId xmlns:a16="http://schemas.microsoft.com/office/drawing/2014/main" id="{201A4B94-B002-4905-B586-3284FE23804D}"/>
              </a:ext>
            </a:extLst>
          </p:cNvPr>
          <p:cNvSpPr>
            <a:spLocks noGrp="1" noChangeArrowheads="1"/>
          </p:cNvSpPr>
          <p:nvPr>
            <p:ph type="body" idx="1"/>
          </p:nvPr>
        </p:nvSpPr>
        <p:spPr>
          <a:xfrm>
            <a:off x="696913" y="1981200"/>
            <a:ext cx="7772400" cy="4267200"/>
          </a:xfrm>
        </p:spPr>
        <p:txBody>
          <a:bodyPr/>
          <a:lstStyle/>
          <a:p>
            <a:pPr>
              <a:lnSpc>
                <a:spcPct val="80000"/>
              </a:lnSpc>
              <a:defRPr/>
            </a:pPr>
            <a:r>
              <a:rPr lang="en-US" sz="2800" dirty="0" err="1"/>
              <a:t>Đồ</a:t>
            </a:r>
            <a:r>
              <a:rPr lang="en-US" sz="2800" dirty="0"/>
              <a:t> </a:t>
            </a:r>
            <a:r>
              <a:rPr lang="en-US" sz="2800" dirty="0" err="1"/>
              <a:t>thị</a:t>
            </a:r>
            <a:r>
              <a:rPr lang="en-US" sz="2800" dirty="0"/>
              <a:t> </a:t>
            </a:r>
            <a:r>
              <a:rPr lang="en-US" sz="2800" dirty="0" err="1"/>
              <a:t>có</a:t>
            </a:r>
            <a:r>
              <a:rPr lang="en-US" sz="2800" dirty="0"/>
              <a:t> </a:t>
            </a:r>
            <a:r>
              <a:rPr lang="en-US" sz="2800" dirty="0" err="1"/>
              <a:t>hướng</a:t>
            </a:r>
            <a:r>
              <a:rPr lang="en-US" sz="2800" dirty="0"/>
              <a:t> </a:t>
            </a:r>
            <a:r>
              <a:rPr lang="en-US" sz="2800" dirty="0" err="1"/>
              <a:t>là</a:t>
            </a:r>
            <a:r>
              <a:rPr lang="en-US" sz="2800" dirty="0"/>
              <a:t> </a:t>
            </a:r>
            <a:r>
              <a:rPr lang="en-US" sz="2800" i="1" dirty="0" err="1"/>
              <a:t>liên</a:t>
            </a:r>
            <a:r>
              <a:rPr lang="en-US" sz="2800" i="1" dirty="0"/>
              <a:t> </a:t>
            </a:r>
            <a:r>
              <a:rPr lang="en-US" sz="2800" i="1" dirty="0" err="1"/>
              <a:t>thông</a:t>
            </a:r>
            <a:r>
              <a:rPr lang="en-US" sz="2800" i="1" dirty="0"/>
              <a:t> </a:t>
            </a:r>
            <a:r>
              <a:rPr lang="en-US" sz="2800" i="1" dirty="0" err="1"/>
              <a:t>mạnh</a:t>
            </a:r>
            <a:r>
              <a:rPr lang="en-US" sz="2800" dirty="0"/>
              <a:t>  (</a:t>
            </a:r>
            <a:r>
              <a:rPr lang="en-US" sz="2800" i="1" dirty="0"/>
              <a:t>strongly connected)</a:t>
            </a:r>
            <a:r>
              <a:rPr lang="en-US" sz="2800" dirty="0"/>
              <a:t> </a:t>
            </a:r>
            <a:r>
              <a:rPr lang="en-US" sz="2800" dirty="0" err="1"/>
              <a:t>nếu</a:t>
            </a:r>
            <a:r>
              <a:rPr lang="en-US" sz="2800" dirty="0"/>
              <a:t> </a:t>
            </a:r>
            <a:r>
              <a:rPr lang="en-US" sz="2800" dirty="0" err="1"/>
              <a:t>luôn</a:t>
            </a:r>
            <a:r>
              <a:rPr lang="en-US" sz="2800" dirty="0"/>
              <a:t> </a:t>
            </a:r>
            <a:r>
              <a:rPr lang="en-US" sz="2800" dirty="0" err="1"/>
              <a:t>tồn</a:t>
            </a:r>
            <a:r>
              <a:rPr lang="en-US" sz="2800" dirty="0"/>
              <a:t> </a:t>
            </a:r>
            <a:r>
              <a:rPr lang="en-US" sz="2800" dirty="0" err="1"/>
              <a:t>tại</a:t>
            </a:r>
            <a:r>
              <a:rPr lang="en-US" sz="2800" dirty="0"/>
              <a:t> </a:t>
            </a:r>
            <a:r>
              <a:rPr lang="en-US" sz="2800" dirty="0" err="1"/>
              <a:t>đường</a:t>
            </a:r>
            <a:r>
              <a:rPr lang="en-US" sz="2800" dirty="0"/>
              <a:t> </a:t>
            </a:r>
            <a:r>
              <a:rPr lang="en-US" sz="2800" dirty="0" err="1"/>
              <a:t>đi</a:t>
            </a:r>
            <a:r>
              <a:rPr lang="en-US" sz="2800" dirty="0"/>
              <a:t> </a:t>
            </a:r>
            <a:r>
              <a:rPr lang="en-US" sz="2800" dirty="0" err="1"/>
              <a:t>có</a:t>
            </a:r>
            <a:r>
              <a:rPr lang="en-US" sz="2800" dirty="0"/>
              <a:t> </a:t>
            </a:r>
            <a:r>
              <a:rPr lang="en-US" sz="2800" dirty="0" err="1"/>
              <a:t>hướng</a:t>
            </a:r>
            <a:r>
              <a:rPr lang="en-US" sz="2800" dirty="0"/>
              <a:t> </a:t>
            </a:r>
            <a:r>
              <a:rPr lang="en-US" sz="2800" dirty="0" err="1"/>
              <a:t>từ</a:t>
            </a:r>
            <a:r>
              <a:rPr lang="en-US" sz="2800" dirty="0"/>
              <a:t> </a:t>
            </a:r>
            <a:r>
              <a:rPr lang="en-US" sz="2800" i="1" dirty="0"/>
              <a:t>a</a:t>
            </a:r>
            <a:r>
              <a:rPr lang="en-US" sz="2800" dirty="0"/>
              <a:t> </a:t>
            </a:r>
            <a:r>
              <a:rPr lang="en-US" sz="2800" dirty="0" err="1"/>
              <a:t>đến</a:t>
            </a:r>
            <a:r>
              <a:rPr lang="en-US" sz="2800" dirty="0"/>
              <a:t> </a:t>
            </a:r>
            <a:r>
              <a:rPr lang="en-US" sz="2800" i="1" dirty="0"/>
              <a:t>b</a:t>
            </a:r>
            <a:r>
              <a:rPr lang="en-US" sz="2800" dirty="0"/>
              <a:t> </a:t>
            </a:r>
            <a:r>
              <a:rPr lang="en-US" sz="2800" dirty="0" err="1"/>
              <a:t>đối</a:t>
            </a:r>
            <a:r>
              <a:rPr lang="en-US" sz="2800" dirty="0"/>
              <a:t> </a:t>
            </a:r>
            <a:r>
              <a:rPr lang="en-US" sz="2800" dirty="0" err="1"/>
              <a:t>với</a:t>
            </a:r>
            <a:r>
              <a:rPr lang="en-US" sz="2800" dirty="0"/>
              <a:t> </a:t>
            </a:r>
            <a:r>
              <a:rPr lang="en-US" sz="2800" dirty="0" err="1"/>
              <a:t>mỗi</a:t>
            </a:r>
            <a:r>
              <a:rPr lang="en-US" sz="2800" dirty="0"/>
              <a:t> </a:t>
            </a:r>
            <a:r>
              <a:rPr lang="en-US" sz="2800" dirty="0" err="1"/>
              <a:t>cặp</a:t>
            </a:r>
            <a:r>
              <a:rPr lang="en-US" sz="2800" dirty="0"/>
              <a:t> </a:t>
            </a:r>
            <a:r>
              <a:rPr lang="en-US" sz="2800" dirty="0" err="1"/>
              <a:t>đỉnh</a:t>
            </a:r>
            <a:r>
              <a:rPr lang="en-US" sz="2800" dirty="0"/>
              <a:t> </a:t>
            </a:r>
            <a:r>
              <a:rPr lang="en-US" sz="2800" i="1" dirty="0"/>
              <a:t>a</a:t>
            </a:r>
            <a:r>
              <a:rPr lang="en-US" sz="2800" dirty="0"/>
              <a:t> </a:t>
            </a:r>
            <a:r>
              <a:rPr lang="en-US" sz="2800" dirty="0" err="1"/>
              <a:t>và</a:t>
            </a:r>
            <a:r>
              <a:rPr lang="en-US" sz="2800" dirty="0"/>
              <a:t> </a:t>
            </a:r>
            <a:r>
              <a:rPr lang="en-US" sz="2800" i="1" dirty="0"/>
              <a:t>b</a:t>
            </a:r>
            <a:r>
              <a:rPr lang="en-US" sz="2800" dirty="0"/>
              <a:t>.  </a:t>
            </a:r>
          </a:p>
          <a:p>
            <a:pPr>
              <a:lnSpc>
                <a:spcPct val="80000"/>
              </a:lnSpc>
              <a:defRPr/>
            </a:pPr>
            <a:r>
              <a:rPr lang="en-US" sz="2800" dirty="0" err="1"/>
              <a:t>Đồ</a:t>
            </a:r>
            <a:r>
              <a:rPr lang="en-US" sz="2800" dirty="0"/>
              <a:t> </a:t>
            </a:r>
            <a:r>
              <a:rPr lang="en-US" sz="2800" dirty="0" err="1"/>
              <a:t>thi</a:t>
            </a:r>
            <a:r>
              <a:rPr lang="en-US" sz="2800" dirty="0"/>
              <a:t> </a:t>
            </a:r>
            <a:r>
              <a:rPr lang="en-US" sz="2800" dirty="0" err="1"/>
              <a:t>là</a:t>
            </a:r>
            <a:r>
              <a:rPr lang="en-US" sz="2800" dirty="0"/>
              <a:t> </a:t>
            </a:r>
            <a:r>
              <a:rPr lang="en-US" sz="2800" i="1" dirty="0" err="1"/>
              <a:t>liên</a:t>
            </a:r>
            <a:r>
              <a:rPr lang="en-US" sz="2800" i="1" dirty="0"/>
              <a:t> </a:t>
            </a:r>
            <a:r>
              <a:rPr lang="en-US" sz="2800" i="1" dirty="0" err="1"/>
              <a:t>thông</a:t>
            </a:r>
            <a:r>
              <a:rPr lang="en-US" sz="2800" i="1" dirty="0"/>
              <a:t> </a:t>
            </a:r>
            <a:r>
              <a:rPr lang="en-US" sz="2800" i="1" dirty="0" err="1"/>
              <a:t>yếu</a:t>
            </a:r>
            <a:r>
              <a:rPr lang="en-US" sz="2800" dirty="0"/>
              <a:t> (</a:t>
            </a:r>
            <a:r>
              <a:rPr lang="en-US" sz="2800" i="1" dirty="0"/>
              <a:t>weakly connected)</a:t>
            </a:r>
            <a:r>
              <a:rPr lang="en-US" sz="2800" dirty="0"/>
              <a:t> </a:t>
            </a:r>
            <a:r>
              <a:rPr lang="en-US" sz="2800" dirty="0" err="1"/>
              <a:t>nếu</a:t>
            </a:r>
            <a:r>
              <a:rPr lang="en-US" sz="2800" dirty="0"/>
              <a:t> </a:t>
            </a:r>
            <a:r>
              <a:rPr lang="en-US" sz="2800" dirty="0" err="1"/>
              <a:t>đồ</a:t>
            </a:r>
            <a:r>
              <a:rPr lang="en-US" sz="2800" dirty="0"/>
              <a:t> </a:t>
            </a:r>
            <a:r>
              <a:rPr lang="en-US" sz="2800" dirty="0" err="1"/>
              <a:t>thị</a:t>
            </a:r>
            <a:r>
              <a:rPr lang="en-US" sz="2800" dirty="0"/>
              <a:t> </a:t>
            </a:r>
            <a:r>
              <a:rPr lang="en-US" sz="2800" dirty="0" err="1"/>
              <a:t>vô</a:t>
            </a:r>
            <a:r>
              <a:rPr lang="en-US" sz="2800" dirty="0"/>
              <a:t> </a:t>
            </a:r>
            <a:r>
              <a:rPr lang="en-US" sz="2800" dirty="0" err="1"/>
              <a:t>hướng</a:t>
            </a:r>
            <a:r>
              <a:rPr lang="en-US" sz="2800" dirty="0"/>
              <a:t> </a:t>
            </a:r>
            <a:r>
              <a:rPr lang="en-US" sz="2800" dirty="0" err="1"/>
              <a:t>nền</a:t>
            </a:r>
            <a:r>
              <a:rPr lang="en-US" sz="2800" dirty="0"/>
              <a:t> </a:t>
            </a:r>
            <a:r>
              <a:rPr lang="en-US" sz="2800" dirty="0" err="1"/>
              <a:t>của</a:t>
            </a:r>
            <a:r>
              <a:rPr lang="en-US" sz="2800" dirty="0"/>
              <a:t> </a:t>
            </a:r>
            <a:r>
              <a:rPr lang="en-US" sz="2800" dirty="0" err="1"/>
              <a:t>nó</a:t>
            </a:r>
            <a:r>
              <a:rPr lang="en-US" sz="2800" dirty="0"/>
              <a:t> (</a:t>
            </a:r>
            <a:r>
              <a:rPr lang="en-US" sz="2800" dirty="0" err="1"/>
              <a:t>tức</a:t>
            </a:r>
            <a:r>
              <a:rPr lang="en-US" sz="2800" dirty="0"/>
              <a:t> </a:t>
            </a:r>
            <a:r>
              <a:rPr lang="en-US" sz="2800" dirty="0" err="1"/>
              <a:t>là</a:t>
            </a:r>
            <a:r>
              <a:rPr lang="en-US" sz="2800" dirty="0"/>
              <a:t> </a:t>
            </a:r>
            <a:r>
              <a:rPr lang="en-US" sz="2800" dirty="0" err="1"/>
              <a:t>đồ</a:t>
            </a:r>
            <a:r>
              <a:rPr lang="en-US" sz="2800" dirty="0"/>
              <a:t> </a:t>
            </a:r>
            <a:r>
              <a:rPr lang="en-US" sz="2800" dirty="0" err="1"/>
              <a:t>thị</a:t>
            </a:r>
            <a:r>
              <a:rPr lang="en-US" sz="2800" dirty="0"/>
              <a:t> </a:t>
            </a:r>
            <a:r>
              <a:rPr lang="en-US" sz="2800" dirty="0" err="1"/>
              <a:t>mà</a:t>
            </a:r>
            <a:r>
              <a:rPr lang="en-US" sz="2800" dirty="0"/>
              <a:t> </a:t>
            </a:r>
            <a:r>
              <a:rPr lang="en-US" sz="2800" dirty="0" err="1"/>
              <a:t>bỏ</a:t>
            </a:r>
            <a:r>
              <a:rPr lang="en-US" sz="2800" dirty="0"/>
              <a:t> </a:t>
            </a:r>
            <a:r>
              <a:rPr lang="en-US" sz="2800" dirty="0" err="1"/>
              <a:t>hướng</a:t>
            </a:r>
            <a:r>
              <a:rPr lang="en-US" sz="2800" dirty="0"/>
              <a:t> </a:t>
            </a:r>
            <a:r>
              <a:rPr lang="en-US" sz="2800" dirty="0" err="1"/>
              <a:t>của</a:t>
            </a:r>
            <a:r>
              <a:rPr lang="en-US" sz="2800" dirty="0"/>
              <a:t> </a:t>
            </a:r>
            <a:r>
              <a:rPr lang="en-US" sz="2800" dirty="0" err="1"/>
              <a:t>mỗi</a:t>
            </a:r>
            <a:r>
              <a:rPr lang="en-US" sz="2800" dirty="0"/>
              <a:t> </a:t>
            </a:r>
            <a:r>
              <a:rPr lang="en-US" sz="2800" dirty="0" err="1"/>
              <a:t>cạnh</a:t>
            </a:r>
            <a:r>
              <a:rPr lang="en-US" sz="2800" dirty="0"/>
              <a:t>) </a:t>
            </a:r>
            <a:r>
              <a:rPr lang="en-US" sz="2800" dirty="0" err="1"/>
              <a:t>là</a:t>
            </a:r>
            <a:r>
              <a:rPr lang="en-US" sz="2800" dirty="0"/>
              <a:t> </a:t>
            </a:r>
            <a:r>
              <a:rPr lang="en-US" sz="2800" dirty="0" err="1"/>
              <a:t>liên</a:t>
            </a:r>
            <a:r>
              <a:rPr lang="en-US" sz="2800" dirty="0"/>
              <a:t> </a:t>
            </a:r>
            <a:r>
              <a:rPr lang="en-US" sz="2800" dirty="0" err="1"/>
              <a:t>thông</a:t>
            </a:r>
            <a:r>
              <a:rPr lang="en-US" sz="2800" dirty="0"/>
              <a:t>.</a:t>
            </a:r>
          </a:p>
          <a:p>
            <a:pPr>
              <a:lnSpc>
                <a:spcPct val="80000"/>
              </a:lnSpc>
              <a:defRPr/>
            </a:pPr>
            <a:r>
              <a:rPr lang="en-US" sz="2800" dirty="0" err="1"/>
              <a:t>Lưu</a:t>
            </a:r>
            <a:r>
              <a:rPr lang="en-US" sz="2800" dirty="0"/>
              <a:t> ý  </a:t>
            </a:r>
            <a:r>
              <a:rPr lang="en-US" sz="2800" dirty="0" err="1"/>
              <a:t>liên</a:t>
            </a:r>
            <a:r>
              <a:rPr lang="en-US" sz="2800" dirty="0"/>
              <a:t> </a:t>
            </a:r>
            <a:r>
              <a:rPr lang="en-US" sz="2800" dirty="0" err="1"/>
              <a:t>thông</a:t>
            </a:r>
            <a:r>
              <a:rPr lang="en-US" sz="2800" dirty="0"/>
              <a:t> </a:t>
            </a:r>
            <a:r>
              <a:rPr lang="en-US" sz="2800" i="1" dirty="0" err="1"/>
              <a:t>mạnh</a:t>
            </a:r>
            <a:r>
              <a:rPr lang="en-US" sz="2800" dirty="0"/>
              <a:t> </a:t>
            </a:r>
            <a:r>
              <a:rPr lang="en-US" sz="2800" dirty="0" err="1"/>
              <a:t>suy</a:t>
            </a:r>
            <a:r>
              <a:rPr lang="en-US" sz="2800" dirty="0"/>
              <a:t> </a:t>
            </a:r>
            <a:r>
              <a:rPr lang="en-US" sz="2800" dirty="0" err="1"/>
              <a:t>ra</a:t>
            </a:r>
            <a:r>
              <a:rPr lang="en-US" sz="2800" dirty="0"/>
              <a:t> </a:t>
            </a:r>
            <a:r>
              <a:rPr lang="en-US" sz="2800" dirty="0" err="1"/>
              <a:t>liên</a:t>
            </a:r>
            <a:r>
              <a:rPr lang="en-US" sz="2800" dirty="0"/>
              <a:t> </a:t>
            </a:r>
            <a:r>
              <a:rPr lang="en-US" sz="2800" dirty="0" err="1"/>
              <a:t>thông</a:t>
            </a:r>
            <a:r>
              <a:rPr lang="en-US" sz="2800" dirty="0"/>
              <a:t> </a:t>
            </a:r>
            <a:r>
              <a:rPr lang="en-US" sz="2800" i="1" dirty="0" err="1"/>
              <a:t>yếu</a:t>
            </a:r>
            <a:r>
              <a:rPr lang="en-US" sz="2800" i="1" dirty="0"/>
              <a:t>, </a:t>
            </a:r>
            <a:r>
              <a:rPr lang="en-US" sz="2800" i="1" dirty="0" err="1"/>
              <a:t>nhưng</a:t>
            </a:r>
            <a:r>
              <a:rPr lang="en-US" sz="2800" i="1" dirty="0"/>
              <a:t> </a:t>
            </a:r>
            <a:r>
              <a:rPr lang="en-US" sz="2800" i="1" dirty="0" err="1"/>
              <a:t>ngược</a:t>
            </a:r>
            <a:r>
              <a:rPr lang="en-US" sz="2800" i="1" dirty="0"/>
              <a:t> </a:t>
            </a:r>
            <a:r>
              <a:rPr lang="en-US" sz="2800" i="1" dirty="0" err="1"/>
              <a:t>lại</a:t>
            </a:r>
            <a:r>
              <a:rPr lang="en-US" sz="2800" i="1" dirty="0"/>
              <a:t> </a:t>
            </a:r>
            <a:r>
              <a:rPr lang="en-US" sz="2800" i="1" dirty="0" err="1"/>
              <a:t>không</a:t>
            </a:r>
            <a:r>
              <a:rPr lang="en-US" sz="2800" i="1" dirty="0"/>
              <a:t> </a:t>
            </a:r>
            <a:r>
              <a:rPr lang="en-US" sz="2800" i="1" dirty="0" err="1"/>
              <a:t>đúng</a:t>
            </a:r>
            <a:r>
              <a:rPr lang="en-US" sz="2800" dirty="0"/>
              <a:t>.</a:t>
            </a:r>
          </a:p>
        </p:txBody>
      </p:sp>
      <p:pic>
        <p:nvPicPr>
          <p:cNvPr id="76807" name="Picture 1">
            <a:extLst>
              <a:ext uri="{FF2B5EF4-FFF2-40B4-BE49-F238E27FC236}">
                <a16:creationId xmlns:a16="http://schemas.microsoft.com/office/drawing/2014/main" id="{92D1222B-DA9D-4AAC-93FA-B0ECB6EA91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0988" y="4643438"/>
            <a:ext cx="183832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3">
            <a:extLst>
              <a:ext uri="{FF2B5EF4-FFF2-40B4-BE49-F238E27FC236}">
                <a16:creationId xmlns:a16="http://schemas.microsoft.com/office/drawing/2014/main" id="{B578FC55-7667-4F7D-97BB-FE628F68A49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4A6874FF-FDE2-4B66-80E5-E67F3860D679}"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78851" name="Footer Placeholder 4">
            <a:extLst>
              <a:ext uri="{FF2B5EF4-FFF2-40B4-BE49-F238E27FC236}">
                <a16:creationId xmlns:a16="http://schemas.microsoft.com/office/drawing/2014/main" id="{2C933879-BECD-4B6F-A704-2CFE51767F1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78852" name="Slide Number Placeholder 5">
            <a:extLst>
              <a:ext uri="{FF2B5EF4-FFF2-40B4-BE49-F238E27FC236}">
                <a16:creationId xmlns:a16="http://schemas.microsoft.com/office/drawing/2014/main" id="{23C78A8F-39CC-45E5-8E49-36D5BADA75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FD6BF475-0B79-4468-9B2C-046907525844}" type="slidenum">
              <a:rPr lang="en-US" altLang="en-US" sz="1400">
                <a:solidFill>
                  <a:schemeClr val="bg1"/>
                </a:solidFill>
              </a:rPr>
              <a:pPr>
                <a:spcBef>
                  <a:spcPct val="0"/>
                </a:spcBef>
                <a:buFontTx/>
                <a:buNone/>
              </a:pPr>
              <a:t>38</a:t>
            </a:fld>
            <a:endParaRPr lang="en-US" altLang="en-US" sz="1400">
              <a:solidFill>
                <a:schemeClr val="bg1"/>
              </a:solidFill>
            </a:endParaRPr>
          </a:p>
        </p:txBody>
      </p:sp>
      <p:sp>
        <p:nvSpPr>
          <p:cNvPr id="78853" name="Rectangle 2">
            <a:extLst>
              <a:ext uri="{FF2B5EF4-FFF2-40B4-BE49-F238E27FC236}">
                <a16:creationId xmlns:a16="http://schemas.microsoft.com/office/drawing/2014/main" id="{5A53322D-60CE-4EBB-82F4-02AAAD4D626F}"/>
              </a:ext>
            </a:extLst>
          </p:cNvPr>
          <p:cNvSpPr>
            <a:spLocks noGrp="1" noChangeArrowheads="1"/>
          </p:cNvSpPr>
          <p:nvPr>
            <p:ph type="title"/>
          </p:nvPr>
        </p:nvSpPr>
        <p:spPr/>
        <p:txBody>
          <a:bodyPr/>
          <a:lstStyle/>
          <a:p>
            <a:r>
              <a:rPr lang="en-US" altLang="en-US" sz="3600"/>
              <a:t>Đếm đường đi với ma trận liền kề</a:t>
            </a:r>
            <a:br>
              <a:rPr lang="en-US" altLang="en-US"/>
            </a:br>
            <a:r>
              <a:rPr lang="en-US" altLang="en-US" sz="3600"/>
              <a:t>Counting Paths w Adjacency Matrices</a:t>
            </a:r>
          </a:p>
        </p:txBody>
      </p:sp>
      <p:sp>
        <p:nvSpPr>
          <p:cNvPr id="37891" name="Rectangle 3">
            <a:extLst>
              <a:ext uri="{FF2B5EF4-FFF2-40B4-BE49-F238E27FC236}">
                <a16:creationId xmlns:a16="http://schemas.microsoft.com/office/drawing/2014/main" id="{D03D65F1-C654-462E-A321-B38877C3D006}"/>
              </a:ext>
            </a:extLst>
          </p:cNvPr>
          <p:cNvSpPr>
            <a:spLocks noGrp="1" noChangeArrowheads="1"/>
          </p:cNvSpPr>
          <p:nvPr>
            <p:ph type="body" idx="1"/>
          </p:nvPr>
        </p:nvSpPr>
        <p:spPr/>
        <p:txBody>
          <a:bodyPr/>
          <a:lstStyle/>
          <a:p>
            <a:pPr>
              <a:defRPr/>
            </a:pPr>
            <a:r>
              <a:rPr lang="en-US" dirty="0"/>
              <a:t>G/s </a:t>
            </a:r>
            <a:r>
              <a:rPr lang="en-US" b="1" dirty="0"/>
              <a:t>A</a:t>
            </a:r>
            <a:r>
              <a:rPr lang="en-US" dirty="0"/>
              <a:t> </a:t>
            </a:r>
            <a:r>
              <a:rPr lang="en-US" dirty="0" err="1"/>
              <a:t>là</a:t>
            </a:r>
            <a:r>
              <a:rPr lang="en-US" dirty="0"/>
              <a:t> ma </a:t>
            </a:r>
            <a:r>
              <a:rPr lang="en-US" dirty="0" err="1"/>
              <a:t>trận</a:t>
            </a:r>
            <a:r>
              <a:rPr lang="en-US" dirty="0"/>
              <a:t> </a:t>
            </a:r>
            <a:r>
              <a:rPr lang="en-US" dirty="0" err="1"/>
              <a:t>liền</a:t>
            </a:r>
            <a:r>
              <a:rPr lang="en-US" dirty="0"/>
              <a:t> </a:t>
            </a:r>
            <a:r>
              <a:rPr lang="en-US" dirty="0" err="1"/>
              <a:t>kề</a:t>
            </a:r>
            <a:r>
              <a:rPr lang="en-US" dirty="0"/>
              <a:t> </a:t>
            </a:r>
            <a:r>
              <a:rPr lang="en-US" dirty="0" err="1"/>
              <a:t>của</a:t>
            </a:r>
            <a:r>
              <a:rPr lang="en-US" dirty="0"/>
              <a:t> </a:t>
            </a:r>
            <a:r>
              <a:rPr lang="en-US" dirty="0" err="1"/>
              <a:t>đồ</a:t>
            </a:r>
            <a:r>
              <a:rPr lang="en-US" dirty="0"/>
              <a:t> </a:t>
            </a:r>
            <a:r>
              <a:rPr lang="en-US" dirty="0" err="1"/>
              <a:t>thị</a:t>
            </a:r>
            <a:r>
              <a:rPr lang="en-US" dirty="0"/>
              <a:t> </a:t>
            </a:r>
            <a:r>
              <a:rPr lang="en-US" i="1" dirty="0"/>
              <a:t>G</a:t>
            </a:r>
            <a:r>
              <a:rPr lang="en-US" dirty="0"/>
              <a:t>.</a:t>
            </a:r>
          </a:p>
          <a:p>
            <a:pPr>
              <a:defRPr/>
            </a:pPr>
            <a:r>
              <a:rPr lang="en-US" dirty="0" err="1"/>
              <a:t>Số</a:t>
            </a:r>
            <a:r>
              <a:rPr lang="en-US" dirty="0"/>
              <a:t> </a:t>
            </a:r>
            <a:r>
              <a:rPr lang="en-US" dirty="0" err="1"/>
              <a:t>các</a:t>
            </a:r>
            <a:r>
              <a:rPr lang="en-US" dirty="0"/>
              <a:t> </a:t>
            </a:r>
            <a:r>
              <a:rPr lang="en-US" dirty="0" err="1"/>
              <a:t>đường</a:t>
            </a:r>
            <a:r>
              <a:rPr lang="en-US" dirty="0"/>
              <a:t> </a:t>
            </a:r>
            <a:r>
              <a:rPr lang="en-US" dirty="0" err="1"/>
              <a:t>đi</a:t>
            </a:r>
            <a:r>
              <a:rPr lang="en-US" dirty="0"/>
              <a:t> </a:t>
            </a:r>
            <a:r>
              <a:rPr lang="en-US" dirty="0" err="1"/>
              <a:t>độ</a:t>
            </a:r>
            <a:r>
              <a:rPr lang="en-US" dirty="0"/>
              <a:t> </a:t>
            </a:r>
            <a:r>
              <a:rPr lang="en-US" dirty="0" err="1"/>
              <a:t>dài</a:t>
            </a:r>
            <a:r>
              <a:rPr lang="en-US" dirty="0"/>
              <a:t> </a:t>
            </a:r>
            <a:r>
              <a:rPr lang="en-US" i="1" dirty="0"/>
              <a:t>k</a:t>
            </a:r>
            <a:r>
              <a:rPr lang="en-US" dirty="0"/>
              <a:t> </a:t>
            </a:r>
            <a:r>
              <a:rPr lang="en-US" dirty="0" err="1"/>
              <a:t>từ</a:t>
            </a:r>
            <a:r>
              <a:rPr lang="en-US" dirty="0"/>
              <a:t> </a:t>
            </a:r>
            <a:r>
              <a:rPr lang="en-US" i="1" dirty="0"/>
              <a:t>v</a:t>
            </a:r>
            <a:r>
              <a:rPr lang="en-US" i="1" baseline="-25000" dirty="0"/>
              <a:t>i</a:t>
            </a:r>
            <a:r>
              <a:rPr lang="en-US" dirty="0"/>
              <a:t> </a:t>
            </a:r>
            <a:r>
              <a:rPr lang="en-US" dirty="0" err="1"/>
              <a:t>đến</a:t>
            </a:r>
            <a:r>
              <a:rPr lang="en-US" dirty="0"/>
              <a:t> </a:t>
            </a:r>
            <a:r>
              <a:rPr lang="en-US" i="1" dirty="0" err="1"/>
              <a:t>v</a:t>
            </a:r>
            <a:r>
              <a:rPr lang="en-US" i="1" baseline="-25000" dirty="0" err="1"/>
              <a:t>j</a:t>
            </a:r>
            <a:r>
              <a:rPr lang="en-US" dirty="0"/>
              <a:t> </a:t>
            </a:r>
            <a:r>
              <a:rPr lang="en-US" dirty="0" err="1"/>
              <a:t>bằng</a:t>
            </a:r>
            <a:r>
              <a:rPr lang="en-US" dirty="0"/>
              <a:t> </a:t>
            </a:r>
            <a:r>
              <a:rPr lang="en-US" dirty="0" err="1"/>
              <a:t>giá</a:t>
            </a:r>
            <a:r>
              <a:rPr lang="en-US" dirty="0"/>
              <a:t> </a:t>
            </a:r>
            <a:r>
              <a:rPr lang="en-US" dirty="0" err="1"/>
              <a:t>trị</a:t>
            </a:r>
            <a:r>
              <a:rPr lang="en-US" dirty="0"/>
              <a:t> </a:t>
            </a:r>
            <a:r>
              <a:rPr lang="en-US" dirty="0" err="1"/>
              <a:t>phần</a:t>
            </a:r>
            <a:r>
              <a:rPr lang="en-US" dirty="0"/>
              <a:t> </a:t>
            </a:r>
            <a:r>
              <a:rPr lang="en-US" dirty="0" err="1"/>
              <a:t>tử</a:t>
            </a:r>
            <a:r>
              <a:rPr lang="en-US" dirty="0"/>
              <a:t> </a:t>
            </a:r>
            <a:r>
              <a:rPr lang="en-US" dirty="0" err="1"/>
              <a:t>tại</a:t>
            </a:r>
            <a:r>
              <a:rPr lang="en-US" dirty="0"/>
              <a:t> </a:t>
            </a:r>
            <a:r>
              <a:rPr lang="en-US" dirty="0" err="1"/>
              <a:t>hàng</a:t>
            </a:r>
            <a:r>
              <a:rPr lang="en-US" dirty="0"/>
              <a:t> </a:t>
            </a:r>
            <a:r>
              <a:rPr lang="en-US" dirty="0" err="1"/>
              <a:t>i</a:t>
            </a:r>
            <a:r>
              <a:rPr lang="en-US" dirty="0"/>
              <a:t> </a:t>
            </a:r>
            <a:r>
              <a:rPr lang="en-US" dirty="0" err="1"/>
              <a:t>cột</a:t>
            </a:r>
            <a:r>
              <a:rPr lang="en-US" dirty="0"/>
              <a:t> j </a:t>
            </a:r>
            <a:r>
              <a:rPr lang="en-US" dirty="0" err="1"/>
              <a:t>của</a:t>
            </a:r>
            <a:r>
              <a:rPr lang="en-US" dirty="0"/>
              <a:t> ma </a:t>
            </a:r>
            <a:r>
              <a:rPr lang="en-US" dirty="0" err="1"/>
              <a:t>trận</a:t>
            </a:r>
            <a:r>
              <a:rPr lang="en-US" dirty="0"/>
              <a:t> </a:t>
            </a:r>
            <a:r>
              <a:rPr lang="en-US" b="1" dirty="0" err="1">
                <a:solidFill>
                  <a:srgbClr val="FF0000"/>
                </a:solidFill>
              </a:rPr>
              <a:t>A</a:t>
            </a:r>
            <a:r>
              <a:rPr lang="en-US" i="1" baseline="30000" dirty="0" err="1">
                <a:solidFill>
                  <a:srgbClr val="FF0000"/>
                </a:solidFill>
              </a:rPr>
              <a:t>k</a:t>
            </a:r>
            <a:r>
              <a:rPr lang="en-US" dirty="0"/>
              <a:t>.  </a:t>
            </a:r>
          </a:p>
          <a:p>
            <a:pPr>
              <a:defRPr/>
            </a:pPr>
            <a:r>
              <a:rPr lang="en-US" i="1" dirty="0" err="1"/>
              <a:t>Như</a:t>
            </a:r>
            <a:r>
              <a:rPr lang="en-US" i="1" dirty="0"/>
              <a:t> </a:t>
            </a:r>
            <a:r>
              <a:rPr lang="en-US" i="1" dirty="0" err="1"/>
              <a:t>vậy</a:t>
            </a:r>
            <a:r>
              <a:rPr lang="en-US" i="1" dirty="0"/>
              <a:t> </a:t>
            </a:r>
            <a:r>
              <a:rPr lang="en-US" i="1" dirty="0" err="1"/>
              <a:t>để</a:t>
            </a:r>
            <a:r>
              <a:rPr lang="en-US" i="1" dirty="0"/>
              <a:t> </a:t>
            </a:r>
            <a:r>
              <a:rPr lang="en-US" i="1" dirty="0" err="1"/>
              <a:t>xét</a:t>
            </a:r>
            <a:r>
              <a:rPr lang="en-US" i="1" dirty="0"/>
              <a:t> </a:t>
            </a:r>
            <a:r>
              <a:rPr lang="en-US" i="1" dirty="0" err="1"/>
              <a:t>tính</a:t>
            </a:r>
            <a:r>
              <a:rPr lang="en-US" i="1" dirty="0"/>
              <a:t> </a:t>
            </a:r>
            <a:r>
              <a:rPr lang="en-US" i="1" dirty="0" err="1"/>
              <a:t>liên</a:t>
            </a:r>
            <a:r>
              <a:rPr lang="en-US" i="1" dirty="0"/>
              <a:t> </a:t>
            </a:r>
            <a:r>
              <a:rPr lang="en-US" i="1" dirty="0" err="1"/>
              <a:t>thông</a:t>
            </a:r>
            <a:r>
              <a:rPr lang="en-US" i="1" dirty="0"/>
              <a:t> </a:t>
            </a:r>
            <a:r>
              <a:rPr lang="en-US" i="1" dirty="0" err="1"/>
              <a:t>của</a:t>
            </a:r>
            <a:r>
              <a:rPr lang="en-US" i="1" dirty="0"/>
              <a:t> </a:t>
            </a:r>
            <a:r>
              <a:rPr lang="en-US" i="1" dirty="0" err="1"/>
              <a:t>đồ</a:t>
            </a:r>
            <a:r>
              <a:rPr lang="en-US" i="1" dirty="0"/>
              <a:t> </a:t>
            </a:r>
            <a:r>
              <a:rPr lang="en-US" i="1" dirty="0" err="1"/>
              <a:t>thị</a:t>
            </a:r>
            <a:r>
              <a:rPr lang="en-US" i="1" dirty="0"/>
              <a:t> </a:t>
            </a:r>
            <a:r>
              <a:rPr lang="en-US" i="1" dirty="0" err="1"/>
              <a:t>có</a:t>
            </a:r>
            <a:r>
              <a:rPr lang="en-US" i="1" dirty="0"/>
              <a:t> n </a:t>
            </a:r>
            <a:r>
              <a:rPr lang="en-US" i="1" dirty="0" err="1"/>
              <a:t>đỉnh</a:t>
            </a:r>
            <a:r>
              <a:rPr lang="en-US" i="1" dirty="0"/>
              <a:t> ta </a:t>
            </a:r>
            <a:r>
              <a:rPr lang="en-US" i="1" dirty="0" err="1"/>
              <a:t>có</a:t>
            </a:r>
            <a:r>
              <a:rPr lang="en-US" i="1" dirty="0"/>
              <a:t> </a:t>
            </a:r>
            <a:r>
              <a:rPr lang="en-US" i="1" dirty="0" err="1"/>
              <a:t>thể</a:t>
            </a:r>
            <a:r>
              <a:rPr lang="en-US" i="1" dirty="0"/>
              <a:t> </a:t>
            </a:r>
            <a:r>
              <a:rPr lang="en-US" i="1" dirty="0" err="1"/>
              <a:t>tính</a:t>
            </a:r>
            <a:r>
              <a:rPr lang="en-US" i="1" dirty="0"/>
              <a:t> </a:t>
            </a:r>
            <a:r>
              <a:rPr lang="en-US" i="1" err="1"/>
              <a:t>đến</a:t>
            </a:r>
            <a:r>
              <a:rPr lang="en-US" i="1"/>
              <a:t> A</a:t>
            </a:r>
            <a:r>
              <a:rPr lang="en-US" i="1" baseline="30000"/>
              <a:t>n-1</a:t>
            </a:r>
            <a:r>
              <a:rPr lang="en-US" i="1"/>
              <a:t>, rồi cộng các ma trận với nhau. Nếu ma trận thu được có các phần tử đều khác 0 thì đồ thị liên thông.</a:t>
            </a:r>
            <a:endParaRPr lang="en-US" i="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7EE3ACA2-58F5-4F7A-9524-E6A48075705C}"/>
              </a:ext>
            </a:extLst>
          </p:cNvPr>
          <p:cNvSpPr>
            <a:spLocks noGrp="1"/>
          </p:cNvSpPr>
          <p:nvPr>
            <p:ph type="title"/>
          </p:nvPr>
        </p:nvSpPr>
        <p:spPr/>
        <p:txBody>
          <a:bodyPr/>
          <a:lstStyle/>
          <a:p>
            <a:r>
              <a:rPr lang="en-US" altLang="en-US"/>
              <a:t>Ví dụ về số đường đi độ dài k</a:t>
            </a:r>
          </a:p>
        </p:txBody>
      </p:sp>
      <p:sp>
        <p:nvSpPr>
          <p:cNvPr id="3" name="Content Placeholder 2">
            <a:extLst>
              <a:ext uri="{FF2B5EF4-FFF2-40B4-BE49-F238E27FC236}">
                <a16:creationId xmlns:a16="http://schemas.microsoft.com/office/drawing/2014/main" id="{CF763B78-3D6B-4BB3-9B2E-C8045F8E31B3}"/>
              </a:ext>
            </a:extLst>
          </p:cNvPr>
          <p:cNvSpPr>
            <a:spLocks noGrp="1"/>
          </p:cNvSpPr>
          <p:nvPr>
            <p:ph idx="1"/>
          </p:nvPr>
        </p:nvSpPr>
        <p:spPr>
          <a:xfrm>
            <a:off x="685800" y="1981200"/>
            <a:ext cx="5105400" cy="4114800"/>
          </a:xfrm>
        </p:spPr>
        <p:txBody>
          <a:bodyPr/>
          <a:lstStyle/>
          <a:p>
            <a:pPr>
              <a:defRPr/>
            </a:pPr>
            <a:r>
              <a:rPr lang="en-US" dirty="0" err="1"/>
              <a:t>Có</a:t>
            </a:r>
            <a:r>
              <a:rPr lang="en-US" dirty="0"/>
              <a:t> </a:t>
            </a:r>
            <a:r>
              <a:rPr lang="en-US" dirty="0" err="1"/>
              <a:t>bao</a:t>
            </a:r>
            <a:r>
              <a:rPr lang="en-US" dirty="0"/>
              <a:t> </a:t>
            </a:r>
            <a:r>
              <a:rPr lang="en-US" dirty="0" err="1"/>
              <a:t>nhiêu</a:t>
            </a:r>
            <a:r>
              <a:rPr lang="en-US" dirty="0"/>
              <a:t> </a:t>
            </a:r>
            <a:r>
              <a:rPr lang="en-US" dirty="0" err="1"/>
              <a:t>đường</a:t>
            </a:r>
            <a:r>
              <a:rPr lang="en-US" dirty="0"/>
              <a:t> </a:t>
            </a:r>
            <a:r>
              <a:rPr lang="en-US" dirty="0" err="1"/>
              <a:t>đi</a:t>
            </a:r>
            <a:r>
              <a:rPr lang="en-US" dirty="0"/>
              <a:t> </a:t>
            </a:r>
            <a:r>
              <a:rPr lang="en-US" dirty="0" err="1"/>
              <a:t>độ</a:t>
            </a:r>
            <a:r>
              <a:rPr lang="en-US" dirty="0"/>
              <a:t> </a:t>
            </a:r>
            <a:r>
              <a:rPr lang="en-US" dirty="0" err="1"/>
              <a:t>dài</a:t>
            </a:r>
            <a:r>
              <a:rPr lang="en-US" dirty="0"/>
              <a:t> 3 </a:t>
            </a:r>
            <a:r>
              <a:rPr lang="en-US" dirty="0" err="1"/>
              <a:t>từ</a:t>
            </a:r>
            <a:r>
              <a:rPr lang="en-US" dirty="0"/>
              <a:t> </a:t>
            </a:r>
            <a:r>
              <a:rPr lang="en-US" dirty="0" err="1"/>
              <a:t>đỉnh</a:t>
            </a:r>
            <a:r>
              <a:rPr lang="en-US" dirty="0"/>
              <a:t> a </a:t>
            </a:r>
            <a:r>
              <a:rPr lang="en-US" dirty="0" err="1"/>
              <a:t>đến</a:t>
            </a:r>
            <a:r>
              <a:rPr lang="en-US" dirty="0"/>
              <a:t> </a:t>
            </a:r>
            <a:r>
              <a:rPr lang="en-US" dirty="0" err="1"/>
              <a:t>đỉnh</a:t>
            </a:r>
            <a:r>
              <a:rPr lang="en-US" dirty="0"/>
              <a:t> d; </a:t>
            </a:r>
            <a:r>
              <a:rPr lang="en-US" dirty="0" err="1"/>
              <a:t>từ</a:t>
            </a:r>
            <a:r>
              <a:rPr lang="en-US" dirty="0"/>
              <a:t> </a:t>
            </a:r>
            <a:r>
              <a:rPr lang="en-US" dirty="0" err="1"/>
              <a:t>đỉnh</a:t>
            </a:r>
            <a:r>
              <a:rPr lang="en-US" dirty="0"/>
              <a:t> b </a:t>
            </a:r>
            <a:r>
              <a:rPr lang="en-US" dirty="0" err="1"/>
              <a:t>đến</a:t>
            </a:r>
            <a:r>
              <a:rPr lang="en-US" dirty="0"/>
              <a:t> </a:t>
            </a:r>
            <a:r>
              <a:rPr lang="en-US" dirty="0" err="1"/>
              <a:t>đỉnh</a:t>
            </a:r>
            <a:r>
              <a:rPr lang="en-US" dirty="0"/>
              <a:t> e?</a:t>
            </a:r>
          </a:p>
          <a:p>
            <a:pPr marL="0" indent="0">
              <a:buFontTx/>
              <a:buNone/>
              <a:defRPr/>
            </a:pPr>
            <a:endParaRPr lang="en-US" dirty="0"/>
          </a:p>
        </p:txBody>
      </p:sp>
      <p:sp>
        <p:nvSpPr>
          <p:cNvPr id="80900" name="Date Placeholder 3">
            <a:extLst>
              <a:ext uri="{FF2B5EF4-FFF2-40B4-BE49-F238E27FC236}">
                <a16:creationId xmlns:a16="http://schemas.microsoft.com/office/drawing/2014/main" id="{27BD2C67-33D8-4CA9-8F2F-C728AA2FC3F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5940D064-139D-42CD-8828-E9C975D50888}"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80901" name="Footer Placeholder 4">
            <a:extLst>
              <a:ext uri="{FF2B5EF4-FFF2-40B4-BE49-F238E27FC236}">
                <a16:creationId xmlns:a16="http://schemas.microsoft.com/office/drawing/2014/main" id="{53103A15-6ABD-4533-BE7D-0A90EE9C8DF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80902" name="Slide Number Placeholder 5">
            <a:extLst>
              <a:ext uri="{FF2B5EF4-FFF2-40B4-BE49-F238E27FC236}">
                <a16:creationId xmlns:a16="http://schemas.microsoft.com/office/drawing/2014/main" id="{BC45DB93-82DF-48D7-A4E4-A2688E2CB5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7237048E-B6F2-4373-92D2-C6031A497BB8}" type="slidenum">
              <a:rPr lang="en-US" altLang="en-US" sz="1400">
                <a:solidFill>
                  <a:schemeClr val="bg1"/>
                </a:solidFill>
              </a:rPr>
              <a:pPr>
                <a:spcBef>
                  <a:spcPct val="0"/>
                </a:spcBef>
                <a:buFontTx/>
                <a:buNone/>
              </a:pPr>
              <a:t>39</a:t>
            </a:fld>
            <a:endParaRPr lang="en-US" altLang="en-US" sz="1400">
              <a:solidFill>
                <a:schemeClr val="bg1"/>
              </a:solidFill>
            </a:endParaRPr>
          </a:p>
        </p:txBody>
      </p:sp>
      <p:pic>
        <p:nvPicPr>
          <p:cNvPr id="80903" name="Picture 6">
            <a:extLst>
              <a:ext uri="{FF2B5EF4-FFF2-40B4-BE49-F238E27FC236}">
                <a16:creationId xmlns:a16="http://schemas.microsoft.com/office/drawing/2014/main" id="{A9B13894-E195-4E38-A28E-84098B8E0A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048000"/>
            <a:ext cx="29416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a:extLst>
              <a:ext uri="{FF2B5EF4-FFF2-40B4-BE49-F238E27FC236}">
                <a16:creationId xmlns:a16="http://schemas.microsoft.com/office/drawing/2014/main" id="{341E6386-B513-47B1-8465-677821BE2F1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5ECBD9C1-11C4-40E6-963A-FEEDBD0443F2}"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0243" name="Footer Placeholder 4">
            <a:extLst>
              <a:ext uri="{FF2B5EF4-FFF2-40B4-BE49-F238E27FC236}">
                <a16:creationId xmlns:a16="http://schemas.microsoft.com/office/drawing/2014/main" id="{7D22600A-0F12-44DC-8FA5-8CBA537EBF7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0244" name="Slide Number Placeholder 5">
            <a:extLst>
              <a:ext uri="{FF2B5EF4-FFF2-40B4-BE49-F238E27FC236}">
                <a16:creationId xmlns:a16="http://schemas.microsoft.com/office/drawing/2014/main" id="{F01D70A3-8B24-4E1A-85A0-0C6C206444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8024CA4B-CFC9-4BE7-89C5-E17EC963C63F}" type="slidenum">
              <a:rPr lang="en-US" altLang="en-US" sz="1400">
                <a:solidFill>
                  <a:schemeClr val="bg1"/>
                </a:solidFill>
              </a:rPr>
              <a:pPr>
                <a:spcBef>
                  <a:spcPct val="0"/>
                </a:spcBef>
                <a:buFontTx/>
                <a:buNone/>
              </a:pPr>
              <a:t>4</a:t>
            </a:fld>
            <a:endParaRPr lang="en-US" altLang="en-US" sz="1400">
              <a:solidFill>
                <a:schemeClr val="bg1"/>
              </a:solidFill>
            </a:endParaRPr>
          </a:p>
        </p:txBody>
      </p:sp>
      <p:sp>
        <p:nvSpPr>
          <p:cNvPr id="10245" name="Rectangle 2">
            <a:extLst>
              <a:ext uri="{FF2B5EF4-FFF2-40B4-BE49-F238E27FC236}">
                <a16:creationId xmlns:a16="http://schemas.microsoft.com/office/drawing/2014/main" id="{9E32A3FA-B2FD-45E4-857D-EDD720BA7EC0}"/>
              </a:ext>
            </a:extLst>
          </p:cNvPr>
          <p:cNvSpPr>
            <a:spLocks noGrp="1" noChangeArrowheads="1"/>
          </p:cNvSpPr>
          <p:nvPr>
            <p:ph type="title"/>
          </p:nvPr>
        </p:nvSpPr>
        <p:spPr/>
        <p:txBody>
          <a:bodyPr/>
          <a:lstStyle/>
          <a:p>
            <a:r>
              <a:rPr lang="en-US" altLang="en-US"/>
              <a:t>Ứng dụng của đồ thị</a:t>
            </a:r>
          </a:p>
        </p:txBody>
      </p:sp>
      <p:sp>
        <p:nvSpPr>
          <p:cNvPr id="719875" name="Rectangle 3">
            <a:extLst>
              <a:ext uri="{FF2B5EF4-FFF2-40B4-BE49-F238E27FC236}">
                <a16:creationId xmlns:a16="http://schemas.microsoft.com/office/drawing/2014/main" id="{6C3BA8EF-74D2-4176-88D5-53D3134678C0}"/>
              </a:ext>
            </a:extLst>
          </p:cNvPr>
          <p:cNvSpPr>
            <a:spLocks noGrp="1" noChangeArrowheads="1"/>
          </p:cNvSpPr>
          <p:nvPr>
            <p:ph type="body" idx="1"/>
          </p:nvPr>
        </p:nvSpPr>
        <p:spPr>
          <a:xfrm>
            <a:off x="685800" y="1981200"/>
            <a:ext cx="7772400" cy="4267200"/>
          </a:xfrm>
        </p:spPr>
        <p:txBody>
          <a:bodyPr/>
          <a:lstStyle/>
          <a:p>
            <a:pPr>
              <a:defRPr/>
            </a:pPr>
            <a:r>
              <a:rPr lang="en-US"/>
              <a:t>Hầu như là mọi thứ (đồ thị biểu diễn các quan hệ, quan hệ có thể biểu diễn mở rộng của mọi vị từ).</a:t>
            </a:r>
          </a:p>
          <a:p>
            <a:pPr>
              <a:defRPr/>
            </a:pPr>
            <a:r>
              <a:rPr lang="en-US"/>
              <a:t>Ứng dụng trong mạng, lập lịch, tối ưu luồng, thiết kế mạch, lập đường đi.</a:t>
            </a:r>
          </a:p>
          <a:p>
            <a:pPr>
              <a:defRPr/>
            </a:pPr>
            <a:r>
              <a:rPr lang="en-US"/>
              <a:t>Ứng dụng tiếp theo: phân tích trắc địa, trò chơi điện tử, chương trình dịch, thiết kế hướng đối tượng,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a:extLst>
              <a:ext uri="{FF2B5EF4-FFF2-40B4-BE49-F238E27FC236}">
                <a16:creationId xmlns:a16="http://schemas.microsoft.com/office/drawing/2014/main" id="{B9048B75-A659-457F-847B-6C27066EDE2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7F0DA63F-39B1-40D1-980B-8754402C0D9C}"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81923" name="Footer Placeholder 4">
            <a:extLst>
              <a:ext uri="{FF2B5EF4-FFF2-40B4-BE49-F238E27FC236}">
                <a16:creationId xmlns:a16="http://schemas.microsoft.com/office/drawing/2014/main" id="{3784FD5C-A9AF-4939-94D3-E095553481B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81924" name="Slide Number Placeholder 5">
            <a:extLst>
              <a:ext uri="{FF2B5EF4-FFF2-40B4-BE49-F238E27FC236}">
                <a16:creationId xmlns:a16="http://schemas.microsoft.com/office/drawing/2014/main" id="{5C8AF076-A179-4ADA-8D4A-36665C0AAB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1E230BAC-8898-42F6-B067-38945F9350A5}" type="slidenum">
              <a:rPr lang="en-US" altLang="en-US" sz="1400">
                <a:solidFill>
                  <a:schemeClr val="bg1"/>
                </a:solidFill>
              </a:rPr>
              <a:pPr>
                <a:spcBef>
                  <a:spcPct val="0"/>
                </a:spcBef>
                <a:buFontTx/>
                <a:buNone/>
              </a:pPr>
              <a:t>40</a:t>
            </a:fld>
            <a:endParaRPr lang="en-US" altLang="en-US" sz="1400">
              <a:solidFill>
                <a:schemeClr val="bg1"/>
              </a:solidFill>
            </a:endParaRPr>
          </a:p>
        </p:txBody>
      </p:sp>
      <p:sp>
        <p:nvSpPr>
          <p:cNvPr id="81925" name="Rectangle 2">
            <a:extLst>
              <a:ext uri="{FF2B5EF4-FFF2-40B4-BE49-F238E27FC236}">
                <a16:creationId xmlns:a16="http://schemas.microsoft.com/office/drawing/2014/main" id="{2EBD139A-C35A-4C89-96AC-AE51F6286FC1}"/>
              </a:ext>
            </a:extLst>
          </p:cNvPr>
          <p:cNvSpPr>
            <a:spLocks noGrp="1" noChangeArrowheads="1"/>
          </p:cNvSpPr>
          <p:nvPr>
            <p:ph type="title"/>
          </p:nvPr>
        </p:nvSpPr>
        <p:spPr/>
        <p:txBody>
          <a:bodyPr/>
          <a:lstStyle/>
          <a:p>
            <a:r>
              <a:rPr lang="en-US" altLang="en-US" sz="4000"/>
              <a:t>Đường đi Ole và Hamilton</a:t>
            </a:r>
            <a:br>
              <a:rPr lang="en-US" altLang="en-US" sz="4000"/>
            </a:br>
            <a:r>
              <a:rPr lang="en-US" altLang="en-US" sz="4000"/>
              <a:t>§8.5: Euler &amp; Hamilton Paths</a:t>
            </a:r>
          </a:p>
        </p:txBody>
      </p:sp>
      <p:sp>
        <p:nvSpPr>
          <p:cNvPr id="38915" name="Rectangle 3">
            <a:extLst>
              <a:ext uri="{FF2B5EF4-FFF2-40B4-BE49-F238E27FC236}">
                <a16:creationId xmlns:a16="http://schemas.microsoft.com/office/drawing/2014/main" id="{F46180B2-D73A-4E5C-ABC4-908D96D62CDA}"/>
              </a:ext>
            </a:extLst>
          </p:cNvPr>
          <p:cNvSpPr>
            <a:spLocks noGrp="1" noChangeArrowheads="1"/>
          </p:cNvSpPr>
          <p:nvPr>
            <p:ph type="body" idx="1"/>
          </p:nvPr>
        </p:nvSpPr>
        <p:spPr>
          <a:xfrm>
            <a:off x="685800" y="1981200"/>
            <a:ext cx="7772400" cy="4332288"/>
          </a:xfrm>
        </p:spPr>
        <p:txBody>
          <a:bodyPr/>
          <a:lstStyle/>
          <a:p>
            <a:pPr>
              <a:defRPr/>
            </a:pPr>
            <a:r>
              <a:rPr lang="en-US"/>
              <a:t>Chu trình </a:t>
            </a:r>
            <a:r>
              <a:rPr lang="en-US" b="1" i="1" u="sng"/>
              <a:t>E</a:t>
            </a:r>
            <a:r>
              <a:rPr lang="en-US" b="1" i="1"/>
              <a:t>uler </a:t>
            </a:r>
            <a:r>
              <a:rPr lang="en-US">
                <a:effectLst/>
              </a:rPr>
              <a:t>trong </a:t>
            </a:r>
            <a:r>
              <a:rPr lang="en-US" i="1"/>
              <a:t>G</a:t>
            </a:r>
            <a:r>
              <a:rPr lang="en-US"/>
              <a:t> là chu trình đơn chứa mọi cạnh của </a:t>
            </a:r>
            <a:r>
              <a:rPr lang="en-US" i="1"/>
              <a:t>G</a:t>
            </a:r>
            <a:r>
              <a:rPr lang="en-US"/>
              <a:t>.</a:t>
            </a:r>
          </a:p>
          <a:p>
            <a:pPr>
              <a:defRPr/>
            </a:pPr>
            <a:r>
              <a:rPr lang="en-US"/>
              <a:t>Đường đi </a:t>
            </a:r>
            <a:r>
              <a:rPr lang="en-US" b="1" i="1" u="sng"/>
              <a:t>E</a:t>
            </a:r>
            <a:r>
              <a:rPr lang="en-US" b="1" i="1"/>
              <a:t>uler </a:t>
            </a:r>
            <a:r>
              <a:rPr lang="en-US"/>
              <a:t>trong </a:t>
            </a:r>
            <a:r>
              <a:rPr lang="en-US" i="1"/>
              <a:t>G</a:t>
            </a:r>
            <a:r>
              <a:rPr lang="en-US"/>
              <a:t> là đường đi đơn chứa mọi cạnh của </a:t>
            </a:r>
            <a:r>
              <a:rPr lang="en-US" i="1"/>
              <a:t>G</a:t>
            </a:r>
            <a:r>
              <a:rPr lang="en-US"/>
              <a:t>.</a:t>
            </a:r>
          </a:p>
          <a:p>
            <a:pPr>
              <a:defRPr/>
            </a:pPr>
            <a:r>
              <a:rPr lang="en-US"/>
              <a:t>Chu trình </a:t>
            </a:r>
            <a:r>
              <a:rPr lang="en-US" b="1" i="1"/>
              <a:t>Hamil</a:t>
            </a:r>
            <a:r>
              <a:rPr lang="en-US" b="1" i="1" u="sng"/>
              <a:t>t</a:t>
            </a:r>
            <a:r>
              <a:rPr lang="en-US" b="1" i="1"/>
              <a:t>on </a:t>
            </a:r>
            <a:r>
              <a:rPr lang="en-US"/>
              <a:t>là chu trình duyệt qua mỗi đỉnh của </a:t>
            </a:r>
            <a:r>
              <a:rPr lang="en-US" i="1"/>
              <a:t>G</a:t>
            </a:r>
            <a:r>
              <a:rPr lang="en-US"/>
              <a:t> đúng một lần.</a:t>
            </a:r>
          </a:p>
          <a:p>
            <a:pPr>
              <a:defRPr/>
            </a:pPr>
            <a:r>
              <a:rPr lang="en-US"/>
              <a:t>Đường đi </a:t>
            </a:r>
            <a:r>
              <a:rPr lang="en-US" b="1" i="1"/>
              <a:t>Hamil</a:t>
            </a:r>
            <a:r>
              <a:rPr lang="en-US" b="1" i="1" u="sng"/>
              <a:t>t</a:t>
            </a:r>
            <a:r>
              <a:rPr lang="en-US" b="1" i="1"/>
              <a:t>on </a:t>
            </a:r>
            <a:r>
              <a:rPr lang="en-US"/>
              <a:t>là đường đi duyệt qua mỗi đỉnh của </a:t>
            </a:r>
            <a:r>
              <a:rPr lang="en-US" i="1"/>
              <a:t>G</a:t>
            </a:r>
            <a:r>
              <a:rPr lang="en-US"/>
              <a:t> đúng một lần.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Date Placeholder 3">
            <a:extLst>
              <a:ext uri="{FF2B5EF4-FFF2-40B4-BE49-F238E27FC236}">
                <a16:creationId xmlns:a16="http://schemas.microsoft.com/office/drawing/2014/main" id="{6999FA6E-946A-4393-A9EA-45738899FCE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5AD4AEA0-2053-4DFC-AE9C-E568AC8A5099}"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83971" name="Footer Placeholder 4">
            <a:extLst>
              <a:ext uri="{FF2B5EF4-FFF2-40B4-BE49-F238E27FC236}">
                <a16:creationId xmlns:a16="http://schemas.microsoft.com/office/drawing/2014/main" id="{718FE08F-F582-446F-80B8-2E382222DE7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83972" name="Slide Number Placeholder 5">
            <a:extLst>
              <a:ext uri="{FF2B5EF4-FFF2-40B4-BE49-F238E27FC236}">
                <a16:creationId xmlns:a16="http://schemas.microsoft.com/office/drawing/2014/main" id="{EC9B66FD-C800-4EB2-ACF8-F9DA53C6A0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ADE5C72D-C036-4DF3-AF33-135A23E4E7D8}" type="slidenum">
              <a:rPr lang="en-US" altLang="en-US" sz="1400">
                <a:solidFill>
                  <a:schemeClr val="bg1"/>
                </a:solidFill>
              </a:rPr>
              <a:pPr>
                <a:spcBef>
                  <a:spcPct val="0"/>
                </a:spcBef>
                <a:buFontTx/>
                <a:buNone/>
              </a:pPr>
              <a:t>41</a:t>
            </a:fld>
            <a:endParaRPr lang="en-US" altLang="en-US" sz="1400">
              <a:solidFill>
                <a:schemeClr val="bg1"/>
              </a:solidFill>
            </a:endParaRPr>
          </a:p>
        </p:txBody>
      </p:sp>
      <p:sp>
        <p:nvSpPr>
          <p:cNvPr id="83973" name="Rectangle 8">
            <a:extLst>
              <a:ext uri="{FF2B5EF4-FFF2-40B4-BE49-F238E27FC236}">
                <a16:creationId xmlns:a16="http://schemas.microsoft.com/office/drawing/2014/main" id="{DF719E2E-786F-4176-AE1E-CF571BE96513}"/>
              </a:ext>
            </a:extLst>
          </p:cNvPr>
          <p:cNvSpPr>
            <a:spLocks noGrp="1" noChangeArrowheads="1"/>
          </p:cNvSpPr>
          <p:nvPr>
            <p:ph type="title"/>
          </p:nvPr>
        </p:nvSpPr>
        <p:spPr/>
        <p:txBody>
          <a:bodyPr/>
          <a:lstStyle/>
          <a:p>
            <a:r>
              <a:rPr lang="en-US" altLang="en-US" sz="4000"/>
              <a:t>Các cầu trong bài toán K</a:t>
            </a:r>
            <a:r>
              <a:rPr lang="en-US" altLang="en-US" sz="4000">
                <a:cs typeface="Times New Roman" panose="02020603050405020304" pitchFamily="18" charset="0"/>
              </a:rPr>
              <a:t>önigsberg</a:t>
            </a:r>
            <a:r>
              <a:rPr lang="en-US" altLang="en-US" sz="4000"/>
              <a:t> Bridges of K</a:t>
            </a:r>
            <a:r>
              <a:rPr lang="en-US" altLang="en-US" sz="4000">
                <a:cs typeface="Times New Roman" panose="02020603050405020304" pitchFamily="18" charset="0"/>
              </a:rPr>
              <a:t>önigsberg Problem</a:t>
            </a:r>
          </a:p>
        </p:txBody>
      </p:sp>
      <p:sp>
        <p:nvSpPr>
          <p:cNvPr id="828425" name="Rectangle 9">
            <a:extLst>
              <a:ext uri="{FF2B5EF4-FFF2-40B4-BE49-F238E27FC236}">
                <a16:creationId xmlns:a16="http://schemas.microsoft.com/office/drawing/2014/main" id="{8FC362E6-8F61-4983-8A9C-DCADF005503F}"/>
              </a:ext>
            </a:extLst>
          </p:cNvPr>
          <p:cNvSpPr>
            <a:spLocks noGrp="1" noChangeArrowheads="1"/>
          </p:cNvSpPr>
          <p:nvPr>
            <p:ph type="body" idx="1"/>
          </p:nvPr>
        </p:nvSpPr>
        <p:spPr/>
        <p:txBody>
          <a:bodyPr/>
          <a:lstStyle/>
          <a:p>
            <a:pPr>
              <a:defRPr/>
            </a:pPr>
            <a:r>
              <a:rPr lang="en-US"/>
              <a:t>Chúng ta có thể dạo quanh thành phố qua mỗi cầu đúng một lần rồi lại trở về điểm xuất phát được không?</a:t>
            </a:r>
          </a:p>
        </p:txBody>
      </p:sp>
      <p:pic>
        <p:nvPicPr>
          <p:cNvPr id="828421" name="Picture 5" descr="konigsberg">
            <a:extLst>
              <a:ext uri="{FF2B5EF4-FFF2-40B4-BE49-F238E27FC236}">
                <a16:creationId xmlns:a16="http://schemas.microsoft.com/office/drawing/2014/main" id="{C4979607-B7CE-4BE1-A8AA-751B553BFE38}"/>
              </a:ext>
            </a:extLst>
          </p:cNvPr>
          <p:cNvPicPr>
            <a:picLocks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990600" y="3429000"/>
            <a:ext cx="4584700" cy="2374900"/>
          </a:xfrm>
          <a:noFill/>
          <a:extLst>
            <a:ext uri="{909E8E84-426E-40DD-AFC4-6F175D3DCCD1}">
              <a14:hiddenFill xmlns:a14="http://schemas.microsoft.com/office/drawing/2010/main">
                <a:solidFill>
                  <a:schemeClr val="bg1"/>
                </a:solidFill>
              </a14:hiddenFill>
            </a:ext>
          </a:extLst>
        </p:spPr>
      </p:pic>
      <p:pic>
        <p:nvPicPr>
          <p:cNvPr id="828427" name="Picture 11" descr="GS99">
            <a:extLst>
              <a:ext uri="{FF2B5EF4-FFF2-40B4-BE49-F238E27FC236}">
                <a16:creationId xmlns:a16="http://schemas.microsoft.com/office/drawing/2014/main" id="{1F60111C-6762-4807-9EDD-89A719D5B5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429000"/>
            <a:ext cx="23622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7" name="Text Box 12">
            <a:extLst>
              <a:ext uri="{FF2B5EF4-FFF2-40B4-BE49-F238E27FC236}">
                <a16:creationId xmlns:a16="http://schemas.microsoft.com/office/drawing/2014/main" id="{1070DC57-FE4F-4207-A7BC-1D016D6EFB3F}"/>
              </a:ext>
            </a:extLst>
          </p:cNvPr>
          <p:cNvSpPr txBox="1">
            <a:spLocks noChangeArrowheads="1"/>
          </p:cNvSpPr>
          <p:nvPr/>
        </p:nvSpPr>
        <p:spPr bwMode="auto">
          <a:xfrm>
            <a:off x="3581400" y="34290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A</a:t>
            </a:r>
          </a:p>
        </p:txBody>
      </p:sp>
      <p:sp>
        <p:nvSpPr>
          <p:cNvPr id="83978" name="Text Box 13">
            <a:extLst>
              <a:ext uri="{FF2B5EF4-FFF2-40B4-BE49-F238E27FC236}">
                <a16:creationId xmlns:a16="http://schemas.microsoft.com/office/drawing/2014/main" id="{68513CBF-954C-4312-8A0B-90F5057032AF}"/>
              </a:ext>
            </a:extLst>
          </p:cNvPr>
          <p:cNvSpPr txBox="1">
            <a:spLocks noChangeArrowheads="1"/>
          </p:cNvSpPr>
          <p:nvPr/>
        </p:nvSpPr>
        <p:spPr bwMode="auto">
          <a:xfrm>
            <a:off x="2438400" y="43434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B</a:t>
            </a:r>
          </a:p>
        </p:txBody>
      </p:sp>
      <p:sp>
        <p:nvSpPr>
          <p:cNvPr id="83979" name="Text Box 14">
            <a:extLst>
              <a:ext uri="{FF2B5EF4-FFF2-40B4-BE49-F238E27FC236}">
                <a16:creationId xmlns:a16="http://schemas.microsoft.com/office/drawing/2014/main" id="{CDEC681F-1F9B-4B7C-9A8F-055F769E6D66}"/>
              </a:ext>
            </a:extLst>
          </p:cNvPr>
          <p:cNvSpPr txBox="1">
            <a:spLocks noChangeArrowheads="1"/>
          </p:cNvSpPr>
          <p:nvPr/>
        </p:nvSpPr>
        <p:spPr bwMode="auto">
          <a:xfrm>
            <a:off x="3581400" y="5334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C</a:t>
            </a:r>
          </a:p>
        </p:txBody>
      </p:sp>
      <p:sp>
        <p:nvSpPr>
          <p:cNvPr id="83980" name="Text Box 15">
            <a:extLst>
              <a:ext uri="{FF2B5EF4-FFF2-40B4-BE49-F238E27FC236}">
                <a16:creationId xmlns:a16="http://schemas.microsoft.com/office/drawing/2014/main" id="{4C7283A7-8546-4AA4-BEC5-E09EE7BF7721}"/>
              </a:ext>
            </a:extLst>
          </p:cNvPr>
          <p:cNvSpPr txBox="1">
            <a:spLocks noChangeArrowheads="1"/>
          </p:cNvSpPr>
          <p:nvPr/>
        </p:nvSpPr>
        <p:spPr bwMode="auto">
          <a:xfrm>
            <a:off x="4800600" y="42672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D</a:t>
            </a:r>
          </a:p>
        </p:txBody>
      </p:sp>
      <p:sp>
        <p:nvSpPr>
          <p:cNvPr id="83981" name="Text Box 16">
            <a:extLst>
              <a:ext uri="{FF2B5EF4-FFF2-40B4-BE49-F238E27FC236}">
                <a16:creationId xmlns:a16="http://schemas.microsoft.com/office/drawing/2014/main" id="{9C82364A-055D-4C1D-8360-DE2CCA6EBA19}"/>
              </a:ext>
            </a:extLst>
          </p:cNvPr>
          <p:cNvSpPr txBox="1">
            <a:spLocks noChangeArrowheads="1"/>
          </p:cNvSpPr>
          <p:nvPr/>
        </p:nvSpPr>
        <p:spPr bwMode="auto">
          <a:xfrm>
            <a:off x="1676400" y="5715000"/>
            <a:ext cx="2770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The original problem</a:t>
            </a:r>
          </a:p>
        </p:txBody>
      </p:sp>
      <p:sp>
        <p:nvSpPr>
          <p:cNvPr id="83982" name="Text Box 17">
            <a:extLst>
              <a:ext uri="{FF2B5EF4-FFF2-40B4-BE49-F238E27FC236}">
                <a16:creationId xmlns:a16="http://schemas.microsoft.com/office/drawing/2014/main" id="{A340E67F-3FBA-444C-A93B-59F7149F5F32}"/>
              </a:ext>
            </a:extLst>
          </p:cNvPr>
          <p:cNvSpPr txBox="1">
            <a:spLocks noChangeArrowheads="1"/>
          </p:cNvSpPr>
          <p:nvPr/>
        </p:nvSpPr>
        <p:spPr bwMode="auto">
          <a:xfrm>
            <a:off x="5562600" y="56388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Equivalent multigraph</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28421"/>
                                        </p:tgtEl>
                                        <p:attrNameLst>
                                          <p:attrName>style.visibility</p:attrName>
                                        </p:attrNameLst>
                                      </p:cBhvr>
                                      <p:to>
                                        <p:strVal val="visible"/>
                                      </p:to>
                                    </p:set>
                                    <p:anim calcmode="lin" valueType="num">
                                      <p:cBhvr additive="base">
                                        <p:cTn id="7" dur="500" fill="hold"/>
                                        <p:tgtEl>
                                          <p:spTgt spid="828421"/>
                                        </p:tgtEl>
                                        <p:attrNameLst>
                                          <p:attrName>ppt_x</p:attrName>
                                        </p:attrNameLst>
                                      </p:cBhvr>
                                      <p:tavLst>
                                        <p:tav tm="0">
                                          <p:val>
                                            <p:strVal val="#ppt_x"/>
                                          </p:val>
                                        </p:tav>
                                        <p:tav tm="100000">
                                          <p:val>
                                            <p:strVal val="#ppt_x"/>
                                          </p:val>
                                        </p:tav>
                                      </p:tavLst>
                                    </p:anim>
                                    <p:anim calcmode="lin" valueType="num">
                                      <p:cBhvr additive="base">
                                        <p:cTn id="8" dur="500" fill="hold"/>
                                        <p:tgtEl>
                                          <p:spTgt spid="8284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828427"/>
                                        </p:tgtEl>
                                        <p:attrNameLst>
                                          <p:attrName>style.visibility</p:attrName>
                                        </p:attrNameLst>
                                      </p:cBhvr>
                                      <p:to>
                                        <p:strVal val="visible"/>
                                      </p:to>
                                    </p:set>
                                    <p:animEffect transition="in" filter="blinds(horizontal)">
                                      <p:cBhvr>
                                        <p:cTn id="13" dur="500"/>
                                        <p:tgtEl>
                                          <p:spTgt spid="828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3">
            <a:extLst>
              <a:ext uri="{FF2B5EF4-FFF2-40B4-BE49-F238E27FC236}">
                <a16:creationId xmlns:a16="http://schemas.microsoft.com/office/drawing/2014/main" id="{64C178AB-220E-4C32-8B67-7BC687C9121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6E5676BA-A719-4CB8-850F-F8EF40D35BD2}"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86019" name="Footer Placeholder 4">
            <a:extLst>
              <a:ext uri="{FF2B5EF4-FFF2-40B4-BE49-F238E27FC236}">
                <a16:creationId xmlns:a16="http://schemas.microsoft.com/office/drawing/2014/main" id="{4FAEEEF8-C0EA-4FC0-BB24-9D22845DFA8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86020" name="Slide Number Placeholder 5">
            <a:extLst>
              <a:ext uri="{FF2B5EF4-FFF2-40B4-BE49-F238E27FC236}">
                <a16:creationId xmlns:a16="http://schemas.microsoft.com/office/drawing/2014/main" id="{7819C22D-2819-4869-96BE-F1FA167A67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3BE721A6-97A5-4314-B50B-BFFB0069B70F}" type="slidenum">
              <a:rPr lang="en-US" altLang="en-US" sz="1400">
                <a:solidFill>
                  <a:schemeClr val="bg1"/>
                </a:solidFill>
              </a:rPr>
              <a:pPr>
                <a:spcBef>
                  <a:spcPct val="0"/>
                </a:spcBef>
                <a:buFontTx/>
                <a:buNone/>
              </a:pPr>
              <a:t>42</a:t>
            </a:fld>
            <a:endParaRPr lang="en-US" altLang="en-US" sz="1400">
              <a:solidFill>
                <a:schemeClr val="bg1"/>
              </a:solidFill>
            </a:endParaRPr>
          </a:p>
        </p:txBody>
      </p:sp>
      <p:sp>
        <p:nvSpPr>
          <p:cNvPr id="86021" name="Rectangle 2">
            <a:extLst>
              <a:ext uri="{FF2B5EF4-FFF2-40B4-BE49-F238E27FC236}">
                <a16:creationId xmlns:a16="http://schemas.microsoft.com/office/drawing/2014/main" id="{4D0F7BCD-E9B0-405F-9335-BFDD7E5174CE}"/>
              </a:ext>
            </a:extLst>
          </p:cNvPr>
          <p:cNvSpPr>
            <a:spLocks noGrp="1" noChangeArrowheads="1"/>
          </p:cNvSpPr>
          <p:nvPr>
            <p:ph type="title"/>
          </p:nvPr>
        </p:nvSpPr>
        <p:spPr/>
        <p:txBody>
          <a:bodyPr/>
          <a:lstStyle/>
          <a:p>
            <a:r>
              <a:rPr lang="en-US" altLang="en-US" sz="4000"/>
              <a:t>Định lý về chu trình và đường đi Ole</a:t>
            </a:r>
          </a:p>
        </p:txBody>
      </p:sp>
      <p:sp>
        <p:nvSpPr>
          <p:cNvPr id="39939" name="Rectangle 3">
            <a:extLst>
              <a:ext uri="{FF2B5EF4-FFF2-40B4-BE49-F238E27FC236}">
                <a16:creationId xmlns:a16="http://schemas.microsoft.com/office/drawing/2014/main" id="{254E6122-976A-44A9-ACFF-C7D9BDEA45CB}"/>
              </a:ext>
            </a:extLst>
          </p:cNvPr>
          <p:cNvSpPr>
            <a:spLocks noGrp="1" noChangeArrowheads="1"/>
          </p:cNvSpPr>
          <p:nvPr>
            <p:ph type="body" idx="1"/>
          </p:nvPr>
        </p:nvSpPr>
        <p:spPr>
          <a:xfrm>
            <a:off x="457200" y="1676400"/>
            <a:ext cx="8305800" cy="4648200"/>
          </a:xfrm>
        </p:spPr>
        <p:txBody>
          <a:bodyPr/>
          <a:lstStyle/>
          <a:p>
            <a:pPr>
              <a:lnSpc>
                <a:spcPct val="90000"/>
              </a:lnSpc>
              <a:defRPr/>
            </a:pPr>
            <a:r>
              <a:rPr lang="en-US" b="1"/>
              <a:t>Theorem:</a:t>
            </a:r>
            <a:r>
              <a:rPr lang="en-US"/>
              <a:t> Đa đồ thị liên thông có chu trình Euler khi và chỉ khi mỗi đỉnh đều có bậc chẵn.</a:t>
            </a:r>
          </a:p>
          <a:p>
            <a:pPr lvl="1">
              <a:lnSpc>
                <a:spcPct val="90000"/>
              </a:lnSpc>
              <a:defRPr/>
            </a:pPr>
            <a:r>
              <a:rPr lang="en-US" b="1"/>
              <a:t>Proof:</a:t>
            </a:r>
            <a:r>
              <a:rPr lang="en-US"/>
              <a:t> </a:t>
            </a:r>
          </a:p>
          <a:p>
            <a:pPr lvl="2">
              <a:lnSpc>
                <a:spcPct val="90000"/>
              </a:lnSpc>
              <a:defRPr/>
            </a:pPr>
            <a:r>
              <a:rPr lang="en-US">
                <a:latin typeface=""/>
              </a:rPr>
              <a:t>(→)  </a:t>
            </a:r>
            <a:r>
              <a:rPr lang="en-US"/>
              <a:t>Chu trình bổ sung thêm 2 đến bậc của mỗi đỉnh khi đi qua nó.</a:t>
            </a:r>
          </a:p>
          <a:p>
            <a:pPr lvl="2">
              <a:lnSpc>
                <a:spcPct val="90000"/>
              </a:lnSpc>
              <a:defRPr/>
            </a:pPr>
            <a:r>
              <a:rPr lang="en-US">
                <a:cs typeface="Times New Roman" pitchFamily="18" charset="0"/>
              </a:rPr>
              <a:t>(←) X</a:t>
            </a:r>
            <a:r>
              <a:rPr lang="en-US"/>
              <a:t>â</a:t>
            </a:r>
            <a:r>
              <a:rPr lang="en-US">
                <a:cs typeface="Times New Roman" pitchFamily="18" charset="0"/>
              </a:rPr>
              <a:t>y d</a:t>
            </a:r>
            <a:r>
              <a:rPr lang="en-US"/>
              <a:t>ựng theo thuật tóan trong sách</a:t>
            </a:r>
            <a:endParaRPr lang="en-US" b="1"/>
          </a:p>
          <a:p>
            <a:pPr>
              <a:lnSpc>
                <a:spcPct val="90000"/>
              </a:lnSpc>
              <a:defRPr/>
            </a:pPr>
            <a:r>
              <a:rPr lang="en-US" b="1"/>
              <a:t>Theorem:</a:t>
            </a:r>
            <a:r>
              <a:rPr lang="en-US"/>
              <a:t>  Đa đồ thị liên thông có đường đi  Euler (nhưng không phải chu trình Euler) khi và chỉ khi nó có đúng 2 đỉnh bậc lẻ.</a:t>
            </a:r>
          </a:p>
          <a:p>
            <a:pPr lvl="1">
              <a:lnSpc>
                <a:spcPct val="90000"/>
              </a:lnSpc>
              <a:defRPr/>
            </a:pPr>
            <a:r>
              <a:rPr lang="en-US"/>
              <a:t>Một là đỉnh xuất phát, một là đỉnh kết thúc.</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3">
            <a:extLst>
              <a:ext uri="{FF2B5EF4-FFF2-40B4-BE49-F238E27FC236}">
                <a16:creationId xmlns:a16="http://schemas.microsoft.com/office/drawing/2014/main" id="{6E7C2A05-305A-44A5-B2DC-AEB8F97079D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A5B05179-1B39-44CF-A327-D1B287694899}"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88067" name="Footer Placeholder 4">
            <a:extLst>
              <a:ext uri="{FF2B5EF4-FFF2-40B4-BE49-F238E27FC236}">
                <a16:creationId xmlns:a16="http://schemas.microsoft.com/office/drawing/2014/main" id="{8AB9E329-E52A-45AA-96F9-D8C33320E1E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88068" name="Slide Number Placeholder 5">
            <a:extLst>
              <a:ext uri="{FF2B5EF4-FFF2-40B4-BE49-F238E27FC236}">
                <a16:creationId xmlns:a16="http://schemas.microsoft.com/office/drawing/2014/main" id="{C019C679-E78A-4A96-96FC-2CD699D311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EC75CC24-739B-4C21-8860-E118544DD9A4}" type="slidenum">
              <a:rPr lang="en-US" altLang="en-US" sz="1400">
                <a:solidFill>
                  <a:schemeClr val="bg1"/>
                </a:solidFill>
              </a:rPr>
              <a:pPr>
                <a:spcBef>
                  <a:spcPct val="0"/>
                </a:spcBef>
                <a:buFontTx/>
                <a:buNone/>
              </a:pPr>
              <a:t>43</a:t>
            </a:fld>
            <a:endParaRPr lang="en-US" altLang="en-US" sz="1400">
              <a:solidFill>
                <a:schemeClr val="bg1"/>
              </a:solidFill>
            </a:endParaRPr>
          </a:p>
        </p:txBody>
      </p:sp>
      <p:sp>
        <p:nvSpPr>
          <p:cNvPr id="88069" name="Rectangle 2">
            <a:extLst>
              <a:ext uri="{FF2B5EF4-FFF2-40B4-BE49-F238E27FC236}">
                <a16:creationId xmlns:a16="http://schemas.microsoft.com/office/drawing/2014/main" id="{F4817312-EF7C-4606-9792-D537FBC17FE7}"/>
              </a:ext>
            </a:extLst>
          </p:cNvPr>
          <p:cNvSpPr>
            <a:spLocks noGrp="1" noChangeArrowheads="1"/>
          </p:cNvSpPr>
          <p:nvPr>
            <p:ph type="title"/>
          </p:nvPr>
        </p:nvSpPr>
        <p:spPr/>
        <p:txBody>
          <a:bodyPr/>
          <a:lstStyle/>
          <a:p>
            <a:r>
              <a:rPr lang="en-US" altLang="en-US" sz="4000"/>
              <a:t>Thuật toán chu trình Euler </a:t>
            </a:r>
            <a:br>
              <a:rPr lang="en-US" altLang="en-US" sz="4000"/>
            </a:br>
            <a:r>
              <a:rPr lang="en-US" altLang="en-US" sz="4000"/>
              <a:t>Euler Circuit Algorithm</a:t>
            </a:r>
          </a:p>
        </p:txBody>
      </p:sp>
      <p:sp>
        <p:nvSpPr>
          <p:cNvPr id="850947" name="Rectangle 3">
            <a:extLst>
              <a:ext uri="{FF2B5EF4-FFF2-40B4-BE49-F238E27FC236}">
                <a16:creationId xmlns:a16="http://schemas.microsoft.com/office/drawing/2014/main" id="{2A66FB0A-9774-4825-A3BC-5EAF373D39DE}"/>
              </a:ext>
            </a:extLst>
          </p:cNvPr>
          <p:cNvSpPr>
            <a:spLocks noGrp="1" noChangeArrowheads="1"/>
          </p:cNvSpPr>
          <p:nvPr>
            <p:ph type="body" idx="1"/>
          </p:nvPr>
        </p:nvSpPr>
        <p:spPr/>
        <p:txBody>
          <a:bodyPr/>
          <a:lstStyle/>
          <a:p>
            <a:pPr>
              <a:defRPr/>
            </a:pPr>
            <a:r>
              <a:rPr lang="en-US"/>
              <a:t>Bắt đầu từ đỉnh bất kỳ.</a:t>
            </a:r>
          </a:p>
          <a:p>
            <a:pPr>
              <a:defRPr/>
            </a:pPr>
            <a:r>
              <a:rPr lang="en-US"/>
              <a:t>Xây dựng đường đi đơn từ nó cho đến khi bạn quay trở lại đỉnh xuất phát.</a:t>
            </a:r>
          </a:p>
          <a:p>
            <a:pPr>
              <a:defRPr/>
            </a:pPr>
            <a:r>
              <a:rPr lang="en-US"/>
              <a:t>Lặp cho đồ thị con còn lại, ghép các kết quả  lại cho chu trình gốc.</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9FB61157-A855-4A66-A6C4-861431B31C0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AB59FF20-A197-49C3-8E13-C2A5056BCB85}"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90115" name="Footer Placeholder 4">
            <a:extLst>
              <a:ext uri="{FF2B5EF4-FFF2-40B4-BE49-F238E27FC236}">
                <a16:creationId xmlns:a16="http://schemas.microsoft.com/office/drawing/2014/main" id="{65144663-DC13-443B-B4E8-026738138DD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90116" name="Slide Number Placeholder 5">
            <a:extLst>
              <a:ext uri="{FF2B5EF4-FFF2-40B4-BE49-F238E27FC236}">
                <a16:creationId xmlns:a16="http://schemas.microsoft.com/office/drawing/2014/main" id="{579A2068-F101-47E7-A997-7C8EB93490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719B7BF9-BF55-432D-B5F0-194CC6268780}" type="slidenum">
              <a:rPr lang="en-US" altLang="en-US" sz="1400">
                <a:solidFill>
                  <a:schemeClr val="bg1"/>
                </a:solidFill>
              </a:rPr>
              <a:pPr>
                <a:spcBef>
                  <a:spcPct val="0"/>
                </a:spcBef>
                <a:buFontTx/>
                <a:buNone/>
              </a:pPr>
              <a:t>44</a:t>
            </a:fld>
            <a:endParaRPr lang="en-US" altLang="en-US" sz="1400">
              <a:solidFill>
                <a:schemeClr val="bg1"/>
              </a:solidFill>
            </a:endParaRPr>
          </a:p>
        </p:txBody>
      </p:sp>
      <p:sp>
        <p:nvSpPr>
          <p:cNvPr id="90117" name="Rectangle 2">
            <a:extLst>
              <a:ext uri="{FF2B5EF4-FFF2-40B4-BE49-F238E27FC236}">
                <a16:creationId xmlns:a16="http://schemas.microsoft.com/office/drawing/2014/main" id="{8D6663B2-EFE4-4689-AF3A-B64F283A5661}"/>
              </a:ext>
            </a:extLst>
          </p:cNvPr>
          <p:cNvSpPr>
            <a:spLocks noGrp="1" noChangeArrowheads="1"/>
          </p:cNvSpPr>
          <p:nvPr>
            <p:ph type="title"/>
          </p:nvPr>
        </p:nvSpPr>
        <p:spPr>
          <a:xfrm>
            <a:off x="685800" y="457200"/>
            <a:ext cx="7772400" cy="1143000"/>
          </a:xfrm>
        </p:spPr>
        <p:txBody>
          <a:bodyPr/>
          <a:lstStyle/>
          <a:p>
            <a:r>
              <a:rPr lang="en-US" altLang="en-US" sz="4000"/>
              <a:t>Định lý về điều kiện đủ để có chu trình Hamilton</a:t>
            </a:r>
          </a:p>
        </p:txBody>
      </p:sp>
      <p:sp>
        <p:nvSpPr>
          <p:cNvPr id="846851" name="Rectangle 3">
            <a:extLst>
              <a:ext uri="{FF2B5EF4-FFF2-40B4-BE49-F238E27FC236}">
                <a16:creationId xmlns:a16="http://schemas.microsoft.com/office/drawing/2014/main" id="{A95EB286-C46C-441B-9FDD-862BBBCFC31E}"/>
              </a:ext>
            </a:extLst>
          </p:cNvPr>
          <p:cNvSpPr>
            <a:spLocks noGrp="1" noChangeArrowheads="1"/>
          </p:cNvSpPr>
          <p:nvPr>
            <p:ph type="body" idx="1"/>
          </p:nvPr>
        </p:nvSpPr>
        <p:spPr/>
        <p:txBody>
          <a:bodyPr/>
          <a:lstStyle/>
          <a:p>
            <a:pPr>
              <a:defRPr/>
            </a:pPr>
            <a:r>
              <a:rPr lang="en-US" b="1"/>
              <a:t>Dirac’s theorem</a:t>
            </a:r>
            <a:r>
              <a:rPr lang="en-US"/>
              <a:t>:  Nếu (nhưng không chỉ nếu) </a:t>
            </a:r>
            <a:r>
              <a:rPr lang="en-US" i="1"/>
              <a:t>G</a:t>
            </a:r>
            <a:r>
              <a:rPr lang="en-US"/>
              <a:t> là liên thông, đơn, có số đỉnh </a:t>
            </a:r>
            <a:r>
              <a:rPr lang="en-US" i="1">
                <a:solidFill>
                  <a:srgbClr val="FF0000"/>
                </a:solidFill>
              </a:rPr>
              <a:t>n</a:t>
            </a:r>
            <a:r>
              <a:rPr lang="en-US">
                <a:solidFill>
                  <a:srgbClr val="FF0000"/>
                </a:solidFill>
                <a:sym typeface="Symbol" pitchFamily="18" charset="2"/>
              </a:rPr>
              <a:t>3</a:t>
            </a:r>
            <a:r>
              <a:rPr lang="en-US">
                <a:sym typeface="Symbol" pitchFamily="18" charset="2"/>
              </a:rPr>
              <a:t>, và </a:t>
            </a:r>
            <a:r>
              <a:rPr lang="en-US">
                <a:solidFill>
                  <a:srgbClr val="FF0000"/>
                </a:solidFill>
                <a:sym typeface="Symbol" pitchFamily="18" charset="2"/>
              </a:rPr>
              <a:t></a:t>
            </a:r>
            <a:r>
              <a:rPr lang="en-US" i="1">
                <a:solidFill>
                  <a:srgbClr val="FF0000"/>
                </a:solidFill>
                <a:sym typeface="Symbol" pitchFamily="18" charset="2"/>
              </a:rPr>
              <a:t>v</a:t>
            </a:r>
            <a:r>
              <a:rPr lang="en-US">
                <a:solidFill>
                  <a:srgbClr val="FF0000"/>
                </a:solidFill>
                <a:sym typeface="Symbol" pitchFamily="18" charset="2"/>
              </a:rPr>
              <a:t> deg(</a:t>
            </a:r>
            <a:r>
              <a:rPr lang="en-US" i="1">
                <a:solidFill>
                  <a:srgbClr val="FF0000"/>
                </a:solidFill>
                <a:sym typeface="Symbol" pitchFamily="18" charset="2"/>
              </a:rPr>
              <a:t>v</a:t>
            </a:r>
            <a:r>
              <a:rPr lang="en-US">
                <a:solidFill>
                  <a:srgbClr val="FF0000"/>
                </a:solidFill>
                <a:sym typeface="Symbol" pitchFamily="18" charset="2"/>
              </a:rPr>
              <a:t>)</a:t>
            </a:r>
            <a:r>
              <a:rPr lang="en-US" i="1">
                <a:solidFill>
                  <a:srgbClr val="FF0000"/>
                </a:solidFill>
                <a:sym typeface="Symbol" pitchFamily="18" charset="2"/>
              </a:rPr>
              <a:t>n</a:t>
            </a:r>
            <a:r>
              <a:rPr lang="en-US">
                <a:solidFill>
                  <a:srgbClr val="FF0000"/>
                </a:solidFill>
                <a:sym typeface="Symbol" pitchFamily="18" charset="2"/>
              </a:rPr>
              <a:t>/2</a:t>
            </a:r>
            <a:r>
              <a:rPr lang="en-US">
                <a:sym typeface="Symbol" pitchFamily="18" charset="2"/>
              </a:rPr>
              <a:t>, thì </a:t>
            </a:r>
            <a:r>
              <a:rPr lang="en-US" i="1">
                <a:sym typeface="Symbol" pitchFamily="18" charset="2"/>
              </a:rPr>
              <a:t>G</a:t>
            </a:r>
            <a:r>
              <a:rPr lang="en-US">
                <a:sym typeface="Symbol" pitchFamily="18" charset="2"/>
              </a:rPr>
              <a:t> có chu trình Hamilton.</a:t>
            </a:r>
          </a:p>
          <a:p>
            <a:pPr lvl="1">
              <a:defRPr/>
            </a:pPr>
            <a:r>
              <a:rPr lang="en-US" b="1">
                <a:sym typeface="Symbol" pitchFamily="18" charset="2"/>
              </a:rPr>
              <a:t>Ore’s corollary:</a:t>
            </a:r>
            <a:r>
              <a:rPr lang="en-US">
                <a:sym typeface="Symbol" pitchFamily="18" charset="2"/>
              </a:rPr>
              <a:t>  Nếu </a:t>
            </a:r>
            <a:r>
              <a:rPr lang="en-US" i="1">
                <a:sym typeface="Symbol" pitchFamily="18" charset="2"/>
              </a:rPr>
              <a:t>G</a:t>
            </a:r>
            <a:r>
              <a:rPr lang="en-US">
                <a:sym typeface="Symbol" pitchFamily="18" charset="2"/>
              </a:rPr>
              <a:t> là liên thông, đơn, có số đỉnh </a:t>
            </a:r>
            <a:r>
              <a:rPr lang="en-US" i="1">
                <a:solidFill>
                  <a:srgbClr val="FF0000"/>
                </a:solidFill>
                <a:sym typeface="Symbol" pitchFamily="18" charset="2"/>
              </a:rPr>
              <a:t>n</a:t>
            </a:r>
            <a:r>
              <a:rPr lang="en-US">
                <a:solidFill>
                  <a:srgbClr val="FF0000"/>
                </a:solidFill>
                <a:cs typeface="Times New Roman" pitchFamily="18" charset="0"/>
                <a:sym typeface="Symbol" pitchFamily="18" charset="2"/>
              </a:rPr>
              <a:t>≥3</a:t>
            </a:r>
            <a:r>
              <a:rPr lang="en-US">
                <a:cs typeface="Times New Roman" pitchFamily="18" charset="0"/>
                <a:sym typeface="Symbol" pitchFamily="18" charset="2"/>
              </a:rPr>
              <a:t>, v</a:t>
            </a:r>
            <a:r>
              <a:rPr lang="en-US">
                <a:sym typeface="Symbol" pitchFamily="18" charset="2"/>
              </a:rPr>
              <a:t>à </a:t>
            </a:r>
            <a:r>
              <a:rPr lang="en-US">
                <a:solidFill>
                  <a:srgbClr val="FF0000"/>
                </a:solidFill>
                <a:cs typeface="Times New Roman" pitchFamily="18" charset="0"/>
                <a:sym typeface="Symbol" pitchFamily="18" charset="2"/>
              </a:rPr>
              <a:t>deg(</a:t>
            </a:r>
            <a:r>
              <a:rPr lang="en-US" i="1">
                <a:solidFill>
                  <a:srgbClr val="FF0000"/>
                </a:solidFill>
                <a:cs typeface="Times New Roman" pitchFamily="18" charset="0"/>
                <a:sym typeface="Symbol" pitchFamily="18" charset="2"/>
              </a:rPr>
              <a:t>u</a:t>
            </a:r>
            <a:r>
              <a:rPr lang="en-US">
                <a:solidFill>
                  <a:srgbClr val="FF0000"/>
                </a:solidFill>
                <a:cs typeface="Times New Roman" pitchFamily="18" charset="0"/>
                <a:sym typeface="Symbol" pitchFamily="18" charset="2"/>
              </a:rPr>
              <a:t>)+deg(</a:t>
            </a:r>
            <a:r>
              <a:rPr lang="en-US" i="1">
                <a:solidFill>
                  <a:srgbClr val="FF0000"/>
                </a:solidFill>
                <a:cs typeface="Times New Roman" pitchFamily="18" charset="0"/>
                <a:sym typeface="Symbol" pitchFamily="18" charset="2"/>
              </a:rPr>
              <a:t>v</a:t>
            </a:r>
            <a:r>
              <a:rPr lang="en-US">
                <a:solidFill>
                  <a:srgbClr val="FF0000"/>
                </a:solidFill>
                <a:cs typeface="Times New Roman" pitchFamily="18" charset="0"/>
                <a:sym typeface="Symbol" pitchFamily="18" charset="2"/>
              </a:rPr>
              <a:t>)≥</a:t>
            </a:r>
            <a:r>
              <a:rPr lang="en-US" i="1">
                <a:solidFill>
                  <a:srgbClr val="FF0000"/>
                </a:solidFill>
                <a:cs typeface="Times New Roman" pitchFamily="18" charset="0"/>
                <a:sym typeface="Symbol" pitchFamily="18" charset="2"/>
              </a:rPr>
              <a:t>n</a:t>
            </a:r>
            <a:r>
              <a:rPr lang="en-US">
                <a:cs typeface="Times New Roman" pitchFamily="18" charset="0"/>
                <a:sym typeface="Symbol" pitchFamily="18" charset="2"/>
              </a:rPr>
              <a:t> cho m</a:t>
            </a:r>
            <a:r>
              <a:rPr lang="en-US">
                <a:sym typeface="Symbol" pitchFamily="18" charset="2"/>
              </a:rPr>
              <a:t>ỗi cặp đỉnh không kề nhau </a:t>
            </a:r>
            <a:r>
              <a:rPr lang="en-US">
                <a:cs typeface="Times New Roman" pitchFamily="18" charset="0"/>
                <a:sym typeface="Symbol" pitchFamily="18" charset="2"/>
              </a:rPr>
              <a:t> </a:t>
            </a:r>
            <a:r>
              <a:rPr lang="en-US" i="1">
                <a:cs typeface="Times New Roman" pitchFamily="18" charset="0"/>
                <a:sym typeface="Symbol" pitchFamily="18" charset="2"/>
              </a:rPr>
              <a:t>u</a:t>
            </a:r>
            <a:r>
              <a:rPr lang="en-US">
                <a:cs typeface="Times New Roman" pitchFamily="18" charset="0"/>
                <a:sym typeface="Symbol" pitchFamily="18" charset="2"/>
              </a:rPr>
              <a:t>,</a:t>
            </a:r>
            <a:r>
              <a:rPr lang="en-US" i="1">
                <a:cs typeface="Times New Roman" pitchFamily="18" charset="0"/>
                <a:sym typeface="Symbol" pitchFamily="18" charset="2"/>
              </a:rPr>
              <a:t>v</a:t>
            </a:r>
            <a:r>
              <a:rPr lang="en-US">
                <a:cs typeface="Times New Roman" pitchFamily="18" charset="0"/>
                <a:sym typeface="Symbol" pitchFamily="18" charset="2"/>
              </a:rPr>
              <a:t>, th</a:t>
            </a:r>
            <a:r>
              <a:rPr lang="en-US">
                <a:sym typeface="Symbol" pitchFamily="18" charset="2"/>
              </a:rPr>
              <a:t>ì </a:t>
            </a:r>
            <a:r>
              <a:rPr lang="en-US" i="1">
                <a:cs typeface="Times New Roman" pitchFamily="18" charset="0"/>
                <a:sym typeface="Symbol" pitchFamily="18" charset="2"/>
              </a:rPr>
              <a:t>G</a:t>
            </a:r>
            <a:r>
              <a:rPr lang="en-US">
                <a:cs typeface="Times New Roman" pitchFamily="18" charset="0"/>
                <a:sym typeface="Symbol" pitchFamily="18" charset="2"/>
              </a:rPr>
              <a:t> c</a:t>
            </a:r>
            <a:r>
              <a:rPr lang="en-US">
                <a:sym typeface="Symbol" pitchFamily="18" charset="2"/>
              </a:rPr>
              <a:t>ó chu trình </a:t>
            </a:r>
            <a:r>
              <a:rPr lang="en-US">
                <a:cs typeface="Times New Roman" pitchFamily="18" charset="0"/>
                <a:sym typeface="Symbol" pitchFamily="18" charset="2"/>
              </a:rPr>
              <a:t>Hamilton.</a:t>
            </a:r>
          </a:p>
          <a:p>
            <a:pPr>
              <a:defRPr/>
            </a:pP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3">
            <a:extLst>
              <a:ext uri="{FF2B5EF4-FFF2-40B4-BE49-F238E27FC236}">
                <a16:creationId xmlns:a16="http://schemas.microsoft.com/office/drawing/2014/main" id="{3211BBD7-15EF-4F94-BB38-7FA8765F7F7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8C2189E0-1071-47CA-8DDD-4BBB640DD55F}"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92163" name="Footer Placeholder 4">
            <a:extLst>
              <a:ext uri="{FF2B5EF4-FFF2-40B4-BE49-F238E27FC236}">
                <a16:creationId xmlns:a16="http://schemas.microsoft.com/office/drawing/2014/main" id="{A580F1E8-439E-466A-804B-52FCF1877B4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92164" name="Slide Number Placeholder 5">
            <a:extLst>
              <a:ext uri="{FF2B5EF4-FFF2-40B4-BE49-F238E27FC236}">
                <a16:creationId xmlns:a16="http://schemas.microsoft.com/office/drawing/2014/main" id="{F50EA533-116A-4429-A5E3-D1FDD47CBC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794A0C8B-CD8A-4135-95DD-75BAD6356D47}" type="slidenum">
              <a:rPr lang="en-US" altLang="en-US" sz="1400">
                <a:solidFill>
                  <a:schemeClr val="bg1"/>
                </a:solidFill>
              </a:rPr>
              <a:pPr>
                <a:spcBef>
                  <a:spcPct val="0"/>
                </a:spcBef>
                <a:buFontTx/>
                <a:buNone/>
              </a:pPr>
              <a:t>45</a:t>
            </a:fld>
            <a:endParaRPr lang="en-US" altLang="en-US" sz="1400">
              <a:solidFill>
                <a:schemeClr val="bg1"/>
              </a:solidFill>
            </a:endParaRPr>
          </a:p>
        </p:txBody>
      </p:sp>
      <p:sp>
        <p:nvSpPr>
          <p:cNvPr id="92165" name="Rectangle 2">
            <a:extLst>
              <a:ext uri="{FF2B5EF4-FFF2-40B4-BE49-F238E27FC236}">
                <a16:creationId xmlns:a16="http://schemas.microsoft.com/office/drawing/2014/main" id="{5C8B10FF-A0D3-44AF-ACAE-980D68734A4A}"/>
              </a:ext>
            </a:extLst>
          </p:cNvPr>
          <p:cNvSpPr>
            <a:spLocks noGrp="1" noChangeArrowheads="1"/>
          </p:cNvSpPr>
          <p:nvPr>
            <p:ph type="title"/>
          </p:nvPr>
        </p:nvSpPr>
        <p:spPr/>
        <p:txBody>
          <a:bodyPr/>
          <a:lstStyle/>
          <a:p>
            <a:r>
              <a:rPr lang="en-US" altLang="en-US" sz="3200"/>
              <a:t>Bài toán chu trình Hamilton là NP đầy đủ</a:t>
            </a:r>
            <a:br>
              <a:rPr lang="en-US" altLang="en-US" sz="4000"/>
            </a:br>
            <a:r>
              <a:rPr lang="en-US" altLang="en-US" sz="4000"/>
              <a:t>HAM-CIRCUIT is NP-complete</a:t>
            </a:r>
          </a:p>
        </p:txBody>
      </p:sp>
      <p:sp>
        <p:nvSpPr>
          <p:cNvPr id="851971" name="Rectangle 3">
            <a:extLst>
              <a:ext uri="{FF2B5EF4-FFF2-40B4-BE49-F238E27FC236}">
                <a16:creationId xmlns:a16="http://schemas.microsoft.com/office/drawing/2014/main" id="{3BAE5C8C-A676-4F62-BB99-9BAD22F164D5}"/>
              </a:ext>
            </a:extLst>
          </p:cNvPr>
          <p:cNvSpPr>
            <a:spLocks noGrp="1" noChangeArrowheads="1"/>
          </p:cNvSpPr>
          <p:nvPr>
            <p:ph type="body" idx="1"/>
          </p:nvPr>
        </p:nvSpPr>
        <p:spPr/>
        <p:txBody>
          <a:bodyPr/>
          <a:lstStyle/>
          <a:p>
            <a:pPr>
              <a:lnSpc>
                <a:spcPct val="90000"/>
              </a:lnSpc>
              <a:defRPr/>
            </a:pPr>
            <a:r>
              <a:rPr lang="en-US"/>
              <a:t>Bài toán chu trình Hamilton:</a:t>
            </a:r>
          </a:p>
          <a:p>
            <a:pPr lvl="1">
              <a:lnSpc>
                <a:spcPct val="90000"/>
              </a:lnSpc>
              <a:defRPr/>
            </a:pPr>
            <a:r>
              <a:rPr lang="en-US"/>
              <a:t>Cho đồ thị đơn </a:t>
            </a:r>
            <a:r>
              <a:rPr lang="en-US" i="1"/>
              <a:t>G</a:t>
            </a:r>
            <a:r>
              <a:rPr lang="en-US"/>
              <a:t>, hỏi </a:t>
            </a:r>
            <a:r>
              <a:rPr lang="en-US" i="1"/>
              <a:t>G</a:t>
            </a:r>
            <a:r>
              <a:rPr lang="en-US"/>
              <a:t> có chứa chu trình  Hamilton không?</a:t>
            </a:r>
          </a:p>
          <a:p>
            <a:pPr>
              <a:lnSpc>
                <a:spcPct val="90000"/>
              </a:lnSpc>
              <a:defRPr/>
            </a:pPr>
            <a:r>
              <a:rPr lang="en-US"/>
              <a:t>Bài toán này được chứng minh là </a:t>
            </a:r>
            <a:r>
              <a:rPr lang="en-US" i="1"/>
              <a:t>NP-đầy đủ</a:t>
            </a:r>
            <a:r>
              <a:rPr lang="en-US"/>
              <a:t>!</a:t>
            </a:r>
          </a:p>
          <a:p>
            <a:pPr lvl="1">
              <a:lnSpc>
                <a:spcPct val="90000"/>
              </a:lnSpc>
              <a:defRPr/>
            </a:pPr>
            <a:r>
              <a:rPr lang="en-US"/>
              <a:t>Có nghĩa là, nếu tìm được thuật toán giải bài toán này trong thời gian đa thức, thì nó có thể được sử dụng để giải mọi bài toán NP khác trong thời gian đa thức.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a:extLst>
              <a:ext uri="{FF2B5EF4-FFF2-40B4-BE49-F238E27FC236}">
                <a16:creationId xmlns:a16="http://schemas.microsoft.com/office/drawing/2014/main" id="{7F2911B7-9DA7-43CF-A1AE-0F5EDB5464D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F87184FC-2CC7-4FC8-B16D-5D6214F6EB72}"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94211" name="Footer Placeholder 4">
            <a:extLst>
              <a:ext uri="{FF2B5EF4-FFF2-40B4-BE49-F238E27FC236}">
                <a16:creationId xmlns:a16="http://schemas.microsoft.com/office/drawing/2014/main" id="{2F9B1F88-AF18-422C-BC98-78D5539EE29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94212" name="Slide Number Placeholder 5">
            <a:extLst>
              <a:ext uri="{FF2B5EF4-FFF2-40B4-BE49-F238E27FC236}">
                <a16:creationId xmlns:a16="http://schemas.microsoft.com/office/drawing/2014/main" id="{E907B317-A141-42FF-AD0B-9A1AB02BF8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9C9C82C6-F57A-4858-BEE1-EF81D045E28C}" type="slidenum">
              <a:rPr lang="en-US" altLang="en-US" sz="1400">
                <a:solidFill>
                  <a:schemeClr val="bg1"/>
                </a:solidFill>
              </a:rPr>
              <a:pPr>
                <a:spcBef>
                  <a:spcPct val="0"/>
                </a:spcBef>
                <a:buFontTx/>
                <a:buNone/>
              </a:pPr>
              <a:t>46</a:t>
            </a:fld>
            <a:endParaRPr lang="en-US" altLang="en-US" sz="1400">
              <a:solidFill>
                <a:schemeClr val="bg1"/>
              </a:solidFill>
            </a:endParaRPr>
          </a:p>
        </p:txBody>
      </p:sp>
      <p:sp>
        <p:nvSpPr>
          <p:cNvPr id="94213" name="Rectangle 2">
            <a:extLst>
              <a:ext uri="{FF2B5EF4-FFF2-40B4-BE49-F238E27FC236}">
                <a16:creationId xmlns:a16="http://schemas.microsoft.com/office/drawing/2014/main" id="{13DB84A4-2642-448B-B61D-C829F3F9BE94}"/>
              </a:ext>
            </a:extLst>
          </p:cNvPr>
          <p:cNvSpPr>
            <a:spLocks noGrp="1" noChangeArrowheads="1"/>
          </p:cNvSpPr>
          <p:nvPr>
            <p:ph type="title"/>
          </p:nvPr>
        </p:nvSpPr>
        <p:spPr/>
        <p:txBody>
          <a:bodyPr/>
          <a:lstStyle/>
          <a:p>
            <a:r>
              <a:rPr lang="en-US" altLang="en-US" sz="4000"/>
              <a:t>Đồ thị phẳng</a:t>
            </a:r>
            <a:br>
              <a:rPr lang="en-US" altLang="en-US" sz="4000"/>
            </a:br>
            <a:r>
              <a:rPr lang="en-US" altLang="en-US" sz="4000">
                <a:cs typeface="Times New Roman" panose="02020603050405020304" pitchFamily="18" charset="0"/>
              </a:rPr>
              <a:t>§8.7: Planar Graphs</a:t>
            </a:r>
          </a:p>
        </p:txBody>
      </p:sp>
      <p:sp>
        <p:nvSpPr>
          <p:cNvPr id="832515" name="Rectangle 3">
            <a:extLst>
              <a:ext uri="{FF2B5EF4-FFF2-40B4-BE49-F238E27FC236}">
                <a16:creationId xmlns:a16="http://schemas.microsoft.com/office/drawing/2014/main" id="{3F873A6B-385C-4BAE-8846-EBA7090C5F05}"/>
              </a:ext>
            </a:extLst>
          </p:cNvPr>
          <p:cNvSpPr>
            <a:spLocks noGrp="1" noChangeArrowheads="1"/>
          </p:cNvSpPr>
          <p:nvPr>
            <p:ph type="body" idx="1"/>
          </p:nvPr>
        </p:nvSpPr>
        <p:spPr/>
        <p:txBody>
          <a:bodyPr/>
          <a:lstStyle/>
          <a:p>
            <a:pPr>
              <a:defRPr/>
            </a:pPr>
            <a:r>
              <a:rPr lang="en-US" sz="2300" b="1" dirty="0" err="1"/>
              <a:t>Định</a:t>
            </a:r>
            <a:r>
              <a:rPr lang="en-US" sz="2300" b="1" dirty="0"/>
              <a:t> </a:t>
            </a:r>
            <a:r>
              <a:rPr lang="en-US" sz="2300" b="1" dirty="0" err="1"/>
              <a:t>nghĩa</a:t>
            </a:r>
            <a:r>
              <a:rPr lang="en-US" sz="2300" b="1" dirty="0"/>
              <a:t> 1:</a:t>
            </a:r>
            <a:r>
              <a:rPr lang="en-US" sz="2300" dirty="0"/>
              <a:t> </a:t>
            </a:r>
            <a:r>
              <a:rPr lang="en-US" sz="2300" dirty="0" err="1"/>
              <a:t>Một</a:t>
            </a:r>
            <a:r>
              <a:rPr lang="en-US" sz="2300" dirty="0"/>
              <a:t> </a:t>
            </a:r>
            <a:r>
              <a:rPr lang="en-US" sz="2300" dirty="0" err="1"/>
              <a:t>đồ</a:t>
            </a:r>
            <a:r>
              <a:rPr lang="en-US" sz="2300" dirty="0"/>
              <a:t> </a:t>
            </a:r>
            <a:r>
              <a:rPr lang="en-US" sz="2300" dirty="0" err="1"/>
              <a:t>thị</a:t>
            </a:r>
            <a:r>
              <a:rPr lang="en-US" sz="2300" dirty="0"/>
              <a:t> </a:t>
            </a:r>
            <a:r>
              <a:rPr lang="en-US" sz="2300" dirty="0" err="1"/>
              <a:t>được</a:t>
            </a:r>
            <a:r>
              <a:rPr lang="en-US" sz="2300" dirty="0"/>
              <a:t> </a:t>
            </a:r>
            <a:r>
              <a:rPr lang="en-US" sz="2300" dirty="0" err="1"/>
              <a:t>gọi</a:t>
            </a:r>
            <a:r>
              <a:rPr lang="en-US" sz="2300" dirty="0"/>
              <a:t> </a:t>
            </a:r>
            <a:r>
              <a:rPr lang="en-US" sz="2300" dirty="0" err="1"/>
              <a:t>là</a:t>
            </a:r>
            <a:r>
              <a:rPr lang="en-US" sz="2300" dirty="0"/>
              <a:t> </a:t>
            </a:r>
            <a:r>
              <a:rPr lang="en-US" sz="2300" dirty="0" err="1"/>
              <a:t>phẳng</a:t>
            </a:r>
            <a:r>
              <a:rPr lang="en-US" sz="2300" dirty="0"/>
              <a:t> </a:t>
            </a:r>
            <a:r>
              <a:rPr lang="en-US" sz="2300" dirty="0" err="1"/>
              <a:t>nếu</a:t>
            </a:r>
            <a:r>
              <a:rPr lang="en-US" sz="2300" dirty="0"/>
              <a:t> </a:t>
            </a:r>
            <a:r>
              <a:rPr lang="en-US" sz="2300" dirty="0" err="1"/>
              <a:t>nó</a:t>
            </a:r>
            <a:r>
              <a:rPr lang="en-US" sz="2300" dirty="0"/>
              <a:t> </a:t>
            </a:r>
            <a:r>
              <a:rPr lang="en-US" sz="2300" dirty="0" err="1"/>
              <a:t>có</a:t>
            </a:r>
            <a:r>
              <a:rPr lang="en-US" sz="2300" dirty="0"/>
              <a:t> </a:t>
            </a:r>
            <a:r>
              <a:rPr lang="en-US" sz="2300" dirty="0" err="1"/>
              <a:t>thể</a:t>
            </a:r>
            <a:r>
              <a:rPr lang="en-US" sz="2300" dirty="0"/>
              <a:t> </a:t>
            </a:r>
            <a:r>
              <a:rPr lang="en-US" sz="2300" dirty="0" err="1"/>
              <a:t>biểu</a:t>
            </a:r>
            <a:r>
              <a:rPr lang="en-US" sz="2300" dirty="0"/>
              <a:t> </a:t>
            </a:r>
            <a:r>
              <a:rPr lang="en-US" sz="2300" dirty="0" err="1"/>
              <a:t>diễn</a:t>
            </a:r>
            <a:r>
              <a:rPr lang="en-US" sz="2300" dirty="0"/>
              <a:t> </a:t>
            </a:r>
            <a:r>
              <a:rPr lang="en-US" sz="2300" dirty="0" err="1"/>
              <a:t>được</a:t>
            </a:r>
            <a:r>
              <a:rPr lang="en-US" sz="2300" dirty="0"/>
              <a:t> </a:t>
            </a:r>
            <a:r>
              <a:rPr lang="en-US" sz="2300" dirty="0" err="1"/>
              <a:t>trên</a:t>
            </a:r>
            <a:r>
              <a:rPr lang="en-US" sz="2300" dirty="0"/>
              <a:t> </a:t>
            </a:r>
            <a:r>
              <a:rPr lang="en-US" sz="2300" dirty="0" err="1"/>
              <a:t>một</a:t>
            </a:r>
            <a:r>
              <a:rPr lang="en-US" sz="2300" dirty="0"/>
              <a:t> </a:t>
            </a:r>
            <a:r>
              <a:rPr lang="en-US" sz="2300" dirty="0" err="1"/>
              <a:t>mặt</a:t>
            </a:r>
            <a:r>
              <a:rPr lang="en-US" sz="2300" dirty="0"/>
              <a:t> </a:t>
            </a:r>
            <a:r>
              <a:rPr lang="en-US" sz="2300" dirty="0" err="1"/>
              <a:t>phẳng</a:t>
            </a:r>
            <a:r>
              <a:rPr lang="en-US" sz="2300" dirty="0"/>
              <a:t> </a:t>
            </a:r>
            <a:r>
              <a:rPr lang="en-US" sz="2300" dirty="0" err="1"/>
              <a:t>mà</a:t>
            </a:r>
            <a:r>
              <a:rPr lang="en-US" sz="2300" dirty="0"/>
              <a:t> </a:t>
            </a:r>
            <a:r>
              <a:rPr lang="en-US" sz="2300" dirty="0" err="1"/>
              <a:t>không</a:t>
            </a:r>
            <a:r>
              <a:rPr lang="en-US" sz="2300" dirty="0"/>
              <a:t> </a:t>
            </a:r>
            <a:r>
              <a:rPr lang="en-US" sz="2300" dirty="0" err="1"/>
              <a:t>có</a:t>
            </a:r>
            <a:r>
              <a:rPr lang="en-US" sz="2300" dirty="0"/>
              <a:t> </a:t>
            </a:r>
            <a:r>
              <a:rPr lang="en-US" sz="2300" dirty="0" err="1"/>
              <a:t>các</a:t>
            </a:r>
            <a:r>
              <a:rPr lang="en-US" sz="2300" dirty="0"/>
              <a:t> </a:t>
            </a:r>
            <a:r>
              <a:rPr lang="en-US" sz="2300" dirty="0" err="1"/>
              <a:t>cạnh</a:t>
            </a:r>
            <a:r>
              <a:rPr lang="en-US" sz="2300" dirty="0"/>
              <a:t> </a:t>
            </a:r>
            <a:r>
              <a:rPr lang="en-US" sz="2300" dirty="0" err="1"/>
              <a:t>nào</a:t>
            </a:r>
            <a:r>
              <a:rPr lang="en-US" sz="2300" dirty="0"/>
              <a:t> </a:t>
            </a:r>
            <a:r>
              <a:rPr lang="en-US" sz="2300" dirty="0" err="1"/>
              <a:t>cắt</a:t>
            </a:r>
            <a:r>
              <a:rPr lang="en-US" sz="2300" dirty="0"/>
              <a:t> </a:t>
            </a:r>
            <a:r>
              <a:rPr lang="en-US" sz="2300" dirty="0" err="1"/>
              <a:t>nhau</a:t>
            </a:r>
            <a:r>
              <a:rPr lang="en-US" sz="2300" dirty="0"/>
              <a:t> (</a:t>
            </a:r>
            <a:r>
              <a:rPr lang="en-US" sz="2300" dirty="0" err="1"/>
              <a:t>tại</a:t>
            </a:r>
            <a:r>
              <a:rPr lang="en-US" sz="2300" dirty="0"/>
              <a:t> </a:t>
            </a:r>
            <a:r>
              <a:rPr lang="en-US" sz="2300" dirty="0" err="1"/>
              <a:t>điểm</a:t>
            </a:r>
            <a:r>
              <a:rPr lang="en-US" sz="2300" dirty="0"/>
              <a:t> </a:t>
            </a:r>
            <a:r>
              <a:rPr lang="en-US" sz="2300" dirty="0" err="1"/>
              <a:t>không</a:t>
            </a:r>
            <a:r>
              <a:rPr lang="en-US" sz="2300" dirty="0"/>
              <a:t> </a:t>
            </a:r>
            <a:r>
              <a:rPr lang="en-US" sz="2300" dirty="0" err="1"/>
              <a:t>phải</a:t>
            </a:r>
            <a:r>
              <a:rPr lang="en-US" sz="2300" dirty="0"/>
              <a:t> </a:t>
            </a:r>
            <a:r>
              <a:rPr lang="en-US" sz="2300" dirty="0" err="1"/>
              <a:t>là</a:t>
            </a:r>
            <a:r>
              <a:rPr lang="en-US" sz="2300" dirty="0"/>
              <a:t> </a:t>
            </a:r>
            <a:r>
              <a:rPr lang="en-US" sz="2300" dirty="0" err="1"/>
              <a:t>điểm</a:t>
            </a:r>
            <a:r>
              <a:rPr lang="en-US" sz="2300" dirty="0"/>
              <a:t> </a:t>
            </a:r>
            <a:r>
              <a:rPr lang="en-US" sz="2300" dirty="0" err="1"/>
              <a:t>đầu</a:t>
            </a:r>
            <a:r>
              <a:rPr lang="en-US" sz="2300" dirty="0"/>
              <a:t> </a:t>
            </a:r>
            <a:r>
              <a:rPr lang="en-US" sz="2300" dirty="0" err="1"/>
              <a:t>mút</a:t>
            </a:r>
            <a:r>
              <a:rPr lang="en-US" sz="2300" dirty="0"/>
              <a:t>).</a:t>
            </a:r>
            <a:endParaRPr lang="en-US" sz="2300" i="1" dirty="0"/>
          </a:p>
          <a:p>
            <a:pPr>
              <a:buFontTx/>
              <a:buNone/>
              <a:defRPr/>
            </a:pPr>
            <a:r>
              <a:rPr lang="en-US" sz="2300" i="1" dirty="0"/>
              <a:t>   VD: </a:t>
            </a:r>
            <a:r>
              <a:rPr lang="en-US" sz="2300" dirty="0" err="1"/>
              <a:t>Đồ</a:t>
            </a:r>
            <a:r>
              <a:rPr lang="en-US" sz="2300" dirty="0"/>
              <a:t> </a:t>
            </a:r>
            <a:r>
              <a:rPr lang="en-US" sz="2300" dirty="0" err="1"/>
              <a:t>thị</a:t>
            </a:r>
            <a:r>
              <a:rPr lang="en-US" sz="2300" dirty="0"/>
              <a:t> K</a:t>
            </a:r>
            <a:r>
              <a:rPr lang="en-US" sz="2300" baseline="-25000" dirty="0"/>
              <a:t>4</a:t>
            </a:r>
            <a:r>
              <a:rPr lang="en-US" sz="2300" dirty="0"/>
              <a:t> ,</a:t>
            </a:r>
            <a:r>
              <a:rPr lang="en-US" sz="2300" i="1" dirty="0"/>
              <a:t> Q</a:t>
            </a:r>
            <a:r>
              <a:rPr lang="en-US" sz="2300" i="1" baseline="-25000" dirty="0"/>
              <a:t>3</a:t>
            </a:r>
            <a:r>
              <a:rPr lang="en-US" sz="2300" i="1" dirty="0"/>
              <a:t> , K</a:t>
            </a:r>
            <a:r>
              <a:rPr lang="en-US" sz="2300" i="1" baseline="-25000" dirty="0"/>
              <a:t>5</a:t>
            </a:r>
            <a:r>
              <a:rPr lang="en-US" sz="2300" i="1" dirty="0"/>
              <a:t> , K</a:t>
            </a:r>
            <a:r>
              <a:rPr lang="en-US" sz="2300" i="1" baseline="-25000" dirty="0"/>
              <a:t>3,3 </a:t>
            </a:r>
            <a:r>
              <a:rPr lang="en-US" sz="2300" i="1" dirty="0"/>
              <a:t> (</a:t>
            </a:r>
            <a:r>
              <a:rPr lang="en-US" sz="2300" i="1" dirty="0" err="1"/>
              <a:t>bài</a:t>
            </a:r>
            <a:r>
              <a:rPr lang="en-US" sz="2300" i="1" dirty="0"/>
              <a:t> </a:t>
            </a:r>
            <a:r>
              <a:rPr lang="en-US" sz="2300" i="1" dirty="0" err="1"/>
              <a:t>toán</a:t>
            </a:r>
            <a:r>
              <a:rPr lang="en-US" sz="2300" i="1" dirty="0"/>
              <a:t> 3 </a:t>
            </a:r>
            <a:r>
              <a:rPr lang="en-US" sz="2300" i="1" dirty="0" err="1"/>
              <a:t>ngôi</a:t>
            </a:r>
            <a:r>
              <a:rPr lang="en-US" sz="2300" i="1" dirty="0"/>
              <a:t> </a:t>
            </a:r>
            <a:r>
              <a:rPr lang="en-US" sz="2300" i="1" dirty="0" err="1"/>
              <a:t>nhà</a:t>
            </a:r>
            <a:r>
              <a:rPr lang="en-US" sz="2300" i="1" dirty="0"/>
              <a:t> </a:t>
            </a:r>
            <a:r>
              <a:rPr lang="en-US" sz="2300" i="1" dirty="0" err="1"/>
              <a:t>và</a:t>
            </a:r>
            <a:r>
              <a:rPr lang="en-US" sz="2300" i="1" dirty="0"/>
              <a:t> 3 </a:t>
            </a:r>
            <a:r>
              <a:rPr lang="en-US" sz="2300" i="1" dirty="0" err="1"/>
              <a:t>thiết</a:t>
            </a:r>
            <a:r>
              <a:rPr lang="en-US" sz="2300" i="1" dirty="0"/>
              <a:t> </a:t>
            </a:r>
            <a:r>
              <a:rPr lang="en-US" sz="2300" i="1" dirty="0" err="1"/>
              <a:t>bị</a:t>
            </a:r>
            <a:r>
              <a:rPr lang="en-US" sz="2300" i="1" dirty="0"/>
              <a:t> </a:t>
            </a:r>
            <a:r>
              <a:rPr lang="en-US" sz="2300" i="1" dirty="0" err="1"/>
              <a:t>sinh</a:t>
            </a:r>
            <a:r>
              <a:rPr lang="en-US" sz="2300" i="1" dirty="0"/>
              <a:t> </a:t>
            </a:r>
            <a:r>
              <a:rPr lang="en-US" sz="2300" i="1" dirty="0" err="1"/>
              <a:t>hoạt</a:t>
            </a:r>
            <a:r>
              <a:rPr lang="en-US" sz="2300" i="1" dirty="0"/>
              <a:t>) </a:t>
            </a:r>
            <a:r>
              <a:rPr lang="en-US" sz="2300" i="1" dirty="0" err="1"/>
              <a:t>có</a:t>
            </a:r>
            <a:r>
              <a:rPr lang="en-US" sz="2300" i="1" dirty="0"/>
              <a:t> </a:t>
            </a:r>
            <a:r>
              <a:rPr lang="en-US" sz="2300" i="1" dirty="0" err="1"/>
              <a:t>là</a:t>
            </a:r>
            <a:r>
              <a:rPr lang="en-US" sz="2300" i="1" dirty="0"/>
              <a:t> </a:t>
            </a:r>
            <a:r>
              <a:rPr lang="en-US" sz="2300" i="1" dirty="0" err="1"/>
              <a:t>đồ</a:t>
            </a:r>
            <a:r>
              <a:rPr lang="en-US" sz="2300" i="1" dirty="0"/>
              <a:t> </a:t>
            </a:r>
            <a:r>
              <a:rPr lang="en-US" sz="2300" i="1" dirty="0" err="1"/>
              <a:t>thị</a:t>
            </a:r>
            <a:r>
              <a:rPr lang="en-US" sz="2300" i="1" dirty="0"/>
              <a:t> </a:t>
            </a:r>
            <a:r>
              <a:rPr lang="en-US" sz="2300" i="1" dirty="0" err="1"/>
              <a:t>phẳng</a:t>
            </a:r>
            <a:r>
              <a:rPr lang="en-US" sz="2300" i="1" dirty="0"/>
              <a:t>?</a:t>
            </a:r>
          </a:p>
          <a:p>
            <a:pPr>
              <a:buFontTx/>
              <a:buNone/>
              <a:defRPr/>
            </a:pPr>
            <a:r>
              <a:rPr lang="en-US" sz="2300" i="1" baseline="-25000" dirty="0"/>
              <a:t>  </a:t>
            </a:r>
            <a:r>
              <a:rPr lang="en-US" sz="2300" i="1" dirty="0"/>
              <a:t>   </a:t>
            </a:r>
            <a:r>
              <a:rPr lang="en-US" sz="2300" b="1" i="1" dirty="0" err="1"/>
              <a:t>Định</a:t>
            </a:r>
            <a:r>
              <a:rPr lang="en-US" sz="2300" b="1" i="1" dirty="0"/>
              <a:t> </a:t>
            </a:r>
            <a:r>
              <a:rPr lang="en-US" sz="2300" b="1" i="1" dirty="0" err="1"/>
              <a:t>nghĩa</a:t>
            </a:r>
            <a:r>
              <a:rPr lang="en-US" sz="2300" b="1" i="1" dirty="0"/>
              <a:t> 2:</a:t>
            </a:r>
            <a:r>
              <a:rPr lang="en-US" sz="2300" i="1" dirty="0"/>
              <a:t> </a:t>
            </a:r>
            <a:r>
              <a:rPr lang="en-US" sz="2300" dirty="0"/>
              <a:t>Cho G </a:t>
            </a:r>
            <a:r>
              <a:rPr lang="en-US" sz="2300" dirty="0" err="1"/>
              <a:t>là</a:t>
            </a:r>
            <a:r>
              <a:rPr lang="en-US" sz="2300" dirty="0"/>
              <a:t> </a:t>
            </a:r>
            <a:r>
              <a:rPr lang="en-US" sz="2300" dirty="0" err="1"/>
              <a:t>một</a:t>
            </a:r>
            <a:r>
              <a:rPr lang="en-US" sz="2300" dirty="0"/>
              <a:t> </a:t>
            </a:r>
            <a:r>
              <a:rPr lang="en-US" sz="2300" dirty="0" err="1"/>
              <a:t>đồ</a:t>
            </a:r>
            <a:r>
              <a:rPr lang="en-US" sz="2300" dirty="0"/>
              <a:t> </a:t>
            </a:r>
            <a:r>
              <a:rPr lang="en-US" sz="2300" dirty="0" err="1"/>
              <a:t>thị</a:t>
            </a:r>
            <a:r>
              <a:rPr lang="en-US" sz="2300" dirty="0"/>
              <a:t> </a:t>
            </a:r>
            <a:r>
              <a:rPr lang="en-US" sz="2300" dirty="0" err="1"/>
              <a:t>phẳng</a:t>
            </a:r>
            <a:r>
              <a:rPr lang="en-US" sz="2300" dirty="0"/>
              <a:t>. </a:t>
            </a:r>
            <a:r>
              <a:rPr lang="en-US" sz="2300" dirty="0" err="1"/>
              <a:t>Mỗi</a:t>
            </a:r>
            <a:r>
              <a:rPr lang="en-US" sz="2300" dirty="0"/>
              <a:t> </a:t>
            </a:r>
            <a:r>
              <a:rPr lang="en-US" sz="2300" dirty="0" err="1"/>
              <a:t>phần</a:t>
            </a:r>
            <a:r>
              <a:rPr lang="en-US" sz="2300" dirty="0"/>
              <a:t> </a:t>
            </a:r>
            <a:r>
              <a:rPr lang="en-US" sz="2300" dirty="0" err="1"/>
              <a:t>mặt</a:t>
            </a:r>
            <a:r>
              <a:rPr lang="en-US" sz="2300" dirty="0"/>
              <a:t> </a:t>
            </a:r>
            <a:r>
              <a:rPr lang="en-US" sz="2300" dirty="0" err="1"/>
              <a:t>phẳng</a:t>
            </a:r>
            <a:r>
              <a:rPr lang="en-US" sz="2300" dirty="0"/>
              <a:t> </a:t>
            </a:r>
            <a:r>
              <a:rPr lang="en-US" sz="2300" dirty="0" err="1"/>
              <a:t>được</a:t>
            </a:r>
            <a:r>
              <a:rPr lang="en-US" sz="2300" dirty="0"/>
              <a:t> </a:t>
            </a:r>
            <a:r>
              <a:rPr lang="en-US" sz="2300" dirty="0" err="1"/>
              <a:t>giới</a:t>
            </a:r>
            <a:r>
              <a:rPr lang="en-US" sz="2300" dirty="0"/>
              <a:t> </a:t>
            </a:r>
            <a:r>
              <a:rPr lang="en-US" sz="2300" dirty="0" err="1"/>
              <a:t>hạn</a:t>
            </a:r>
            <a:r>
              <a:rPr lang="en-US" sz="2300" dirty="0"/>
              <a:t> </a:t>
            </a:r>
            <a:r>
              <a:rPr lang="en-US" sz="2300" dirty="0" err="1"/>
              <a:t>bởi</a:t>
            </a:r>
            <a:r>
              <a:rPr lang="en-US" sz="2300" dirty="0"/>
              <a:t> </a:t>
            </a:r>
            <a:r>
              <a:rPr lang="en-US" sz="2300" dirty="0" err="1"/>
              <a:t>một</a:t>
            </a:r>
            <a:r>
              <a:rPr lang="en-US" sz="2300" dirty="0"/>
              <a:t> </a:t>
            </a:r>
            <a:r>
              <a:rPr lang="en-US" sz="2300" dirty="0" err="1"/>
              <a:t>chu</a:t>
            </a:r>
            <a:r>
              <a:rPr lang="en-US" sz="2300" dirty="0"/>
              <a:t> </a:t>
            </a:r>
            <a:r>
              <a:rPr lang="en-US" sz="2300" dirty="0" err="1"/>
              <a:t>trình</a:t>
            </a:r>
            <a:r>
              <a:rPr lang="en-US" sz="2300" dirty="0"/>
              <a:t> </a:t>
            </a:r>
            <a:r>
              <a:rPr lang="en-US" sz="2300" dirty="0" err="1"/>
              <a:t>đơn</a:t>
            </a:r>
            <a:r>
              <a:rPr lang="en-US" sz="2300" dirty="0"/>
              <a:t> </a:t>
            </a:r>
            <a:r>
              <a:rPr lang="en-US" sz="2300" dirty="0" err="1"/>
              <a:t>không</a:t>
            </a:r>
            <a:r>
              <a:rPr lang="en-US" sz="2300" dirty="0"/>
              <a:t> </a:t>
            </a:r>
            <a:r>
              <a:rPr lang="en-US" sz="2300" dirty="0" err="1"/>
              <a:t>chứa</a:t>
            </a:r>
            <a:r>
              <a:rPr lang="en-US" sz="2300" dirty="0"/>
              <a:t> </a:t>
            </a:r>
            <a:r>
              <a:rPr lang="en-US" sz="2300" dirty="0" err="1"/>
              <a:t>bên</a:t>
            </a:r>
            <a:r>
              <a:rPr lang="en-US" sz="2300" dirty="0"/>
              <a:t> </a:t>
            </a:r>
            <a:r>
              <a:rPr lang="en-US" sz="2300" dirty="0" err="1"/>
              <a:t>trong</a:t>
            </a:r>
            <a:r>
              <a:rPr lang="en-US" sz="2300" dirty="0"/>
              <a:t> </a:t>
            </a:r>
            <a:r>
              <a:rPr lang="en-US" sz="2300" dirty="0" err="1"/>
              <a:t>nó</a:t>
            </a:r>
            <a:r>
              <a:rPr lang="en-US" sz="2300" dirty="0"/>
              <a:t> </a:t>
            </a:r>
            <a:r>
              <a:rPr lang="en-US" sz="2300" dirty="0" err="1"/>
              <a:t>một</a:t>
            </a:r>
            <a:r>
              <a:rPr lang="en-US" sz="2300" dirty="0"/>
              <a:t> </a:t>
            </a:r>
            <a:r>
              <a:rPr lang="en-US" sz="2300" dirty="0" err="1"/>
              <a:t>chu</a:t>
            </a:r>
            <a:r>
              <a:rPr lang="en-US" sz="2300" dirty="0"/>
              <a:t> </a:t>
            </a:r>
            <a:r>
              <a:rPr lang="en-US" sz="2300" dirty="0" err="1"/>
              <a:t>trình</a:t>
            </a:r>
            <a:r>
              <a:rPr lang="en-US" sz="2300" dirty="0"/>
              <a:t> </a:t>
            </a:r>
            <a:r>
              <a:rPr lang="en-US" sz="2300" dirty="0" err="1"/>
              <a:t>đơn</a:t>
            </a:r>
            <a:r>
              <a:rPr lang="en-US" sz="2300" dirty="0"/>
              <a:t> </a:t>
            </a:r>
            <a:r>
              <a:rPr lang="en-US" sz="2300" dirty="0" err="1"/>
              <a:t>khác</a:t>
            </a:r>
            <a:r>
              <a:rPr lang="en-US" sz="2300" dirty="0"/>
              <a:t>, </a:t>
            </a:r>
            <a:r>
              <a:rPr lang="en-US" sz="2300" dirty="0" err="1"/>
              <a:t>gọi</a:t>
            </a:r>
            <a:r>
              <a:rPr lang="en-US" sz="2300" dirty="0"/>
              <a:t> </a:t>
            </a:r>
            <a:r>
              <a:rPr lang="en-US" sz="2300" dirty="0" err="1"/>
              <a:t>là</a:t>
            </a:r>
            <a:r>
              <a:rPr lang="en-US" sz="2300" dirty="0"/>
              <a:t> </a:t>
            </a:r>
            <a:r>
              <a:rPr lang="en-US" sz="2300" dirty="0" err="1"/>
              <a:t>một</a:t>
            </a:r>
            <a:r>
              <a:rPr lang="en-US" sz="2300" dirty="0"/>
              <a:t> </a:t>
            </a:r>
            <a:r>
              <a:rPr lang="en-US" sz="2300" dirty="0" err="1"/>
              <a:t>miền</a:t>
            </a:r>
            <a:r>
              <a:rPr lang="en-US" sz="2300" dirty="0"/>
              <a:t> (</a:t>
            </a:r>
            <a:r>
              <a:rPr lang="en-US" sz="2300" dirty="0" err="1"/>
              <a:t>hữu</a:t>
            </a:r>
            <a:r>
              <a:rPr lang="en-US" sz="2300" dirty="0"/>
              <a:t> </a:t>
            </a:r>
            <a:r>
              <a:rPr lang="en-US" sz="2300" dirty="0" err="1"/>
              <a:t>hạn</a:t>
            </a:r>
            <a:r>
              <a:rPr lang="en-US" sz="2300" dirty="0"/>
              <a:t>) </a:t>
            </a:r>
            <a:r>
              <a:rPr lang="en-US" sz="2300" dirty="0" err="1"/>
              <a:t>của</a:t>
            </a:r>
            <a:r>
              <a:rPr lang="en-US" sz="2300" dirty="0"/>
              <a:t> G. Chu </a:t>
            </a:r>
            <a:r>
              <a:rPr lang="en-US" sz="2300" dirty="0" err="1"/>
              <a:t>trình</a:t>
            </a:r>
            <a:r>
              <a:rPr lang="en-US" sz="2300" dirty="0"/>
              <a:t> </a:t>
            </a:r>
            <a:r>
              <a:rPr lang="en-US" sz="2300" dirty="0" err="1"/>
              <a:t>giới</a:t>
            </a:r>
            <a:r>
              <a:rPr lang="en-US" sz="2300" dirty="0"/>
              <a:t> </a:t>
            </a:r>
            <a:r>
              <a:rPr lang="en-US" sz="2300" dirty="0" err="1"/>
              <a:t>hạn</a:t>
            </a:r>
            <a:r>
              <a:rPr lang="en-US" sz="2300" dirty="0"/>
              <a:t> </a:t>
            </a:r>
            <a:r>
              <a:rPr lang="en-US" sz="2300" dirty="0" err="1"/>
              <a:t>miền</a:t>
            </a:r>
            <a:r>
              <a:rPr lang="en-US" sz="2300" dirty="0"/>
              <a:t> </a:t>
            </a:r>
            <a:r>
              <a:rPr lang="en-US" sz="2300" dirty="0" err="1"/>
              <a:t>gọi</a:t>
            </a:r>
            <a:r>
              <a:rPr lang="en-US" sz="2300" dirty="0"/>
              <a:t> </a:t>
            </a:r>
            <a:r>
              <a:rPr lang="en-US" sz="2300" dirty="0" err="1"/>
              <a:t>là</a:t>
            </a:r>
            <a:r>
              <a:rPr lang="en-US" sz="2300" dirty="0"/>
              <a:t> </a:t>
            </a:r>
            <a:r>
              <a:rPr lang="en-US" sz="2300" dirty="0" err="1"/>
              <a:t>biên</a:t>
            </a:r>
            <a:r>
              <a:rPr lang="en-US" sz="2300" dirty="0"/>
              <a:t> </a:t>
            </a:r>
            <a:r>
              <a:rPr lang="en-US" sz="2300" dirty="0" err="1"/>
              <a:t>của</a:t>
            </a:r>
            <a:r>
              <a:rPr lang="en-US" sz="2300" dirty="0"/>
              <a:t> </a:t>
            </a:r>
            <a:r>
              <a:rPr lang="en-US" sz="2300" dirty="0" err="1"/>
              <a:t>miền</a:t>
            </a:r>
            <a:r>
              <a:rPr lang="en-US" sz="2300" dirty="0"/>
              <a:t>. </a:t>
            </a:r>
            <a:r>
              <a:rPr lang="en-US" sz="2300" dirty="0" err="1"/>
              <a:t>Mỗi</a:t>
            </a:r>
            <a:r>
              <a:rPr lang="en-US" sz="2300" dirty="0"/>
              <a:t> </a:t>
            </a:r>
            <a:r>
              <a:rPr lang="en-US" sz="2300" dirty="0" err="1"/>
              <a:t>đồ</a:t>
            </a:r>
            <a:r>
              <a:rPr lang="en-US" sz="2300" dirty="0"/>
              <a:t> </a:t>
            </a:r>
            <a:r>
              <a:rPr lang="en-US" sz="2300" dirty="0" err="1"/>
              <a:t>thị</a:t>
            </a:r>
            <a:r>
              <a:rPr lang="en-US" sz="2300" dirty="0"/>
              <a:t> </a:t>
            </a:r>
            <a:r>
              <a:rPr lang="en-US" sz="2300" dirty="0" err="1"/>
              <a:t>phẳng</a:t>
            </a:r>
            <a:r>
              <a:rPr lang="en-US" sz="2300" dirty="0"/>
              <a:t> </a:t>
            </a:r>
            <a:r>
              <a:rPr lang="en-US" sz="2300" dirty="0" err="1"/>
              <a:t>liên</a:t>
            </a:r>
            <a:r>
              <a:rPr lang="en-US" sz="2300" dirty="0"/>
              <a:t> </a:t>
            </a:r>
            <a:r>
              <a:rPr lang="en-US" sz="2300" dirty="0" err="1"/>
              <a:t>thông</a:t>
            </a:r>
            <a:r>
              <a:rPr lang="en-US" sz="2300" dirty="0"/>
              <a:t> </a:t>
            </a:r>
            <a:r>
              <a:rPr lang="en-US" sz="2300" dirty="0" err="1"/>
              <a:t>có</a:t>
            </a:r>
            <a:r>
              <a:rPr lang="en-US" sz="2300" dirty="0"/>
              <a:t> </a:t>
            </a:r>
            <a:r>
              <a:rPr lang="en-US" sz="2300" dirty="0" err="1"/>
              <a:t>một</a:t>
            </a:r>
            <a:r>
              <a:rPr lang="en-US" sz="2300" dirty="0"/>
              <a:t> </a:t>
            </a:r>
            <a:r>
              <a:rPr lang="en-US" sz="2300" dirty="0" err="1"/>
              <a:t>miền</a:t>
            </a:r>
            <a:r>
              <a:rPr lang="en-US" sz="2300" dirty="0"/>
              <a:t> </a:t>
            </a:r>
            <a:r>
              <a:rPr lang="en-US" sz="2300" dirty="0" err="1"/>
              <a:t>vô</a:t>
            </a:r>
            <a:r>
              <a:rPr lang="en-US" sz="2300" dirty="0"/>
              <a:t> </a:t>
            </a:r>
            <a:r>
              <a:rPr lang="en-US" sz="2300" dirty="0" err="1"/>
              <a:t>hạn</a:t>
            </a:r>
            <a:r>
              <a:rPr lang="en-US" sz="2300" dirty="0"/>
              <a:t> </a:t>
            </a:r>
            <a:r>
              <a:rPr lang="en-US" sz="2300" dirty="0" err="1"/>
              <a:t>duy</a:t>
            </a:r>
            <a:r>
              <a:rPr lang="en-US" sz="2300" dirty="0"/>
              <a:t> </a:t>
            </a:r>
            <a:r>
              <a:rPr lang="en-US" sz="2300" dirty="0" err="1"/>
              <a:t>nhất</a:t>
            </a:r>
            <a:r>
              <a:rPr lang="en-US" sz="2300" dirty="0"/>
              <a:t>.</a:t>
            </a:r>
            <a:endParaRPr lang="en-US" sz="2300" i="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21239CCD-4317-4B38-AFC2-934C44B9E513}"/>
              </a:ext>
            </a:extLst>
          </p:cNvPr>
          <p:cNvSpPr>
            <a:spLocks noGrp="1"/>
          </p:cNvSpPr>
          <p:nvPr>
            <p:ph type="title"/>
          </p:nvPr>
        </p:nvSpPr>
        <p:spPr/>
        <p:txBody>
          <a:bodyPr/>
          <a:lstStyle/>
          <a:p>
            <a:r>
              <a:rPr lang="en-US" altLang="en-US"/>
              <a:t>Đồ thị phẳng (tiếp)</a:t>
            </a:r>
          </a:p>
        </p:txBody>
      </p:sp>
      <p:sp>
        <p:nvSpPr>
          <p:cNvPr id="3" name="Content Placeholder 2">
            <a:extLst>
              <a:ext uri="{FF2B5EF4-FFF2-40B4-BE49-F238E27FC236}">
                <a16:creationId xmlns:a16="http://schemas.microsoft.com/office/drawing/2014/main" id="{0356675F-5E83-4628-849B-6628E8B37380}"/>
              </a:ext>
            </a:extLst>
          </p:cNvPr>
          <p:cNvSpPr>
            <a:spLocks noGrp="1"/>
          </p:cNvSpPr>
          <p:nvPr>
            <p:ph idx="1"/>
          </p:nvPr>
        </p:nvSpPr>
        <p:spPr>
          <a:xfrm>
            <a:off x="685800" y="2057400"/>
            <a:ext cx="7772400" cy="4114800"/>
          </a:xfrm>
        </p:spPr>
        <p:txBody>
          <a:bodyPr/>
          <a:lstStyle/>
          <a:p>
            <a:pPr>
              <a:defRPr/>
            </a:pPr>
            <a:r>
              <a:rPr lang="en-US" sz="2400" b="1" dirty="0" err="1"/>
              <a:t>Định</a:t>
            </a:r>
            <a:r>
              <a:rPr lang="en-US" sz="2400" b="1" dirty="0"/>
              <a:t> </a:t>
            </a:r>
            <a:r>
              <a:rPr lang="en-US" sz="2400" b="1" dirty="0" err="1"/>
              <a:t>lý</a:t>
            </a:r>
            <a:r>
              <a:rPr lang="en-US" sz="2400" b="1" dirty="0"/>
              <a:t> Euler: </a:t>
            </a:r>
            <a:r>
              <a:rPr lang="en-US" sz="2400" dirty="0"/>
              <a:t>Cho G </a:t>
            </a:r>
            <a:r>
              <a:rPr lang="en-US" sz="2400" dirty="0" err="1"/>
              <a:t>là</a:t>
            </a:r>
            <a:r>
              <a:rPr lang="en-US" sz="2400" dirty="0"/>
              <a:t> </a:t>
            </a:r>
            <a:r>
              <a:rPr lang="en-US" sz="2400" dirty="0" err="1"/>
              <a:t>một</a:t>
            </a:r>
            <a:r>
              <a:rPr lang="en-US" sz="2400" dirty="0"/>
              <a:t> </a:t>
            </a:r>
            <a:r>
              <a:rPr lang="en-US" sz="2400" dirty="0" err="1"/>
              <a:t>đồ</a:t>
            </a:r>
            <a:r>
              <a:rPr lang="en-US" sz="2400" dirty="0"/>
              <a:t> </a:t>
            </a:r>
            <a:r>
              <a:rPr lang="en-US" sz="2400" dirty="0" err="1"/>
              <a:t>thị</a:t>
            </a:r>
            <a:r>
              <a:rPr lang="en-US" sz="2400" dirty="0"/>
              <a:t> </a:t>
            </a:r>
            <a:r>
              <a:rPr lang="en-US" sz="2400" dirty="0" err="1"/>
              <a:t>phẳng</a:t>
            </a:r>
            <a:r>
              <a:rPr lang="en-US" sz="2400" dirty="0"/>
              <a:t> </a:t>
            </a:r>
            <a:r>
              <a:rPr lang="en-US" sz="2400" dirty="0" err="1"/>
              <a:t>liên</a:t>
            </a:r>
            <a:r>
              <a:rPr lang="en-US" sz="2400" dirty="0"/>
              <a:t> </a:t>
            </a:r>
            <a:r>
              <a:rPr lang="en-US" sz="2400" dirty="0" err="1"/>
              <a:t>thông</a:t>
            </a:r>
            <a:r>
              <a:rPr lang="en-US" sz="2400" dirty="0"/>
              <a:t> </a:t>
            </a:r>
            <a:r>
              <a:rPr lang="en-US" sz="2400" dirty="0" err="1"/>
              <a:t>với</a:t>
            </a:r>
            <a:r>
              <a:rPr lang="en-US" sz="2400" dirty="0"/>
              <a:t> e </a:t>
            </a:r>
            <a:r>
              <a:rPr lang="en-US" sz="2400" dirty="0" err="1"/>
              <a:t>cạnh</a:t>
            </a:r>
            <a:r>
              <a:rPr lang="en-US" sz="2400" dirty="0"/>
              <a:t> </a:t>
            </a:r>
            <a:r>
              <a:rPr lang="en-US" sz="2400" dirty="0" err="1"/>
              <a:t>và</a:t>
            </a:r>
            <a:r>
              <a:rPr lang="en-US" sz="2400" dirty="0"/>
              <a:t> v </a:t>
            </a:r>
            <a:r>
              <a:rPr lang="en-US" sz="2400" dirty="0" err="1"/>
              <a:t>đỉnh</a:t>
            </a:r>
            <a:r>
              <a:rPr lang="en-US" sz="2400" dirty="0"/>
              <a:t>. </a:t>
            </a:r>
            <a:r>
              <a:rPr lang="en-US" sz="2400" dirty="0" err="1"/>
              <a:t>Gọi</a:t>
            </a:r>
            <a:r>
              <a:rPr lang="en-US" sz="2400" dirty="0"/>
              <a:t> r </a:t>
            </a:r>
            <a:r>
              <a:rPr lang="en-US" sz="2400" dirty="0" err="1"/>
              <a:t>là</a:t>
            </a:r>
            <a:r>
              <a:rPr lang="en-US" sz="2400" dirty="0"/>
              <a:t> </a:t>
            </a:r>
            <a:r>
              <a:rPr lang="en-US" sz="2400" dirty="0" err="1"/>
              <a:t>số</a:t>
            </a:r>
            <a:r>
              <a:rPr lang="en-US" sz="2400" dirty="0"/>
              <a:t> </a:t>
            </a:r>
            <a:r>
              <a:rPr lang="en-US" sz="2400" dirty="0" err="1"/>
              <a:t>miền</a:t>
            </a:r>
            <a:r>
              <a:rPr lang="en-US" sz="2400" dirty="0"/>
              <a:t> </a:t>
            </a:r>
            <a:r>
              <a:rPr lang="en-US" sz="2400" dirty="0" err="1"/>
              <a:t>trong</a:t>
            </a:r>
            <a:r>
              <a:rPr lang="en-US" sz="2400" dirty="0"/>
              <a:t> </a:t>
            </a:r>
            <a:r>
              <a:rPr lang="en-US" sz="2400" dirty="0" err="1"/>
              <a:t>cách</a:t>
            </a:r>
            <a:r>
              <a:rPr lang="en-US" sz="2400" dirty="0"/>
              <a:t> </a:t>
            </a:r>
            <a:r>
              <a:rPr lang="en-US" sz="2400" dirty="0" err="1"/>
              <a:t>biểu</a:t>
            </a:r>
            <a:r>
              <a:rPr lang="en-US" sz="2400" dirty="0"/>
              <a:t> </a:t>
            </a:r>
            <a:r>
              <a:rPr lang="en-US" sz="2400" dirty="0" err="1"/>
              <a:t>diễn</a:t>
            </a:r>
            <a:r>
              <a:rPr lang="en-US" sz="2400" dirty="0"/>
              <a:t> </a:t>
            </a:r>
            <a:r>
              <a:rPr lang="en-US" sz="2400" dirty="0" err="1"/>
              <a:t>phẳng</a:t>
            </a:r>
            <a:r>
              <a:rPr lang="en-US" sz="2400" dirty="0"/>
              <a:t> </a:t>
            </a:r>
            <a:r>
              <a:rPr lang="en-US" sz="2400" dirty="0" err="1"/>
              <a:t>của</a:t>
            </a:r>
            <a:r>
              <a:rPr lang="en-US" sz="2400" dirty="0"/>
              <a:t> G. </a:t>
            </a:r>
            <a:r>
              <a:rPr lang="en-US" sz="2400" dirty="0" err="1"/>
              <a:t>Khi</a:t>
            </a:r>
            <a:r>
              <a:rPr lang="en-US" sz="2400" dirty="0"/>
              <a:t> </a:t>
            </a:r>
            <a:r>
              <a:rPr lang="en-US" sz="2400" dirty="0" err="1"/>
              <a:t>đó</a:t>
            </a:r>
            <a:r>
              <a:rPr lang="en-US" sz="2400" dirty="0"/>
              <a:t>:</a:t>
            </a:r>
          </a:p>
          <a:p>
            <a:pPr algn="ctr">
              <a:buFontTx/>
              <a:buNone/>
              <a:defRPr/>
            </a:pPr>
            <a:r>
              <a:rPr lang="en-US" sz="2400" dirty="0"/>
              <a:t>r =</a:t>
            </a:r>
            <a:r>
              <a:rPr lang="en-US" sz="2400" b="1" dirty="0"/>
              <a:t> </a:t>
            </a:r>
            <a:r>
              <a:rPr lang="en-US" sz="2400" dirty="0"/>
              <a:t>e- v +2</a:t>
            </a:r>
            <a:r>
              <a:rPr lang="en-US" sz="2400" b="1" dirty="0"/>
              <a:t> </a:t>
            </a:r>
          </a:p>
          <a:p>
            <a:pPr lvl="1">
              <a:buFontTx/>
              <a:buNone/>
              <a:defRPr/>
            </a:pPr>
            <a:r>
              <a:rPr lang="en-US" sz="2400" b="1" dirty="0" err="1"/>
              <a:t>Hệ</a:t>
            </a:r>
            <a:r>
              <a:rPr lang="en-US" sz="2400" b="1" dirty="0"/>
              <a:t> quả1:</a:t>
            </a:r>
            <a:r>
              <a:rPr lang="en-US" sz="2400" dirty="0"/>
              <a:t> </a:t>
            </a:r>
            <a:r>
              <a:rPr lang="en-US" sz="2400" dirty="0" err="1">
                <a:solidFill>
                  <a:schemeClr val="tx1"/>
                </a:solidFill>
              </a:rPr>
              <a:t>Nếu</a:t>
            </a:r>
            <a:r>
              <a:rPr lang="en-US" sz="2400" dirty="0">
                <a:solidFill>
                  <a:schemeClr val="tx1"/>
                </a:solidFill>
              </a:rPr>
              <a:t> G </a:t>
            </a:r>
            <a:r>
              <a:rPr lang="en-US" sz="2400" dirty="0" err="1">
                <a:solidFill>
                  <a:schemeClr val="tx1"/>
                </a:solidFill>
              </a:rPr>
              <a:t>là</a:t>
            </a:r>
            <a:r>
              <a:rPr lang="en-US" sz="2400" dirty="0">
                <a:solidFill>
                  <a:schemeClr val="tx1"/>
                </a:solidFill>
              </a:rPr>
              <a:t> </a:t>
            </a:r>
            <a:r>
              <a:rPr lang="en-US" sz="2400" dirty="0" err="1">
                <a:solidFill>
                  <a:schemeClr val="tx1"/>
                </a:solidFill>
              </a:rPr>
              <a:t>một</a:t>
            </a:r>
            <a:r>
              <a:rPr lang="en-US" sz="2400" dirty="0">
                <a:solidFill>
                  <a:schemeClr val="tx1"/>
                </a:solidFill>
              </a:rPr>
              <a:t> </a:t>
            </a:r>
            <a:r>
              <a:rPr lang="en-US" sz="2400" dirty="0" err="1">
                <a:solidFill>
                  <a:schemeClr val="tx1"/>
                </a:solidFill>
              </a:rPr>
              <a:t>đơn</a:t>
            </a:r>
            <a:r>
              <a:rPr lang="en-US" sz="2400" dirty="0">
                <a:solidFill>
                  <a:schemeClr val="tx1"/>
                </a:solidFill>
              </a:rPr>
              <a:t> </a:t>
            </a:r>
            <a:r>
              <a:rPr lang="en-US" sz="2400" dirty="0" err="1">
                <a:solidFill>
                  <a:schemeClr val="tx1"/>
                </a:solidFill>
              </a:rPr>
              <a:t>đồ</a:t>
            </a:r>
            <a:r>
              <a:rPr lang="en-US" sz="2400" dirty="0">
                <a:solidFill>
                  <a:schemeClr val="tx1"/>
                </a:solidFill>
              </a:rPr>
              <a:t> </a:t>
            </a:r>
            <a:r>
              <a:rPr lang="en-US" sz="2400" dirty="0" err="1">
                <a:solidFill>
                  <a:schemeClr val="tx1"/>
                </a:solidFill>
              </a:rPr>
              <a:t>thị</a:t>
            </a:r>
            <a:r>
              <a:rPr lang="en-US" sz="2400" dirty="0">
                <a:solidFill>
                  <a:schemeClr val="tx1"/>
                </a:solidFill>
              </a:rPr>
              <a:t> </a:t>
            </a:r>
            <a:r>
              <a:rPr lang="en-US" sz="2400" dirty="0" err="1">
                <a:solidFill>
                  <a:schemeClr val="tx1"/>
                </a:solidFill>
              </a:rPr>
              <a:t>phẳng</a:t>
            </a:r>
            <a:r>
              <a:rPr lang="en-US" sz="2400" dirty="0">
                <a:solidFill>
                  <a:schemeClr val="tx1"/>
                </a:solidFill>
              </a:rPr>
              <a:t> </a:t>
            </a:r>
            <a:r>
              <a:rPr lang="en-US" sz="2400" dirty="0" err="1">
                <a:solidFill>
                  <a:schemeClr val="tx1"/>
                </a:solidFill>
              </a:rPr>
              <a:t>liên</a:t>
            </a:r>
            <a:r>
              <a:rPr lang="en-US" sz="2400" dirty="0">
                <a:solidFill>
                  <a:schemeClr val="tx1"/>
                </a:solidFill>
              </a:rPr>
              <a:t> </a:t>
            </a:r>
            <a:r>
              <a:rPr lang="en-US" sz="2400" dirty="0" err="1">
                <a:solidFill>
                  <a:schemeClr val="tx1"/>
                </a:solidFill>
              </a:rPr>
              <a:t>thông</a:t>
            </a:r>
            <a:r>
              <a:rPr lang="en-US" sz="2400" dirty="0">
                <a:solidFill>
                  <a:schemeClr val="tx1"/>
                </a:solidFill>
              </a:rPr>
              <a:t> </a:t>
            </a:r>
            <a:r>
              <a:rPr lang="en-US" sz="2400" dirty="0" err="1">
                <a:solidFill>
                  <a:schemeClr val="tx1"/>
                </a:solidFill>
              </a:rPr>
              <a:t>với</a:t>
            </a:r>
            <a:r>
              <a:rPr lang="en-US" sz="2400" dirty="0">
                <a:solidFill>
                  <a:schemeClr val="tx1"/>
                </a:solidFill>
              </a:rPr>
              <a:t> e </a:t>
            </a:r>
            <a:r>
              <a:rPr lang="en-US" sz="2400" dirty="0" err="1">
                <a:solidFill>
                  <a:schemeClr val="tx1"/>
                </a:solidFill>
              </a:rPr>
              <a:t>cạnh</a:t>
            </a:r>
            <a:r>
              <a:rPr lang="en-US" sz="2400" dirty="0">
                <a:solidFill>
                  <a:schemeClr val="tx1"/>
                </a:solidFill>
              </a:rPr>
              <a:t> </a:t>
            </a:r>
            <a:r>
              <a:rPr lang="en-US" sz="2400" dirty="0" err="1">
                <a:solidFill>
                  <a:schemeClr val="tx1"/>
                </a:solidFill>
              </a:rPr>
              <a:t>và</a:t>
            </a:r>
            <a:r>
              <a:rPr lang="en-US" sz="2400" dirty="0">
                <a:solidFill>
                  <a:schemeClr val="tx1"/>
                </a:solidFill>
              </a:rPr>
              <a:t> v </a:t>
            </a:r>
            <a:r>
              <a:rPr lang="en-US" sz="2400" dirty="0" err="1">
                <a:solidFill>
                  <a:schemeClr val="tx1"/>
                </a:solidFill>
              </a:rPr>
              <a:t>đỉnh</a:t>
            </a:r>
            <a:r>
              <a:rPr lang="en-US" sz="2400" dirty="0">
                <a:solidFill>
                  <a:schemeClr val="tx1"/>
                </a:solidFill>
              </a:rPr>
              <a:t> (v≥3), G </a:t>
            </a:r>
            <a:r>
              <a:rPr lang="en-US" sz="2400" dirty="0" err="1">
                <a:solidFill>
                  <a:schemeClr val="tx1"/>
                </a:solidFill>
              </a:rPr>
              <a:t>có</a:t>
            </a:r>
            <a:r>
              <a:rPr lang="en-US" sz="2400" dirty="0">
                <a:solidFill>
                  <a:schemeClr val="tx1"/>
                </a:solidFill>
              </a:rPr>
              <a:t> </a:t>
            </a:r>
            <a:r>
              <a:rPr lang="en-US" sz="2400" dirty="0" err="1">
                <a:solidFill>
                  <a:schemeClr val="tx1"/>
                </a:solidFill>
              </a:rPr>
              <a:t>chu</a:t>
            </a:r>
            <a:r>
              <a:rPr lang="en-US" sz="2400" dirty="0">
                <a:solidFill>
                  <a:schemeClr val="tx1"/>
                </a:solidFill>
              </a:rPr>
              <a:t> </a:t>
            </a:r>
            <a:r>
              <a:rPr lang="en-US" sz="2400" dirty="0" err="1">
                <a:solidFill>
                  <a:schemeClr val="tx1"/>
                </a:solidFill>
              </a:rPr>
              <a:t>trình</a:t>
            </a:r>
            <a:r>
              <a:rPr lang="en-US" sz="2400" dirty="0">
                <a:solidFill>
                  <a:schemeClr val="tx1"/>
                </a:solidFill>
              </a:rPr>
              <a:t> </a:t>
            </a:r>
            <a:r>
              <a:rPr lang="en-US" sz="2400" dirty="0" err="1">
                <a:solidFill>
                  <a:schemeClr val="tx1"/>
                </a:solidFill>
              </a:rPr>
              <a:t>đơn</a:t>
            </a:r>
            <a:r>
              <a:rPr lang="en-US" sz="2400" dirty="0">
                <a:solidFill>
                  <a:schemeClr val="tx1"/>
                </a:solidFill>
              </a:rPr>
              <a:t> </a:t>
            </a:r>
            <a:r>
              <a:rPr lang="en-US" sz="2400" dirty="0" err="1">
                <a:solidFill>
                  <a:schemeClr val="tx1"/>
                </a:solidFill>
              </a:rPr>
              <a:t>độ</a:t>
            </a:r>
            <a:r>
              <a:rPr lang="en-US" sz="2400" dirty="0">
                <a:solidFill>
                  <a:schemeClr val="tx1"/>
                </a:solidFill>
              </a:rPr>
              <a:t> </a:t>
            </a:r>
            <a:r>
              <a:rPr lang="en-US" sz="2400" dirty="0" err="1">
                <a:solidFill>
                  <a:schemeClr val="tx1"/>
                </a:solidFill>
              </a:rPr>
              <a:t>dài</a:t>
            </a:r>
            <a:r>
              <a:rPr lang="en-US" sz="2400" dirty="0">
                <a:solidFill>
                  <a:schemeClr val="tx1"/>
                </a:solidFill>
              </a:rPr>
              <a:t> 3, </a:t>
            </a:r>
            <a:r>
              <a:rPr lang="en-US" sz="2400" dirty="0" err="1">
                <a:solidFill>
                  <a:schemeClr val="tx1"/>
                </a:solidFill>
              </a:rPr>
              <a:t>khi</a:t>
            </a:r>
            <a:r>
              <a:rPr lang="en-US" sz="2400" dirty="0">
                <a:solidFill>
                  <a:schemeClr val="tx1"/>
                </a:solidFill>
              </a:rPr>
              <a:t> </a:t>
            </a:r>
            <a:r>
              <a:rPr lang="en-US" sz="2400" dirty="0" err="1">
                <a:solidFill>
                  <a:schemeClr val="tx1"/>
                </a:solidFill>
              </a:rPr>
              <a:t>đó</a:t>
            </a:r>
            <a:r>
              <a:rPr lang="en-US" sz="2400" dirty="0">
                <a:solidFill>
                  <a:schemeClr val="tx1"/>
                </a:solidFill>
              </a:rPr>
              <a:t>:   e ≤3v - 6</a:t>
            </a:r>
            <a:r>
              <a:rPr lang="en-US" sz="2400" b="1" dirty="0"/>
              <a:t> </a:t>
            </a:r>
          </a:p>
          <a:p>
            <a:pPr lvl="1">
              <a:buFontTx/>
              <a:buNone/>
              <a:defRPr/>
            </a:pPr>
            <a:r>
              <a:rPr lang="en-US" sz="2400" b="1" dirty="0" err="1"/>
              <a:t>Hệ</a:t>
            </a:r>
            <a:r>
              <a:rPr lang="en-US" sz="2400" b="1" dirty="0"/>
              <a:t> </a:t>
            </a:r>
            <a:r>
              <a:rPr lang="en-US" sz="2400" b="1" dirty="0" err="1"/>
              <a:t>quả</a:t>
            </a:r>
            <a:r>
              <a:rPr lang="en-US" sz="2400" b="1" dirty="0"/>
              <a:t> 2: </a:t>
            </a:r>
            <a:r>
              <a:rPr lang="en-US" sz="2400" dirty="0" err="1">
                <a:solidFill>
                  <a:schemeClr val="tx1"/>
                </a:solidFill>
              </a:rPr>
              <a:t>Nếu</a:t>
            </a:r>
            <a:r>
              <a:rPr lang="en-US" sz="2400" dirty="0">
                <a:solidFill>
                  <a:schemeClr val="tx1"/>
                </a:solidFill>
              </a:rPr>
              <a:t> </a:t>
            </a:r>
            <a:r>
              <a:rPr lang="en-US" sz="2400" dirty="0" err="1">
                <a:solidFill>
                  <a:schemeClr val="tx1"/>
                </a:solidFill>
              </a:rPr>
              <a:t>một</a:t>
            </a:r>
            <a:r>
              <a:rPr lang="en-US" sz="2400" dirty="0">
                <a:solidFill>
                  <a:schemeClr val="tx1"/>
                </a:solidFill>
              </a:rPr>
              <a:t> </a:t>
            </a:r>
            <a:r>
              <a:rPr lang="en-US" sz="2400" dirty="0" err="1">
                <a:solidFill>
                  <a:schemeClr val="tx1"/>
                </a:solidFill>
              </a:rPr>
              <a:t>đơn</a:t>
            </a:r>
            <a:r>
              <a:rPr lang="en-US" sz="2400" dirty="0">
                <a:solidFill>
                  <a:schemeClr val="tx1"/>
                </a:solidFill>
              </a:rPr>
              <a:t> </a:t>
            </a:r>
            <a:r>
              <a:rPr lang="en-US" sz="2400" dirty="0" err="1">
                <a:solidFill>
                  <a:schemeClr val="tx1"/>
                </a:solidFill>
              </a:rPr>
              <a:t>đồ</a:t>
            </a:r>
            <a:r>
              <a:rPr lang="en-US" sz="2400" dirty="0">
                <a:solidFill>
                  <a:schemeClr val="tx1"/>
                </a:solidFill>
              </a:rPr>
              <a:t> </a:t>
            </a:r>
            <a:r>
              <a:rPr lang="en-US" sz="2400" dirty="0" err="1">
                <a:solidFill>
                  <a:schemeClr val="tx1"/>
                </a:solidFill>
              </a:rPr>
              <a:t>thị</a:t>
            </a:r>
            <a:r>
              <a:rPr lang="en-US" sz="2400" dirty="0">
                <a:solidFill>
                  <a:schemeClr val="tx1"/>
                </a:solidFill>
              </a:rPr>
              <a:t> </a:t>
            </a:r>
            <a:r>
              <a:rPr lang="en-US" sz="2400" dirty="0" err="1">
                <a:solidFill>
                  <a:schemeClr val="tx1"/>
                </a:solidFill>
              </a:rPr>
              <a:t>phẳng</a:t>
            </a:r>
            <a:r>
              <a:rPr lang="en-US" sz="2400" dirty="0">
                <a:solidFill>
                  <a:schemeClr val="tx1"/>
                </a:solidFill>
              </a:rPr>
              <a:t> </a:t>
            </a:r>
            <a:r>
              <a:rPr lang="en-US" sz="2400" dirty="0" err="1">
                <a:solidFill>
                  <a:schemeClr val="tx1"/>
                </a:solidFill>
              </a:rPr>
              <a:t>liên</a:t>
            </a:r>
            <a:r>
              <a:rPr lang="en-US" sz="2400" dirty="0">
                <a:solidFill>
                  <a:schemeClr val="tx1"/>
                </a:solidFill>
              </a:rPr>
              <a:t> </a:t>
            </a:r>
            <a:r>
              <a:rPr lang="en-US" sz="2400" dirty="0" err="1">
                <a:solidFill>
                  <a:schemeClr val="tx1"/>
                </a:solidFill>
              </a:rPr>
              <a:t>thông</a:t>
            </a:r>
            <a:r>
              <a:rPr lang="en-US" sz="2400" dirty="0">
                <a:solidFill>
                  <a:schemeClr val="tx1"/>
                </a:solidFill>
              </a:rPr>
              <a:t> </a:t>
            </a:r>
            <a:r>
              <a:rPr lang="en-US" sz="2400" dirty="0" err="1">
                <a:solidFill>
                  <a:schemeClr val="tx1"/>
                </a:solidFill>
              </a:rPr>
              <a:t>có</a:t>
            </a:r>
            <a:r>
              <a:rPr lang="en-US" sz="2400" dirty="0">
                <a:solidFill>
                  <a:schemeClr val="tx1"/>
                </a:solidFill>
              </a:rPr>
              <a:t> e </a:t>
            </a:r>
            <a:r>
              <a:rPr lang="en-US" sz="2400" dirty="0" err="1">
                <a:solidFill>
                  <a:schemeClr val="tx1"/>
                </a:solidFill>
              </a:rPr>
              <a:t>cạnh</a:t>
            </a:r>
            <a:r>
              <a:rPr lang="en-US" sz="2400" dirty="0">
                <a:solidFill>
                  <a:schemeClr val="tx1"/>
                </a:solidFill>
              </a:rPr>
              <a:t>, v </a:t>
            </a:r>
            <a:r>
              <a:rPr lang="en-US" sz="2400" dirty="0" err="1">
                <a:solidFill>
                  <a:schemeClr val="tx1"/>
                </a:solidFill>
              </a:rPr>
              <a:t>đỉnh</a:t>
            </a:r>
            <a:r>
              <a:rPr lang="en-US" sz="2400" dirty="0">
                <a:solidFill>
                  <a:schemeClr val="tx1"/>
                </a:solidFill>
              </a:rPr>
              <a:t> (v≥3), </a:t>
            </a:r>
            <a:r>
              <a:rPr lang="en-US" sz="2400" dirty="0" err="1">
                <a:solidFill>
                  <a:schemeClr val="tx1"/>
                </a:solidFill>
              </a:rPr>
              <a:t>và</a:t>
            </a:r>
            <a:r>
              <a:rPr lang="en-US" sz="2400" dirty="0">
                <a:solidFill>
                  <a:schemeClr val="tx1"/>
                </a:solidFill>
              </a:rPr>
              <a:t> </a:t>
            </a:r>
            <a:r>
              <a:rPr lang="en-US" sz="2400" dirty="0" err="1">
                <a:solidFill>
                  <a:schemeClr val="tx1"/>
                </a:solidFill>
              </a:rPr>
              <a:t>không</a:t>
            </a:r>
            <a:r>
              <a:rPr lang="en-US" sz="2400" dirty="0">
                <a:solidFill>
                  <a:schemeClr val="tx1"/>
                </a:solidFill>
              </a:rPr>
              <a:t> </a:t>
            </a:r>
            <a:r>
              <a:rPr lang="en-US" sz="2400" dirty="0" err="1">
                <a:solidFill>
                  <a:schemeClr val="tx1"/>
                </a:solidFill>
              </a:rPr>
              <a:t>có</a:t>
            </a:r>
            <a:r>
              <a:rPr lang="en-US" sz="2400" dirty="0">
                <a:solidFill>
                  <a:schemeClr val="tx1"/>
                </a:solidFill>
              </a:rPr>
              <a:t> </a:t>
            </a:r>
            <a:r>
              <a:rPr lang="en-US" sz="2400" dirty="0" err="1">
                <a:solidFill>
                  <a:schemeClr val="tx1"/>
                </a:solidFill>
              </a:rPr>
              <a:t>chu</a:t>
            </a:r>
            <a:r>
              <a:rPr lang="en-US" sz="2400" dirty="0">
                <a:solidFill>
                  <a:schemeClr val="tx1"/>
                </a:solidFill>
              </a:rPr>
              <a:t> </a:t>
            </a:r>
            <a:r>
              <a:rPr lang="en-US" sz="2400" dirty="0" err="1">
                <a:solidFill>
                  <a:schemeClr val="tx1"/>
                </a:solidFill>
              </a:rPr>
              <a:t>trình</a:t>
            </a:r>
            <a:r>
              <a:rPr lang="en-US" sz="2400" dirty="0">
                <a:solidFill>
                  <a:schemeClr val="tx1"/>
                </a:solidFill>
              </a:rPr>
              <a:t> </a:t>
            </a:r>
            <a:r>
              <a:rPr lang="en-US" sz="2400" dirty="0" err="1">
                <a:solidFill>
                  <a:schemeClr val="tx1"/>
                </a:solidFill>
              </a:rPr>
              <a:t>đơn</a:t>
            </a:r>
            <a:r>
              <a:rPr lang="en-US" sz="2400" dirty="0">
                <a:solidFill>
                  <a:schemeClr val="tx1"/>
                </a:solidFill>
              </a:rPr>
              <a:t> </a:t>
            </a:r>
            <a:r>
              <a:rPr lang="en-US" sz="2400" dirty="0" err="1">
                <a:solidFill>
                  <a:schemeClr val="tx1"/>
                </a:solidFill>
              </a:rPr>
              <a:t>độ</a:t>
            </a:r>
            <a:r>
              <a:rPr lang="en-US" sz="2400" dirty="0">
                <a:solidFill>
                  <a:schemeClr val="tx1"/>
                </a:solidFill>
              </a:rPr>
              <a:t> </a:t>
            </a:r>
            <a:r>
              <a:rPr lang="en-US" sz="2400" dirty="0" err="1">
                <a:solidFill>
                  <a:schemeClr val="tx1"/>
                </a:solidFill>
              </a:rPr>
              <a:t>dài</a:t>
            </a:r>
            <a:r>
              <a:rPr lang="en-US" sz="2400" dirty="0">
                <a:solidFill>
                  <a:schemeClr val="tx1"/>
                </a:solidFill>
              </a:rPr>
              <a:t> 3, </a:t>
            </a:r>
            <a:r>
              <a:rPr lang="en-US" sz="2400" dirty="0" err="1">
                <a:solidFill>
                  <a:schemeClr val="tx1"/>
                </a:solidFill>
              </a:rPr>
              <a:t>khi</a:t>
            </a:r>
            <a:r>
              <a:rPr lang="en-US" sz="2400" dirty="0">
                <a:solidFill>
                  <a:schemeClr val="tx1"/>
                </a:solidFill>
              </a:rPr>
              <a:t> </a:t>
            </a:r>
            <a:r>
              <a:rPr lang="en-US" sz="2400" dirty="0" err="1">
                <a:solidFill>
                  <a:schemeClr val="tx1"/>
                </a:solidFill>
              </a:rPr>
              <a:t>đó</a:t>
            </a:r>
            <a:r>
              <a:rPr lang="en-US" sz="2400" dirty="0">
                <a:solidFill>
                  <a:schemeClr val="tx1"/>
                </a:solidFill>
              </a:rPr>
              <a:t> :     e ≤2v - 4</a:t>
            </a:r>
          </a:p>
          <a:p>
            <a:pPr lvl="1" algn="ctr">
              <a:buFontTx/>
              <a:buNone/>
              <a:defRPr/>
            </a:pPr>
            <a:endParaRPr lang="en-US" sz="2400" b="1" dirty="0"/>
          </a:p>
        </p:txBody>
      </p:sp>
      <p:sp>
        <p:nvSpPr>
          <p:cNvPr id="96260" name="Date Placeholder 3">
            <a:extLst>
              <a:ext uri="{FF2B5EF4-FFF2-40B4-BE49-F238E27FC236}">
                <a16:creationId xmlns:a16="http://schemas.microsoft.com/office/drawing/2014/main" id="{F5F8EE23-67A0-4D55-B4D3-FCA9CF2E641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38FD6AB4-F667-42C9-BDF1-A4C955EBD91A}"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96261" name="Footer Placeholder 4">
            <a:extLst>
              <a:ext uri="{FF2B5EF4-FFF2-40B4-BE49-F238E27FC236}">
                <a16:creationId xmlns:a16="http://schemas.microsoft.com/office/drawing/2014/main" id="{679856E2-FD54-40AA-9FEC-032BDA62126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96262" name="Slide Number Placeholder 5">
            <a:extLst>
              <a:ext uri="{FF2B5EF4-FFF2-40B4-BE49-F238E27FC236}">
                <a16:creationId xmlns:a16="http://schemas.microsoft.com/office/drawing/2014/main" id="{78A8B3E1-E200-41A7-A751-65B5727FC1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8B4C5A78-406C-4378-B43D-094767425AEC}" type="slidenum">
              <a:rPr lang="en-US" altLang="en-US" sz="1400">
                <a:solidFill>
                  <a:schemeClr val="bg1"/>
                </a:solidFill>
              </a:rPr>
              <a:pPr>
                <a:spcBef>
                  <a:spcPct val="0"/>
                </a:spcBef>
                <a:buFontTx/>
                <a:buNone/>
              </a:pPr>
              <a:t>47</a:t>
            </a:fld>
            <a:endParaRPr lang="en-US" altLang="en-US" sz="1400">
              <a:solidFill>
                <a:schemeClr val="bg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3">
            <a:extLst>
              <a:ext uri="{FF2B5EF4-FFF2-40B4-BE49-F238E27FC236}">
                <a16:creationId xmlns:a16="http://schemas.microsoft.com/office/drawing/2014/main" id="{BEDEBB7F-53EA-4843-A6C0-D2E70049AC7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0A2B931E-6F3A-4C3D-B6DF-0A4143F16460}"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97283" name="Footer Placeholder 4">
            <a:extLst>
              <a:ext uri="{FF2B5EF4-FFF2-40B4-BE49-F238E27FC236}">
                <a16:creationId xmlns:a16="http://schemas.microsoft.com/office/drawing/2014/main" id="{1DFAC7A5-96EB-4378-AC3A-7D8037F8B3C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97284" name="Slide Number Placeholder 5">
            <a:extLst>
              <a:ext uri="{FF2B5EF4-FFF2-40B4-BE49-F238E27FC236}">
                <a16:creationId xmlns:a16="http://schemas.microsoft.com/office/drawing/2014/main" id="{F53E2D4E-4089-4D34-A343-11892C3663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467DBB6F-441B-4294-9EF1-E742C67409DD}" type="slidenum">
              <a:rPr lang="en-US" altLang="en-US" sz="1400">
                <a:solidFill>
                  <a:schemeClr val="bg1"/>
                </a:solidFill>
              </a:rPr>
              <a:pPr>
                <a:spcBef>
                  <a:spcPct val="0"/>
                </a:spcBef>
                <a:buFontTx/>
                <a:buNone/>
              </a:pPr>
              <a:t>48</a:t>
            </a:fld>
            <a:endParaRPr lang="en-US" altLang="en-US" sz="1400">
              <a:solidFill>
                <a:schemeClr val="bg1"/>
              </a:solidFill>
            </a:endParaRPr>
          </a:p>
        </p:txBody>
      </p:sp>
      <p:sp>
        <p:nvSpPr>
          <p:cNvPr id="97285" name="Rectangle 2">
            <a:extLst>
              <a:ext uri="{FF2B5EF4-FFF2-40B4-BE49-F238E27FC236}">
                <a16:creationId xmlns:a16="http://schemas.microsoft.com/office/drawing/2014/main" id="{70E78132-BF48-46A7-8965-D4A9B372CC60}"/>
              </a:ext>
            </a:extLst>
          </p:cNvPr>
          <p:cNvSpPr>
            <a:spLocks noGrp="1" noChangeArrowheads="1"/>
          </p:cNvSpPr>
          <p:nvPr>
            <p:ph type="title"/>
          </p:nvPr>
        </p:nvSpPr>
        <p:spPr/>
        <p:txBody>
          <a:bodyPr/>
          <a:lstStyle/>
          <a:p>
            <a:r>
              <a:rPr lang="en-US" altLang="en-US" sz="4000">
                <a:cs typeface="Times New Roman" panose="02020603050405020304" pitchFamily="18" charset="0"/>
              </a:rPr>
              <a:t>B</a:t>
            </a:r>
            <a:r>
              <a:rPr lang="en-US" altLang="en-US" sz="4000"/>
              <a:t>ài tóan đường đi ngắn nhất</a:t>
            </a:r>
            <a:br>
              <a:rPr lang="en-US" altLang="en-US" sz="4000"/>
            </a:br>
            <a:r>
              <a:rPr lang="en-US" altLang="en-US" sz="4000">
                <a:cs typeface="Times New Roman" panose="02020603050405020304" pitchFamily="18" charset="0"/>
              </a:rPr>
              <a:t>§8.6: Shortest-Path Problems</a:t>
            </a:r>
          </a:p>
        </p:txBody>
      </p:sp>
      <p:sp>
        <p:nvSpPr>
          <p:cNvPr id="831491" name="Rectangle 3">
            <a:extLst>
              <a:ext uri="{FF2B5EF4-FFF2-40B4-BE49-F238E27FC236}">
                <a16:creationId xmlns:a16="http://schemas.microsoft.com/office/drawing/2014/main" id="{3D5EFA8A-28C2-4F36-AEA5-2C1909F941F2}"/>
              </a:ext>
            </a:extLst>
          </p:cNvPr>
          <p:cNvSpPr>
            <a:spLocks noGrp="1" noChangeArrowheads="1"/>
          </p:cNvSpPr>
          <p:nvPr>
            <p:ph type="body" idx="1"/>
          </p:nvPr>
        </p:nvSpPr>
        <p:spPr/>
        <p:txBody>
          <a:bodyPr/>
          <a:lstStyle/>
          <a:p>
            <a:pPr>
              <a:lnSpc>
                <a:spcPct val="80000"/>
              </a:lnSpc>
              <a:buFontTx/>
              <a:buNone/>
              <a:defRPr/>
            </a:pPr>
            <a:r>
              <a:rPr lang="en-US" sz="1800" dirty="0" err="1"/>
              <a:t>Bài</a:t>
            </a:r>
            <a:r>
              <a:rPr lang="en-US" sz="1800" dirty="0"/>
              <a:t> </a:t>
            </a:r>
            <a:r>
              <a:rPr lang="en-US" sz="1800" dirty="0" err="1"/>
              <a:t>toán</a:t>
            </a:r>
            <a:r>
              <a:rPr lang="en-US" sz="1800" dirty="0"/>
              <a:t>: </a:t>
            </a:r>
            <a:r>
              <a:rPr lang="en-US" sz="1800" dirty="0" err="1"/>
              <a:t>Hãy</a:t>
            </a:r>
            <a:r>
              <a:rPr lang="en-US" sz="1800" dirty="0"/>
              <a:t> </a:t>
            </a:r>
            <a:r>
              <a:rPr lang="en-US" sz="1800" dirty="0" err="1"/>
              <a:t>tìm</a:t>
            </a:r>
            <a:r>
              <a:rPr lang="en-US" sz="1800" dirty="0"/>
              <a:t> </a:t>
            </a:r>
            <a:r>
              <a:rPr lang="en-US" sz="1800" dirty="0" err="1"/>
              <a:t>đường</a:t>
            </a:r>
            <a:r>
              <a:rPr lang="en-US" sz="1800" dirty="0"/>
              <a:t> </a:t>
            </a:r>
            <a:r>
              <a:rPr lang="en-US" sz="1800" dirty="0" err="1"/>
              <a:t>đi</a:t>
            </a:r>
            <a:r>
              <a:rPr lang="en-US" sz="1800" dirty="0"/>
              <a:t> </a:t>
            </a:r>
            <a:r>
              <a:rPr lang="en-US" sz="1800" dirty="0" err="1"/>
              <a:t>ngắn</a:t>
            </a:r>
            <a:r>
              <a:rPr lang="en-US" sz="1800" dirty="0"/>
              <a:t> </a:t>
            </a:r>
            <a:r>
              <a:rPr lang="en-US" sz="1800" dirty="0" err="1"/>
              <a:t>nhất</a:t>
            </a:r>
            <a:r>
              <a:rPr lang="en-US" sz="1800" dirty="0"/>
              <a:t> </a:t>
            </a:r>
            <a:r>
              <a:rPr lang="en-US" sz="1800" dirty="0" err="1"/>
              <a:t>từ</a:t>
            </a:r>
            <a:r>
              <a:rPr lang="en-US" sz="1800" dirty="0"/>
              <a:t> </a:t>
            </a:r>
            <a:r>
              <a:rPr lang="en-US" sz="1800" dirty="0" err="1"/>
              <a:t>đỉnh</a:t>
            </a:r>
            <a:r>
              <a:rPr lang="en-US" sz="1800" dirty="0"/>
              <a:t> a </a:t>
            </a:r>
            <a:r>
              <a:rPr lang="en-US" sz="1800" dirty="0" err="1"/>
              <a:t>đến</a:t>
            </a:r>
            <a:r>
              <a:rPr lang="en-US" sz="1800" dirty="0"/>
              <a:t> </a:t>
            </a:r>
            <a:r>
              <a:rPr lang="en-US" sz="1800" dirty="0" err="1"/>
              <a:t>đỉnh</a:t>
            </a:r>
            <a:r>
              <a:rPr lang="en-US" sz="1800" dirty="0"/>
              <a:t> z </a:t>
            </a:r>
            <a:r>
              <a:rPr lang="en-US" sz="1800" dirty="0" err="1"/>
              <a:t>trong</a:t>
            </a:r>
            <a:r>
              <a:rPr lang="en-US" sz="1800" dirty="0"/>
              <a:t> </a:t>
            </a:r>
            <a:r>
              <a:rPr lang="en-US" sz="1800" dirty="0" err="1"/>
              <a:t>đơn</a:t>
            </a:r>
            <a:r>
              <a:rPr lang="en-US" sz="1800" dirty="0"/>
              <a:t> </a:t>
            </a:r>
            <a:r>
              <a:rPr lang="en-US" sz="1800" dirty="0" err="1"/>
              <a:t>đồ</a:t>
            </a:r>
            <a:r>
              <a:rPr lang="en-US" sz="1800" dirty="0"/>
              <a:t> </a:t>
            </a:r>
            <a:r>
              <a:rPr lang="en-US" sz="1800" dirty="0" err="1"/>
              <a:t>thị</a:t>
            </a:r>
            <a:r>
              <a:rPr lang="en-US" sz="1800" dirty="0"/>
              <a:t> </a:t>
            </a:r>
            <a:r>
              <a:rPr lang="en-US" sz="1800" dirty="0" err="1"/>
              <a:t>vô</a:t>
            </a:r>
            <a:r>
              <a:rPr lang="en-US" sz="1800" dirty="0"/>
              <a:t> </a:t>
            </a:r>
            <a:r>
              <a:rPr lang="en-US" sz="1800" dirty="0" err="1"/>
              <a:t>hướng</a:t>
            </a:r>
            <a:r>
              <a:rPr lang="en-US" sz="1800" dirty="0"/>
              <a:t>, </a:t>
            </a:r>
            <a:r>
              <a:rPr lang="en-US" sz="1800" dirty="0" err="1"/>
              <a:t>liên</a:t>
            </a:r>
            <a:r>
              <a:rPr lang="en-US" sz="1800" dirty="0"/>
              <a:t> </a:t>
            </a:r>
            <a:r>
              <a:rPr lang="en-US" sz="1800" dirty="0" err="1"/>
              <a:t>thông</a:t>
            </a:r>
            <a:r>
              <a:rPr lang="en-US" sz="1800" dirty="0"/>
              <a:t>, </a:t>
            </a:r>
            <a:r>
              <a:rPr lang="en-US" sz="1800" dirty="0" err="1"/>
              <a:t>có</a:t>
            </a:r>
            <a:r>
              <a:rPr lang="en-US" sz="1800" dirty="0"/>
              <a:t> </a:t>
            </a:r>
            <a:r>
              <a:rPr lang="en-US" sz="1800" dirty="0" err="1"/>
              <a:t>trọng</a:t>
            </a:r>
            <a:r>
              <a:rPr lang="en-US" sz="1800" dirty="0"/>
              <a:t> </a:t>
            </a:r>
            <a:r>
              <a:rPr lang="en-US" sz="1800" dirty="0" err="1"/>
              <a:t>số</a:t>
            </a:r>
            <a:r>
              <a:rPr lang="en-US" sz="1800" dirty="0"/>
              <a:t> G.</a:t>
            </a:r>
          </a:p>
          <a:p>
            <a:pPr>
              <a:lnSpc>
                <a:spcPct val="80000"/>
              </a:lnSpc>
              <a:buFontTx/>
              <a:buNone/>
              <a:defRPr/>
            </a:pPr>
            <a:r>
              <a:rPr lang="en-US" sz="1800" dirty="0" err="1"/>
              <a:t>Thuật</a:t>
            </a:r>
            <a:r>
              <a:rPr lang="en-US" sz="1800" dirty="0"/>
              <a:t> </a:t>
            </a:r>
            <a:r>
              <a:rPr lang="en-US" sz="1800" dirty="0" err="1"/>
              <a:t>toán</a:t>
            </a:r>
            <a:r>
              <a:rPr lang="en-US" sz="1800" dirty="0"/>
              <a:t> Dijkstra:</a:t>
            </a:r>
          </a:p>
          <a:p>
            <a:pPr>
              <a:lnSpc>
                <a:spcPct val="80000"/>
              </a:lnSpc>
              <a:buFontTx/>
              <a:buNone/>
              <a:defRPr/>
            </a:pPr>
            <a:r>
              <a:rPr lang="en-US" sz="1800" i="1" dirty="0"/>
              <a:t>Procedure Dijkstra(G </a:t>
            </a:r>
            <a:r>
              <a:rPr lang="en-US" sz="1800" i="1" dirty="0" err="1"/>
              <a:t>có</a:t>
            </a:r>
            <a:r>
              <a:rPr lang="en-US" sz="1800" i="1" dirty="0"/>
              <a:t> </a:t>
            </a:r>
            <a:r>
              <a:rPr lang="en-US" sz="1800" i="1" dirty="0" err="1"/>
              <a:t>các</a:t>
            </a:r>
            <a:r>
              <a:rPr lang="en-US" sz="1800" i="1" dirty="0"/>
              <a:t> </a:t>
            </a:r>
            <a:r>
              <a:rPr lang="en-US" sz="1800" i="1" err="1"/>
              <a:t>đỉnh</a:t>
            </a:r>
            <a:r>
              <a:rPr lang="en-US" sz="1800" i="1"/>
              <a:t> a = v</a:t>
            </a:r>
            <a:r>
              <a:rPr lang="en-US" sz="1800" i="1" baseline="-25000"/>
              <a:t>0</a:t>
            </a:r>
            <a:r>
              <a:rPr lang="en-US" sz="1800" i="1"/>
              <a:t>,v</a:t>
            </a:r>
            <a:r>
              <a:rPr lang="en-US" sz="1800" i="1" baseline="-25000"/>
              <a:t>1</a:t>
            </a:r>
            <a:r>
              <a:rPr lang="en-US" sz="1800" i="1"/>
              <a:t>,v</a:t>
            </a:r>
            <a:r>
              <a:rPr lang="en-US" sz="1800" i="1" baseline="-25000"/>
              <a:t>2</a:t>
            </a:r>
            <a:r>
              <a:rPr lang="en-US" sz="1800" i="1"/>
              <a:t> </a:t>
            </a:r>
            <a:r>
              <a:rPr lang="en-US" sz="1800" i="1" dirty="0"/>
              <a:t>,…,</a:t>
            </a:r>
            <a:r>
              <a:rPr lang="en-US" sz="1800" i="1"/>
              <a:t>v</a:t>
            </a:r>
            <a:r>
              <a:rPr lang="en-US" sz="1800" i="1" baseline="-25000"/>
              <a:t>n-1</a:t>
            </a:r>
            <a:r>
              <a:rPr lang="en-US" sz="1800" i="1"/>
              <a:t> ,v</a:t>
            </a:r>
            <a:r>
              <a:rPr lang="en-US" sz="1800" i="1" baseline="-25000"/>
              <a:t>n</a:t>
            </a:r>
            <a:r>
              <a:rPr lang="en-US" sz="1800" i="1"/>
              <a:t>=z</a:t>
            </a:r>
            <a:r>
              <a:rPr lang="en-US" sz="1800" i="1" dirty="0"/>
              <a:t>)</a:t>
            </a:r>
          </a:p>
          <a:p>
            <a:pPr>
              <a:lnSpc>
                <a:spcPct val="80000"/>
              </a:lnSpc>
              <a:buFontTx/>
              <a:buNone/>
              <a:defRPr/>
            </a:pPr>
            <a:r>
              <a:rPr lang="en-US" sz="1800" i="1" dirty="0"/>
              <a:t>{</a:t>
            </a:r>
            <a:r>
              <a:rPr lang="en-US" sz="1800" i="1"/>
              <a:t>for i=0 </a:t>
            </a:r>
            <a:r>
              <a:rPr lang="en-US" sz="1800" i="1" dirty="0"/>
              <a:t>to n do {L(v</a:t>
            </a:r>
            <a:r>
              <a:rPr lang="en-US" sz="1800" i="1" baseline="-25000" dirty="0"/>
              <a:t>i</a:t>
            </a:r>
            <a:r>
              <a:rPr lang="en-US" sz="1800" i="1" dirty="0"/>
              <a:t>)=</a:t>
            </a:r>
            <a:r>
              <a:rPr lang="en-US" sz="1800" i="1" dirty="0">
                <a:cs typeface="Times New Roman" pitchFamily="18" charset="0"/>
              </a:rPr>
              <a:t>∞; </a:t>
            </a:r>
            <a:r>
              <a:rPr lang="en-US" sz="1800" i="1" dirty="0" err="1">
                <a:cs typeface="Times New Roman" pitchFamily="18" charset="0"/>
              </a:rPr>
              <a:t>Tr</a:t>
            </a:r>
            <a:r>
              <a:rPr lang="en-US" sz="1800" i="1" dirty="0" err="1"/>
              <a:t>ươc</a:t>
            </a:r>
            <a:r>
              <a:rPr lang="en-US" sz="1800" i="1" dirty="0"/>
              <a:t>(v</a:t>
            </a:r>
            <a:r>
              <a:rPr lang="en-US" sz="1800" i="1" baseline="-25000" dirty="0"/>
              <a:t>i</a:t>
            </a:r>
            <a:r>
              <a:rPr lang="en-US" sz="1800" i="1" dirty="0"/>
              <a:t>)=a}</a:t>
            </a:r>
          </a:p>
          <a:p>
            <a:pPr>
              <a:lnSpc>
                <a:spcPct val="80000"/>
              </a:lnSpc>
              <a:buFontTx/>
              <a:buNone/>
              <a:defRPr/>
            </a:pPr>
            <a:r>
              <a:rPr lang="en-US" sz="1800" i="1" dirty="0"/>
              <a:t>L(a) </a:t>
            </a:r>
            <a:r>
              <a:rPr lang="en-US" sz="1800" i="1"/>
              <a:t>= 0; </a:t>
            </a:r>
            <a:r>
              <a:rPr lang="en-US" sz="1800" i="1" dirty="0"/>
              <a:t>S = </a:t>
            </a:r>
            <a:r>
              <a:rPr lang="en-US" sz="1800" i="1" dirty="0">
                <a:cs typeface="Times New Roman" pitchFamily="18" charset="0"/>
              </a:rPr>
              <a:t>ø;</a:t>
            </a:r>
          </a:p>
          <a:p>
            <a:pPr>
              <a:lnSpc>
                <a:spcPct val="80000"/>
              </a:lnSpc>
              <a:buFontTx/>
              <a:buNone/>
              <a:defRPr/>
            </a:pPr>
            <a:r>
              <a:rPr lang="en-US" sz="1800" i="1" dirty="0"/>
              <a:t>While z </a:t>
            </a:r>
            <a:r>
              <a:rPr lang="en-US" sz="1800" i="1" dirty="0" err="1"/>
              <a:t>chưa</a:t>
            </a:r>
            <a:r>
              <a:rPr lang="en-US" sz="1800" i="1" dirty="0"/>
              <a:t> </a:t>
            </a:r>
            <a:r>
              <a:rPr lang="en-US" sz="1800" i="1" dirty="0" err="1"/>
              <a:t>thuộc</a:t>
            </a:r>
            <a:r>
              <a:rPr lang="en-US" sz="1800" i="1" dirty="0"/>
              <a:t> S do</a:t>
            </a:r>
          </a:p>
          <a:p>
            <a:pPr>
              <a:lnSpc>
                <a:spcPct val="80000"/>
              </a:lnSpc>
              <a:buFontTx/>
              <a:buNone/>
              <a:defRPr/>
            </a:pPr>
            <a:r>
              <a:rPr lang="en-US" sz="1800" i="1" dirty="0"/>
              <a:t>{u = </a:t>
            </a:r>
            <a:r>
              <a:rPr lang="en-US" sz="1800" i="1" dirty="0" err="1"/>
              <a:t>đỉnh</a:t>
            </a:r>
            <a:r>
              <a:rPr lang="en-US" sz="1800" i="1" dirty="0"/>
              <a:t> </a:t>
            </a:r>
            <a:r>
              <a:rPr lang="en-US" sz="1800" i="1" dirty="0" err="1"/>
              <a:t>chưa</a:t>
            </a:r>
            <a:r>
              <a:rPr lang="en-US" sz="1800" i="1" dirty="0"/>
              <a:t> </a:t>
            </a:r>
            <a:r>
              <a:rPr lang="en-US" sz="1800" i="1" dirty="0" err="1"/>
              <a:t>thuộc</a:t>
            </a:r>
            <a:r>
              <a:rPr lang="en-US" sz="1800" i="1" dirty="0"/>
              <a:t> S </a:t>
            </a:r>
            <a:r>
              <a:rPr lang="en-US" sz="1800" i="1" dirty="0" err="1"/>
              <a:t>có</a:t>
            </a:r>
            <a:r>
              <a:rPr lang="en-US" sz="1800" i="1" dirty="0"/>
              <a:t> </a:t>
            </a:r>
            <a:r>
              <a:rPr lang="en-US" sz="1800" i="1" dirty="0" err="1"/>
              <a:t>nhãn</a:t>
            </a:r>
            <a:r>
              <a:rPr lang="en-US" sz="1800" i="1" dirty="0"/>
              <a:t> L(u) </a:t>
            </a:r>
            <a:r>
              <a:rPr lang="en-US" sz="1800" i="1" dirty="0" err="1"/>
              <a:t>nhỏ</a:t>
            </a:r>
            <a:r>
              <a:rPr lang="en-US" sz="1800" i="1" dirty="0"/>
              <a:t> </a:t>
            </a:r>
            <a:r>
              <a:rPr lang="en-US" sz="1800" i="1" dirty="0" err="1"/>
              <a:t>nhất</a:t>
            </a:r>
            <a:r>
              <a:rPr lang="en-US" sz="1800" i="1" dirty="0"/>
              <a:t>;</a:t>
            </a:r>
          </a:p>
          <a:p>
            <a:pPr>
              <a:lnSpc>
                <a:spcPct val="80000"/>
              </a:lnSpc>
              <a:buFontTx/>
              <a:buNone/>
              <a:defRPr/>
            </a:pPr>
            <a:r>
              <a:rPr lang="en-US" sz="1800" i="1" dirty="0"/>
              <a:t> S = S U {u};</a:t>
            </a:r>
          </a:p>
          <a:p>
            <a:pPr>
              <a:lnSpc>
                <a:spcPct val="80000"/>
              </a:lnSpc>
              <a:buFontTx/>
              <a:buNone/>
              <a:defRPr/>
            </a:pPr>
            <a:r>
              <a:rPr lang="en-US" sz="1800" i="1" dirty="0"/>
              <a:t> for </a:t>
            </a:r>
            <a:r>
              <a:rPr lang="en-US" sz="1800" i="1" dirty="0" err="1"/>
              <a:t>tất</a:t>
            </a:r>
            <a:r>
              <a:rPr lang="en-US" sz="1800" i="1" dirty="0"/>
              <a:t> </a:t>
            </a:r>
            <a:r>
              <a:rPr lang="en-US" sz="1800" i="1" dirty="0" err="1"/>
              <a:t>cả</a:t>
            </a:r>
            <a:r>
              <a:rPr lang="en-US" sz="1800" i="1" dirty="0"/>
              <a:t> </a:t>
            </a:r>
            <a:r>
              <a:rPr lang="en-US" sz="1800" i="1" dirty="0" err="1"/>
              <a:t>các</a:t>
            </a:r>
            <a:r>
              <a:rPr lang="en-US" sz="1800" i="1" dirty="0"/>
              <a:t> </a:t>
            </a:r>
            <a:r>
              <a:rPr lang="en-US" sz="1800" i="1" dirty="0" err="1"/>
              <a:t>đỉnh</a:t>
            </a:r>
            <a:r>
              <a:rPr lang="en-US" sz="1800" i="1" dirty="0"/>
              <a:t> v </a:t>
            </a:r>
            <a:r>
              <a:rPr lang="en-US" sz="1800" i="1" dirty="0" err="1"/>
              <a:t>chưa</a:t>
            </a:r>
            <a:r>
              <a:rPr lang="en-US" sz="1800" i="1" dirty="0"/>
              <a:t> </a:t>
            </a:r>
            <a:r>
              <a:rPr lang="en-US" sz="1800" i="1" dirty="0" err="1"/>
              <a:t>thuộc</a:t>
            </a:r>
            <a:r>
              <a:rPr lang="en-US" sz="1800" i="1" dirty="0"/>
              <a:t> S</a:t>
            </a:r>
          </a:p>
          <a:p>
            <a:pPr>
              <a:lnSpc>
                <a:spcPct val="80000"/>
              </a:lnSpc>
              <a:buFontTx/>
              <a:buNone/>
              <a:defRPr/>
            </a:pPr>
            <a:r>
              <a:rPr lang="en-US" sz="1800" i="1" dirty="0"/>
              <a:t>	if L(u)+w(</a:t>
            </a:r>
            <a:r>
              <a:rPr lang="en-US" sz="1800" i="1" dirty="0" err="1"/>
              <a:t>u,v</a:t>
            </a:r>
            <a:r>
              <a:rPr lang="en-US" sz="1800" i="1" dirty="0"/>
              <a:t>)&lt;L(v) then {L(v) = L(u)+w(</a:t>
            </a:r>
            <a:r>
              <a:rPr lang="en-US" sz="1800" i="1" dirty="0" err="1"/>
              <a:t>u,v</a:t>
            </a:r>
            <a:r>
              <a:rPr lang="en-US" sz="1800" i="1" dirty="0"/>
              <a:t>); </a:t>
            </a:r>
            <a:r>
              <a:rPr lang="en-US" sz="1800" i="1" dirty="0" err="1"/>
              <a:t>Trước</a:t>
            </a:r>
            <a:r>
              <a:rPr lang="en-US" sz="1800" i="1" dirty="0"/>
              <a:t>(v)=u}</a:t>
            </a:r>
          </a:p>
          <a:p>
            <a:pPr>
              <a:lnSpc>
                <a:spcPct val="80000"/>
              </a:lnSpc>
              <a:buFontTx/>
              <a:buNone/>
              <a:defRPr/>
            </a:pPr>
            <a:r>
              <a:rPr lang="en-US" sz="1800" i="1" dirty="0"/>
              <a:t> }</a:t>
            </a:r>
          </a:p>
          <a:p>
            <a:pPr>
              <a:lnSpc>
                <a:spcPct val="80000"/>
              </a:lnSpc>
              <a:buFontTx/>
              <a:buNone/>
              <a:defRPr/>
            </a:pPr>
            <a:r>
              <a:rPr lang="en-US" sz="1800" i="1" dirty="0">
                <a:cs typeface="Times New Roman" pitchFamily="18" charset="0"/>
              </a:rPr>
              <a:t>Ret</a:t>
            </a:r>
            <a:r>
              <a:rPr lang="en-US" sz="1800" i="1" dirty="0"/>
              <a:t>urn L(z);</a:t>
            </a:r>
          </a:p>
          <a:p>
            <a:pPr>
              <a:lnSpc>
                <a:spcPct val="80000"/>
              </a:lnSpc>
              <a:buFontTx/>
              <a:buNone/>
              <a:defRPr/>
            </a:pPr>
            <a:r>
              <a:rPr lang="en-US" sz="1800" i="1" dirty="0">
                <a:cs typeface="Times New Roman" pitchFamily="18" charset="0"/>
              </a:rPr>
              <a:t>Return a-&gt;</a:t>
            </a:r>
            <a:r>
              <a:rPr lang="en-US" sz="1800" i="1" dirty="0" err="1">
                <a:cs typeface="Times New Roman" pitchFamily="18" charset="0"/>
              </a:rPr>
              <a:t>Trước</a:t>
            </a:r>
            <a:r>
              <a:rPr lang="en-US" sz="1800" i="1" dirty="0">
                <a:cs typeface="Times New Roman" pitchFamily="18" charset="0"/>
              </a:rPr>
              <a:t> (</a:t>
            </a:r>
            <a:r>
              <a:rPr lang="en-US" sz="1800" i="1" dirty="0" err="1">
                <a:cs typeface="Times New Roman" pitchFamily="18" charset="0"/>
              </a:rPr>
              <a:t>v</a:t>
            </a:r>
            <a:r>
              <a:rPr lang="en-US" sz="1800" i="1" baseline="-25000" dirty="0" err="1">
                <a:cs typeface="Times New Roman" pitchFamily="18" charset="0"/>
              </a:rPr>
              <a:t>x</a:t>
            </a:r>
            <a:r>
              <a:rPr lang="en-US" sz="1800" i="1" dirty="0">
                <a:cs typeface="Times New Roman" pitchFamily="18" charset="0"/>
              </a:rPr>
              <a:t>)-&gt;…-&gt;</a:t>
            </a:r>
            <a:r>
              <a:rPr lang="en-US" sz="1800" i="1" dirty="0" err="1">
                <a:cs typeface="Times New Roman" pitchFamily="18" charset="0"/>
              </a:rPr>
              <a:t>Trước</a:t>
            </a:r>
            <a:r>
              <a:rPr lang="en-US" sz="1800" i="1" dirty="0">
                <a:cs typeface="Times New Roman" pitchFamily="18" charset="0"/>
              </a:rPr>
              <a:t>(</a:t>
            </a:r>
            <a:r>
              <a:rPr lang="en-US" sz="1800" i="1" dirty="0" err="1">
                <a:cs typeface="Times New Roman" pitchFamily="18" charset="0"/>
              </a:rPr>
              <a:t>v</a:t>
            </a:r>
            <a:r>
              <a:rPr lang="en-US" sz="1800" i="1" baseline="-25000" dirty="0" err="1">
                <a:cs typeface="Times New Roman" pitchFamily="18" charset="0"/>
              </a:rPr>
              <a:t>y</a:t>
            </a:r>
            <a:r>
              <a:rPr lang="en-US" sz="1800" i="1" dirty="0">
                <a:cs typeface="Times New Roman" pitchFamily="18" charset="0"/>
              </a:rPr>
              <a:t>)-&gt;</a:t>
            </a:r>
            <a:r>
              <a:rPr lang="en-US" sz="1800" i="1" dirty="0" err="1">
                <a:cs typeface="Times New Roman" pitchFamily="18" charset="0"/>
              </a:rPr>
              <a:t>Trước</a:t>
            </a:r>
            <a:r>
              <a:rPr lang="en-US" sz="1800" i="1" dirty="0">
                <a:cs typeface="Times New Roman" pitchFamily="18" charset="0"/>
              </a:rPr>
              <a:t>(z)-&gt;z </a:t>
            </a:r>
          </a:p>
          <a:p>
            <a:pPr>
              <a:lnSpc>
                <a:spcPct val="80000"/>
              </a:lnSpc>
              <a:buFontTx/>
              <a:buNone/>
              <a:defRPr/>
            </a:pPr>
            <a:r>
              <a:rPr lang="en-US" sz="1800"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3">
            <a:extLst>
              <a:ext uri="{FF2B5EF4-FFF2-40B4-BE49-F238E27FC236}">
                <a16:creationId xmlns:a16="http://schemas.microsoft.com/office/drawing/2014/main" id="{4A8FFB78-C48C-4D08-AFD2-9677E293938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844274D7-7CDF-4AD0-80B1-1AC9386324AF}"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99331" name="Footer Placeholder 4">
            <a:extLst>
              <a:ext uri="{FF2B5EF4-FFF2-40B4-BE49-F238E27FC236}">
                <a16:creationId xmlns:a16="http://schemas.microsoft.com/office/drawing/2014/main" id="{1A025DC2-0D27-4733-AF81-43E8D035D1E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99332" name="Slide Number Placeholder 5">
            <a:extLst>
              <a:ext uri="{FF2B5EF4-FFF2-40B4-BE49-F238E27FC236}">
                <a16:creationId xmlns:a16="http://schemas.microsoft.com/office/drawing/2014/main" id="{6823EEF7-6E00-4C19-88E5-699C306A9D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26914595-F758-4A58-9F7D-D031ED708576}" type="slidenum">
              <a:rPr lang="en-US" altLang="en-US" sz="1400">
                <a:solidFill>
                  <a:schemeClr val="bg1"/>
                </a:solidFill>
              </a:rPr>
              <a:pPr>
                <a:spcBef>
                  <a:spcPct val="0"/>
                </a:spcBef>
                <a:buFontTx/>
                <a:buNone/>
              </a:pPr>
              <a:t>49</a:t>
            </a:fld>
            <a:endParaRPr lang="en-US" altLang="en-US" sz="1400">
              <a:solidFill>
                <a:schemeClr val="bg1"/>
              </a:solidFill>
            </a:endParaRPr>
          </a:p>
        </p:txBody>
      </p:sp>
      <p:sp>
        <p:nvSpPr>
          <p:cNvPr id="99333" name="Rectangle 2">
            <a:extLst>
              <a:ext uri="{FF2B5EF4-FFF2-40B4-BE49-F238E27FC236}">
                <a16:creationId xmlns:a16="http://schemas.microsoft.com/office/drawing/2014/main" id="{EE5EBA4E-A6F1-4372-B0BA-3FC9DE6A515C}"/>
              </a:ext>
            </a:extLst>
          </p:cNvPr>
          <p:cNvSpPr>
            <a:spLocks noGrp="1" noChangeArrowheads="1"/>
          </p:cNvSpPr>
          <p:nvPr>
            <p:ph type="title"/>
          </p:nvPr>
        </p:nvSpPr>
        <p:spPr/>
        <p:txBody>
          <a:bodyPr/>
          <a:lstStyle/>
          <a:p>
            <a:r>
              <a:rPr lang="en-US" altLang="en-US" sz="4000">
                <a:cs typeface="Times New Roman" panose="02020603050405020304" pitchFamily="18" charset="0"/>
              </a:rPr>
              <a:t>Gi</a:t>
            </a:r>
            <a:r>
              <a:rPr lang="en-US" altLang="en-US" sz="4000"/>
              <a:t>ới thiệu về cây</a:t>
            </a:r>
            <a:br>
              <a:rPr lang="en-US" altLang="en-US" sz="4000"/>
            </a:br>
            <a:r>
              <a:rPr lang="en-US" altLang="en-US" sz="4000">
                <a:cs typeface="Times New Roman" panose="02020603050405020304" pitchFamily="18" charset="0"/>
              </a:rPr>
              <a:t>§9.1: Introduction to Trees</a:t>
            </a:r>
          </a:p>
        </p:txBody>
      </p:sp>
      <p:sp>
        <p:nvSpPr>
          <p:cNvPr id="835587" name="Rectangle 3">
            <a:extLst>
              <a:ext uri="{FF2B5EF4-FFF2-40B4-BE49-F238E27FC236}">
                <a16:creationId xmlns:a16="http://schemas.microsoft.com/office/drawing/2014/main" id="{0E2D14CC-6BB9-428E-8BE1-42A898A3585D}"/>
              </a:ext>
            </a:extLst>
          </p:cNvPr>
          <p:cNvSpPr>
            <a:spLocks noGrp="1" noChangeArrowheads="1"/>
          </p:cNvSpPr>
          <p:nvPr>
            <p:ph type="body" idx="1"/>
          </p:nvPr>
        </p:nvSpPr>
        <p:spPr>
          <a:xfrm>
            <a:off x="685800" y="2133600"/>
            <a:ext cx="7772400" cy="4495800"/>
          </a:xfrm>
        </p:spPr>
        <p:txBody>
          <a:bodyPr/>
          <a:lstStyle/>
          <a:p>
            <a:pPr>
              <a:lnSpc>
                <a:spcPct val="90000"/>
              </a:lnSpc>
              <a:defRPr/>
            </a:pPr>
            <a:r>
              <a:rPr lang="en-US" sz="2800" dirty="0"/>
              <a:t> </a:t>
            </a:r>
            <a:r>
              <a:rPr lang="en-US" sz="2800" i="1" dirty="0" err="1"/>
              <a:t>Cây</a:t>
            </a:r>
            <a:r>
              <a:rPr lang="en-US" sz="2800" dirty="0"/>
              <a:t> </a:t>
            </a:r>
            <a:r>
              <a:rPr lang="en-US" sz="2800" dirty="0" err="1"/>
              <a:t>là</a:t>
            </a:r>
            <a:r>
              <a:rPr lang="en-US" sz="2800" dirty="0"/>
              <a:t> </a:t>
            </a:r>
            <a:r>
              <a:rPr lang="en-US" sz="2800" dirty="0" err="1"/>
              <a:t>đồ</a:t>
            </a:r>
            <a:r>
              <a:rPr lang="en-US" sz="2800" dirty="0"/>
              <a:t> </a:t>
            </a:r>
            <a:r>
              <a:rPr lang="en-US" sz="2800" dirty="0" err="1"/>
              <a:t>thị</a:t>
            </a:r>
            <a:r>
              <a:rPr lang="en-US" sz="2800" dirty="0"/>
              <a:t> </a:t>
            </a:r>
            <a:r>
              <a:rPr lang="en-US" sz="2800" dirty="0" err="1"/>
              <a:t>vô</a:t>
            </a:r>
            <a:r>
              <a:rPr lang="en-US" sz="2800" dirty="0"/>
              <a:t> </a:t>
            </a:r>
            <a:r>
              <a:rPr lang="en-US" sz="2800" dirty="0" err="1"/>
              <a:t>hướng</a:t>
            </a:r>
            <a:r>
              <a:rPr lang="en-US" sz="2800" dirty="0"/>
              <a:t> </a:t>
            </a:r>
            <a:r>
              <a:rPr lang="en-US" sz="2800" dirty="0" err="1"/>
              <a:t>liên</a:t>
            </a:r>
            <a:r>
              <a:rPr lang="en-US" sz="2800" dirty="0"/>
              <a:t> </a:t>
            </a:r>
            <a:r>
              <a:rPr lang="en-US" sz="2800" dirty="0" err="1"/>
              <a:t>thông</a:t>
            </a:r>
            <a:r>
              <a:rPr lang="en-US" sz="2800" dirty="0"/>
              <a:t> </a:t>
            </a:r>
            <a:r>
              <a:rPr lang="en-US" sz="2800" dirty="0" err="1"/>
              <a:t>mà</a:t>
            </a:r>
            <a:r>
              <a:rPr lang="en-US" sz="2800" dirty="0"/>
              <a:t> </a:t>
            </a:r>
            <a:r>
              <a:rPr lang="en-US" sz="2800" dirty="0" err="1"/>
              <a:t>không</a:t>
            </a:r>
            <a:r>
              <a:rPr lang="en-US" sz="2800" dirty="0"/>
              <a:t> </a:t>
            </a:r>
            <a:r>
              <a:rPr lang="en-US" sz="2800" dirty="0" err="1"/>
              <a:t>có</a:t>
            </a:r>
            <a:r>
              <a:rPr lang="en-US" sz="2800" dirty="0"/>
              <a:t> </a:t>
            </a:r>
            <a:r>
              <a:rPr lang="en-US" sz="2800" dirty="0" err="1"/>
              <a:t>chu</a:t>
            </a:r>
            <a:r>
              <a:rPr lang="en-US" sz="2800" dirty="0"/>
              <a:t> </a:t>
            </a:r>
            <a:r>
              <a:rPr lang="en-US" sz="2800" dirty="0" err="1"/>
              <a:t>trình</a:t>
            </a:r>
            <a:r>
              <a:rPr lang="en-US" sz="2800" dirty="0"/>
              <a:t> </a:t>
            </a:r>
            <a:r>
              <a:rPr lang="en-US" sz="2800" dirty="0" err="1"/>
              <a:t>đơn</a:t>
            </a:r>
            <a:r>
              <a:rPr lang="en-US" sz="2800" dirty="0"/>
              <a:t>.</a:t>
            </a:r>
          </a:p>
          <a:p>
            <a:pPr lvl="1">
              <a:lnSpc>
                <a:spcPct val="90000"/>
              </a:lnSpc>
              <a:defRPr/>
            </a:pPr>
            <a:r>
              <a:rPr lang="en-US" sz="2400" b="1" dirty="0"/>
              <a:t>Theorem: </a:t>
            </a:r>
            <a:r>
              <a:rPr lang="en-US" sz="2400" dirty="0" err="1"/>
              <a:t>Có</a:t>
            </a:r>
            <a:r>
              <a:rPr lang="en-US" sz="2400" dirty="0"/>
              <a:t> </a:t>
            </a:r>
            <a:r>
              <a:rPr lang="en-US" sz="2400" dirty="0" err="1"/>
              <a:t>đường</a:t>
            </a:r>
            <a:r>
              <a:rPr lang="en-US" sz="2400" dirty="0"/>
              <a:t> </a:t>
            </a:r>
            <a:r>
              <a:rPr lang="en-US" sz="2400" dirty="0" err="1"/>
              <a:t>đi</a:t>
            </a:r>
            <a:r>
              <a:rPr lang="en-US" sz="2400" dirty="0"/>
              <a:t> </a:t>
            </a:r>
            <a:r>
              <a:rPr lang="en-US" sz="2400" dirty="0" err="1"/>
              <a:t>đơn</a:t>
            </a:r>
            <a:r>
              <a:rPr lang="en-US" sz="2400" dirty="0"/>
              <a:t> </a:t>
            </a:r>
            <a:r>
              <a:rPr lang="en-US" sz="2400" dirty="0" err="1"/>
              <a:t>duy</a:t>
            </a:r>
            <a:r>
              <a:rPr lang="en-US" sz="2400" dirty="0"/>
              <a:t> </a:t>
            </a:r>
            <a:r>
              <a:rPr lang="en-US" sz="2400" dirty="0" err="1"/>
              <a:t>nhất</a:t>
            </a:r>
            <a:r>
              <a:rPr lang="en-US" sz="2400" dirty="0"/>
              <a:t> </a:t>
            </a:r>
            <a:r>
              <a:rPr lang="en-US" sz="2400" dirty="0" err="1"/>
              <a:t>giữa</a:t>
            </a:r>
            <a:r>
              <a:rPr lang="en-US" sz="2400" dirty="0"/>
              <a:t> </a:t>
            </a:r>
            <a:r>
              <a:rPr lang="en-US" sz="2400" dirty="0" err="1"/>
              <a:t>hai</a:t>
            </a:r>
            <a:r>
              <a:rPr lang="en-US" sz="2400" dirty="0"/>
              <a:t> </a:t>
            </a:r>
            <a:r>
              <a:rPr lang="en-US" sz="2400" dirty="0" err="1"/>
              <a:t>đỉnh</a:t>
            </a:r>
            <a:r>
              <a:rPr lang="en-US" sz="2400" dirty="0"/>
              <a:t> </a:t>
            </a:r>
            <a:r>
              <a:rPr lang="en-US" sz="2400" dirty="0" err="1"/>
              <a:t>bất</a:t>
            </a:r>
            <a:r>
              <a:rPr lang="en-US" sz="2400" dirty="0"/>
              <a:t> </a:t>
            </a:r>
            <a:r>
              <a:rPr lang="en-US" sz="2400" dirty="0" err="1"/>
              <a:t>kỳ</a:t>
            </a:r>
            <a:r>
              <a:rPr lang="en-US" sz="2400" dirty="0"/>
              <a:t>.</a:t>
            </a:r>
          </a:p>
          <a:p>
            <a:pPr>
              <a:lnSpc>
                <a:spcPct val="90000"/>
              </a:lnSpc>
              <a:defRPr/>
            </a:pPr>
            <a:r>
              <a:rPr lang="en-US" sz="2800" dirty="0" err="1"/>
              <a:t>Đồ</a:t>
            </a:r>
            <a:r>
              <a:rPr lang="en-US" sz="2800" dirty="0"/>
              <a:t> </a:t>
            </a:r>
            <a:r>
              <a:rPr lang="en-US" sz="2800" dirty="0" err="1"/>
              <a:t>thị</a:t>
            </a:r>
            <a:r>
              <a:rPr lang="en-US" sz="2800" dirty="0"/>
              <a:t> </a:t>
            </a:r>
            <a:r>
              <a:rPr lang="en-US" sz="2800" dirty="0" err="1"/>
              <a:t>vô</a:t>
            </a:r>
            <a:r>
              <a:rPr lang="en-US" sz="2800" dirty="0"/>
              <a:t> </a:t>
            </a:r>
            <a:r>
              <a:rPr lang="en-US" sz="2800" dirty="0" err="1"/>
              <a:t>hướng</a:t>
            </a:r>
            <a:r>
              <a:rPr lang="en-US" sz="2800" dirty="0"/>
              <a:t> (</a:t>
            </a:r>
            <a:r>
              <a:rPr lang="en-US" sz="2800" dirty="0" err="1"/>
              <a:t>không</a:t>
            </a:r>
            <a:r>
              <a:rPr lang="en-US" sz="2800" dirty="0"/>
              <a:t> </a:t>
            </a:r>
            <a:r>
              <a:rPr lang="en-US" sz="2800" dirty="0" err="1"/>
              <a:t>nhất</a:t>
            </a:r>
            <a:r>
              <a:rPr lang="en-US" sz="2800" dirty="0"/>
              <a:t> </a:t>
            </a:r>
            <a:r>
              <a:rPr lang="en-US" sz="2800" dirty="0" err="1"/>
              <a:t>thiết</a:t>
            </a:r>
            <a:r>
              <a:rPr lang="en-US" sz="2800" dirty="0"/>
              <a:t> </a:t>
            </a:r>
            <a:r>
              <a:rPr lang="en-US" sz="2800" dirty="0" err="1"/>
              <a:t>là</a:t>
            </a:r>
            <a:r>
              <a:rPr lang="en-US" sz="2800" dirty="0"/>
              <a:t> </a:t>
            </a:r>
            <a:r>
              <a:rPr lang="en-US" sz="2800" dirty="0" err="1"/>
              <a:t>liên</a:t>
            </a:r>
            <a:r>
              <a:rPr lang="en-US" sz="2800" dirty="0"/>
              <a:t> </a:t>
            </a:r>
            <a:r>
              <a:rPr lang="en-US" sz="2800" dirty="0" err="1"/>
              <a:t>thông</a:t>
            </a:r>
            <a:r>
              <a:rPr lang="en-US" sz="2800" dirty="0"/>
              <a:t>) </a:t>
            </a:r>
            <a:r>
              <a:rPr lang="en-US" sz="2800" dirty="0" err="1"/>
              <a:t>không</a:t>
            </a:r>
            <a:r>
              <a:rPr lang="en-US" sz="2800" dirty="0"/>
              <a:t> </a:t>
            </a:r>
            <a:r>
              <a:rPr lang="en-US" sz="2800" dirty="0" err="1"/>
              <a:t>có</a:t>
            </a:r>
            <a:r>
              <a:rPr lang="en-US" sz="2800" dirty="0"/>
              <a:t> </a:t>
            </a:r>
            <a:r>
              <a:rPr lang="en-US" sz="2800" dirty="0" err="1"/>
              <a:t>chu</a:t>
            </a:r>
            <a:r>
              <a:rPr lang="en-US" sz="2800" dirty="0"/>
              <a:t> </a:t>
            </a:r>
            <a:r>
              <a:rPr lang="en-US" sz="2800" dirty="0" err="1"/>
              <a:t>trình</a:t>
            </a:r>
            <a:r>
              <a:rPr lang="en-US" sz="2800" dirty="0"/>
              <a:t> </a:t>
            </a:r>
            <a:r>
              <a:rPr lang="en-US" sz="2800" dirty="0" err="1"/>
              <a:t>đơn</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i="1" dirty="0" err="1"/>
              <a:t>rừng</a:t>
            </a:r>
            <a:r>
              <a:rPr lang="en-US" sz="2800" dirty="0"/>
              <a:t>.</a:t>
            </a:r>
          </a:p>
          <a:p>
            <a:pPr lvl="1">
              <a:lnSpc>
                <a:spcPct val="90000"/>
              </a:lnSpc>
              <a:defRPr/>
            </a:pPr>
            <a:r>
              <a:rPr lang="en-US" sz="2400" dirty="0" err="1"/>
              <a:t>Bạn</a:t>
            </a:r>
            <a:r>
              <a:rPr lang="en-US" sz="2400" dirty="0"/>
              <a:t> </a:t>
            </a:r>
            <a:r>
              <a:rPr lang="en-US" sz="2400" dirty="0" err="1"/>
              <a:t>có</a:t>
            </a:r>
            <a:r>
              <a:rPr lang="en-US" sz="2400" dirty="0"/>
              <a:t> </a:t>
            </a:r>
            <a:r>
              <a:rPr lang="en-US" sz="2400" dirty="0" err="1"/>
              <a:t>thể</a:t>
            </a:r>
            <a:r>
              <a:rPr lang="en-US" sz="2400" dirty="0"/>
              <a:t> </a:t>
            </a:r>
            <a:r>
              <a:rPr lang="en-US" sz="2400" dirty="0" err="1"/>
              <a:t>nghĩ</a:t>
            </a:r>
            <a:r>
              <a:rPr lang="en-US" sz="2400" dirty="0"/>
              <a:t> </a:t>
            </a:r>
            <a:r>
              <a:rPr lang="en-US" sz="2400" dirty="0" err="1"/>
              <a:t>như</a:t>
            </a:r>
            <a:r>
              <a:rPr lang="en-US" sz="2400" dirty="0"/>
              <a:t> </a:t>
            </a:r>
            <a:r>
              <a:rPr lang="en-US" sz="2400" dirty="0" err="1"/>
              <a:t>là</a:t>
            </a:r>
            <a:r>
              <a:rPr lang="en-US" sz="2400" dirty="0"/>
              <a:t> </a:t>
            </a:r>
            <a:r>
              <a:rPr lang="en-US" sz="2400" dirty="0" err="1"/>
              <a:t>một</a:t>
            </a:r>
            <a:r>
              <a:rPr lang="en-US" sz="2400" dirty="0"/>
              <a:t> </a:t>
            </a:r>
            <a:r>
              <a:rPr lang="en-US" sz="2400" dirty="0" err="1"/>
              <a:t>tập</a:t>
            </a:r>
            <a:r>
              <a:rPr lang="en-US" sz="2400" dirty="0"/>
              <a:t> </a:t>
            </a:r>
            <a:r>
              <a:rPr lang="en-US" sz="2400" dirty="0" err="1"/>
              <a:t>các</a:t>
            </a:r>
            <a:r>
              <a:rPr lang="en-US" sz="2400" dirty="0"/>
              <a:t> </a:t>
            </a:r>
            <a:r>
              <a:rPr lang="en-US" sz="2400" dirty="0" err="1"/>
              <a:t>cây</a:t>
            </a:r>
            <a:r>
              <a:rPr lang="en-US" sz="2400" dirty="0"/>
              <a:t> </a:t>
            </a:r>
            <a:r>
              <a:rPr lang="en-US" sz="2400" dirty="0" err="1"/>
              <a:t>có</a:t>
            </a:r>
            <a:r>
              <a:rPr lang="en-US" sz="2400" dirty="0"/>
              <a:t> </a:t>
            </a:r>
            <a:r>
              <a:rPr lang="en-US" sz="2400" dirty="0" err="1"/>
              <a:t>các</a:t>
            </a:r>
            <a:r>
              <a:rPr lang="en-US" sz="2400" dirty="0"/>
              <a:t> </a:t>
            </a:r>
            <a:r>
              <a:rPr lang="en-US" sz="2400" dirty="0" err="1"/>
              <a:t>tập</a:t>
            </a:r>
            <a:r>
              <a:rPr lang="en-US" sz="2400" dirty="0"/>
              <a:t> </a:t>
            </a:r>
            <a:r>
              <a:rPr lang="en-US" sz="2400" dirty="0" err="1"/>
              <a:t>đỉnh</a:t>
            </a:r>
            <a:r>
              <a:rPr lang="en-US" sz="2400" dirty="0"/>
              <a:t> </a:t>
            </a:r>
            <a:r>
              <a:rPr lang="en-US" sz="2400" dirty="0" err="1"/>
              <a:t>rời</a:t>
            </a:r>
            <a:r>
              <a:rPr lang="en-US" sz="2400" dirty="0"/>
              <a:t> </a:t>
            </a:r>
            <a:r>
              <a:rPr lang="en-US" sz="2400" dirty="0" err="1"/>
              <a:t>nhau</a:t>
            </a:r>
            <a:r>
              <a:rPr lang="en-US" sz="2400" dirty="0"/>
              <a:t>.</a:t>
            </a:r>
          </a:p>
          <a:p>
            <a:pPr>
              <a:lnSpc>
                <a:spcPct val="90000"/>
              </a:lnSpc>
              <a:defRPr/>
            </a:pPr>
            <a:r>
              <a:rPr lang="en-US" sz="2800" i="1" dirty="0" err="1"/>
              <a:t>Lá</a:t>
            </a:r>
            <a:r>
              <a:rPr lang="en-US" sz="2800" dirty="0"/>
              <a:t> </a:t>
            </a:r>
            <a:r>
              <a:rPr lang="en-US" sz="2800" dirty="0" err="1"/>
              <a:t>trong</a:t>
            </a:r>
            <a:r>
              <a:rPr lang="en-US" sz="2800" dirty="0"/>
              <a:t> </a:t>
            </a:r>
            <a:r>
              <a:rPr lang="en-US" sz="2800" dirty="0" err="1"/>
              <a:t>cây</a:t>
            </a:r>
            <a:r>
              <a:rPr lang="en-US" sz="2800" dirty="0"/>
              <a:t> </a:t>
            </a:r>
            <a:r>
              <a:rPr lang="en-US" sz="2800" dirty="0" err="1"/>
              <a:t>hoặc</a:t>
            </a:r>
            <a:r>
              <a:rPr lang="en-US" sz="2800" dirty="0"/>
              <a:t> </a:t>
            </a:r>
            <a:r>
              <a:rPr lang="en-US" sz="2800" dirty="0" err="1"/>
              <a:t>rừng</a:t>
            </a:r>
            <a:r>
              <a:rPr lang="en-US" sz="2800" dirty="0"/>
              <a:t> </a:t>
            </a:r>
            <a:r>
              <a:rPr lang="en-US" sz="2800" dirty="0" err="1"/>
              <a:t>là</a:t>
            </a:r>
            <a:r>
              <a:rPr lang="en-US" sz="2800" dirty="0"/>
              <a:t> </a:t>
            </a:r>
            <a:r>
              <a:rPr lang="en-US" sz="2800" dirty="0" err="1"/>
              <a:t>móc</a:t>
            </a:r>
            <a:r>
              <a:rPr lang="en-US" sz="2800" dirty="0"/>
              <a:t> </a:t>
            </a:r>
            <a:r>
              <a:rPr lang="en-US" sz="2800" dirty="0" err="1"/>
              <a:t>bất</a:t>
            </a:r>
            <a:r>
              <a:rPr lang="en-US" sz="2800" dirty="0"/>
              <a:t> </a:t>
            </a:r>
            <a:r>
              <a:rPr lang="en-US" sz="2800" dirty="0" err="1"/>
              <a:t>kỳ</a:t>
            </a:r>
            <a:r>
              <a:rPr lang="en-US" sz="2800" dirty="0"/>
              <a:t> (</a:t>
            </a:r>
            <a:r>
              <a:rPr lang="en-US" sz="2800" dirty="0" err="1"/>
              <a:t>có</a:t>
            </a:r>
            <a:r>
              <a:rPr lang="en-US" sz="2800" dirty="0"/>
              <a:t> </a:t>
            </a:r>
            <a:r>
              <a:rPr lang="en-US" sz="2800" dirty="0" err="1"/>
              <a:t>bậc</a:t>
            </a:r>
            <a:r>
              <a:rPr lang="en-US" sz="2800" dirty="0"/>
              <a:t> 1) </a:t>
            </a:r>
            <a:r>
              <a:rPr lang="en-US" sz="2800" dirty="0" err="1"/>
              <a:t>hoặc</a:t>
            </a:r>
            <a:r>
              <a:rPr lang="en-US" sz="2800" dirty="0"/>
              <a:t> </a:t>
            </a:r>
            <a:r>
              <a:rPr lang="en-US" sz="2800" dirty="0" err="1"/>
              <a:t>đỉnh</a:t>
            </a:r>
            <a:r>
              <a:rPr lang="en-US" sz="2800" dirty="0"/>
              <a:t> </a:t>
            </a:r>
            <a:r>
              <a:rPr lang="en-US" sz="2800" dirty="0" err="1"/>
              <a:t>cô</a:t>
            </a:r>
            <a:r>
              <a:rPr lang="en-US" sz="2800" dirty="0"/>
              <a:t> </a:t>
            </a:r>
            <a:r>
              <a:rPr lang="en-US" sz="2800" dirty="0" err="1"/>
              <a:t>lập</a:t>
            </a:r>
            <a:r>
              <a:rPr lang="en-US" sz="2800" dirty="0"/>
              <a:t>. </a:t>
            </a:r>
            <a:r>
              <a:rPr lang="en-US" sz="2800" i="1" dirty="0" err="1"/>
              <a:t>Đỉnh</a:t>
            </a:r>
            <a:r>
              <a:rPr lang="en-US" sz="2800" i="1" dirty="0"/>
              <a:t> </a:t>
            </a:r>
            <a:r>
              <a:rPr lang="en-US" sz="2800" i="1" dirty="0" err="1"/>
              <a:t>trong</a:t>
            </a:r>
            <a:r>
              <a:rPr lang="en-US" sz="2800" dirty="0"/>
              <a:t> </a:t>
            </a:r>
            <a:r>
              <a:rPr lang="en-US" sz="2800" dirty="0" err="1"/>
              <a:t>là</a:t>
            </a:r>
            <a:r>
              <a:rPr lang="en-US" sz="2800" dirty="0"/>
              <a:t> </a:t>
            </a:r>
            <a:r>
              <a:rPr lang="en-US" sz="2800" dirty="0" err="1"/>
              <a:t>đỉnh</a:t>
            </a:r>
            <a:r>
              <a:rPr lang="en-US" sz="2800" dirty="0"/>
              <a:t> </a:t>
            </a:r>
            <a:r>
              <a:rPr lang="en-US" sz="2800" dirty="0" err="1"/>
              <a:t>không</a:t>
            </a:r>
            <a:r>
              <a:rPr lang="en-US" sz="2800" dirty="0"/>
              <a:t> </a:t>
            </a:r>
            <a:r>
              <a:rPr lang="en-US" sz="2800" dirty="0" err="1"/>
              <a:t>phải</a:t>
            </a:r>
            <a:r>
              <a:rPr lang="en-US" sz="2800" dirty="0"/>
              <a:t> </a:t>
            </a:r>
            <a:r>
              <a:rPr lang="en-US" sz="2800" dirty="0" err="1"/>
              <a:t>là</a:t>
            </a:r>
            <a:r>
              <a:rPr lang="en-US" sz="2800" dirty="0"/>
              <a:t> </a:t>
            </a:r>
            <a:r>
              <a:rPr lang="en-US" sz="2800" dirty="0" err="1"/>
              <a:t>lá</a:t>
            </a:r>
            <a:r>
              <a:rPr lang="en-US" sz="2800" dirty="0"/>
              <a:t> (</a:t>
            </a:r>
            <a:r>
              <a:rPr lang="en-US" sz="2800" dirty="0" err="1"/>
              <a:t>vậy</a:t>
            </a:r>
            <a:r>
              <a:rPr lang="en-US" sz="2800" dirty="0"/>
              <a:t> </a:t>
            </a:r>
            <a:r>
              <a:rPr lang="en-US" sz="2800" dirty="0" err="1"/>
              <a:t>có</a:t>
            </a:r>
            <a:r>
              <a:rPr lang="en-US" sz="2800" dirty="0"/>
              <a:t> </a:t>
            </a:r>
            <a:r>
              <a:rPr lang="en-US" sz="2800" dirty="0" err="1"/>
              <a:t>bậc</a:t>
            </a:r>
            <a:r>
              <a:rPr lang="en-US" sz="2800" dirty="0"/>
              <a:t>  </a:t>
            </a:r>
            <a:r>
              <a:rPr lang="en-US" sz="2800" dirty="0">
                <a:cs typeface="Times New Roman" pitchFamily="18" charset="0"/>
              </a:rPr>
              <a:t>≥     )</a:t>
            </a:r>
            <a:r>
              <a:rPr lang="en-US" sz="28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A4771D17-EED5-45CD-AE6D-E49A88DA065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676C85DF-C832-4B22-A2C9-58C3DCB16E1F}"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2291" name="Footer Placeholder 4">
            <a:extLst>
              <a:ext uri="{FF2B5EF4-FFF2-40B4-BE49-F238E27FC236}">
                <a16:creationId xmlns:a16="http://schemas.microsoft.com/office/drawing/2014/main" id="{CF92CE6A-27A0-4373-A4A9-85FD29785F9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2292" name="Slide Number Placeholder 5">
            <a:extLst>
              <a:ext uri="{FF2B5EF4-FFF2-40B4-BE49-F238E27FC236}">
                <a16:creationId xmlns:a16="http://schemas.microsoft.com/office/drawing/2014/main" id="{BC77E215-5815-44A5-9A4F-9760816ECE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EB8B5645-9FDE-41E1-9A6A-82CA1546DF28}" type="slidenum">
              <a:rPr lang="en-US" altLang="en-US" sz="1400">
                <a:solidFill>
                  <a:schemeClr val="bg1"/>
                </a:solidFill>
              </a:rPr>
              <a:pPr>
                <a:spcBef>
                  <a:spcPct val="0"/>
                </a:spcBef>
                <a:buFontTx/>
                <a:buNone/>
              </a:pPr>
              <a:t>5</a:t>
            </a:fld>
            <a:endParaRPr lang="en-US" altLang="en-US" sz="1400">
              <a:solidFill>
                <a:schemeClr val="bg1"/>
              </a:solidFill>
            </a:endParaRPr>
          </a:p>
        </p:txBody>
      </p:sp>
      <p:sp>
        <p:nvSpPr>
          <p:cNvPr id="12293" name="Rectangle 2">
            <a:extLst>
              <a:ext uri="{FF2B5EF4-FFF2-40B4-BE49-F238E27FC236}">
                <a16:creationId xmlns:a16="http://schemas.microsoft.com/office/drawing/2014/main" id="{4838AE2B-1D78-40B2-B18C-69844B317F20}"/>
              </a:ext>
            </a:extLst>
          </p:cNvPr>
          <p:cNvSpPr>
            <a:spLocks noGrp="1" noChangeArrowheads="1"/>
          </p:cNvSpPr>
          <p:nvPr>
            <p:ph type="title"/>
          </p:nvPr>
        </p:nvSpPr>
        <p:spPr/>
        <p:txBody>
          <a:bodyPr/>
          <a:lstStyle/>
          <a:p>
            <a:r>
              <a:rPr lang="en-US" altLang="en-US"/>
              <a:t>Đơn đồ thị - Simple Graphs</a:t>
            </a:r>
          </a:p>
        </p:txBody>
      </p:sp>
      <p:sp>
        <p:nvSpPr>
          <p:cNvPr id="720899" name="Rectangle 3">
            <a:extLst>
              <a:ext uri="{FF2B5EF4-FFF2-40B4-BE49-F238E27FC236}">
                <a16:creationId xmlns:a16="http://schemas.microsoft.com/office/drawing/2014/main" id="{2DC5EF26-BA91-4B2C-97F3-48A8E16323A3}"/>
              </a:ext>
            </a:extLst>
          </p:cNvPr>
          <p:cNvSpPr>
            <a:spLocks noGrp="1" noChangeArrowheads="1"/>
          </p:cNvSpPr>
          <p:nvPr>
            <p:ph type="body" idx="1"/>
          </p:nvPr>
        </p:nvSpPr>
        <p:spPr/>
        <p:txBody>
          <a:bodyPr/>
          <a:lstStyle/>
          <a:p>
            <a:pPr>
              <a:defRPr/>
            </a:pPr>
            <a:r>
              <a:rPr lang="en-US" sz="2800" dirty="0" err="1"/>
              <a:t>Tương</a:t>
            </a:r>
            <a:r>
              <a:rPr lang="en-US" sz="2800" dirty="0"/>
              <a:t> </a:t>
            </a:r>
            <a:r>
              <a:rPr lang="en-US" sz="2800" dirty="0" err="1"/>
              <a:t>ứng</a:t>
            </a:r>
            <a:r>
              <a:rPr lang="en-US" sz="2800" dirty="0"/>
              <a:t> </a:t>
            </a:r>
            <a:r>
              <a:rPr lang="en-US" sz="2800" dirty="0" err="1"/>
              <a:t>với</a:t>
            </a:r>
            <a:r>
              <a:rPr lang="en-US" sz="2800" dirty="0"/>
              <a:t> </a:t>
            </a:r>
            <a:r>
              <a:rPr lang="en-US" sz="2800" dirty="0" err="1"/>
              <a:t>quan</a:t>
            </a:r>
            <a:r>
              <a:rPr lang="en-US" sz="2800" dirty="0"/>
              <a:t> </a:t>
            </a:r>
            <a:r>
              <a:rPr lang="en-US" sz="2800" dirty="0" err="1"/>
              <a:t>hệ</a:t>
            </a:r>
            <a:r>
              <a:rPr lang="en-US" sz="2800" dirty="0"/>
              <a:t> </a:t>
            </a:r>
            <a:r>
              <a:rPr lang="en-US" sz="2800" dirty="0" err="1"/>
              <a:t>hai</a:t>
            </a:r>
            <a:r>
              <a:rPr lang="en-US" sz="2800" dirty="0"/>
              <a:t> </a:t>
            </a:r>
          </a:p>
          <a:p>
            <a:pPr>
              <a:buFontTx/>
              <a:buNone/>
              <a:defRPr/>
            </a:pPr>
            <a:r>
              <a:rPr lang="en-US" sz="2800" dirty="0" err="1"/>
              <a:t>ngôi</a:t>
            </a:r>
            <a:r>
              <a:rPr lang="en-US" sz="2800" dirty="0"/>
              <a:t> </a:t>
            </a:r>
            <a:r>
              <a:rPr lang="en-US" sz="2800" i="1" dirty="0"/>
              <a:t> R </a:t>
            </a:r>
            <a:r>
              <a:rPr lang="en-US" sz="2800" i="1" dirty="0" err="1"/>
              <a:t>không</a:t>
            </a:r>
            <a:r>
              <a:rPr lang="en-US" sz="2800" i="1" dirty="0"/>
              <a:t> </a:t>
            </a:r>
            <a:r>
              <a:rPr lang="en-US" sz="2800" i="1" dirty="0" err="1"/>
              <a:t>phản</a:t>
            </a:r>
            <a:r>
              <a:rPr lang="en-US" sz="2800" i="1" dirty="0"/>
              <a:t> </a:t>
            </a:r>
            <a:r>
              <a:rPr lang="en-US" sz="2800" i="1" dirty="0" err="1"/>
              <a:t>xạ</a:t>
            </a:r>
            <a:r>
              <a:rPr lang="en-US" sz="2800" i="1" dirty="0"/>
              <a:t>, </a:t>
            </a:r>
            <a:r>
              <a:rPr lang="en-US" sz="2800" i="1" dirty="0" err="1"/>
              <a:t>đối</a:t>
            </a:r>
            <a:r>
              <a:rPr lang="en-US" sz="2800" i="1" dirty="0"/>
              <a:t> </a:t>
            </a:r>
            <a:r>
              <a:rPr lang="en-US" sz="2800" i="1" dirty="0" err="1"/>
              <a:t>xứng</a:t>
            </a:r>
            <a:r>
              <a:rPr lang="en-US" sz="2800" dirty="0"/>
              <a:t>.</a:t>
            </a:r>
          </a:p>
          <a:p>
            <a:pPr>
              <a:defRPr/>
            </a:pPr>
            <a:endParaRPr lang="en-US" sz="2800" dirty="0"/>
          </a:p>
          <a:p>
            <a:pPr>
              <a:defRPr/>
            </a:pPr>
            <a:r>
              <a:rPr lang="en-US" sz="2800" dirty="0" err="1"/>
              <a:t>Đơn</a:t>
            </a:r>
            <a:r>
              <a:rPr lang="en-US" sz="2800" dirty="0"/>
              <a:t> </a:t>
            </a:r>
            <a:r>
              <a:rPr lang="en-US" sz="2800" dirty="0" err="1"/>
              <a:t>đồ</a:t>
            </a:r>
            <a:r>
              <a:rPr lang="en-US" sz="2800" dirty="0"/>
              <a:t> </a:t>
            </a:r>
            <a:r>
              <a:rPr lang="en-US" sz="2800" dirty="0" err="1"/>
              <a:t>thị</a:t>
            </a:r>
            <a:r>
              <a:rPr lang="en-US" sz="2800" dirty="0"/>
              <a:t>  </a:t>
            </a:r>
            <a:r>
              <a:rPr lang="en-US" sz="2800" i="1" dirty="0">
                <a:solidFill>
                  <a:srgbClr val="FF0000"/>
                </a:solidFill>
              </a:rPr>
              <a:t>G</a:t>
            </a:r>
            <a:r>
              <a:rPr lang="en-US" sz="2800" dirty="0">
                <a:solidFill>
                  <a:srgbClr val="FF0000"/>
                </a:solidFill>
              </a:rPr>
              <a:t>=(</a:t>
            </a:r>
            <a:r>
              <a:rPr lang="en-US" sz="2800" i="1" dirty="0">
                <a:solidFill>
                  <a:srgbClr val="FF0000"/>
                </a:solidFill>
              </a:rPr>
              <a:t>V</a:t>
            </a:r>
            <a:r>
              <a:rPr lang="en-US" sz="2800" dirty="0">
                <a:solidFill>
                  <a:srgbClr val="FF0000"/>
                </a:solidFill>
              </a:rPr>
              <a:t>,</a:t>
            </a:r>
            <a:r>
              <a:rPr lang="en-US" sz="2800" i="1" dirty="0">
                <a:solidFill>
                  <a:srgbClr val="FF0000"/>
                </a:solidFill>
              </a:rPr>
              <a:t>E</a:t>
            </a:r>
            <a:r>
              <a:rPr lang="en-US" sz="2800" dirty="0">
                <a:solidFill>
                  <a:srgbClr val="FF0000"/>
                </a:solidFill>
              </a:rPr>
              <a:t>)</a:t>
            </a:r>
            <a:br>
              <a:rPr lang="en-US" sz="2800" dirty="0"/>
            </a:br>
            <a:r>
              <a:rPr lang="en-US" sz="2800" dirty="0" err="1"/>
              <a:t>là</a:t>
            </a:r>
            <a:r>
              <a:rPr lang="en-US" sz="2800" dirty="0"/>
              <a:t> </a:t>
            </a:r>
            <a:r>
              <a:rPr lang="en-US" sz="2800" dirty="0" err="1"/>
              <a:t>đồ</a:t>
            </a:r>
            <a:r>
              <a:rPr lang="en-US" sz="2800" dirty="0"/>
              <a:t> </a:t>
            </a:r>
            <a:r>
              <a:rPr lang="en-US" sz="2800" dirty="0" err="1"/>
              <a:t>thị</a:t>
            </a:r>
            <a:r>
              <a:rPr lang="en-US" sz="2800" dirty="0"/>
              <a:t> </a:t>
            </a:r>
            <a:r>
              <a:rPr lang="en-US" sz="2800" dirty="0" err="1"/>
              <a:t>không</a:t>
            </a:r>
            <a:r>
              <a:rPr lang="en-US" sz="2800" dirty="0"/>
              <a:t> </a:t>
            </a:r>
            <a:r>
              <a:rPr lang="en-US" sz="2800" dirty="0" err="1"/>
              <a:t>có</a:t>
            </a:r>
            <a:r>
              <a:rPr lang="en-US" sz="2800" dirty="0"/>
              <a:t> </a:t>
            </a:r>
            <a:r>
              <a:rPr lang="en-US" sz="2800" dirty="0" err="1"/>
              <a:t>khuyên</a:t>
            </a:r>
            <a:r>
              <a:rPr lang="en-US" sz="2800" dirty="0"/>
              <a:t> </a:t>
            </a:r>
            <a:r>
              <a:rPr lang="en-US" sz="2800" dirty="0" err="1"/>
              <a:t>mà</a:t>
            </a:r>
            <a:r>
              <a:rPr lang="en-US" sz="2800" dirty="0"/>
              <a:t> </a:t>
            </a:r>
          </a:p>
          <a:p>
            <a:pPr marL="0" indent="0">
              <a:buFontTx/>
              <a:buNone/>
              <a:defRPr/>
            </a:pPr>
            <a:r>
              <a:rPr lang="en-US" sz="2800" dirty="0"/>
              <a:t>    </a:t>
            </a:r>
            <a:r>
              <a:rPr lang="en-US" sz="2800" dirty="0" err="1"/>
              <a:t>giữa</a:t>
            </a:r>
            <a:r>
              <a:rPr lang="en-US" sz="2800" dirty="0"/>
              <a:t> 2 </a:t>
            </a:r>
            <a:r>
              <a:rPr lang="en-US" sz="2800" dirty="0" err="1"/>
              <a:t>đỉnh</a:t>
            </a:r>
            <a:r>
              <a:rPr lang="en-US" sz="2800" dirty="0"/>
              <a:t> </a:t>
            </a:r>
            <a:r>
              <a:rPr lang="en-US" sz="2800" dirty="0" err="1"/>
              <a:t>bất</a:t>
            </a:r>
            <a:r>
              <a:rPr lang="en-US" sz="2800" dirty="0"/>
              <a:t> </a:t>
            </a:r>
            <a:r>
              <a:rPr lang="en-US" sz="2800" dirty="0" err="1"/>
              <a:t>kỳ</a:t>
            </a:r>
            <a:r>
              <a:rPr lang="en-US" sz="2800" dirty="0"/>
              <a:t> </a:t>
            </a:r>
          </a:p>
          <a:p>
            <a:pPr marL="0" indent="0">
              <a:buFontTx/>
              <a:buNone/>
              <a:defRPr/>
            </a:pPr>
            <a:r>
              <a:rPr lang="en-US" sz="2800" dirty="0"/>
              <a:t>    </a:t>
            </a:r>
            <a:r>
              <a:rPr lang="en-US" sz="2800" dirty="0" err="1"/>
              <a:t>có</a:t>
            </a:r>
            <a:r>
              <a:rPr lang="en-US" sz="2800" dirty="0"/>
              <a:t> </a:t>
            </a:r>
            <a:r>
              <a:rPr lang="en-US" sz="2800" dirty="0" err="1"/>
              <a:t>nhiều</a:t>
            </a:r>
            <a:r>
              <a:rPr lang="en-US" sz="2800" dirty="0"/>
              <a:t> </a:t>
            </a:r>
            <a:r>
              <a:rPr lang="en-US" sz="2800" dirty="0" err="1"/>
              <a:t>nhất</a:t>
            </a:r>
            <a:r>
              <a:rPr lang="en-US" sz="2800" dirty="0"/>
              <a:t> </a:t>
            </a:r>
            <a:r>
              <a:rPr lang="en-US" sz="2800" dirty="0" err="1"/>
              <a:t>một</a:t>
            </a:r>
            <a:r>
              <a:rPr lang="en-US" sz="2800" dirty="0"/>
              <a:t> </a:t>
            </a:r>
            <a:r>
              <a:rPr lang="en-US" sz="2800" dirty="0" err="1"/>
              <a:t>cạnh</a:t>
            </a:r>
            <a:r>
              <a:rPr lang="en-US" sz="2800" dirty="0"/>
              <a:t> </a:t>
            </a:r>
            <a:r>
              <a:rPr lang="en-US" sz="2800" dirty="0" err="1"/>
              <a:t>nối</a:t>
            </a:r>
            <a:endParaRPr lang="en-US" sz="2400" dirty="0"/>
          </a:p>
        </p:txBody>
      </p:sp>
      <p:sp>
        <p:nvSpPr>
          <p:cNvPr id="12295" name="Rectangle 4">
            <a:extLst>
              <a:ext uri="{FF2B5EF4-FFF2-40B4-BE49-F238E27FC236}">
                <a16:creationId xmlns:a16="http://schemas.microsoft.com/office/drawing/2014/main" id="{C2E1AB76-FC13-4A94-AFE8-DFC15F1ED262}"/>
              </a:ext>
            </a:extLst>
          </p:cNvPr>
          <p:cNvSpPr>
            <a:spLocks noChangeArrowheads="1"/>
          </p:cNvSpPr>
          <p:nvPr/>
        </p:nvSpPr>
        <p:spPr bwMode="auto">
          <a:xfrm>
            <a:off x="6172200" y="2057400"/>
            <a:ext cx="2209800" cy="1143000"/>
          </a:xfrm>
          <a:prstGeom prst="rect">
            <a:avLst/>
          </a:prstGeom>
          <a:solidFill>
            <a:schemeClr val="bg1"/>
          </a:solidFill>
          <a:ln w="63500">
            <a:solidFill>
              <a:schemeClr val="accent2"/>
            </a:solidFill>
            <a:miter lim="800000"/>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2296" name="Oval 5">
            <a:extLst>
              <a:ext uri="{FF2B5EF4-FFF2-40B4-BE49-F238E27FC236}">
                <a16:creationId xmlns:a16="http://schemas.microsoft.com/office/drawing/2014/main" id="{A2E7DE43-F186-4F25-A026-BD6F6AB1F8A6}"/>
              </a:ext>
            </a:extLst>
          </p:cNvPr>
          <p:cNvSpPr>
            <a:spLocks noChangeArrowheads="1"/>
          </p:cNvSpPr>
          <p:nvPr/>
        </p:nvSpPr>
        <p:spPr bwMode="auto">
          <a:xfrm>
            <a:off x="6248400" y="24384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2297" name="Oval 6">
            <a:extLst>
              <a:ext uri="{FF2B5EF4-FFF2-40B4-BE49-F238E27FC236}">
                <a16:creationId xmlns:a16="http://schemas.microsoft.com/office/drawing/2014/main" id="{6C174D7A-DF76-4E56-80BE-3093CA32ECC1}"/>
              </a:ext>
            </a:extLst>
          </p:cNvPr>
          <p:cNvSpPr>
            <a:spLocks noChangeArrowheads="1"/>
          </p:cNvSpPr>
          <p:nvPr/>
        </p:nvSpPr>
        <p:spPr bwMode="auto">
          <a:xfrm>
            <a:off x="6248400" y="30480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2298" name="Oval 7">
            <a:extLst>
              <a:ext uri="{FF2B5EF4-FFF2-40B4-BE49-F238E27FC236}">
                <a16:creationId xmlns:a16="http://schemas.microsoft.com/office/drawing/2014/main" id="{DD64D9A0-B424-49C9-9DE5-D897CCA0E86A}"/>
              </a:ext>
            </a:extLst>
          </p:cNvPr>
          <p:cNvSpPr>
            <a:spLocks noChangeArrowheads="1"/>
          </p:cNvSpPr>
          <p:nvPr/>
        </p:nvSpPr>
        <p:spPr bwMode="auto">
          <a:xfrm>
            <a:off x="6934200" y="30480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2299" name="Oval 8">
            <a:extLst>
              <a:ext uri="{FF2B5EF4-FFF2-40B4-BE49-F238E27FC236}">
                <a16:creationId xmlns:a16="http://schemas.microsoft.com/office/drawing/2014/main" id="{2F10CC14-D7BC-4E26-A5C5-3AFFFA1C49CC}"/>
              </a:ext>
            </a:extLst>
          </p:cNvPr>
          <p:cNvSpPr>
            <a:spLocks noChangeArrowheads="1"/>
          </p:cNvSpPr>
          <p:nvPr/>
        </p:nvSpPr>
        <p:spPr bwMode="auto">
          <a:xfrm>
            <a:off x="7162800" y="25146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2300" name="Oval 9">
            <a:extLst>
              <a:ext uri="{FF2B5EF4-FFF2-40B4-BE49-F238E27FC236}">
                <a16:creationId xmlns:a16="http://schemas.microsoft.com/office/drawing/2014/main" id="{BD223801-FD2D-448F-8BAA-DDF54B110304}"/>
              </a:ext>
            </a:extLst>
          </p:cNvPr>
          <p:cNvSpPr>
            <a:spLocks noChangeArrowheads="1"/>
          </p:cNvSpPr>
          <p:nvPr/>
        </p:nvSpPr>
        <p:spPr bwMode="auto">
          <a:xfrm>
            <a:off x="7696200" y="29718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2301" name="Oval 10">
            <a:extLst>
              <a:ext uri="{FF2B5EF4-FFF2-40B4-BE49-F238E27FC236}">
                <a16:creationId xmlns:a16="http://schemas.microsoft.com/office/drawing/2014/main" id="{EBE4EE8A-EE03-4782-92E6-3D1200D1F306}"/>
              </a:ext>
            </a:extLst>
          </p:cNvPr>
          <p:cNvSpPr>
            <a:spLocks noChangeArrowheads="1"/>
          </p:cNvSpPr>
          <p:nvPr/>
        </p:nvSpPr>
        <p:spPr bwMode="auto">
          <a:xfrm>
            <a:off x="7772400" y="23622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2302" name="Oval 11">
            <a:extLst>
              <a:ext uri="{FF2B5EF4-FFF2-40B4-BE49-F238E27FC236}">
                <a16:creationId xmlns:a16="http://schemas.microsoft.com/office/drawing/2014/main" id="{19FD86D3-E2A2-40D4-86C1-35F81E0FDDF5}"/>
              </a:ext>
            </a:extLst>
          </p:cNvPr>
          <p:cNvSpPr>
            <a:spLocks noChangeArrowheads="1"/>
          </p:cNvSpPr>
          <p:nvPr/>
        </p:nvSpPr>
        <p:spPr bwMode="auto">
          <a:xfrm>
            <a:off x="6629400" y="26670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2303" name="Oval 12">
            <a:extLst>
              <a:ext uri="{FF2B5EF4-FFF2-40B4-BE49-F238E27FC236}">
                <a16:creationId xmlns:a16="http://schemas.microsoft.com/office/drawing/2014/main" id="{342B4438-93A1-4B52-BAEA-C88C24F05601}"/>
              </a:ext>
            </a:extLst>
          </p:cNvPr>
          <p:cNvSpPr>
            <a:spLocks noChangeArrowheads="1"/>
          </p:cNvSpPr>
          <p:nvPr/>
        </p:nvSpPr>
        <p:spPr bwMode="auto">
          <a:xfrm>
            <a:off x="7391400" y="27432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2304" name="Oval 13">
            <a:extLst>
              <a:ext uri="{FF2B5EF4-FFF2-40B4-BE49-F238E27FC236}">
                <a16:creationId xmlns:a16="http://schemas.microsoft.com/office/drawing/2014/main" id="{E19F0931-E125-4CA6-9171-DEEF0DE04AB1}"/>
              </a:ext>
            </a:extLst>
          </p:cNvPr>
          <p:cNvSpPr>
            <a:spLocks noChangeArrowheads="1"/>
          </p:cNvSpPr>
          <p:nvPr/>
        </p:nvSpPr>
        <p:spPr bwMode="auto">
          <a:xfrm>
            <a:off x="7315200" y="30480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2305" name="Oval 14">
            <a:extLst>
              <a:ext uri="{FF2B5EF4-FFF2-40B4-BE49-F238E27FC236}">
                <a16:creationId xmlns:a16="http://schemas.microsoft.com/office/drawing/2014/main" id="{1A38DF84-FE33-4344-9B6F-848CB49F0A90}"/>
              </a:ext>
            </a:extLst>
          </p:cNvPr>
          <p:cNvSpPr>
            <a:spLocks noChangeArrowheads="1"/>
          </p:cNvSpPr>
          <p:nvPr/>
        </p:nvSpPr>
        <p:spPr bwMode="auto">
          <a:xfrm>
            <a:off x="7924800" y="2667000"/>
            <a:ext cx="152400" cy="152400"/>
          </a:xfrm>
          <a:prstGeom prst="ellipse">
            <a:avLst/>
          </a:prstGeom>
          <a:solidFill>
            <a:srgbClr val="969696"/>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2306" name="Line 15">
            <a:extLst>
              <a:ext uri="{FF2B5EF4-FFF2-40B4-BE49-F238E27FC236}">
                <a16:creationId xmlns:a16="http://schemas.microsoft.com/office/drawing/2014/main" id="{3E0FB3DD-41BD-453D-B12C-F1C0790C36BC}"/>
              </a:ext>
            </a:extLst>
          </p:cNvPr>
          <p:cNvSpPr>
            <a:spLocks noChangeShapeType="1"/>
          </p:cNvSpPr>
          <p:nvPr/>
        </p:nvSpPr>
        <p:spPr bwMode="auto">
          <a:xfrm flipV="1">
            <a:off x="6400800" y="2438400"/>
            <a:ext cx="13716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07" name="Line 16">
            <a:extLst>
              <a:ext uri="{FF2B5EF4-FFF2-40B4-BE49-F238E27FC236}">
                <a16:creationId xmlns:a16="http://schemas.microsoft.com/office/drawing/2014/main" id="{9B9F7245-5C60-4930-923B-F69A11AD781F}"/>
              </a:ext>
            </a:extLst>
          </p:cNvPr>
          <p:cNvSpPr>
            <a:spLocks noChangeShapeType="1"/>
          </p:cNvSpPr>
          <p:nvPr/>
        </p:nvSpPr>
        <p:spPr bwMode="auto">
          <a:xfrm flipV="1">
            <a:off x="6400800" y="2743200"/>
            <a:ext cx="2286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08" name="Line 17">
            <a:extLst>
              <a:ext uri="{FF2B5EF4-FFF2-40B4-BE49-F238E27FC236}">
                <a16:creationId xmlns:a16="http://schemas.microsoft.com/office/drawing/2014/main" id="{C88FB593-EA22-4843-900B-DAA30B6B473D}"/>
              </a:ext>
            </a:extLst>
          </p:cNvPr>
          <p:cNvSpPr>
            <a:spLocks noChangeShapeType="1"/>
          </p:cNvSpPr>
          <p:nvPr/>
        </p:nvSpPr>
        <p:spPr bwMode="auto">
          <a:xfrm flipV="1">
            <a:off x="6781800" y="2590800"/>
            <a:ext cx="3810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09" name="Line 18">
            <a:extLst>
              <a:ext uri="{FF2B5EF4-FFF2-40B4-BE49-F238E27FC236}">
                <a16:creationId xmlns:a16="http://schemas.microsoft.com/office/drawing/2014/main" id="{5E0D48D9-53CB-4BD9-B3CB-28758BC5D7BD}"/>
              </a:ext>
            </a:extLst>
          </p:cNvPr>
          <p:cNvSpPr>
            <a:spLocks noChangeShapeType="1"/>
          </p:cNvSpPr>
          <p:nvPr/>
        </p:nvSpPr>
        <p:spPr bwMode="auto">
          <a:xfrm>
            <a:off x="6400800" y="2590800"/>
            <a:ext cx="2286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10" name="Line 19">
            <a:extLst>
              <a:ext uri="{FF2B5EF4-FFF2-40B4-BE49-F238E27FC236}">
                <a16:creationId xmlns:a16="http://schemas.microsoft.com/office/drawing/2014/main" id="{7B211061-A897-4716-B39F-E6914428F518}"/>
              </a:ext>
            </a:extLst>
          </p:cNvPr>
          <p:cNvSpPr>
            <a:spLocks noChangeShapeType="1"/>
          </p:cNvSpPr>
          <p:nvPr/>
        </p:nvSpPr>
        <p:spPr bwMode="auto">
          <a:xfrm flipV="1">
            <a:off x="6400800" y="31242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11" name="Line 20">
            <a:extLst>
              <a:ext uri="{FF2B5EF4-FFF2-40B4-BE49-F238E27FC236}">
                <a16:creationId xmlns:a16="http://schemas.microsoft.com/office/drawing/2014/main" id="{78943A64-B7E5-4095-83F8-6754380FD44E}"/>
              </a:ext>
            </a:extLst>
          </p:cNvPr>
          <p:cNvSpPr>
            <a:spLocks noChangeShapeType="1"/>
          </p:cNvSpPr>
          <p:nvPr/>
        </p:nvSpPr>
        <p:spPr bwMode="auto">
          <a:xfrm flipV="1">
            <a:off x="6324600" y="25908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12" name="Line 21">
            <a:extLst>
              <a:ext uri="{FF2B5EF4-FFF2-40B4-BE49-F238E27FC236}">
                <a16:creationId xmlns:a16="http://schemas.microsoft.com/office/drawing/2014/main" id="{C067891D-69CD-454B-88CB-3102BF00BBF0}"/>
              </a:ext>
            </a:extLst>
          </p:cNvPr>
          <p:cNvSpPr>
            <a:spLocks noChangeShapeType="1"/>
          </p:cNvSpPr>
          <p:nvPr/>
        </p:nvSpPr>
        <p:spPr bwMode="auto">
          <a:xfrm>
            <a:off x="6781800" y="2743200"/>
            <a:ext cx="6096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13" name="Line 22">
            <a:extLst>
              <a:ext uri="{FF2B5EF4-FFF2-40B4-BE49-F238E27FC236}">
                <a16:creationId xmlns:a16="http://schemas.microsoft.com/office/drawing/2014/main" id="{143245F7-A600-4513-A529-38894DB67E9C}"/>
              </a:ext>
            </a:extLst>
          </p:cNvPr>
          <p:cNvSpPr>
            <a:spLocks noChangeShapeType="1"/>
          </p:cNvSpPr>
          <p:nvPr/>
        </p:nvSpPr>
        <p:spPr bwMode="auto">
          <a:xfrm flipV="1">
            <a:off x="7467600" y="2743200"/>
            <a:ext cx="4572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14" name="Line 23">
            <a:extLst>
              <a:ext uri="{FF2B5EF4-FFF2-40B4-BE49-F238E27FC236}">
                <a16:creationId xmlns:a16="http://schemas.microsoft.com/office/drawing/2014/main" id="{693CFC5B-7892-4D61-9578-90AB0C4281DD}"/>
              </a:ext>
            </a:extLst>
          </p:cNvPr>
          <p:cNvSpPr>
            <a:spLocks noChangeShapeType="1"/>
          </p:cNvSpPr>
          <p:nvPr/>
        </p:nvSpPr>
        <p:spPr bwMode="auto">
          <a:xfrm flipV="1">
            <a:off x="7086600" y="2514600"/>
            <a:ext cx="90488"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15" name="Line 24">
            <a:extLst>
              <a:ext uri="{FF2B5EF4-FFF2-40B4-BE49-F238E27FC236}">
                <a16:creationId xmlns:a16="http://schemas.microsoft.com/office/drawing/2014/main" id="{1052812C-8693-4B02-82EA-40A8CCE3B76E}"/>
              </a:ext>
            </a:extLst>
          </p:cNvPr>
          <p:cNvSpPr>
            <a:spLocks noChangeShapeType="1"/>
          </p:cNvSpPr>
          <p:nvPr/>
        </p:nvSpPr>
        <p:spPr bwMode="auto">
          <a:xfrm>
            <a:off x="7315200" y="2590800"/>
            <a:ext cx="6096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16" name="Line 25">
            <a:extLst>
              <a:ext uri="{FF2B5EF4-FFF2-40B4-BE49-F238E27FC236}">
                <a16:creationId xmlns:a16="http://schemas.microsoft.com/office/drawing/2014/main" id="{1888FE4D-3D8A-4FF6-9FFA-85AEDC802704}"/>
              </a:ext>
            </a:extLst>
          </p:cNvPr>
          <p:cNvSpPr>
            <a:spLocks noChangeShapeType="1"/>
          </p:cNvSpPr>
          <p:nvPr/>
        </p:nvSpPr>
        <p:spPr bwMode="auto">
          <a:xfrm flipV="1">
            <a:off x="7315200" y="2438400"/>
            <a:ext cx="457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17" name="Line 26">
            <a:extLst>
              <a:ext uri="{FF2B5EF4-FFF2-40B4-BE49-F238E27FC236}">
                <a16:creationId xmlns:a16="http://schemas.microsoft.com/office/drawing/2014/main" id="{5E49D8A9-757F-468E-BF19-7BE6D0600500}"/>
              </a:ext>
            </a:extLst>
          </p:cNvPr>
          <p:cNvSpPr>
            <a:spLocks noChangeShapeType="1"/>
          </p:cNvSpPr>
          <p:nvPr/>
        </p:nvSpPr>
        <p:spPr bwMode="auto">
          <a:xfrm>
            <a:off x="6753225" y="2819400"/>
            <a:ext cx="2286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18" name="Line 27">
            <a:extLst>
              <a:ext uri="{FF2B5EF4-FFF2-40B4-BE49-F238E27FC236}">
                <a16:creationId xmlns:a16="http://schemas.microsoft.com/office/drawing/2014/main" id="{3F00A5C1-1633-4D04-BBD5-48AC890C797F}"/>
              </a:ext>
            </a:extLst>
          </p:cNvPr>
          <p:cNvSpPr>
            <a:spLocks noChangeShapeType="1"/>
          </p:cNvSpPr>
          <p:nvPr/>
        </p:nvSpPr>
        <p:spPr bwMode="auto">
          <a:xfrm>
            <a:off x="7086600" y="3124200"/>
            <a:ext cx="228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19" name="Line 28">
            <a:extLst>
              <a:ext uri="{FF2B5EF4-FFF2-40B4-BE49-F238E27FC236}">
                <a16:creationId xmlns:a16="http://schemas.microsoft.com/office/drawing/2014/main" id="{57D20A13-EBC5-4AA5-9101-D9478550DE51}"/>
              </a:ext>
            </a:extLst>
          </p:cNvPr>
          <p:cNvSpPr>
            <a:spLocks noChangeShapeType="1"/>
          </p:cNvSpPr>
          <p:nvPr/>
        </p:nvSpPr>
        <p:spPr bwMode="auto">
          <a:xfrm flipV="1">
            <a:off x="7467600" y="3048000"/>
            <a:ext cx="2286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20" name="Line 29">
            <a:extLst>
              <a:ext uri="{FF2B5EF4-FFF2-40B4-BE49-F238E27FC236}">
                <a16:creationId xmlns:a16="http://schemas.microsoft.com/office/drawing/2014/main" id="{6B6F6080-7529-48E2-B540-3BD765C7E9D0}"/>
              </a:ext>
            </a:extLst>
          </p:cNvPr>
          <p:cNvSpPr>
            <a:spLocks noChangeShapeType="1"/>
          </p:cNvSpPr>
          <p:nvPr/>
        </p:nvSpPr>
        <p:spPr bwMode="auto">
          <a:xfrm flipV="1">
            <a:off x="7391400" y="2895600"/>
            <a:ext cx="762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21" name="Line 30">
            <a:extLst>
              <a:ext uri="{FF2B5EF4-FFF2-40B4-BE49-F238E27FC236}">
                <a16:creationId xmlns:a16="http://schemas.microsoft.com/office/drawing/2014/main" id="{FCD67CED-411F-4110-8B5C-FA22048FA4FD}"/>
              </a:ext>
            </a:extLst>
          </p:cNvPr>
          <p:cNvSpPr>
            <a:spLocks noChangeShapeType="1"/>
          </p:cNvSpPr>
          <p:nvPr/>
        </p:nvSpPr>
        <p:spPr bwMode="auto">
          <a:xfrm flipV="1">
            <a:off x="7543800" y="2514600"/>
            <a:ext cx="3048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22" name="Line 31">
            <a:extLst>
              <a:ext uri="{FF2B5EF4-FFF2-40B4-BE49-F238E27FC236}">
                <a16:creationId xmlns:a16="http://schemas.microsoft.com/office/drawing/2014/main" id="{F91CA62B-0D2C-4FB9-BB0C-BE1FEA26ADD7}"/>
              </a:ext>
            </a:extLst>
          </p:cNvPr>
          <p:cNvSpPr>
            <a:spLocks noChangeShapeType="1"/>
          </p:cNvSpPr>
          <p:nvPr/>
        </p:nvSpPr>
        <p:spPr bwMode="auto">
          <a:xfrm flipV="1">
            <a:off x="7848600" y="2819400"/>
            <a:ext cx="1524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23" name="Line 32">
            <a:extLst>
              <a:ext uri="{FF2B5EF4-FFF2-40B4-BE49-F238E27FC236}">
                <a16:creationId xmlns:a16="http://schemas.microsoft.com/office/drawing/2014/main" id="{C345BC6E-41BB-40DC-9CFE-7B1DD1A7423F}"/>
              </a:ext>
            </a:extLst>
          </p:cNvPr>
          <p:cNvSpPr>
            <a:spLocks noChangeShapeType="1"/>
          </p:cNvSpPr>
          <p:nvPr/>
        </p:nvSpPr>
        <p:spPr bwMode="auto">
          <a:xfrm flipH="1" flipV="1">
            <a:off x="7848600" y="2514600"/>
            <a:ext cx="152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24" name="Line 33">
            <a:extLst>
              <a:ext uri="{FF2B5EF4-FFF2-40B4-BE49-F238E27FC236}">
                <a16:creationId xmlns:a16="http://schemas.microsoft.com/office/drawing/2014/main" id="{F2897763-7BA0-4826-AB29-D8D1CECEDA8B}"/>
              </a:ext>
            </a:extLst>
          </p:cNvPr>
          <p:cNvSpPr>
            <a:spLocks noChangeShapeType="1"/>
          </p:cNvSpPr>
          <p:nvPr/>
        </p:nvSpPr>
        <p:spPr bwMode="auto">
          <a:xfrm flipV="1">
            <a:off x="6400800" y="2590800"/>
            <a:ext cx="776288"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325" name="Text Box 34">
            <a:extLst>
              <a:ext uri="{FF2B5EF4-FFF2-40B4-BE49-F238E27FC236}">
                <a16:creationId xmlns:a16="http://schemas.microsoft.com/office/drawing/2014/main" id="{980BF037-640F-4DC5-BB76-D5423470FDF7}"/>
              </a:ext>
            </a:extLst>
          </p:cNvPr>
          <p:cNvSpPr txBox="1">
            <a:spLocks noChangeArrowheads="1"/>
          </p:cNvSpPr>
          <p:nvPr/>
        </p:nvSpPr>
        <p:spPr bwMode="auto">
          <a:xfrm>
            <a:off x="5576888" y="3352800"/>
            <a:ext cx="28813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solidFill>
                  <a:srgbClr val="006600"/>
                </a:solidFill>
              </a:rPr>
              <a:t>Visual Representation</a:t>
            </a:r>
            <a:br>
              <a:rPr lang="en-US" altLang="en-US" sz="2400" i="1">
                <a:solidFill>
                  <a:srgbClr val="006600"/>
                </a:solidFill>
              </a:rPr>
            </a:br>
            <a:r>
              <a:rPr lang="en-US" altLang="en-US" sz="2400" i="1">
                <a:solidFill>
                  <a:srgbClr val="006600"/>
                </a:solidFill>
              </a:rPr>
              <a:t>of a Simple Graph</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ate Placeholder 4">
            <a:extLst>
              <a:ext uri="{FF2B5EF4-FFF2-40B4-BE49-F238E27FC236}">
                <a16:creationId xmlns:a16="http://schemas.microsoft.com/office/drawing/2014/main" id="{B4EAB2BA-1186-4F61-AF06-230ED0CD2B6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B3C80AF4-39D9-409C-9D16-F9BC5F078B88}"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01379" name="Footer Placeholder 5">
            <a:extLst>
              <a:ext uri="{FF2B5EF4-FFF2-40B4-BE49-F238E27FC236}">
                <a16:creationId xmlns:a16="http://schemas.microsoft.com/office/drawing/2014/main" id="{F1FDF105-7C7D-4E44-9BBF-8FA005D9948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01380" name="Slide Number Placeholder 6">
            <a:extLst>
              <a:ext uri="{FF2B5EF4-FFF2-40B4-BE49-F238E27FC236}">
                <a16:creationId xmlns:a16="http://schemas.microsoft.com/office/drawing/2014/main" id="{A32A05E3-F313-43CE-B944-074615E800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079785A1-6DF1-48C5-8683-2DBF812C8E28}" type="slidenum">
              <a:rPr lang="en-US" altLang="en-US" sz="1400">
                <a:solidFill>
                  <a:schemeClr val="bg1"/>
                </a:solidFill>
              </a:rPr>
              <a:pPr>
                <a:spcBef>
                  <a:spcPct val="0"/>
                </a:spcBef>
                <a:buFontTx/>
                <a:buNone/>
              </a:pPr>
              <a:t>50</a:t>
            </a:fld>
            <a:endParaRPr lang="en-US" altLang="en-US" sz="1400">
              <a:solidFill>
                <a:schemeClr val="bg1"/>
              </a:solidFill>
            </a:endParaRPr>
          </a:p>
        </p:txBody>
      </p:sp>
      <p:sp>
        <p:nvSpPr>
          <p:cNvPr id="101381" name="Rectangle 2">
            <a:extLst>
              <a:ext uri="{FF2B5EF4-FFF2-40B4-BE49-F238E27FC236}">
                <a16:creationId xmlns:a16="http://schemas.microsoft.com/office/drawing/2014/main" id="{AAB1AF1C-654D-4F51-AA22-4B7C9F9537DF}"/>
              </a:ext>
            </a:extLst>
          </p:cNvPr>
          <p:cNvSpPr>
            <a:spLocks noGrp="1" noChangeArrowheads="1"/>
          </p:cNvSpPr>
          <p:nvPr>
            <p:ph type="title"/>
          </p:nvPr>
        </p:nvSpPr>
        <p:spPr/>
        <p:txBody>
          <a:bodyPr/>
          <a:lstStyle/>
          <a:p>
            <a:r>
              <a:rPr lang="en-US" altLang="en-US"/>
              <a:t>Tree and Forest Examples</a:t>
            </a:r>
          </a:p>
        </p:txBody>
      </p:sp>
      <p:sp>
        <p:nvSpPr>
          <p:cNvPr id="852995" name="Rectangle 3">
            <a:extLst>
              <a:ext uri="{FF2B5EF4-FFF2-40B4-BE49-F238E27FC236}">
                <a16:creationId xmlns:a16="http://schemas.microsoft.com/office/drawing/2014/main" id="{6D864100-8015-4C81-922D-AD3FCB3DFBF7}"/>
              </a:ext>
            </a:extLst>
          </p:cNvPr>
          <p:cNvSpPr>
            <a:spLocks noGrp="1" noChangeArrowheads="1"/>
          </p:cNvSpPr>
          <p:nvPr>
            <p:ph type="body" sz="half" idx="1"/>
          </p:nvPr>
        </p:nvSpPr>
        <p:spPr/>
        <p:txBody>
          <a:bodyPr/>
          <a:lstStyle/>
          <a:p>
            <a:pPr>
              <a:defRPr/>
            </a:pPr>
            <a:r>
              <a:rPr lang="en-US"/>
              <a:t>A Tree:</a:t>
            </a:r>
          </a:p>
        </p:txBody>
      </p:sp>
      <p:sp>
        <p:nvSpPr>
          <p:cNvPr id="852996" name="Rectangle 4">
            <a:extLst>
              <a:ext uri="{FF2B5EF4-FFF2-40B4-BE49-F238E27FC236}">
                <a16:creationId xmlns:a16="http://schemas.microsoft.com/office/drawing/2014/main" id="{BACC4BC4-B010-4D30-9D4D-57F5055963AA}"/>
              </a:ext>
            </a:extLst>
          </p:cNvPr>
          <p:cNvSpPr>
            <a:spLocks noGrp="1" noChangeArrowheads="1"/>
          </p:cNvSpPr>
          <p:nvPr>
            <p:ph type="body" sz="half" idx="2"/>
          </p:nvPr>
        </p:nvSpPr>
        <p:spPr/>
        <p:txBody>
          <a:bodyPr/>
          <a:lstStyle/>
          <a:p>
            <a:pPr>
              <a:defRPr/>
            </a:pPr>
            <a:r>
              <a:rPr lang="en-US"/>
              <a:t>A Forest:</a:t>
            </a:r>
          </a:p>
        </p:txBody>
      </p:sp>
      <p:sp>
        <p:nvSpPr>
          <p:cNvPr id="101384" name="Oval 5">
            <a:extLst>
              <a:ext uri="{FF2B5EF4-FFF2-40B4-BE49-F238E27FC236}">
                <a16:creationId xmlns:a16="http://schemas.microsoft.com/office/drawing/2014/main" id="{E2DE5DBA-06B6-4339-AC82-E93170CD234D}"/>
              </a:ext>
            </a:extLst>
          </p:cNvPr>
          <p:cNvSpPr>
            <a:spLocks noChangeArrowheads="1"/>
          </p:cNvSpPr>
          <p:nvPr/>
        </p:nvSpPr>
        <p:spPr bwMode="auto">
          <a:xfrm>
            <a:off x="2438400" y="38862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385" name="Oval 6">
            <a:extLst>
              <a:ext uri="{FF2B5EF4-FFF2-40B4-BE49-F238E27FC236}">
                <a16:creationId xmlns:a16="http://schemas.microsoft.com/office/drawing/2014/main" id="{DD46DDF8-2C9E-4595-85B5-62FB34305C8A}"/>
              </a:ext>
            </a:extLst>
          </p:cNvPr>
          <p:cNvSpPr>
            <a:spLocks noChangeArrowheads="1"/>
          </p:cNvSpPr>
          <p:nvPr/>
        </p:nvSpPr>
        <p:spPr bwMode="auto">
          <a:xfrm>
            <a:off x="1905000" y="35052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01386" name="AutoShape 7">
            <a:extLst>
              <a:ext uri="{FF2B5EF4-FFF2-40B4-BE49-F238E27FC236}">
                <a16:creationId xmlns:a16="http://schemas.microsoft.com/office/drawing/2014/main" id="{C8C36CF7-E6AA-46A2-BB37-2325489AE8B9}"/>
              </a:ext>
            </a:extLst>
          </p:cNvPr>
          <p:cNvCxnSpPr>
            <a:cxnSpLocks noChangeShapeType="1"/>
            <a:stCxn id="101385" idx="6"/>
            <a:endCxn id="101384" idx="0"/>
          </p:cNvCxnSpPr>
          <p:nvPr/>
        </p:nvCxnSpPr>
        <p:spPr bwMode="auto">
          <a:xfrm>
            <a:off x="2057400" y="3581400"/>
            <a:ext cx="457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1387" name="Oval 8">
            <a:extLst>
              <a:ext uri="{FF2B5EF4-FFF2-40B4-BE49-F238E27FC236}">
                <a16:creationId xmlns:a16="http://schemas.microsoft.com/office/drawing/2014/main" id="{A73DA170-DAAC-462E-9597-3C831B17BE6D}"/>
              </a:ext>
            </a:extLst>
          </p:cNvPr>
          <p:cNvSpPr>
            <a:spLocks noChangeArrowheads="1"/>
          </p:cNvSpPr>
          <p:nvPr/>
        </p:nvSpPr>
        <p:spPr bwMode="auto">
          <a:xfrm>
            <a:off x="1981200" y="45720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388" name="Oval 9">
            <a:extLst>
              <a:ext uri="{FF2B5EF4-FFF2-40B4-BE49-F238E27FC236}">
                <a16:creationId xmlns:a16="http://schemas.microsoft.com/office/drawing/2014/main" id="{767B2F1F-1EB2-485C-90E5-5364A27D6E00}"/>
              </a:ext>
            </a:extLst>
          </p:cNvPr>
          <p:cNvSpPr>
            <a:spLocks noChangeArrowheads="1"/>
          </p:cNvSpPr>
          <p:nvPr/>
        </p:nvSpPr>
        <p:spPr bwMode="auto">
          <a:xfrm>
            <a:off x="1752600" y="41148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389" name="Oval 10">
            <a:extLst>
              <a:ext uri="{FF2B5EF4-FFF2-40B4-BE49-F238E27FC236}">
                <a16:creationId xmlns:a16="http://schemas.microsoft.com/office/drawing/2014/main" id="{AD7F63C5-3EA1-461C-B37D-B186D91C3EC0}"/>
              </a:ext>
            </a:extLst>
          </p:cNvPr>
          <p:cNvSpPr>
            <a:spLocks noChangeArrowheads="1"/>
          </p:cNvSpPr>
          <p:nvPr/>
        </p:nvSpPr>
        <p:spPr bwMode="auto">
          <a:xfrm>
            <a:off x="3581400" y="39624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390" name="Oval 11">
            <a:extLst>
              <a:ext uri="{FF2B5EF4-FFF2-40B4-BE49-F238E27FC236}">
                <a16:creationId xmlns:a16="http://schemas.microsoft.com/office/drawing/2014/main" id="{718505F3-C0DC-4232-8622-4D6FBE90D2AC}"/>
              </a:ext>
            </a:extLst>
          </p:cNvPr>
          <p:cNvSpPr>
            <a:spLocks noChangeArrowheads="1"/>
          </p:cNvSpPr>
          <p:nvPr/>
        </p:nvSpPr>
        <p:spPr bwMode="auto">
          <a:xfrm>
            <a:off x="2743200" y="41910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391" name="Oval 12">
            <a:extLst>
              <a:ext uri="{FF2B5EF4-FFF2-40B4-BE49-F238E27FC236}">
                <a16:creationId xmlns:a16="http://schemas.microsoft.com/office/drawing/2014/main" id="{31B00C63-A214-46FE-917B-9B19417B45F0}"/>
              </a:ext>
            </a:extLst>
          </p:cNvPr>
          <p:cNvSpPr>
            <a:spLocks noChangeArrowheads="1"/>
          </p:cNvSpPr>
          <p:nvPr/>
        </p:nvSpPr>
        <p:spPr bwMode="auto">
          <a:xfrm>
            <a:off x="2514600" y="31242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392" name="Oval 13">
            <a:extLst>
              <a:ext uri="{FF2B5EF4-FFF2-40B4-BE49-F238E27FC236}">
                <a16:creationId xmlns:a16="http://schemas.microsoft.com/office/drawing/2014/main" id="{2F20D23D-4804-45C4-91D5-F243E3D8F9B7}"/>
              </a:ext>
            </a:extLst>
          </p:cNvPr>
          <p:cNvSpPr>
            <a:spLocks noChangeArrowheads="1"/>
          </p:cNvSpPr>
          <p:nvPr/>
        </p:nvSpPr>
        <p:spPr bwMode="auto">
          <a:xfrm>
            <a:off x="2514600" y="47244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393" name="Oval 14">
            <a:extLst>
              <a:ext uri="{FF2B5EF4-FFF2-40B4-BE49-F238E27FC236}">
                <a16:creationId xmlns:a16="http://schemas.microsoft.com/office/drawing/2014/main" id="{3E793402-2F48-4BD9-A423-48056662F69F}"/>
              </a:ext>
            </a:extLst>
          </p:cNvPr>
          <p:cNvSpPr>
            <a:spLocks noChangeArrowheads="1"/>
          </p:cNvSpPr>
          <p:nvPr/>
        </p:nvSpPr>
        <p:spPr bwMode="auto">
          <a:xfrm>
            <a:off x="3124200" y="48768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394" name="Oval 15">
            <a:extLst>
              <a:ext uri="{FF2B5EF4-FFF2-40B4-BE49-F238E27FC236}">
                <a16:creationId xmlns:a16="http://schemas.microsoft.com/office/drawing/2014/main" id="{26848C8D-4598-493B-85D2-58E11F0A3AFD}"/>
              </a:ext>
            </a:extLst>
          </p:cNvPr>
          <p:cNvSpPr>
            <a:spLocks noChangeArrowheads="1"/>
          </p:cNvSpPr>
          <p:nvPr/>
        </p:nvSpPr>
        <p:spPr bwMode="auto">
          <a:xfrm>
            <a:off x="3048000" y="35052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395" name="Oval 16">
            <a:extLst>
              <a:ext uri="{FF2B5EF4-FFF2-40B4-BE49-F238E27FC236}">
                <a16:creationId xmlns:a16="http://schemas.microsoft.com/office/drawing/2014/main" id="{E35FF56F-B8AA-4B25-85AC-1DBF22EA5EA8}"/>
              </a:ext>
            </a:extLst>
          </p:cNvPr>
          <p:cNvSpPr>
            <a:spLocks noChangeArrowheads="1"/>
          </p:cNvSpPr>
          <p:nvPr/>
        </p:nvSpPr>
        <p:spPr bwMode="auto">
          <a:xfrm>
            <a:off x="1295400" y="47244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01396" name="AutoShape 17">
            <a:extLst>
              <a:ext uri="{FF2B5EF4-FFF2-40B4-BE49-F238E27FC236}">
                <a16:creationId xmlns:a16="http://schemas.microsoft.com/office/drawing/2014/main" id="{691D136F-DB7A-46CE-BF9A-3E40E91A9FDC}"/>
              </a:ext>
            </a:extLst>
          </p:cNvPr>
          <p:cNvCxnSpPr>
            <a:cxnSpLocks noChangeShapeType="1"/>
            <a:stCxn id="101384" idx="6"/>
            <a:endCxn id="101394" idx="2"/>
          </p:cNvCxnSpPr>
          <p:nvPr/>
        </p:nvCxnSpPr>
        <p:spPr bwMode="auto">
          <a:xfrm flipV="1">
            <a:off x="2590800" y="3581400"/>
            <a:ext cx="4572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397" name="AutoShape 18">
            <a:extLst>
              <a:ext uri="{FF2B5EF4-FFF2-40B4-BE49-F238E27FC236}">
                <a16:creationId xmlns:a16="http://schemas.microsoft.com/office/drawing/2014/main" id="{88E0371F-0BE9-4ECB-AAD7-2FBACF60BE43}"/>
              </a:ext>
            </a:extLst>
          </p:cNvPr>
          <p:cNvCxnSpPr>
            <a:cxnSpLocks noChangeShapeType="1"/>
            <a:stCxn id="101394" idx="0"/>
            <a:endCxn id="101391" idx="6"/>
          </p:cNvCxnSpPr>
          <p:nvPr/>
        </p:nvCxnSpPr>
        <p:spPr bwMode="auto">
          <a:xfrm flipH="1" flipV="1">
            <a:off x="2667000" y="3200400"/>
            <a:ext cx="457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398" name="AutoShape 19">
            <a:extLst>
              <a:ext uri="{FF2B5EF4-FFF2-40B4-BE49-F238E27FC236}">
                <a16:creationId xmlns:a16="http://schemas.microsoft.com/office/drawing/2014/main" id="{0261DC0F-6464-477E-8CFB-54198690F1DA}"/>
              </a:ext>
            </a:extLst>
          </p:cNvPr>
          <p:cNvCxnSpPr>
            <a:cxnSpLocks noChangeShapeType="1"/>
            <a:stCxn id="101394" idx="6"/>
            <a:endCxn id="101389" idx="2"/>
          </p:cNvCxnSpPr>
          <p:nvPr/>
        </p:nvCxnSpPr>
        <p:spPr bwMode="auto">
          <a:xfrm>
            <a:off x="3200400" y="3581400"/>
            <a:ext cx="38100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399" name="AutoShape 20">
            <a:extLst>
              <a:ext uri="{FF2B5EF4-FFF2-40B4-BE49-F238E27FC236}">
                <a16:creationId xmlns:a16="http://schemas.microsoft.com/office/drawing/2014/main" id="{4CBBCC19-9193-4000-8209-03C8F191F322}"/>
              </a:ext>
            </a:extLst>
          </p:cNvPr>
          <p:cNvCxnSpPr>
            <a:cxnSpLocks noChangeShapeType="1"/>
            <a:stCxn id="101384" idx="6"/>
            <a:endCxn id="101390" idx="0"/>
          </p:cNvCxnSpPr>
          <p:nvPr/>
        </p:nvCxnSpPr>
        <p:spPr bwMode="auto">
          <a:xfrm>
            <a:off x="2590800" y="3962400"/>
            <a:ext cx="228600"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00" name="AutoShape 21">
            <a:extLst>
              <a:ext uri="{FF2B5EF4-FFF2-40B4-BE49-F238E27FC236}">
                <a16:creationId xmlns:a16="http://schemas.microsoft.com/office/drawing/2014/main" id="{6652288C-481A-4853-9A9D-CBEB52F3B9CD}"/>
              </a:ext>
            </a:extLst>
          </p:cNvPr>
          <p:cNvCxnSpPr>
            <a:cxnSpLocks noChangeShapeType="1"/>
            <a:stCxn id="101390" idx="4"/>
            <a:endCxn id="101393" idx="0"/>
          </p:cNvCxnSpPr>
          <p:nvPr/>
        </p:nvCxnSpPr>
        <p:spPr bwMode="auto">
          <a:xfrm>
            <a:off x="2819400" y="4343400"/>
            <a:ext cx="3810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01" name="AutoShape 22">
            <a:extLst>
              <a:ext uri="{FF2B5EF4-FFF2-40B4-BE49-F238E27FC236}">
                <a16:creationId xmlns:a16="http://schemas.microsoft.com/office/drawing/2014/main" id="{C59D1DCE-6866-4EA8-9DE4-1B25A3566837}"/>
              </a:ext>
            </a:extLst>
          </p:cNvPr>
          <p:cNvCxnSpPr>
            <a:cxnSpLocks noChangeShapeType="1"/>
            <a:stCxn id="101390" idx="2"/>
            <a:endCxn id="101387" idx="6"/>
          </p:cNvCxnSpPr>
          <p:nvPr/>
        </p:nvCxnSpPr>
        <p:spPr bwMode="auto">
          <a:xfrm flipH="1">
            <a:off x="2133600" y="4267200"/>
            <a:ext cx="6096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02" name="AutoShape 23">
            <a:extLst>
              <a:ext uri="{FF2B5EF4-FFF2-40B4-BE49-F238E27FC236}">
                <a16:creationId xmlns:a16="http://schemas.microsoft.com/office/drawing/2014/main" id="{F36C9870-796C-48C4-AC5C-437F4843AA67}"/>
              </a:ext>
            </a:extLst>
          </p:cNvPr>
          <p:cNvCxnSpPr>
            <a:cxnSpLocks noChangeShapeType="1"/>
            <a:stCxn id="101388" idx="7"/>
            <a:endCxn id="101385" idx="4"/>
          </p:cNvCxnSpPr>
          <p:nvPr/>
        </p:nvCxnSpPr>
        <p:spPr bwMode="auto">
          <a:xfrm flipV="1">
            <a:off x="1882775" y="3657600"/>
            <a:ext cx="98425" cy="479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03" name="AutoShape 24">
            <a:extLst>
              <a:ext uri="{FF2B5EF4-FFF2-40B4-BE49-F238E27FC236}">
                <a16:creationId xmlns:a16="http://schemas.microsoft.com/office/drawing/2014/main" id="{54D8808F-90CF-4AA0-831C-01E4B1BDE361}"/>
              </a:ext>
            </a:extLst>
          </p:cNvPr>
          <p:cNvCxnSpPr>
            <a:cxnSpLocks noChangeShapeType="1"/>
            <a:stCxn id="101392" idx="6"/>
            <a:endCxn id="101393" idx="2"/>
          </p:cNvCxnSpPr>
          <p:nvPr/>
        </p:nvCxnSpPr>
        <p:spPr bwMode="auto">
          <a:xfrm>
            <a:off x="2667000" y="4800600"/>
            <a:ext cx="4572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04" name="AutoShape 25">
            <a:extLst>
              <a:ext uri="{FF2B5EF4-FFF2-40B4-BE49-F238E27FC236}">
                <a16:creationId xmlns:a16="http://schemas.microsoft.com/office/drawing/2014/main" id="{1F6B65EF-55FC-432E-8276-54DF405BC725}"/>
              </a:ext>
            </a:extLst>
          </p:cNvPr>
          <p:cNvCxnSpPr>
            <a:cxnSpLocks noChangeShapeType="1"/>
            <a:stCxn id="101395" idx="6"/>
            <a:endCxn id="101387" idx="2"/>
          </p:cNvCxnSpPr>
          <p:nvPr/>
        </p:nvCxnSpPr>
        <p:spPr bwMode="auto">
          <a:xfrm flipV="1">
            <a:off x="1447800" y="4648200"/>
            <a:ext cx="5334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1405" name="Oval 26">
            <a:extLst>
              <a:ext uri="{FF2B5EF4-FFF2-40B4-BE49-F238E27FC236}">
                <a16:creationId xmlns:a16="http://schemas.microsoft.com/office/drawing/2014/main" id="{9E1DE8DB-6FC1-4813-8E69-6DF724CDD565}"/>
              </a:ext>
            </a:extLst>
          </p:cNvPr>
          <p:cNvSpPr>
            <a:spLocks noChangeArrowheads="1"/>
          </p:cNvSpPr>
          <p:nvPr/>
        </p:nvSpPr>
        <p:spPr bwMode="auto">
          <a:xfrm>
            <a:off x="3124200" y="29718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06" name="Oval 27">
            <a:extLst>
              <a:ext uri="{FF2B5EF4-FFF2-40B4-BE49-F238E27FC236}">
                <a16:creationId xmlns:a16="http://schemas.microsoft.com/office/drawing/2014/main" id="{BD823020-3A03-4A48-A28E-835C6BD3A13F}"/>
              </a:ext>
            </a:extLst>
          </p:cNvPr>
          <p:cNvSpPr>
            <a:spLocks noChangeArrowheads="1"/>
          </p:cNvSpPr>
          <p:nvPr/>
        </p:nvSpPr>
        <p:spPr bwMode="auto">
          <a:xfrm>
            <a:off x="3429000" y="44196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07" name="Oval 28">
            <a:extLst>
              <a:ext uri="{FF2B5EF4-FFF2-40B4-BE49-F238E27FC236}">
                <a16:creationId xmlns:a16="http://schemas.microsoft.com/office/drawing/2014/main" id="{DBDC2271-319D-4A0F-94BE-2E8CC4FC7C72}"/>
              </a:ext>
            </a:extLst>
          </p:cNvPr>
          <p:cNvSpPr>
            <a:spLocks noChangeArrowheads="1"/>
          </p:cNvSpPr>
          <p:nvPr/>
        </p:nvSpPr>
        <p:spPr bwMode="auto">
          <a:xfrm>
            <a:off x="3962400" y="50292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08" name="Oval 29">
            <a:extLst>
              <a:ext uri="{FF2B5EF4-FFF2-40B4-BE49-F238E27FC236}">
                <a16:creationId xmlns:a16="http://schemas.microsoft.com/office/drawing/2014/main" id="{02DF5E88-B9F4-4F25-80E8-E61C24DFCAEF}"/>
              </a:ext>
            </a:extLst>
          </p:cNvPr>
          <p:cNvSpPr>
            <a:spLocks noChangeArrowheads="1"/>
          </p:cNvSpPr>
          <p:nvPr/>
        </p:nvSpPr>
        <p:spPr bwMode="auto">
          <a:xfrm>
            <a:off x="1981200" y="50292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09" name="Oval 30">
            <a:extLst>
              <a:ext uri="{FF2B5EF4-FFF2-40B4-BE49-F238E27FC236}">
                <a16:creationId xmlns:a16="http://schemas.microsoft.com/office/drawing/2014/main" id="{3D9A746F-63E4-4997-BEBA-4799A3AE2067}"/>
              </a:ext>
            </a:extLst>
          </p:cNvPr>
          <p:cNvSpPr>
            <a:spLocks noChangeArrowheads="1"/>
          </p:cNvSpPr>
          <p:nvPr/>
        </p:nvSpPr>
        <p:spPr bwMode="auto">
          <a:xfrm>
            <a:off x="1143000" y="41148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10" name="Oval 31">
            <a:extLst>
              <a:ext uri="{FF2B5EF4-FFF2-40B4-BE49-F238E27FC236}">
                <a16:creationId xmlns:a16="http://schemas.microsoft.com/office/drawing/2014/main" id="{900C4669-7C72-4BA2-AC21-742DF2BAA69B}"/>
              </a:ext>
            </a:extLst>
          </p:cNvPr>
          <p:cNvSpPr>
            <a:spLocks noChangeArrowheads="1"/>
          </p:cNvSpPr>
          <p:nvPr/>
        </p:nvSpPr>
        <p:spPr bwMode="auto">
          <a:xfrm>
            <a:off x="1143000" y="34290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11" name="Oval 32">
            <a:extLst>
              <a:ext uri="{FF2B5EF4-FFF2-40B4-BE49-F238E27FC236}">
                <a16:creationId xmlns:a16="http://schemas.microsoft.com/office/drawing/2014/main" id="{598045B5-C7F7-4A4B-8EFF-48DF902649CC}"/>
              </a:ext>
            </a:extLst>
          </p:cNvPr>
          <p:cNvSpPr>
            <a:spLocks noChangeArrowheads="1"/>
          </p:cNvSpPr>
          <p:nvPr/>
        </p:nvSpPr>
        <p:spPr bwMode="auto">
          <a:xfrm>
            <a:off x="1981200" y="30480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12" name="Oval 33">
            <a:extLst>
              <a:ext uri="{FF2B5EF4-FFF2-40B4-BE49-F238E27FC236}">
                <a16:creationId xmlns:a16="http://schemas.microsoft.com/office/drawing/2014/main" id="{67F90412-4658-4326-A0E7-8543F58D0B35}"/>
              </a:ext>
            </a:extLst>
          </p:cNvPr>
          <p:cNvSpPr>
            <a:spLocks noChangeArrowheads="1"/>
          </p:cNvSpPr>
          <p:nvPr/>
        </p:nvSpPr>
        <p:spPr bwMode="auto">
          <a:xfrm>
            <a:off x="2819400" y="51816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01413" name="AutoShape 34">
            <a:extLst>
              <a:ext uri="{FF2B5EF4-FFF2-40B4-BE49-F238E27FC236}">
                <a16:creationId xmlns:a16="http://schemas.microsoft.com/office/drawing/2014/main" id="{4B3A2862-2F96-4100-83D1-42F4BA800AB4}"/>
              </a:ext>
            </a:extLst>
          </p:cNvPr>
          <p:cNvCxnSpPr>
            <a:cxnSpLocks noChangeShapeType="1"/>
            <a:stCxn id="101406" idx="6"/>
            <a:endCxn id="101407" idx="2"/>
          </p:cNvCxnSpPr>
          <p:nvPr/>
        </p:nvCxnSpPr>
        <p:spPr bwMode="auto">
          <a:xfrm>
            <a:off x="3581400" y="4495800"/>
            <a:ext cx="38100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14" name="AutoShape 35">
            <a:extLst>
              <a:ext uri="{FF2B5EF4-FFF2-40B4-BE49-F238E27FC236}">
                <a16:creationId xmlns:a16="http://schemas.microsoft.com/office/drawing/2014/main" id="{4B380BB6-C095-41FD-A7F5-5BFCD22D98AE}"/>
              </a:ext>
            </a:extLst>
          </p:cNvPr>
          <p:cNvCxnSpPr>
            <a:cxnSpLocks noChangeShapeType="1"/>
            <a:stCxn id="101393" idx="4"/>
            <a:endCxn id="101412" idx="7"/>
          </p:cNvCxnSpPr>
          <p:nvPr/>
        </p:nvCxnSpPr>
        <p:spPr bwMode="auto">
          <a:xfrm flipH="1">
            <a:off x="2949575" y="5029200"/>
            <a:ext cx="250825" cy="174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15" name="AutoShape 36">
            <a:extLst>
              <a:ext uri="{FF2B5EF4-FFF2-40B4-BE49-F238E27FC236}">
                <a16:creationId xmlns:a16="http://schemas.microsoft.com/office/drawing/2014/main" id="{9EEAF56A-D465-4B63-8DC4-4027C3939A95}"/>
              </a:ext>
            </a:extLst>
          </p:cNvPr>
          <p:cNvCxnSpPr>
            <a:cxnSpLocks noChangeShapeType="1"/>
            <a:stCxn id="101394" idx="7"/>
            <a:endCxn id="101405" idx="4"/>
          </p:cNvCxnSpPr>
          <p:nvPr/>
        </p:nvCxnSpPr>
        <p:spPr bwMode="auto">
          <a:xfrm flipV="1">
            <a:off x="3178175" y="3124200"/>
            <a:ext cx="22225" cy="403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16" name="AutoShape 37">
            <a:extLst>
              <a:ext uri="{FF2B5EF4-FFF2-40B4-BE49-F238E27FC236}">
                <a16:creationId xmlns:a16="http://schemas.microsoft.com/office/drawing/2014/main" id="{DA4CE45B-BD8C-4BAD-AD2E-6F0DF2C33B70}"/>
              </a:ext>
            </a:extLst>
          </p:cNvPr>
          <p:cNvCxnSpPr>
            <a:cxnSpLocks noChangeShapeType="1"/>
            <a:stCxn id="101385" idx="0"/>
            <a:endCxn id="101411" idx="4"/>
          </p:cNvCxnSpPr>
          <p:nvPr/>
        </p:nvCxnSpPr>
        <p:spPr bwMode="auto">
          <a:xfrm flipV="1">
            <a:off x="1981200" y="3200400"/>
            <a:ext cx="76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17" name="AutoShape 38">
            <a:extLst>
              <a:ext uri="{FF2B5EF4-FFF2-40B4-BE49-F238E27FC236}">
                <a16:creationId xmlns:a16="http://schemas.microsoft.com/office/drawing/2014/main" id="{B19C4547-D9D8-480D-A8B0-591931AFBBD3}"/>
              </a:ext>
            </a:extLst>
          </p:cNvPr>
          <p:cNvCxnSpPr>
            <a:cxnSpLocks noChangeShapeType="1"/>
            <a:stCxn id="101385" idx="2"/>
            <a:endCxn id="101410" idx="6"/>
          </p:cNvCxnSpPr>
          <p:nvPr/>
        </p:nvCxnSpPr>
        <p:spPr bwMode="auto">
          <a:xfrm flipH="1" flipV="1">
            <a:off x="1295400" y="3505200"/>
            <a:ext cx="6096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18" name="AutoShape 39">
            <a:extLst>
              <a:ext uri="{FF2B5EF4-FFF2-40B4-BE49-F238E27FC236}">
                <a16:creationId xmlns:a16="http://schemas.microsoft.com/office/drawing/2014/main" id="{E4CAF3AB-F9B7-44F0-8A05-9719991E60EC}"/>
              </a:ext>
            </a:extLst>
          </p:cNvPr>
          <p:cNvCxnSpPr>
            <a:cxnSpLocks noChangeShapeType="1"/>
            <a:stCxn id="101409" idx="6"/>
            <a:endCxn id="101388" idx="2"/>
          </p:cNvCxnSpPr>
          <p:nvPr/>
        </p:nvCxnSpPr>
        <p:spPr bwMode="auto">
          <a:xfrm>
            <a:off x="1295400" y="4191000"/>
            <a:ext cx="4572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19" name="AutoShape 40">
            <a:extLst>
              <a:ext uri="{FF2B5EF4-FFF2-40B4-BE49-F238E27FC236}">
                <a16:creationId xmlns:a16="http://schemas.microsoft.com/office/drawing/2014/main" id="{A88EC3A7-84FA-4A4B-BB92-96F821DF68D1}"/>
              </a:ext>
            </a:extLst>
          </p:cNvPr>
          <p:cNvCxnSpPr>
            <a:cxnSpLocks noChangeShapeType="1"/>
            <a:stCxn id="101387" idx="4"/>
            <a:endCxn id="101408" idx="7"/>
          </p:cNvCxnSpPr>
          <p:nvPr/>
        </p:nvCxnSpPr>
        <p:spPr bwMode="auto">
          <a:xfrm>
            <a:off x="2057400" y="4724400"/>
            <a:ext cx="5397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20" name="AutoShape 41">
            <a:extLst>
              <a:ext uri="{FF2B5EF4-FFF2-40B4-BE49-F238E27FC236}">
                <a16:creationId xmlns:a16="http://schemas.microsoft.com/office/drawing/2014/main" id="{B1A33A3B-0F46-4BDF-B049-6F33C90588F2}"/>
              </a:ext>
            </a:extLst>
          </p:cNvPr>
          <p:cNvCxnSpPr>
            <a:cxnSpLocks noChangeShapeType="1"/>
            <a:stCxn id="101390" idx="6"/>
            <a:endCxn id="101406" idx="2"/>
          </p:cNvCxnSpPr>
          <p:nvPr/>
        </p:nvCxnSpPr>
        <p:spPr bwMode="auto">
          <a:xfrm>
            <a:off x="2895600" y="4267200"/>
            <a:ext cx="533400"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1421" name="Oval 42">
            <a:extLst>
              <a:ext uri="{FF2B5EF4-FFF2-40B4-BE49-F238E27FC236}">
                <a16:creationId xmlns:a16="http://schemas.microsoft.com/office/drawing/2014/main" id="{6784FBD2-A285-49AE-81CB-5F8F513422DF}"/>
              </a:ext>
            </a:extLst>
          </p:cNvPr>
          <p:cNvSpPr>
            <a:spLocks noChangeArrowheads="1"/>
          </p:cNvSpPr>
          <p:nvPr/>
        </p:nvSpPr>
        <p:spPr bwMode="auto">
          <a:xfrm>
            <a:off x="5410200" y="31242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22" name="Oval 43">
            <a:extLst>
              <a:ext uri="{FF2B5EF4-FFF2-40B4-BE49-F238E27FC236}">
                <a16:creationId xmlns:a16="http://schemas.microsoft.com/office/drawing/2014/main" id="{166BB114-E016-42EA-9CF8-0B6C9385BC96}"/>
              </a:ext>
            </a:extLst>
          </p:cNvPr>
          <p:cNvSpPr>
            <a:spLocks noChangeArrowheads="1"/>
          </p:cNvSpPr>
          <p:nvPr/>
        </p:nvSpPr>
        <p:spPr bwMode="auto">
          <a:xfrm>
            <a:off x="6172200" y="46482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23" name="Oval 44">
            <a:extLst>
              <a:ext uri="{FF2B5EF4-FFF2-40B4-BE49-F238E27FC236}">
                <a16:creationId xmlns:a16="http://schemas.microsoft.com/office/drawing/2014/main" id="{66DCF15F-8A41-4429-9323-293D60EEBB4F}"/>
              </a:ext>
            </a:extLst>
          </p:cNvPr>
          <p:cNvSpPr>
            <a:spLocks noChangeArrowheads="1"/>
          </p:cNvSpPr>
          <p:nvPr/>
        </p:nvSpPr>
        <p:spPr bwMode="auto">
          <a:xfrm>
            <a:off x="7010400" y="39624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24" name="Oval 45">
            <a:extLst>
              <a:ext uri="{FF2B5EF4-FFF2-40B4-BE49-F238E27FC236}">
                <a16:creationId xmlns:a16="http://schemas.microsoft.com/office/drawing/2014/main" id="{A3C5C356-E151-4353-81E0-43002F8F71E7}"/>
              </a:ext>
            </a:extLst>
          </p:cNvPr>
          <p:cNvSpPr>
            <a:spLocks noChangeArrowheads="1"/>
          </p:cNvSpPr>
          <p:nvPr/>
        </p:nvSpPr>
        <p:spPr bwMode="auto">
          <a:xfrm>
            <a:off x="5334000" y="37338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25" name="Oval 46">
            <a:extLst>
              <a:ext uri="{FF2B5EF4-FFF2-40B4-BE49-F238E27FC236}">
                <a16:creationId xmlns:a16="http://schemas.microsoft.com/office/drawing/2014/main" id="{098B109E-07F4-40C1-9E9F-A2E1B6FB757D}"/>
              </a:ext>
            </a:extLst>
          </p:cNvPr>
          <p:cNvSpPr>
            <a:spLocks noChangeArrowheads="1"/>
          </p:cNvSpPr>
          <p:nvPr/>
        </p:nvSpPr>
        <p:spPr bwMode="auto">
          <a:xfrm>
            <a:off x="5791200" y="35052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26" name="Oval 47">
            <a:extLst>
              <a:ext uri="{FF2B5EF4-FFF2-40B4-BE49-F238E27FC236}">
                <a16:creationId xmlns:a16="http://schemas.microsoft.com/office/drawing/2014/main" id="{5C3E8CEA-F563-46F9-BB2F-5EFAEB627499}"/>
              </a:ext>
            </a:extLst>
          </p:cNvPr>
          <p:cNvSpPr>
            <a:spLocks noChangeArrowheads="1"/>
          </p:cNvSpPr>
          <p:nvPr/>
        </p:nvSpPr>
        <p:spPr bwMode="auto">
          <a:xfrm>
            <a:off x="5943600" y="51054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27" name="Oval 48">
            <a:extLst>
              <a:ext uri="{FF2B5EF4-FFF2-40B4-BE49-F238E27FC236}">
                <a16:creationId xmlns:a16="http://schemas.microsoft.com/office/drawing/2014/main" id="{7B9C8923-26E3-4EED-8709-B2DF6B474D28}"/>
              </a:ext>
            </a:extLst>
          </p:cNvPr>
          <p:cNvSpPr>
            <a:spLocks noChangeArrowheads="1"/>
          </p:cNvSpPr>
          <p:nvPr/>
        </p:nvSpPr>
        <p:spPr bwMode="auto">
          <a:xfrm>
            <a:off x="6400800" y="50292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28" name="Oval 49">
            <a:extLst>
              <a:ext uri="{FF2B5EF4-FFF2-40B4-BE49-F238E27FC236}">
                <a16:creationId xmlns:a16="http://schemas.microsoft.com/office/drawing/2014/main" id="{B29470E1-81A7-4CCD-8C88-2CB8E8CA9AD1}"/>
              </a:ext>
            </a:extLst>
          </p:cNvPr>
          <p:cNvSpPr>
            <a:spLocks noChangeArrowheads="1"/>
          </p:cNvSpPr>
          <p:nvPr/>
        </p:nvSpPr>
        <p:spPr bwMode="auto">
          <a:xfrm>
            <a:off x="5257800" y="47244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29" name="Oval 50">
            <a:extLst>
              <a:ext uri="{FF2B5EF4-FFF2-40B4-BE49-F238E27FC236}">
                <a16:creationId xmlns:a16="http://schemas.microsoft.com/office/drawing/2014/main" id="{75AEF43D-8587-499E-B6BB-CFEA48DCE964}"/>
              </a:ext>
            </a:extLst>
          </p:cNvPr>
          <p:cNvSpPr>
            <a:spLocks noChangeArrowheads="1"/>
          </p:cNvSpPr>
          <p:nvPr/>
        </p:nvSpPr>
        <p:spPr bwMode="auto">
          <a:xfrm>
            <a:off x="5257800" y="50292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30" name="Oval 51">
            <a:extLst>
              <a:ext uri="{FF2B5EF4-FFF2-40B4-BE49-F238E27FC236}">
                <a16:creationId xmlns:a16="http://schemas.microsoft.com/office/drawing/2014/main" id="{8168753C-282C-40AC-9A29-A5DB7A480AA7}"/>
              </a:ext>
            </a:extLst>
          </p:cNvPr>
          <p:cNvSpPr>
            <a:spLocks noChangeArrowheads="1"/>
          </p:cNvSpPr>
          <p:nvPr/>
        </p:nvSpPr>
        <p:spPr bwMode="auto">
          <a:xfrm>
            <a:off x="5181600" y="54102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31" name="Oval 52">
            <a:extLst>
              <a:ext uri="{FF2B5EF4-FFF2-40B4-BE49-F238E27FC236}">
                <a16:creationId xmlns:a16="http://schemas.microsoft.com/office/drawing/2014/main" id="{F66B74AD-277C-4EAF-AE80-1D5B367705A7}"/>
              </a:ext>
            </a:extLst>
          </p:cNvPr>
          <p:cNvSpPr>
            <a:spLocks noChangeArrowheads="1"/>
          </p:cNvSpPr>
          <p:nvPr/>
        </p:nvSpPr>
        <p:spPr bwMode="auto">
          <a:xfrm>
            <a:off x="7620000" y="55626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32" name="Oval 53">
            <a:extLst>
              <a:ext uri="{FF2B5EF4-FFF2-40B4-BE49-F238E27FC236}">
                <a16:creationId xmlns:a16="http://schemas.microsoft.com/office/drawing/2014/main" id="{EFB6D6B3-6050-42E0-8204-7AC7CD0F292A}"/>
              </a:ext>
            </a:extLst>
          </p:cNvPr>
          <p:cNvSpPr>
            <a:spLocks noChangeArrowheads="1"/>
          </p:cNvSpPr>
          <p:nvPr/>
        </p:nvSpPr>
        <p:spPr bwMode="auto">
          <a:xfrm>
            <a:off x="7772400" y="51054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33" name="Oval 54">
            <a:extLst>
              <a:ext uri="{FF2B5EF4-FFF2-40B4-BE49-F238E27FC236}">
                <a16:creationId xmlns:a16="http://schemas.microsoft.com/office/drawing/2014/main" id="{34896F59-8FA2-47ED-8641-ECCC399EBC2A}"/>
              </a:ext>
            </a:extLst>
          </p:cNvPr>
          <p:cNvSpPr>
            <a:spLocks noChangeArrowheads="1"/>
          </p:cNvSpPr>
          <p:nvPr/>
        </p:nvSpPr>
        <p:spPr bwMode="auto">
          <a:xfrm>
            <a:off x="7391400" y="51054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34" name="Oval 55">
            <a:extLst>
              <a:ext uri="{FF2B5EF4-FFF2-40B4-BE49-F238E27FC236}">
                <a16:creationId xmlns:a16="http://schemas.microsoft.com/office/drawing/2014/main" id="{1A948947-9910-47BA-8248-C805D59049B3}"/>
              </a:ext>
            </a:extLst>
          </p:cNvPr>
          <p:cNvSpPr>
            <a:spLocks noChangeArrowheads="1"/>
          </p:cNvSpPr>
          <p:nvPr/>
        </p:nvSpPr>
        <p:spPr bwMode="auto">
          <a:xfrm>
            <a:off x="7315200" y="35814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35" name="Oval 56">
            <a:extLst>
              <a:ext uri="{FF2B5EF4-FFF2-40B4-BE49-F238E27FC236}">
                <a16:creationId xmlns:a16="http://schemas.microsoft.com/office/drawing/2014/main" id="{89F2AA06-FBAE-4B07-BAFA-83DDBC55F95A}"/>
              </a:ext>
            </a:extLst>
          </p:cNvPr>
          <p:cNvSpPr>
            <a:spLocks noChangeArrowheads="1"/>
          </p:cNvSpPr>
          <p:nvPr/>
        </p:nvSpPr>
        <p:spPr bwMode="auto">
          <a:xfrm>
            <a:off x="6934200" y="32766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36" name="Oval 57">
            <a:extLst>
              <a:ext uri="{FF2B5EF4-FFF2-40B4-BE49-F238E27FC236}">
                <a16:creationId xmlns:a16="http://schemas.microsoft.com/office/drawing/2014/main" id="{F0CA111D-B195-4ED4-8DA5-0DAC1EE9F79F}"/>
              </a:ext>
            </a:extLst>
          </p:cNvPr>
          <p:cNvSpPr>
            <a:spLocks noChangeArrowheads="1"/>
          </p:cNvSpPr>
          <p:nvPr/>
        </p:nvSpPr>
        <p:spPr bwMode="auto">
          <a:xfrm>
            <a:off x="7696200" y="38100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37" name="Oval 58">
            <a:extLst>
              <a:ext uri="{FF2B5EF4-FFF2-40B4-BE49-F238E27FC236}">
                <a16:creationId xmlns:a16="http://schemas.microsoft.com/office/drawing/2014/main" id="{51D54C30-5CD3-44F8-914A-ACB8E327E7FF}"/>
              </a:ext>
            </a:extLst>
          </p:cNvPr>
          <p:cNvSpPr>
            <a:spLocks noChangeArrowheads="1"/>
          </p:cNvSpPr>
          <p:nvPr/>
        </p:nvSpPr>
        <p:spPr bwMode="auto">
          <a:xfrm>
            <a:off x="7620000" y="32766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38" name="Oval 59">
            <a:extLst>
              <a:ext uri="{FF2B5EF4-FFF2-40B4-BE49-F238E27FC236}">
                <a16:creationId xmlns:a16="http://schemas.microsoft.com/office/drawing/2014/main" id="{9986C5FC-8D94-4841-A907-63D6E1F52B7B}"/>
              </a:ext>
            </a:extLst>
          </p:cNvPr>
          <p:cNvSpPr>
            <a:spLocks noChangeArrowheads="1"/>
          </p:cNvSpPr>
          <p:nvPr/>
        </p:nvSpPr>
        <p:spPr bwMode="auto">
          <a:xfrm>
            <a:off x="7543800" y="41910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39" name="Oval 60">
            <a:extLst>
              <a:ext uri="{FF2B5EF4-FFF2-40B4-BE49-F238E27FC236}">
                <a16:creationId xmlns:a16="http://schemas.microsoft.com/office/drawing/2014/main" id="{795A5D1A-31ED-497D-83C8-74686D845970}"/>
              </a:ext>
            </a:extLst>
          </p:cNvPr>
          <p:cNvSpPr>
            <a:spLocks noChangeArrowheads="1"/>
          </p:cNvSpPr>
          <p:nvPr/>
        </p:nvSpPr>
        <p:spPr bwMode="auto">
          <a:xfrm>
            <a:off x="4953000" y="49530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40" name="Oval 61">
            <a:extLst>
              <a:ext uri="{FF2B5EF4-FFF2-40B4-BE49-F238E27FC236}">
                <a16:creationId xmlns:a16="http://schemas.microsoft.com/office/drawing/2014/main" id="{C1CEC985-DDB4-4E55-9281-6F4FE1D0C99B}"/>
              </a:ext>
            </a:extLst>
          </p:cNvPr>
          <p:cNvSpPr>
            <a:spLocks noChangeArrowheads="1"/>
          </p:cNvSpPr>
          <p:nvPr/>
        </p:nvSpPr>
        <p:spPr bwMode="auto">
          <a:xfrm>
            <a:off x="6324600" y="54102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01441" name="AutoShape 62">
            <a:extLst>
              <a:ext uri="{FF2B5EF4-FFF2-40B4-BE49-F238E27FC236}">
                <a16:creationId xmlns:a16="http://schemas.microsoft.com/office/drawing/2014/main" id="{D77FAF48-9D11-43BC-A802-BC28DAA09BA8}"/>
              </a:ext>
            </a:extLst>
          </p:cNvPr>
          <p:cNvCxnSpPr>
            <a:cxnSpLocks noChangeShapeType="1"/>
            <a:stCxn id="101421" idx="6"/>
            <a:endCxn id="101425" idx="1"/>
          </p:cNvCxnSpPr>
          <p:nvPr/>
        </p:nvCxnSpPr>
        <p:spPr bwMode="auto">
          <a:xfrm>
            <a:off x="5562600" y="3200400"/>
            <a:ext cx="25082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42" name="AutoShape 63">
            <a:extLst>
              <a:ext uri="{FF2B5EF4-FFF2-40B4-BE49-F238E27FC236}">
                <a16:creationId xmlns:a16="http://schemas.microsoft.com/office/drawing/2014/main" id="{2AFF99DA-7402-4DC0-96E8-5650BB9E32B9}"/>
              </a:ext>
            </a:extLst>
          </p:cNvPr>
          <p:cNvCxnSpPr>
            <a:cxnSpLocks noChangeShapeType="1"/>
            <a:stCxn id="101424" idx="6"/>
            <a:endCxn id="101425" idx="3"/>
          </p:cNvCxnSpPr>
          <p:nvPr/>
        </p:nvCxnSpPr>
        <p:spPr bwMode="auto">
          <a:xfrm flipV="1">
            <a:off x="5486400" y="3635375"/>
            <a:ext cx="327025" cy="174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43" name="AutoShape 64">
            <a:extLst>
              <a:ext uri="{FF2B5EF4-FFF2-40B4-BE49-F238E27FC236}">
                <a16:creationId xmlns:a16="http://schemas.microsoft.com/office/drawing/2014/main" id="{2A4B2266-18AF-430A-B129-7E526615348D}"/>
              </a:ext>
            </a:extLst>
          </p:cNvPr>
          <p:cNvCxnSpPr>
            <a:cxnSpLocks noChangeShapeType="1"/>
            <a:stCxn id="101435" idx="5"/>
            <a:endCxn id="101434" idx="2"/>
          </p:cNvCxnSpPr>
          <p:nvPr/>
        </p:nvCxnSpPr>
        <p:spPr bwMode="auto">
          <a:xfrm>
            <a:off x="7064375" y="3406775"/>
            <a:ext cx="250825" cy="250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44" name="AutoShape 65">
            <a:extLst>
              <a:ext uri="{FF2B5EF4-FFF2-40B4-BE49-F238E27FC236}">
                <a16:creationId xmlns:a16="http://schemas.microsoft.com/office/drawing/2014/main" id="{881CF239-E7AD-4F36-A380-BFFEAE9E191D}"/>
              </a:ext>
            </a:extLst>
          </p:cNvPr>
          <p:cNvCxnSpPr>
            <a:cxnSpLocks noChangeShapeType="1"/>
            <a:stCxn id="101437" idx="3"/>
            <a:endCxn id="101436" idx="0"/>
          </p:cNvCxnSpPr>
          <p:nvPr/>
        </p:nvCxnSpPr>
        <p:spPr bwMode="auto">
          <a:xfrm>
            <a:off x="7642225" y="3406775"/>
            <a:ext cx="130175" cy="403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45" name="AutoShape 66">
            <a:extLst>
              <a:ext uri="{FF2B5EF4-FFF2-40B4-BE49-F238E27FC236}">
                <a16:creationId xmlns:a16="http://schemas.microsoft.com/office/drawing/2014/main" id="{47AC916B-F849-45E6-A446-9D0185AD8D27}"/>
              </a:ext>
            </a:extLst>
          </p:cNvPr>
          <p:cNvCxnSpPr>
            <a:cxnSpLocks noChangeShapeType="1"/>
            <a:stCxn id="101436" idx="1"/>
            <a:endCxn id="101434" idx="5"/>
          </p:cNvCxnSpPr>
          <p:nvPr/>
        </p:nvCxnSpPr>
        <p:spPr bwMode="auto">
          <a:xfrm flipH="1" flipV="1">
            <a:off x="7445375" y="3711575"/>
            <a:ext cx="273050" cy="120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46" name="AutoShape 67">
            <a:extLst>
              <a:ext uri="{FF2B5EF4-FFF2-40B4-BE49-F238E27FC236}">
                <a16:creationId xmlns:a16="http://schemas.microsoft.com/office/drawing/2014/main" id="{2974C2DA-BAEB-4136-BD0E-5D3705E747F8}"/>
              </a:ext>
            </a:extLst>
          </p:cNvPr>
          <p:cNvCxnSpPr>
            <a:cxnSpLocks noChangeShapeType="1"/>
            <a:stCxn id="101438" idx="0"/>
            <a:endCxn id="101434" idx="4"/>
          </p:cNvCxnSpPr>
          <p:nvPr/>
        </p:nvCxnSpPr>
        <p:spPr bwMode="auto">
          <a:xfrm flipH="1" flipV="1">
            <a:off x="7391400" y="3733800"/>
            <a:ext cx="22860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47" name="AutoShape 68">
            <a:extLst>
              <a:ext uri="{FF2B5EF4-FFF2-40B4-BE49-F238E27FC236}">
                <a16:creationId xmlns:a16="http://schemas.microsoft.com/office/drawing/2014/main" id="{FFE4B601-16BB-4231-8218-F9E6812EBB2D}"/>
              </a:ext>
            </a:extLst>
          </p:cNvPr>
          <p:cNvCxnSpPr>
            <a:cxnSpLocks noChangeShapeType="1"/>
            <a:stCxn id="101423" idx="7"/>
            <a:endCxn id="101434" idx="3"/>
          </p:cNvCxnSpPr>
          <p:nvPr/>
        </p:nvCxnSpPr>
        <p:spPr bwMode="auto">
          <a:xfrm flipV="1">
            <a:off x="7140575" y="3711575"/>
            <a:ext cx="196850" cy="273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48" name="AutoShape 70">
            <a:extLst>
              <a:ext uri="{FF2B5EF4-FFF2-40B4-BE49-F238E27FC236}">
                <a16:creationId xmlns:a16="http://schemas.microsoft.com/office/drawing/2014/main" id="{ABD52A6B-8C03-4987-9B13-55B3C35975F4}"/>
              </a:ext>
            </a:extLst>
          </p:cNvPr>
          <p:cNvCxnSpPr>
            <a:cxnSpLocks noChangeShapeType="1"/>
            <a:stCxn id="101433" idx="6"/>
            <a:endCxn id="101432" idx="2"/>
          </p:cNvCxnSpPr>
          <p:nvPr/>
        </p:nvCxnSpPr>
        <p:spPr bwMode="auto">
          <a:xfrm>
            <a:off x="7543800" y="5181600"/>
            <a:ext cx="2286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49" name="AutoShape 71">
            <a:extLst>
              <a:ext uri="{FF2B5EF4-FFF2-40B4-BE49-F238E27FC236}">
                <a16:creationId xmlns:a16="http://schemas.microsoft.com/office/drawing/2014/main" id="{B988A53C-D6D2-4A76-89E2-45C7DB89B300}"/>
              </a:ext>
            </a:extLst>
          </p:cNvPr>
          <p:cNvCxnSpPr>
            <a:cxnSpLocks noChangeShapeType="1"/>
            <a:stCxn id="101433" idx="5"/>
            <a:endCxn id="101431" idx="0"/>
          </p:cNvCxnSpPr>
          <p:nvPr/>
        </p:nvCxnSpPr>
        <p:spPr bwMode="auto">
          <a:xfrm>
            <a:off x="7521575" y="5235575"/>
            <a:ext cx="17462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50" name="AutoShape 72">
            <a:extLst>
              <a:ext uri="{FF2B5EF4-FFF2-40B4-BE49-F238E27FC236}">
                <a16:creationId xmlns:a16="http://schemas.microsoft.com/office/drawing/2014/main" id="{113A5574-9652-4797-8D9A-9D4D4C238F75}"/>
              </a:ext>
            </a:extLst>
          </p:cNvPr>
          <p:cNvCxnSpPr>
            <a:cxnSpLocks noChangeShapeType="1"/>
            <a:stCxn id="101427" idx="0"/>
            <a:endCxn id="101422" idx="5"/>
          </p:cNvCxnSpPr>
          <p:nvPr/>
        </p:nvCxnSpPr>
        <p:spPr bwMode="auto">
          <a:xfrm flipH="1" flipV="1">
            <a:off x="6302375" y="4778375"/>
            <a:ext cx="174625" cy="250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51" name="AutoShape 73">
            <a:extLst>
              <a:ext uri="{FF2B5EF4-FFF2-40B4-BE49-F238E27FC236}">
                <a16:creationId xmlns:a16="http://schemas.microsoft.com/office/drawing/2014/main" id="{731BD97C-11AC-44D8-B308-4ABBB1A675FE}"/>
              </a:ext>
            </a:extLst>
          </p:cNvPr>
          <p:cNvCxnSpPr>
            <a:cxnSpLocks noChangeShapeType="1"/>
            <a:stCxn id="101426" idx="6"/>
            <a:endCxn id="101427" idx="2"/>
          </p:cNvCxnSpPr>
          <p:nvPr/>
        </p:nvCxnSpPr>
        <p:spPr bwMode="auto">
          <a:xfrm flipV="1">
            <a:off x="6096000" y="5105400"/>
            <a:ext cx="3048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52" name="AutoShape 74">
            <a:extLst>
              <a:ext uri="{FF2B5EF4-FFF2-40B4-BE49-F238E27FC236}">
                <a16:creationId xmlns:a16="http://schemas.microsoft.com/office/drawing/2014/main" id="{15128FED-71EC-4EFF-8ACA-5F25568D4F59}"/>
              </a:ext>
            </a:extLst>
          </p:cNvPr>
          <p:cNvCxnSpPr>
            <a:cxnSpLocks noChangeShapeType="1"/>
            <a:stCxn id="101440" idx="0"/>
            <a:endCxn id="101427" idx="4"/>
          </p:cNvCxnSpPr>
          <p:nvPr/>
        </p:nvCxnSpPr>
        <p:spPr bwMode="auto">
          <a:xfrm flipV="1">
            <a:off x="6400800" y="5181600"/>
            <a:ext cx="76200"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53" name="AutoShape 75">
            <a:extLst>
              <a:ext uri="{FF2B5EF4-FFF2-40B4-BE49-F238E27FC236}">
                <a16:creationId xmlns:a16="http://schemas.microsoft.com/office/drawing/2014/main" id="{45AE4DE7-324C-4968-84A8-1E8F3DCD2EAC}"/>
              </a:ext>
            </a:extLst>
          </p:cNvPr>
          <p:cNvCxnSpPr>
            <a:cxnSpLocks noChangeShapeType="1"/>
            <a:stCxn id="101439" idx="6"/>
            <a:endCxn id="101429" idx="2"/>
          </p:cNvCxnSpPr>
          <p:nvPr/>
        </p:nvCxnSpPr>
        <p:spPr bwMode="auto">
          <a:xfrm>
            <a:off x="5105400" y="5029200"/>
            <a:ext cx="1524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54" name="AutoShape 76">
            <a:extLst>
              <a:ext uri="{FF2B5EF4-FFF2-40B4-BE49-F238E27FC236}">
                <a16:creationId xmlns:a16="http://schemas.microsoft.com/office/drawing/2014/main" id="{8A14B7DB-7ACE-49F1-887D-6A31C5D50850}"/>
              </a:ext>
            </a:extLst>
          </p:cNvPr>
          <p:cNvCxnSpPr>
            <a:cxnSpLocks noChangeShapeType="1"/>
            <a:stCxn id="101428" idx="4"/>
            <a:endCxn id="101429" idx="0"/>
          </p:cNvCxnSpPr>
          <p:nvPr/>
        </p:nvCxnSpPr>
        <p:spPr bwMode="auto">
          <a:xfrm>
            <a:off x="5334000" y="4876800"/>
            <a:ext cx="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55" name="AutoShape 77">
            <a:extLst>
              <a:ext uri="{FF2B5EF4-FFF2-40B4-BE49-F238E27FC236}">
                <a16:creationId xmlns:a16="http://schemas.microsoft.com/office/drawing/2014/main" id="{CDA310BB-5E96-42BD-83AF-69CD6577F80D}"/>
              </a:ext>
            </a:extLst>
          </p:cNvPr>
          <p:cNvCxnSpPr>
            <a:cxnSpLocks noChangeShapeType="1"/>
            <a:stCxn id="101439" idx="4"/>
            <a:endCxn id="101430" idx="1"/>
          </p:cNvCxnSpPr>
          <p:nvPr/>
        </p:nvCxnSpPr>
        <p:spPr bwMode="auto">
          <a:xfrm>
            <a:off x="5029200" y="5105400"/>
            <a:ext cx="17462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1456" name="Oval 78">
            <a:extLst>
              <a:ext uri="{FF2B5EF4-FFF2-40B4-BE49-F238E27FC236}">
                <a16:creationId xmlns:a16="http://schemas.microsoft.com/office/drawing/2014/main" id="{37477C07-9B7E-4CD0-AE43-CDD90B667910}"/>
              </a:ext>
            </a:extLst>
          </p:cNvPr>
          <p:cNvSpPr>
            <a:spLocks noChangeArrowheads="1"/>
          </p:cNvSpPr>
          <p:nvPr/>
        </p:nvSpPr>
        <p:spPr bwMode="auto">
          <a:xfrm>
            <a:off x="6400800" y="38862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57" name="Oval 79">
            <a:extLst>
              <a:ext uri="{FF2B5EF4-FFF2-40B4-BE49-F238E27FC236}">
                <a16:creationId xmlns:a16="http://schemas.microsoft.com/office/drawing/2014/main" id="{2FD22C75-39CC-4B4B-9C6A-E6FD2B571EE8}"/>
              </a:ext>
            </a:extLst>
          </p:cNvPr>
          <p:cNvSpPr>
            <a:spLocks noChangeArrowheads="1"/>
          </p:cNvSpPr>
          <p:nvPr/>
        </p:nvSpPr>
        <p:spPr bwMode="auto">
          <a:xfrm>
            <a:off x="5715000" y="40386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58" name="Oval 80">
            <a:extLst>
              <a:ext uri="{FF2B5EF4-FFF2-40B4-BE49-F238E27FC236}">
                <a16:creationId xmlns:a16="http://schemas.microsoft.com/office/drawing/2014/main" id="{E909C55C-31B5-414D-A577-B8C8B6E9B98D}"/>
              </a:ext>
            </a:extLst>
          </p:cNvPr>
          <p:cNvSpPr>
            <a:spLocks noChangeArrowheads="1"/>
          </p:cNvSpPr>
          <p:nvPr/>
        </p:nvSpPr>
        <p:spPr bwMode="auto">
          <a:xfrm>
            <a:off x="6019800" y="31242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59" name="Oval 81">
            <a:extLst>
              <a:ext uri="{FF2B5EF4-FFF2-40B4-BE49-F238E27FC236}">
                <a16:creationId xmlns:a16="http://schemas.microsoft.com/office/drawing/2014/main" id="{FD5D8490-0468-41D1-8FEC-E2F248D29582}"/>
              </a:ext>
            </a:extLst>
          </p:cNvPr>
          <p:cNvSpPr>
            <a:spLocks noChangeArrowheads="1"/>
          </p:cNvSpPr>
          <p:nvPr/>
        </p:nvSpPr>
        <p:spPr bwMode="auto">
          <a:xfrm>
            <a:off x="5715000" y="28194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1460" name="Oval 82">
            <a:extLst>
              <a:ext uri="{FF2B5EF4-FFF2-40B4-BE49-F238E27FC236}">
                <a16:creationId xmlns:a16="http://schemas.microsoft.com/office/drawing/2014/main" id="{975568FF-81BA-47F2-A0CD-E6746140D37F}"/>
              </a:ext>
            </a:extLst>
          </p:cNvPr>
          <p:cNvSpPr>
            <a:spLocks noChangeArrowheads="1"/>
          </p:cNvSpPr>
          <p:nvPr/>
        </p:nvSpPr>
        <p:spPr bwMode="auto">
          <a:xfrm>
            <a:off x="6324600" y="29718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01461" name="AutoShape 83">
            <a:extLst>
              <a:ext uri="{FF2B5EF4-FFF2-40B4-BE49-F238E27FC236}">
                <a16:creationId xmlns:a16="http://schemas.microsoft.com/office/drawing/2014/main" id="{08F86701-678A-4CD3-859C-F0035C3A8BE5}"/>
              </a:ext>
            </a:extLst>
          </p:cNvPr>
          <p:cNvCxnSpPr>
            <a:cxnSpLocks noChangeShapeType="1"/>
            <a:stCxn id="101458" idx="6"/>
            <a:endCxn id="101460" idx="3"/>
          </p:cNvCxnSpPr>
          <p:nvPr/>
        </p:nvCxnSpPr>
        <p:spPr bwMode="auto">
          <a:xfrm flipV="1">
            <a:off x="6172200" y="3101975"/>
            <a:ext cx="174625" cy="98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62" name="AutoShape 84">
            <a:extLst>
              <a:ext uri="{FF2B5EF4-FFF2-40B4-BE49-F238E27FC236}">
                <a16:creationId xmlns:a16="http://schemas.microsoft.com/office/drawing/2014/main" id="{938D7E7E-1BEB-4F7F-8942-708D0FBE5CA7}"/>
              </a:ext>
            </a:extLst>
          </p:cNvPr>
          <p:cNvCxnSpPr>
            <a:cxnSpLocks noChangeShapeType="1"/>
            <a:stCxn id="101458" idx="1"/>
            <a:endCxn id="101459" idx="4"/>
          </p:cNvCxnSpPr>
          <p:nvPr/>
        </p:nvCxnSpPr>
        <p:spPr bwMode="auto">
          <a:xfrm flipH="1" flipV="1">
            <a:off x="5791200" y="2971800"/>
            <a:ext cx="250825" cy="174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63" name="AutoShape 85">
            <a:extLst>
              <a:ext uri="{FF2B5EF4-FFF2-40B4-BE49-F238E27FC236}">
                <a16:creationId xmlns:a16="http://schemas.microsoft.com/office/drawing/2014/main" id="{50A67CDB-A2E5-46A0-9F04-649F7FA34F2E}"/>
              </a:ext>
            </a:extLst>
          </p:cNvPr>
          <p:cNvCxnSpPr>
            <a:cxnSpLocks noChangeShapeType="1"/>
            <a:stCxn id="101458" idx="3"/>
            <a:endCxn id="101425" idx="0"/>
          </p:cNvCxnSpPr>
          <p:nvPr/>
        </p:nvCxnSpPr>
        <p:spPr bwMode="auto">
          <a:xfrm flipH="1">
            <a:off x="5867400" y="3254375"/>
            <a:ext cx="174625" cy="250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1464" name="AutoShape 86">
            <a:extLst>
              <a:ext uri="{FF2B5EF4-FFF2-40B4-BE49-F238E27FC236}">
                <a16:creationId xmlns:a16="http://schemas.microsoft.com/office/drawing/2014/main" id="{72064B5A-F0A4-4674-89E3-1D47CE6F2609}"/>
              </a:ext>
            </a:extLst>
          </p:cNvPr>
          <p:cNvCxnSpPr>
            <a:cxnSpLocks noChangeShapeType="1"/>
            <a:stCxn id="101425" idx="4"/>
            <a:endCxn id="101457" idx="0"/>
          </p:cNvCxnSpPr>
          <p:nvPr/>
        </p:nvCxnSpPr>
        <p:spPr bwMode="auto">
          <a:xfrm flipH="1">
            <a:off x="5791200" y="3657600"/>
            <a:ext cx="762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1465" name="Text Box 87">
            <a:extLst>
              <a:ext uri="{FF2B5EF4-FFF2-40B4-BE49-F238E27FC236}">
                <a16:creationId xmlns:a16="http://schemas.microsoft.com/office/drawing/2014/main" id="{6F900D4D-010C-47DE-8252-1F2ABA0B9253}"/>
              </a:ext>
            </a:extLst>
          </p:cNvPr>
          <p:cNvSpPr txBox="1">
            <a:spLocks noChangeArrowheads="1"/>
          </p:cNvSpPr>
          <p:nvPr/>
        </p:nvSpPr>
        <p:spPr bwMode="auto">
          <a:xfrm>
            <a:off x="1905000" y="1565275"/>
            <a:ext cx="5253038" cy="485775"/>
          </a:xfrm>
          <a:prstGeom prst="rect">
            <a:avLst/>
          </a:prstGeom>
          <a:solidFill>
            <a:srgbClr val="FFFFCC"/>
          </a:solidFill>
          <a:ln w="28575">
            <a:solidFill>
              <a:srgbClr val="006666"/>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Leaves in green, internal nodes in brown.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Date Placeholder 3">
            <a:extLst>
              <a:ext uri="{FF2B5EF4-FFF2-40B4-BE49-F238E27FC236}">
                <a16:creationId xmlns:a16="http://schemas.microsoft.com/office/drawing/2014/main" id="{1ECED44C-B396-4F49-9C38-3AF2A2FA085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7B332BCA-7BA7-462E-B346-2519145CBBA3}"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03427" name="Footer Placeholder 4">
            <a:extLst>
              <a:ext uri="{FF2B5EF4-FFF2-40B4-BE49-F238E27FC236}">
                <a16:creationId xmlns:a16="http://schemas.microsoft.com/office/drawing/2014/main" id="{479D9B77-044C-4324-8F86-A16A236EE82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03428" name="Slide Number Placeholder 5">
            <a:extLst>
              <a:ext uri="{FF2B5EF4-FFF2-40B4-BE49-F238E27FC236}">
                <a16:creationId xmlns:a16="http://schemas.microsoft.com/office/drawing/2014/main" id="{EFB46C5B-C051-484C-8295-E55577F539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845FEAF9-8DDE-4789-8244-A5EF1239E6C6}" type="slidenum">
              <a:rPr lang="en-US" altLang="en-US" sz="1400">
                <a:solidFill>
                  <a:schemeClr val="bg1"/>
                </a:solidFill>
              </a:rPr>
              <a:pPr>
                <a:spcBef>
                  <a:spcPct val="0"/>
                </a:spcBef>
                <a:buFontTx/>
                <a:buNone/>
              </a:pPr>
              <a:t>51</a:t>
            </a:fld>
            <a:endParaRPr lang="en-US" altLang="en-US" sz="1400">
              <a:solidFill>
                <a:schemeClr val="bg1"/>
              </a:solidFill>
            </a:endParaRPr>
          </a:p>
        </p:txBody>
      </p:sp>
      <p:sp>
        <p:nvSpPr>
          <p:cNvPr id="103429" name="Rectangle 2">
            <a:extLst>
              <a:ext uri="{FF2B5EF4-FFF2-40B4-BE49-F238E27FC236}">
                <a16:creationId xmlns:a16="http://schemas.microsoft.com/office/drawing/2014/main" id="{6645A990-4595-4BCB-B337-43A42D69C4DA}"/>
              </a:ext>
            </a:extLst>
          </p:cNvPr>
          <p:cNvSpPr>
            <a:spLocks noGrp="1" noChangeArrowheads="1"/>
          </p:cNvSpPr>
          <p:nvPr>
            <p:ph type="title"/>
          </p:nvPr>
        </p:nvSpPr>
        <p:spPr/>
        <p:txBody>
          <a:bodyPr/>
          <a:lstStyle/>
          <a:p>
            <a:r>
              <a:rPr lang="en-US" altLang="en-US"/>
              <a:t>Cây có gốc - Rooted Trees</a:t>
            </a:r>
          </a:p>
        </p:txBody>
      </p:sp>
      <p:sp>
        <p:nvSpPr>
          <p:cNvPr id="840707" name="Rectangle 3">
            <a:extLst>
              <a:ext uri="{FF2B5EF4-FFF2-40B4-BE49-F238E27FC236}">
                <a16:creationId xmlns:a16="http://schemas.microsoft.com/office/drawing/2014/main" id="{EE4990CC-CF7B-42E1-962A-C06D7C7CF7EA}"/>
              </a:ext>
            </a:extLst>
          </p:cNvPr>
          <p:cNvSpPr>
            <a:spLocks noGrp="1" noChangeArrowheads="1"/>
          </p:cNvSpPr>
          <p:nvPr>
            <p:ph type="body" idx="1"/>
          </p:nvPr>
        </p:nvSpPr>
        <p:spPr/>
        <p:txBody>
          <a:bodyPr/>
          <a:lstStyle/>
          <a:p>
            <a:pPr>
              <a:lnSpc>
                <a:spcPct val="90000"/>
              </a:lnSpc>
              <a:defRPr/>
            </a:pPr>
            <a:r>
              <a:rPr lang="en-US"/>
              <a:t>Cây có gốc là cây mà ở đó có một đỉnh được chỉ định là </a:t>
            </a:r>
            <a:r>
              <a:rPr lang="en-US" i="1"/>
              <a:t>gốc</a:t>
            </a:r>
            <a:r>
              <a:rPr lang="en-US"/>
              <a:t> (</a:t>
            </a:r>
            <a:r>
              <a:rPr lang="en-US" i="1"/>
              <a:t>root)</a:t>
            </a:r>
            <a:r>
              <a:rPr lang="en-US"/>
              <a:t>.</a:t>
            </a:r>
          </a:p>
          <a:p>
            <a:pPr lvl="1">
              <a:lnSpc>
                <a:spcPct val="90000"/>
              </a:lnSpc>
              <a:defRPr/>
            </a:pPr>
            <a:r>
              <a:rPr lang="en-US"/>
              <a:t>Mỗi cạnh đi ra (chỉ rõ hoặc ẩn) từ gốc.</a:t>
            </a:r>
          </a:p>
          <a:p>
            <a:pPr>
              <a:lnSpc>
                <a:spcPct val="90000"/>
              </a:lnSpc>
              <a:defRPr/>
            </a:pPr>
            <a:r>
              <a:rPr lang="en-US"/>
              <a:t>Bạn phải biết các thuật ngữ sau về cây có gốc:</a:t>
            </a:r>
          </a:p>
          <a:p>
            <a:pPr lvl="1">
              <a:lnSpc>
                <a:spcPct val="90000"/>
              </a:lnSpc>
              <a:defRPr/>
            </a:pPr>
            <a:r>
              <a:rPr lang="en-US"/>
              <a:t>Cha (Parent), con (child), anh em (siblings), tổ tiên (ancestors), hậu duệ (descendents), lá (leaf), đỉnh trong (internal node), cây con (subtree).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Date Placeholder 3">
            <a:extLst>
              <a:ext uri="{FF2B5EF4-FFF2-40B4-BE49-F238E27FC236}">
                <a16:creationId xmlns:a16="http://schemas.microsoft.com/office/drawing/2014/main" id="{1FBEFCC1-796C-4599-A650-70F21345B96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99C477E7-FB71-49EF-ACFD-DEAE8953BC11}"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05475" name="Footer Placeholder 4">
            <a:extLst>
              <a:ext uri="{FF2B5EF4-FFF2-40B4-BE49-F238E27FC236}">
                <a16:creationId xmlns:a16="http://schemas.microsoft.com/office/drawing/2014/main" id="{82229593-3161-4516-89F4-B3B5FF6A6C1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05476" name="Slide Number Placeholder 5">
            <a:extLst>
              <a:ext uri="{FF2B5EF4-FFF2-40B4-BE49-F238E27FC236}">
                <a16:creationId xmlns:a16="http://schemas.microsoft.com/office/drawing/2014/main" id="{51EA37B7-4FD7-4825-A285-281EB827EF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7C363E8B-6079-44AB-B1F8-8819251DA8F7}" type="slidenum">
              <a:rPr lang="en-US" altLang="en-US" sz="1400">
                <a:solidFill>
                  <a:schemeClr val="bg1"/>
                </a:solidFill>
              </a:rPr>
              <a:pPr>
                <a:spcBef>
                  <a:spcPct val="0"/>
                </a:spcBef>
                <a:buFontTx/>
                <a:buNone/>
              </a:pPr>
              <a:t>52</a:t>
            </a:fld>
            <a:endParaRPr lang="en-US" altLang="en-US" sz="1400">
              <a:solidFill>
                <a:schemeClr val="bg1"/>
              </a:solidFill>
            </a:endParaRPr>
          </a:p>
        </p:txBody>
      </p:sp>
      <p:sp>
        <p:nvSpPr>
          <p:cNvPr id="105477" name="Rectangle 2">
            <a:extLst>
              <a:ext uri="{FF2B5EF4-FFF2-40B4-BE49-F238E27FC236}">
                <a16:creationId xmlns:a16="http://schemas.microsoft.com/office/drawing/2014/main" id="{4EB99C0B-5BA6-4E73-B148-C4978FBAEDDB}"/>
              </a:ext>
            </a:extLst>
          </p:cNvPr>
          <p:cNvSpPr>
            <a:spLocks noGrp="1" noChangeArrowheads="1"/>
          </p:cNvSpPr>
          <p:nvPr>
            <p:ph type="title"/>
          </p:nvPr>
        </p:nvSpPr>
        <p:spPr/>
        <p:txBody>
          <a:bodyPr/>
          <a:lstStyle/>
          <a:p>
            <a:r>
              <a:rPr lang="en-US" altLang="en-US"/>
              <a:t>Rooted Tree Examples</a:t>
            </a:r>
          </a:p>
        </p:txBody>
      </p:sp>
      <p:sp>
        <p:nvSpPr>
          <p:cNvPr id="855043" name="Rectangle 3">
            <a:extLst>
              <a:ext uri="{FF2B5EF4-FFF2-40B4-BE49-F238E27FC236}">
                <a16:creationId xmlns:a16="http://schemas.microsoft.com/office/drawing/2014/main" id="{60D771CF-6B75-4F33-B77F-E8B184588852}"/>
              </a:ext>
            </a:extLst>
          </p:cNvPr>
          <p:cNvSpPr>
            <a:spLocks noGrp="1" noChangeArrowheads="1"/>
          </p:cNvSpPr>
          <p:nvPr>
            <p:ph type="body" idx="1"/>
          </p:nvPr>
        </p:nvSpPr>
        <p:spPr/>
        <p:txBody>
          <a:bodyPr/>
          <a:lstStyle/>
          <a:p>
            <a:pPr>
              <a:defRPr/>
            </a:pPr>
            <a:r>
              <a:rPr lang="en-US"/>
              <a:t>Lưu ý, cây không gốc với </a:t>
            </a:r>
            <a:r>
              <a:rPr lang="en-US" i="1"/>
              <a:t>n</a:t>
            </a:r>
            <a:r>
              <a:rPr lang="en-US"/>
              <a:t> đỉnh cho trước tạo nên </a:t>
            </a:r>
            <a:r>
              <a:rPr lang="en-US" i="1"/>
              <a:t>n</a:t>
            </a:r>
            <a:r>
              <a:rPr lang="en-US"/>
              <a:t> cây con có gốc khác nhau.</a:t>
            </a:r>
          </a:p>
        </p:txBody>
      </p:sp>
      <p:sp>
        <p:nvSpPr>
          <p:cNvPr id="105479" name="Oval 4">
            <a:extLst>
              <a:ext uri="{FF2B5EF4-FFF2-40B4-BE49-F238E27FC236}">
                <a16:creationId xmlns:a16="http://schemas.microsoft.com/office/drawing/2014/main" id="{2B4C5B85-448B-4908-9854-F5EA0D42FFD5}"/>
              </a:ext>
            </a:extLst>
          </p:cNvPr>
          <p:cNvSpPr>
            <a:spLocks noChangeArrowheads="1"/>
          </p:cNvSpPr>
          <p:nvPr/>
        </p:nvSpPr>
        <p:spPr bwMode="auto">
          <a:xfrm>
            <a:off x="2362200" y="4267200"/>
            <a:ext cx="228600" cy="228600"/>
          </a:xfrm>
          <a:prstGeom prst="ellipse">
            <a:avLst/>
          </a:prstGeom>
          <a:solidFill>
            <a:srgbClr val="FF0000"/>
          </a:solidFill>
          <a:ln w="571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480" name="Oval 5">
            <a:extLst>
              <a:ext uri="{FF2B5EF4-FFF2-40B4-BE49-F238E27FC236}">
                <a16:creationId xmlns:a16="http://schemas.microsoft.com/office/drawing/2014/main" id="{9BFA8E6F-307F-460A-AB4B-E93F52B35950}"/>
              </a:ext>
            </a:extLst>
          </p:cNvPr>
          <p:cNvSpPr>
            <a:spLocks noChangeArrowheads="1"/>
          </p:cNvSpPr>
          <p:nvPr/>
        </p:nvSpPr>
        <p:spPr bwMode="auto">
          <a:xfrm>
            <a:off x="1828800" y="39624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05481" name="AutoShape 6">
            <a:extLst>
              <a:ext uri="{FF2B5EF4-FFF2-40B4-BE49-F238E27FC236}">
                <a16:creationId xmlns:a16="http://schemas.microsoft.com/office/drawing/2014/main" id="{BF9988A0-BC6D-47E2-AABC-33FEA1122DF6}"/>
              </a:ext>
            </a:extLst>
          </p:cNvPr>
          <p:cNvCxnSpPr>
            <a:cxnSpLocks noChangeShapeType="1"/>
            <a:stCxn id="105480" idx="6"/>
            <a:endCxn id="105479" idx="1"/>
          </p:cNvCxnSpPr>
          <p:nvPr/>
        </p:nvCxnSpPr>
        <p:spPr bwMode="auto">
          <a:xfrm>
            <a:off x="1981200" y="4038600"/>
            <a:ext cx="414338" cy="2333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5482" name="Oval 7">
            <a:extLst>
              <a:ext uri="{FF2B5EF4-FFF2-40B4-BE49-F238E27FC236}">
                <a16:creationId xmlns:a16="http://schemas.microsoft.com/office/drawing/2014/main" id="{6AA8BD27-8887-4041-997F-E9E126678D43}"/>
              </a:ext>
            </a:extLst>
          </p:cNvPr>
          <p:cNvSpPr>
            <a:spLocks noChangeArrowheads="1"/>
          </p:cNvSpPr>
          <p:nvPr/>
        </p:nvSpPr>
        <p:spPr bwMode="auto">
          <a:xfrm>
            <a:off x="1905000" y="50292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483" name="Oval 8">
            <a:extLst>
              <a:ext uri="{FF2B5EF4-FFF2-40B4-BE49-F238E27FC236}">
                <a16:creationId xmlns:a16="http://schemas.microsoft.com/office/drawing/2014/main" id="{9D49A7C1-3B1E-4AD4-AF44-4FC6D2EC60FA}"/>
              </a:ext>
            </a:extLst>
          </p:cNvPr>
          <p:cNvSpPr>
            <a:spLocks noChangeArrowheads="1"/>
          </p:cNvSpPr>
          <p:nvPr/>
        </p:nvSpPr>
        <p:spPr bwMode="auto">
          <a:xfrm>
            <a:off x="1676400" y="45720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484" name="Oval 9">
            <a:extLst>
              <a:ext uri="{FF2B5EF4-FFF2-40B4-BE49-F238E27FC236}">
                <a16:creationId xmlns:a16="http://schemas.microsoft.com/office/drawing/2014/main" id="{7CB23196-3B11-44D6-880A-59370BC0101C}"/>
              </a:ext>
            </a:extLst>
          </p:cNvPr>
          <p:cNvSpPr>
            <a:spLocks noChangeArrowheads="1"/>
          </p:cNvSpPr>
          <p:nvPr/>
        </p:nvSpPr>
        <p:spPr bwMode="auto">
          <a:xfrm>
            <a:off x="3505200" y="44196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485" name="Oval 10">
            <a:extLst>
              <a:ext uri="{FF2B5EF4-FFF2-40B4-BE49-F238E27FC236}">
                <a16:creationId xmlns:a16="http://schemas.microsoft.com/office/drawing/2014/main" id="{2DC1DFF5-E510-48E9-8E4B-40D301FC8428}"/>
              </a:ext>
            </a:extLst>
          </p:cNvPr>
          <p:cNvSpPr>
            <a:spLocks noChangeArrowheads="1"/>
          </p:cNvSpPr>
          <p:nvPr/>
        </p:nvSpPr>
        <p:spPr bwMode="auto">
          <a:xfrm>
            <a:off x="2667000" y="46482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486" name="Oval 11">
            <a:extLst>
              <a:ext uri="{FF2B5EF4-FFF2-40B4-BE49-F238E27FC236}">
                <a16:creationId xmlns:a16="http://schemas.microsoft.com/office/drawing/2014/main" id="{D62668C4-6078-4831-A8D6-D2143F570CF5}"/>
              </a:ext>
            </a:extLst>
          </p:cNvPr>
          <p:cNvSpPr>
            <a:spLocks noChangeArrowheads="1"/>
          </p:cNvSpPr>
          <p:nvPr/>
        </p:nvSpPr>
        <p:spPr bwMode="auto">
          <a:xfrm>
            <a:off x="2438400" y="35814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487" name="Oval 12">
            <a:extLst>
              <a:ext uri="{FF2B5EF4-FFF2-40B4-BE49-F238E27FC236}">
                <a16:creationId xmlns:a16="http://schemas.microsoft.com/office/drawing/2014/main" id="{BDDE2A5B-6269-454B-BC05-A6FDEC2FA9F4}"/>
              </a:ext>
            </a:extLst>
          </p:cNvPr>
          <p:cNvSpPr>
            <a:spLocks noChangeArrowheads="1"/>
          </p:cNvSpPr>
          <p:nvPr/>
        </p:nvSpPr>
        <p:spPr bwMode="auto">
          <a:xfrm>
            <a:off x="2438400" y="51816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488" name="Oval 13">
            <a:extLst>
              <a:ext uri="{FF2B5EF4-FFF2-40B4-BE49-F238E27FC236}">
                <a16:creationId xmlns:a16="http://schemas.microsoft.com/office/drawing/2014/main" id="{904C6E40-8BC9-460C-AFC4-4AE1DB40ED74}"/>
              </a:ext>
            </a:extLst>
          </p:cNvPr>
          <p:cNvSpPr>
            <a:spLocks noChangeArrowheads="1"/>
          </p:cNvSpPr>
          <p:nvPr/>
        </p:nvSpPr>
        <p:spPr bwMode="auto">
          <a:xfrm>
            <a:off x="3048000" y="53340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489" name="Oval 14">
            <a:extLst>
              <a:ext uri="{FF2B5EF4-FFF2-40B4-BE49-F238E27FC236}">
                <a16:creationId xmlns:a16="http://schemas.microsoft.com/office/drawing/2014/main" id="{F6FC32FB-5EB5-4E7B-9932-B2BE0ADC690F}"/>
              </a:ext>
            </a:extLst>
          </p:cNvPr>
          <p:cNvSpPr>
            <a:spLocks noChangeArrowheads="1"/>
          </p:cNvSpPr>
          <p:nvPr/>
        </p:nvSpPr>
        <p:spPr bwMode="auto">
          <a:xfrm>
            <a:off x="2971800" y="39624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490" name="Oval 15">
            <a:extLst>
              <a:ext uri="{FF2B5EF4-FFF2-40B4-BE49-F238E27FC236}">
                <a16:creationId xmlns:a16="http://schemas.microsoft.com/office/drawing/2014/main" id="{62F1A1C3-F099-4756-A29B-594F995A6744}"/>
              </a:ext>
            </a:extLst>
          </p:cNvPr>
          <p:cNvSpPr>
            <a:spLocks noChangeArrowheads="1"/>
          </p:cNvSpPr>
          <p:nvPr/>
        </p:nvSpPr>
        <p:spPr bwMode="auto">
          <a:xfrm>
            <a:off x="1219200" y="51816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05491" name="AutoShape 16">
            <a:extLst>
              <a:ext uri="{FF2B5EF4-FFF2-40B4-BE49-F238E27FC236}">
                <a16:creationId xmlns:a16="http://schemas.microsoft.com/office/drawing/2014/main" id="{6553D954-40A0-4466-958B-D8C5D2575B7A}"/>
              </a:ext>
            </a:extLst>
          </p:cNvPr>
          <p:cNvCxnSpPr>
            <a:cxnSpLocks noChangeShapeType="1"/>
            <a:stCxn id="105479" idx="6"/>
            <a:endCxn id="105489" idx="2"/>
          </p:cNvCxnSpPr>
          <p:nvPr/>
        </p:nvCxnSpPr>
        <p:spPr bwMode="auto">
          <a:xfrm flipV="1">
            <a:off x="2619375" y="4038600"/>
            <a:ext cx="352425" cy="3429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492" name="AutoShape 17">
            <a:extLst>
              <a:ext uri="{FF2B5EF4-FFF2-40B4-BE49-F238E27FC236}">
                <a16:creationId xmlns:a16="http://schemas.microsoft.com/office/drawing/2014/main" id="{C39FBFF7-E41F-453D-879B-2BF100B6EA0D}"/>
              </a:ext>
            </a:extLst>
          </p:cNvPr>
          <p:cNvCxnSpPr>
            <a:cxnSpLocks noChangeShapeType="1"/>
            <a:stCxn id="105489" idx="0"/>
            <a:endCxn id="105486" idx="6"/>
          </p:cNvCxnSpPr>
          <p:nvPr/>
        </p:nvCxnSpPr>
        <p:spPr bwMode="auto">
          <a:xfrm flipH="1" flipV="1">
            <a:off x="2590800" y="3657600"/>
            <a:ext cx="457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493" name="AutoShape 18">
            <a:extLst>
              <a:ext uri="{FF2B5EF4-FFF2-40B4-BE49-F238E27FC236}">
                <a16:creationId xmlns:a16="http://schemas.microsoft.com/office/drawing/2014/main" id="{EBD16BF1-99B6-40DD-88DE-7AAB3085D4D8}"/>
              </a:ext>
            </a:extLst>
          </p:cNvPr>
          <p:cNvCxnSpPr>
            <a:cxnSpLocks noChangeShapeType="1"/>
            <a:stCxn id="105489" idx="6"/>
            <a:endCxn id="105484" idx="2"/>
          </p:cNvCxnSpPr>
          <p:nvPr/>
        </p:nvCxnSpPr>
        <p:spPr bwMode="auto">
          <a:xfrm>
            <a:off x="3124200" y="4038600"/>
            <a:ext cx="38100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494" name="AutoShape 19">
            <a:extLst>
              <a:ext uri="{FF2B5EF4-FFF2-40B4-BE49-F238E27FC236}">
                <a16:creationId xmlns:a16="http://schemas.microsoft.com/office/drawing/2014/main" id="{BD44E50C-A74C-4322-AFA4-B9ED40DFEDFE}"/>
              </a:ext>
            </a:extLst>
          </p:cNvPr>
          <p:cNvCxnSpPr>
            <a:cxnSpLocks noChangeShapeType="1"/>
            <a:stCxn id="105479" idx="5"/>
            <a:endCxn id="105485" idx="0"/>
          </p:cNvCxnSpPr>
          <p:nvPr/>
        </p:nvCxnSpPr>
        <p:spPr bwMode="auto">
          <a:xfrm>
            <a:off x="2557463" y="4491038"/>
            <a:ext cx="185737" cy="157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495" name="AutoShape 20">
            <a:extLst>
              <a:ext uri="{FF2B5EF4-FFF2-40B4-BE49-F238E27FC236}">
                <a16:creationId xmlns:a16="http://schemas.microsoft.com/office/drawing/2014/main" id="{C1C6C6AB-8DED-46EC-8DB2-94D01B25BEE6}"/>
              </a:ext>
            </a:extLst>
          </p:cNvPr>
          <p:cNvCxnSpPr>
            <a:cxnSpLocks noChangeShapeType="1"/>
            <a:stCxn id="105485" idx="4"/>
            <a:endCxn id="105488" idx="0"/>
          </p:cNvCxnSpPr>
          <p:nvPr/>
        </p:nvCxnSpPr>
        <p:spPr bwMode="auto">
          <a:xfrm>
            <a:off x="2743200" y="4800600"/>
            <a:ext cx="3810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496" name="AutoShape 21">
            <a:extLst>
              <a:ext uri="{FF2B5EF4-FFF2-40B4-BE49-F238E27FC236}">
                <a16:creationId xmlns:a16="http://schemas.microsoft.com/office/drawing/2014/main" id="{F42D1715-0E8B-4A5D-87E6-55616338E1F2}"/>
              </a:ext>
            </a:extLst>
          </p:cNvPr>
          <p:cNvCxnSpPr>
            <a:cxnSpLocks noChangeShapeType="1"/>
            <a:stCxn id="105485" idx="2"/>
            <a:endCxn id="105482" idx="6"/>
          </p:cNvCxnSpPr>
          <p:nvPr/>
        </p:nvCxnSpPr>
        <p:spPr bwMode="auto">
          <a:xfrm flipH="1">
            <a:off x="2057400" y="4724400"/>
            <a:ext cx="6096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497" name="AutoShape 22">
            <a:extLst>
              <a:ext uri="{FF2B5EF4-FFF2-40B4-BE49-F238E27FC236}">
                <a16:creationId xmlns:a16="http://schemas.microsoft.com/office/drawing/2014/main" id="{C505D416-1D1B-4E5F-A002-1DD7B0EDDA36}"/>
              </a:ext>
            </a:extLst>
          </p:cNvPr>
          <p:cNvCxnSpPr>
            <a:cxnSpLocks noChangeShapeType="1"/>
            <a:stCxn id="105483" idx="7"/>
            <a:endCxn id="105480" idx="4"/>
          </p:cNvCxnSpPr>
          <p:nvPr/>
        </p:nvCxnSpPr>
        <p:spPr bwMode="auto">
          <a:xfrm flipV="1">
            <a:off x="1806575" y="4114800"/>
            <a:ext cx="98425" cy="479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498" name="AutoShape 23">
            <a:extLst>
              <a:ext uri="{FF2B5EF4-FFF2-40B4-BE49-F238E27FC236}">
                <a16:creationId xmlns:a16="http://schemas.microsoft.com/office/drawing/2014/main" id="{20235595-CC81-408B-B54E-241C2A6413E5}"/>
              </a:ext>
            </a:extLst>
          </p:cNvPr>
          <p:cNvCxnSpPr>
            <a:cxnSpLocks noChangeShapeType="1"/>
            <a:stCxn id="105487" idx="6"/>
            <a:endCxn id="105488" idx="2"/>
          </p:cNvCxnSpPr>
          <p:nvPr/>
        </p:nvCxnSpPr>
        <p:spPr bwMode="auto">
          <a:xfrm>
            <a:off x="2590800" y="5257800"/>
            <a:ext cx="4572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499" name="AutoShape 24">
            <a:extLst>
              <a:ext uri="{FF2B5EF4-FFF2-40B4-BE49-F238E27FC236}">
                <a16:creationId xmlns:a16="http://schemas.microsoft.com/office/drawing/2014/main" id="{DCA0CDED-0425-4C7E-850A-8C877805EA6F}"/>
              </a:ext>
            </a:extLst>
          </p:cNvPr>
          <p:cNvCxnSpPr>
            <a:cxnSpLocks noChangeShapeType="1"/>
            <a:stCxn id="105490" idx="6"/>
            <a:endCxn id="105482" idx="2"/>
          </p:cNvCxnSpPr>
          <p:nvPr/>
        </p:nvCxnSpPr>
        <p:spPr bwMode="auto">
          <a:xfrm flipV="1">
            <a:off x="1371600" y="5105400"/>
            <a:ext cx="5334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5500" name="Oval 25">
            <a:extLst>
              <a:ext uri="{FF2B5EF4-FFF2-40B4-BE49-F238E27FC236}">
                <a16:creationId xmlns:a16="http://schemas.microsoft.com/office/drawing/2014/main" id="{68E1AEF7-08A3-4B58-AE00-EB3B0710D934}"/>
              </a:ext>
            </a:extLst>
          </p:cNvPr>
          <p:cNvSpPr>
            <a:spLocks noChangeArrowheads="1"/>
          </p:cNvSpPr>
          <p:nvPr/>
        </p:nvSpPr>
        <p:spPr bwMode="auto">
          <a:xfrm>
            <a:off x="3048000" y="34290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01" name="Oval 26">
            <a:extLst>
              <a:ext uri="{FF2B5EF4-FFF2-40B4-BE49-F238E27FC236}">
                <a16:creationId xmlns:a16="http://schemas.microsoft.com/office/drawing/2014/main" id="{050F35C1-8AA9-4F27-AE89-5BDD431CD9E6}"/>
              </a:ext>
            </a:extLst>
          </p:cNvPr>
          <p:cNvSpPr>
            <a:spLocks noChangeArrowheads="1"/>
          </p:cNvSpPr>
          <p:nvPr/>
        </p:nvSpPr>
        <p:spPr bwMode="auto">
          <a:xfrm>
            <a:off x="3352800" y="48768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02" name="Oval 27">
            <a:extLst>
              <a:ext uri="{FF2B5EF4-FFF2-40B4-BE49-F238E27FC236}">
                <a16:creationId xmlns:a16="http://schemas.microsoft.com/office/drawing/2014/main" id="{5D5780A7-A88C-4515-85E1-651DBB0ED291}"/>
              </a:ext>
            </a:extLst>
          </p:cNvPr>
          <p:cNvSpPr>
            <a:spLocks noChangeArrowheads="1"/>
          </p:cNvSpPr>
          <p:nvPr/>
        </p:nvSpPr>
        <p:spPr bwMode="auto">
          <a:xfrm>
            <a:off x="3886200" y="54864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03" name="Oval 28">
            <a:extLst>
              <a:ext uri="{FF2B5EF4-FFF2-40B4-BE49-F238E27FC236}">
                <a16:creationId xmlns:a16="http://schemas.microsoft.com/office/drawing/2014/main" id="{14153065-6A13-484F-95E3-44DF6FD8A8DD}"/>
              </a:ext>
            </a:extLst>
          </p:cNvPr>
          <p:cNvSpPr>
            <a:spLocks noChangeArrowheads="1"/>
          </p:cNvSpPr>
          <p:nvPr/>
        </p:nvSpPr>
        <p:spPr bwMode="auto">
          <a:xfrm>
            <a:off x="1905000" y="54864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04" name="Oval 29">
            <a:extLst>
              <a:ext uri="{FF2B5EF4-FFF2-40B4-BE49-F238E27FC236}">
                <a16:creationId xmlns:a16="http://schemas.microsoft.com/office/drawing/2014/main" id="{6367215A-44B2-4B63-8D96-A848299F8064}"/>
              </a:ext>
            </a:extLst>
          </p:cNvPr>
          <p:cNvSpPr>
            <a:spLocks noChangeArrowheads="1"/>
          </p:cNvSpPr>
          <p:nvPr/>
        </p:nvSpPr>
        <p:spPr bwMode="auto">
          <a:xfrm>
            <a:off x="1066800" y="45720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05" name="Oval 30">
            <a:extLst>
              <a:ext uri="{FF2B5EF4-FFF2-40B4-BE49-F238E27FC236}">
                <a16:creationId xmlns:a16="http://schemas.microsoft.com/office/drawing/2014/main" id="{E8620812-B034-4E8A-9F7F-EC2D81838C81}"/>
              </a:ext>
            </a:extLst>
          </p:cNvPr>
          <p:cNvSpPr>
            <a:spLocks noChangeArrowheads="1"/>
          </p:cNvSpPr>
          <p:nvPr/>
        </p:nvSpPr>
        <p:spPr bwMode="auto">
          <a:xfrm>
            <a:off x="1066800" y="38862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06" name="Oval 31">
            <a:extLst>
              <a:ext uri="{FF2B5EF4-FFF2-40B4-BE49-F238E27FC236}">
                <a16:creationId xmlns:a16="http://schemas.microsoft.com/office/drawing/2014/main" id="{E856D887-9B88-4F7F-B14D-5116179C4037}"/>
              </a:ext>
            </a:extLst>
          </p:cNvPr>
          <p:cNvSpPr>
            <a:spLocks noChangeArrowheads="1"/>
          </p:cNvSpPr>
          <p:nvPr/>
        </p:nvSpPr>
        <p:spPr bwMode="auto">
          <a:xfrm>
            <a:off x="1905000" y="35052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07" name="Oval 32">
            <a:extLst>
              <a:ext uri="{FF2B5EF4-FFF2-40B4-BE49-F238E27FC236}">
                <a16:creationId xmlns:a16="http://schemas.microsoft.com/office/drawing/2014/main" id="{3CFC1D1C-F17F-4DE6-80FC-17501A64CDEE}"/>
              </a:ext>
            </a:extLst>
          </p:cNvPr>
          <p:cNvSpPr>
            <a:spLocks noChangeArrowheads="1"/>
          </p:cNvSpPr>
          <p:nvPr/>
        </p:nvSpPr>
        <p:spPr bwMode="auto">
          <a:xfrm>
            <a:off x="2743200" y="56388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05508" name="AutoShape 33">
            <a:extLst>
              <a:ext uri="{FF2B5EF4-FFF2-40B4-BE49-F238E27FC236}">
                <a16:creationId xmlns:a16="http://schemas.microsoft.com/office/drawing/2014/main" id="{68A5C7BF-5680-40A3-B7B7-D8FE252763F9}"/>
              </a:ext>
            </a:extLst>
          </p:cNvPr>
          <p:cNvCxnSpPr>
            <a:cxnSpLocks noChangeShapeType="1"/>
            <a:stCxn id="105501" idx="6"/>
            <a:endCxn id="105502" idx="2"/>
          </p:cNvCxnSpPr>
          <p:nvPr/>
        </p:nvCxnSpPr>
        <p:spPr bwMode="auto">
          <a:xfrm>
            <a:off x="3505200" y="4953000"/>
            <a:ext cx="38100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09" name="AutoShape 34">
            <a:extLst>
              <a:ext uri="{FF2B5EF4-FFF2-40B4-BE49-F238E27FC236}">
                <a16:creationId xmlns:a16="http://schemas.microsoft.com/office/drawing/2014/main" id="{544F41C6-F812-4F81-81A7-65EE6FBC29D8}"/>
              </a:ext>
            </a:extLst>
          </p:cNvPr>
          <p:cNvCxnSpPr>
            <a:cxnSpLocks noChangeShapeType="1"/>
            <a:stCxn id="105488" idx="4"/>
            <a:endCxn id="105507" idx="7"/>
          </p:cNvCxnSpPr>
          <p:nvPr/>
        </p:nvCxnSpPr>
        <p:spPr bwMode="auto">
          <a:xfrm flipH="1">
            <a:off x="2873375" y="5486400"/>
            <a:ext cx="250825" cy="174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10" name="AutoShape 35">
            <a:extLst>
              <a:ext uri="{FF2B5EF4-FFF2-40B4-BE49-F238E27FC236}">
                <a16:creationId xmlns:a16="http://schemas.microsoft.com/office/drawing/2014/main" id="{B5AFFF19-9B4F-4E29-A696-2A2207CB94FC}"/>
              </a:ext>
            </a:extLst>
          </p:cNvPr>
          <p:cNvCxnSpPr>
            <a:cxnSpLocks noChangeShapeType="1"/>
            <a:stCxn id="105489" idx="7"/>
            <a:endCxn id="105500" idx="4"/>
          </p:cNvCxnSpPr>
          <p:nvPr/>
        </p:nvCxnSpPr>
        <p:spPr bwMode="auto">
          <a:xfrm flipV="1">
            <a:off x="3101975" y="3581400"/>
            <a:ext cx="22225" cy="403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11" name="AutoShape 36">
            <a:extLst>
              <a:ext uri="{FF2B5EF4-FFF2-40B4-BE49-F238E27FC236}">
                <a16:creationId xmlns:a16="http://schemas.microsoft.com/office/drawing/2014/main" id="{6A279E2D-08E4-431C-8870-E0553EBA773E}"/>
              </a:ext>
            </a:extLst>
          </p:cNvPr>
          <p:cNvCxnSpPr>
            <a:cxnSpLocks noChangeShapeType="1"/>
            <a:stCxn id="105480" idx="0"/>
            <a:endCxn id="105506" idx="4"/>
          </p:cNvCxnSpPr>
          <p:nvPr/>
        </p:nvCxnSpPr>
        <p:spPr bwMode="auto">
          <a:xfrm flipV="1">
            <a:off x="1905000" y="3657600"/>
            <a:ext cx="76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12" name="AutoShape 37">
            <a:extLst>
              <a:ext uri="{FF2B5EF4-FFF2-40B4-BE49-F238E27FC236}">
                <a16:creationId xmlns:a16="http://schemas.microsoft.com/office/drawing/2014/main" id="{04D21559-6097-4F9F-A1A1-0C85675B0A4E}"/>
              </a:ext>
            </a:extLst>
          </p:cNvPr>
          <p:cNvCxnSpPr>
            <a:cxnSpLocks noChangeShapeType="1"/>
            <a:stCxn id="105480" idx="2"/>
            <a:endCxn id="105505" idx="6"/>
          </p:cNvCxnSpPr>
          <p:nvPr/>
        </p:nvCxnSpPr>
        <p:spPr bwMode="auto">
          <a:xfrm flipH="1" flipV="1">
            <a:off x="1219200" y="3962400"/>
            <a:ext cx="6096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13" name="AutoShape 38">
            <a:extLst>
              <a:ext uri="{FF2B5EF4-FFF2-40B4-BE49-F238E27FC236}">
                <a16:creationId xmlns:a16="http://schemas.microsoft.com/office/drawing/2014/main" id="{6BC33266-D35C-42FD-BAE0-DC05B22A44E8}"/>
              </a:ext>
            </a:extLst>
          </p:cNvPr>
          <p:cNvCxnSpPr>
            <a:cxnSpLocks noChangeShapeType="1"/>
            <a:stCxn id="105504" idx="6"/>
            <a:endCxn id="105483" idx="2"/>
          </p:cNvCxnSpPr>
          <p:nvPr/>
        </p:nvCxnSpPr>
        <p:spPr bwMode="auto">
          <a:xfrm>
            <a:off x="1219200" y="4648200"/>
            <a:ext cx="4572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14" name="AutoShape 39">
            <a:extLst>
              <a:ext uri="{FF2B5EF4-FFF2-40B4-BE49-F238E27FC236}">
                <a16:creationId xmlns:a16="http://schemas.microsoft.com/office/drawing/2014/main" id="{C1212D65-07CB-4759-B598-E954F22C0A28}"/>
              </a:ext>
            </a:extLst>
          </p:cNvPr>
          <p:cNvCxnSpPr>
            <a:cxnSpLocks noChangeShapeType="1"/>
            <a:stCxn id="105482" idx="4"/>
            <a:endCxn id="105503" idx="7"/>
          </p:cNvCxnSpPr>
          <p:nvPr/>
        </p:nvCxnSpPr>
        <p:spPr bwMode="auto">
          <a:xfrm>
            <a:off x="1981200" y="5181600"/>
            <a:ext cx="5397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15" name="AutoShape 40">
            <a:extLst>
              <a:ext uri="{FF2B5EF4-FFF2-40B4-BE49-F238E27FC236}">
                <a16:creationId xmlns:a16="http://schemas.microsoft.com/office/drawing/2014/main" id="{839BC0C1-FB21-4EBD-AA0C-A265CC306024}"/>
              </a:ext>
            </a:extLst>
          </p:cNvPr>
          <p:cNvCxnSpPr>
            <a:cxnSpLocks noChangeShapeType="1"/>
            <a:stCxn id="105485" idx="6"/>
            <a:endCxn id="105501" idx="2"/>
          </p:cNvCxnSpPr>
          <p:nvPr/>
        </p:nvCxnSpPr>
        <p:spPr bwMode="auto">
          <a:xfrm>
            <a:off x="2819400" y="4724400"/>
            <a:ext cx="533400"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5516" name="Oval 41">
            <a:extLst>
              <a:ext uri="{FF2B5EF4-FFF2-40B4-BE49-F238E27FC236}">
                <a16:creationId xmlns:a16="http://schemas.microsoft.com/office/drawing/2014/main" id="{53EB1FD9-CB72-4691-82DC-AF7CE117F55E}"/>
              </a:ext>
            </a:extLst>
          </p:cNvPr>
          <p:cNvSpPr>
            <a:spLocks noChangeArrowheads="1"/>
          </p:cNvSpPr>
          <p:nvPr/>
        </p:nvSpPr>
        <p:spPr bwMode="auto">
          <a:xfrm>
            <a:off x="6477000" y="4267200"/>
            <a:ext cx="152400" cy="152400"/>
          </a:xfrm>
          <a:prstGeom prst="ellipse">
            <a:avLst/>
          </a:prstGeom>
          <a:solidFill>
            <a:srgbClr val="993300"/>
          </a:solidFill>
          <a:ln w="1270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17" name="Oval 42">
            <a:extLst>
              <a:ext uri="{FF2B5EF4-FFF2-40B4-BE49-F238E27FC236}">
                <a16:creationId xmlns:a16="http://schemas.microsoft.com/office/drawing/2014/main" id="{638C79E6-01C0-4AD2-B672-EE2DBD708A7B}"/>
              </a:ext>
            </a:extLst>
          </p:cNvPr>
          <p:cNvSpPr>
            <a:spLocks noChangeArrowheads="1"/>
          </p:cNvSpPr>
          <p:nvPr/>
        </p:nvSpPr>
        <p:spPr bwMode="auto">
          <a:xfrm>
            <a:off x="5867400" y="39624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05518" name="AutoShape 43">
            <a:extLst>
              <a:ext uri="{FF2B5EF4-FFF2-40B4-BE49-F238E27FC236}">
                <a16:creationId xmlns:a16="http://schemas.microsoft.com/office/drawing/2014/main" id="{707D2316-88E7-4CD4-B249-E8E06725A39C}"/>
              </a:ext>
            </a:extLst>
          </p:cNvPr>
          <p:cNvCxnSpPr>
            <a:cxnSpLocks noChangeShapeType="1"/>
            <a:stCxn id="105517" idx="6"/>
            <a:endCxn id="105516" idx="1"/>
          </p:cNvCxnSpPr>
          <p:nvPr/>
        </p:nvCxnSpPr>
        <p:spPr bwMode="auto">
          <a:xfrm>
            <a:off x="6019800" y="4038600"/>
            <a:ext cx="479425" cy="250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5519" name="Oval 44">
            <a:extLst>
              <a:ext uri="{FF2B5EF4-FFF2-40B4-BE49-F238E27FC236}">
                <a16:creationId xmlns:a16="http://schemas.microsoft.com/office/drawing/2014/main" id="{A632A534-7EBA-4011-B490-F56511297B7D}"/>
              </a:ext>
            </a:extLst>
          </p:cNvPr>
          <p:cNvSpPr>
            <a:spLocks noChangeArrowheads="1"/>
          </p:cNvSpPr>
          <p:nvPr/>
        </p:nvSpPr>
        <p:spPr bwMode="auto">
          <a:xfrm>
            <a:off x="5943600" y="50292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20" name="Oval 45">
            <a:extLst>
              <a:ext uri="{FF2B5EF4-FFF2-40B4-BE49-F238E27FC236}">
                <a16:creationId xmlns:a16="http://schemas.microsoft.com/office/drawing/2014/main" id="{6D11627B-8D6C-4FB5-B15A-94DF7A8913A6}"/>
              </a:ext>
            </a:extLst>
          </p:cNvPr>
          <p:cNvSpPr>
            <a:spLocks noChangeArrowheads="1"/>
          </p:cNvSpPr>
          <p:nvPr/>
        </p:nvSpPr>
        <p:spPr bwMode="auto">
          <a:xfrm>
            <a:off x="5715000" y="45720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21" name="Oval 46">
            <a:extLst>
              <a:ext uri="{FF2B5EF4-FFF2-40B4-BE49-F238E27FC236}">
                <a16:creationId xmlns:a16="http://schemas.microsoft.com/office/drawing/2014/main" id="{66700745-A32F-45B5-9E90-2F195229BD15}"/>
              </a:ext>
            </a:extLst>
          </p:cNvPr>
          <p:cNvSpPr>
            <a:spLocks noChangeArrowheads="1"/>
          </p:cNvSpPr>
          <p:nvPr/>
        </p:nvSpPr>
        <p:spPr bwMode="auto">
          <a:xfrm>
            <a:off x="7543800" y="44196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22" name="Oval 47">
            <a:extLst>
              <a:ext uri="{FF2B5EF4-FFF2-40B4-BE49-F238E27FC236}">
                <a16:creationId xmlns:a16="http://schemas.microsoft.com/office/drawing/2014/main" id="{A87BC823-7C3A-4FDA-AF40-092ACD1C16D4}"/>
              </a:ext>
            </a:extLst>
          </p:cNvPr>
          <p:cNvSpPr>
            <a:spLocks noChangeArrowheads="1"/>
          </p:cNvSpPr>
          <p:nvPr/>
        </p:nvSpPr>
        <p:spPr bwMode="auto">
          <a:xfrm>
            <a:off x="6705600" y="46482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23" name="Oval 48">
            <a:extLst>
              <a:ext uri="{FF2B5EF4-FFF2-40B4-BE49-F238E27FC236}">
                <a16:creationId xmlns:a16="http://schemas.microsoft.com/office/drawing/2014/main" id="{94D2C705-3C03-4CF2-A189-AE9509919886}"/>
              </a:ext>
            </a:extLst>
          </p:cNvPr>
          <p:cNvSpPr>
            <a:spLocks noChangeArrowheads="1"/>
          </p:cNvSpPr>
          <p:nvPr/>
        </p:nvSpPr>
        <p:spPr bwMode="auto">
          <a:xfrm>
            <a:off x="6477000" y="35814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24" name="Oval 49">
            <a:extLst>
              <a:ext uri="{FF2B5EF4-FFF2-40B4-BE49-F238E27FC236}">
                <a16:creationId xmlns:a16="http://schemas.microsoft.com/office/drawing/2014/main" id="{9DE7E972-47A3-4B71-B7A3-AEF0A4F5B941}"/>
              </a:ext>
            </a:extLst>
          </p:cNvPr>
          <p:cNvSpPr>
            <a:spLocks noChangeArrowheads="1"/>
          </p:cNvSpPr>
          <p:nvPr/>
        </p:nvSpPr>
        <p:spPr bwMode="auto">
          <a:xfrm>
            <a:off x="6477000" y="51816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25" name="Oval 50">
            <a:extLst>
              <a:ext uri="{FF2B5EF4-FFF2-40B4-BE49-F238E27FC236}">
                <a16:creationId xmlns:a16="http://schemas.microsoft.com/office/drawing/2014/main" id="{C5BAB92B-596A-4B5F-ABCF-490E6B7B5F7F}"/>
              </a:ext>
            </a:extLst>
          </p:cNvPr>
          <p:cNvSpPr>
            <a:spLocks noChangeArrowheads="1"/>
          </p:cNvSpPr>
          <p:nvPr/>
        </p:nvSpPr>
        <p:spPr bwMode="auto">
          <a:xfrm>
            <a:off x="7086600" y="53340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26" name="Oval 51">
            <a:extLst>
              <a:ext uri="{FF2B5EF4-FFF2-40B4-BE49-F238E27FC236}">
                <a16:creationId xmlns:a16="http://schemas.microsoft.com/office/drawing/2014/main" id="{6D944FC5-1E0C-4252-92ED-15B56A42F611}"/>
              </a:ext>
            </a:extLst>
          </p:cNvPr>
          <p:cNvSpPr>
            <a:spLocks noChangeArrowheads="1"/>
          </p:cNvSpPr>
          <p:nvPr/>
        </p:nvSpPr>
        <p:spPr bwMode="auto">
          <a:xfrm>
            <a:off x="7010400" y="3962400"/>
            <a:ext cx="152400" cy="152400"/>
          </a:xfrm>
          <a:prstGeom prst="ellipse">
            <a:avLst/>
          </a:prstGeom>
          <a:solidFill>
            <a:srgbClr val="99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27" name="Oval 52">
            <a:extLst>
              <a:ext uri="{FF2B5EF4-FFF2-40B4-BE49-F238E27FC236}">
                <a16:creationId xmlns:a16="http://schemas.microsoft.com/office/drawing/2014/main" id="{532DC0F2-8A40-4DE5-BA19-9CFD1A545997}"/>
              </a:ext>
            </a:extLst>
          </p:cNvPr>
          <p:cNvSpPr>
            <a:spLocks noChangeArrowheads="1"/>
          </p:cNvSpPr>
          <p:nvPr/>
        </p:nvSpPr>
        <p:spPr bwMode="auto">
          <a:xfrm>
            <a:off x="5257800" y="51816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05528" name="AutoShape 53">
            <a:extLst>
              <a:ext uri="{FF2B5EF4-FFF2-40B4-BE49-F238E27FC236}">
                <a16:creationId xmlns:a16="http://schemas.microsoft.com/office/drawing/2014/main" id="{45970FB3-2551-4D68-A42F-E8B548472E23}"/>
              </a:ext>
            </a:extLst>
          </p:cNvPr>
          <p:cNvCxnSpPr>
            <a:cxnSpLocks noChangeShapeType="1"/>
            <a:stCxn id="105516" idx="6"/>
            <a:endCxn id="105526" idx="2"/>
          </p:cNvCxnSpPr>
          <p:nvPr/>
        </p:nvCxnSpPr>
        <p:spPr bwMode="auto">
          <a:xfrm flipV="1">
            <a:off x="6629400" y="4038600"/>
            <a:ext cx="3810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29" name="AutoShape 54">
            <a:extLst>
              <a:ext uri="{FF2B5EF4-FFF2-40B4-BE49-F238E27FC236}">
                <a16:creationId xmlns:a16="http://schemas.microsoft.com/office/drawing/2014/main" id="{74B6E964-1F6C-48E4-8F63-307594BF4410}"/>
              </a:ext>
            </a:extLst>
          </p:cNvPr>
          <p:cNvCxnSpPr>
            <a:cxnSpLocks noChangeShapeType="1"/>
            <a:stCxn id="105526" idx="0"/>
            <a:endCxn id="105523" idx="6"/>
          </p:cNvCxnSpPr>
          <p:nvPr/>
        </p:nvCxnSpPr>
        <p:spPr bwMode="auto">
          <a:xfrm flipH="1" flipV="1">
            <a:off x="6629400" y="3657600"/>
            <a:ext cx="457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30" name="AutoShape 55">
            <a:extLst>
              <a:ext uri="{FF2B5EF4-FFF2-40B4-BE49-F238E27FC236}">
                <a16:creationId xmlns:a16="http://schemas.microsoft.com/office/drawing/2014/main" id="{78C075B0-4D67-4909-BCEB-F758670EB222}"/>
              </a:ext>
            </a:extLst>
          </p:cNvPr>
          <p:cNvCxnSpPr>
            <a:cxnSpLocks noChangeShapeType="1"/>
            <a:stCxn id="105526" idx="6"/>
            <a:endCxn id="105521" idx="2"/>
          </p:cNvCxnSpPr>
          <p:nvPr/>
        </p:nvCxnSpPr>
        <p:spPr bwMode="auto">
          <a:xfrm>
            <a:off x="7162800" y="4038600"/>
            <a:ext cx="38100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31" name="AutoShape 56">
            <a:extLst>
              <a:ext uri="{FF2B5EF4-FFF2-40B4-BE49-F238E27FC236}">
                <a16:creationId xmlns:a16="http://schemas.microsoft.com/office/drawing/2014/main" id="{C9412AFC-3C45-4FAF-93D4-30500AB35B78}"/>
              </a:ext>
            </a:extLst>
          </p:cNvPr>
          <p:cNvCxnSpPr>
            <a:cxnSpLocks noChangeShapeType="1"/>
            <a:stCxn id="105516" idx="5"/>
            <a:endCxn id="105522" idx="0"/>
          </p:cNvCxnSpPr>
          <p:nvPr/>
        </p:nvCxnSpPr>
        <p:spPr bwMode="auto">
          <a:xfrm>
            <a:off x="6607175" y="4397375"/>
            <a:ext cx="174625" cy="2508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32" name="AutoShape 57">
            <a:extLst>
              <a:ext uri="{FF2B5EF4-FFF2-40B4-BE49-F238E27FC236}">
                <a16:creationId xmlns:a16="http://schemas.microsoft.com/office/drawing/2014/main" id="{32049049-20E7-4884-A088-BA9AF8963767}"/>
              </a:ext>
            </a:extLst>
          </p:cNvPr>
          <p:cNvCxnSpPr>
            <a:cxnSpLocks noChangeShapeType="1"/>
            <a:stCxn id="105522" idx="4"/>
            <a:endCxn id="105525" idx="0"/>
          </p:cNvCxnSpPr>
          <p:nvPr/>
        </p:nvCxnSpPr>
        <p:spPr bwMode="auto">
          <a:xfrm>
            <a:off x="6781800" y="4800600"/>
            <a:ext cx="3810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33" name="AutoShape 58">
            <a:extLst>
              <a:ext uri="{FF2B5EF4-FFF2-40B4-BE49-F238E27FC236}">
                <a16:creationId xmlns:a16="http://schemas.microsoft.com/office/drawing/2014/main" id="{AC96C9C0-146E-4C99-BD8C-7D9ABBCC56F1}"/>
              </a:ext>
            </a:extLst>
          </p:cNvPr>
          <p:cNvCxnSpPr>
            <a:cxnSpLocks noChangeShapeType="1"/>
            <a:stCxn id="105522" idx="2"/>
            <a:endCxn id="105519" idx="6"/>
          </p:cNvCxnSpPr>
          <p:nvPr/>
        </p:nvCxnSpPr>
        <p:spPr bwMode="auto">
          <a:xfrm flipH="1">
            <a:off x="6096000" y="4724400"/>
            <a:ext cx="6096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34" name="AutoShape 59">
            <a:extLst>
              <a:ext uri="{FF2B5EF4-FFF2-40B4-BE49-F238E27FC236}">
                <a16:creationId xmlns:a16="http://schemas.microsoft.com/office/drawing/2014/main" id="{9AC06DA5-D425-46E0-B39D-BAE1CAF69812}"/>
              </a:ext>
            </a:extLst>
          </p:cNvPr>
          <p:cNvCxnSpPr>
            <a:cxnSpLocks noChangeShapeType="1"/>
            <a:stCxn id="105520" idx="7"/>
            <a:endCxn id="105517" idx="4"/>
          </p:cNvCxnSpPr>
          <p:nvPr/>
        </p:nvCxnSpPr>
        <p:spPr bwMode="auto">
          <a:xfrm flipV="1">
            <a:off x="5845175" y="4114800"/>
            <a:ext cx="98425" cy="479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35" name="AutoShape 60">
            <a:extLst>
              <a:ext uri="{FF2B5EF4-FFF2-40B4-BE49-F238E27FC236}">
                <a16:creationId xmlns:a16="http://schemas.microsoft.com/office/drawing/2014/main" id="{FE75975D-88AB-46BC-ABAE-2FF891D4851D}"/>
              </a:ext>
            </a:extLst>
          </p:cNvPr>
          <p:cNvCxnSpPr>
            <a:cxnSpLocks noChangeShapeType="1"/>
            <a:stCxn id="105524" idx="6"/>
            <a:endCxn id="105525" idx="2"/>
          </p:cNvCxnSpPr>
          <p:nvPr/>
        </p:nvCxnSpPr>
        <p:spPr bwMode="auto">
          <a:xfrm>
            <a:off x="6629400" y="5257800"/>
            <a:ext cx="4572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36" name="AutoShape 61">
            <a:extLst>
              <a:ext uri="{FF2B5EF4-FFF2-40B4-BE49-F238E27FC236}">
                <a16:creationId xmlns:a16="http://schemas.microsoft.com/office/drawing/2014/main" id="{CD74E61F-3957-4A26-AE93-349221EF2CBD}"/>
              </a:ext>
            </a:extLst>
          </p:cNvPr>
          <p:cNvCxnSpPr>
            <a:cxnSpLocks noChangeShapeType="1"/>
            <a:stCxn id="105527" idx="6"/>
            <a:endCxn id="105519" idx="2"/>
          </p:cNvCxnSpPr>
          <p:nvPr/>
        </p:nvCxnSpPr>
        <p:spPr bwMode="auto">
          <a:xfrm flipV="1">
            <a:off x="5410200" y="5105400"/>
            <a:ext cx="5334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5537" name="Oval 62">
            <a:extLst>
              <a:ext uri="{FF2B5EF4-FFF2-40B4-BE49-F238E27FC236}">
                <a16:creationId xmlns:a16="http://schemas.microsoft.com/office/drawing/2014/main" id="{4FA535D8-9912-4849-AE5D-8A4D144C94AA}"/>
              </a:ext>
            </a:extLst>
          </p:cNvPr>
          <p:cNvSpPr>
            <a:spLocks noChangeArrowheads="1"/>
          </p:cNvSpPr>
          <p:nvPr/>
        </p:nvSpPr>
        <p:spPr bwMode="auto">
          <a:xfrm>
            <a:off x="7086600" y="34290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38" name="Oval 63">
            <a:extLst>
              <a:ext uri="{FF2B5EF4-FFF2-40B4-BE49-F238E27FC236}">
                <a16:creationId xmlns:a16="http://schemas.microsoft.com/office/drawing/2014/main" id="{1085C755-8E10-4E8E-9A1B-2103890CA1CC}"/>
              </a:ext>
            </a:extLst>
          </p:cNvPr>
          <p:cNvSpPr>
            <a:spLocks noChangeArrowheads="1"/>
          </p:cNvSpPr>
          <p:nvPr/>
        </p:nvSpPr>
        <p:spPr bwMode="auto">
          <a:xfrm>
            <a:off x="7391400" y="4876800"/>
            <a:ext cx="228600" cy="228600"/>
          </a:xfrm>
          <a:prstGeom prst="ellipse">
            <a:avLst/>
          </a:prstGeom>
          <a:solidFill>
            <a:srgbClr val="FF0000"/>
          </a:solidFill>
          <a:ln w="571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39" name="Oval 64">
            <a:extLst>
              <a:ext uri="{FF2B5EF4-FFF2-40B4-BE49-F238E27FC236}">
                <a16:creationId xmlns:a16="http://schemas.microsoft.com/office/drawing/2014/main" id="{5281AE70-013E-40AF-A3C2-047D2527977E}"/>
              </a:ext>
            </a:extLst>
          </p:cNvPr>
          <p:cNvSpPr>
            <a:spLocks noChangeArrowheads="1"/>
          </p:cNvSpPr>
          <p:nvPr/>
        </p:nvSpPr>
        <p:spPr bwMode="auto">
          <a:xfrm>
            <a:off x="7924800" y="54864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40" name="Oval 65">
            <a:extLst>
              <a:ext uri="{FF2B5EF4-FFF2-40B4-BE49-F238E27FC236}">
                <a16:creationId xmlns:a16="http://schemas.microsoft.com/office/drawing/2014/main" id="{B7FC850E-946E-44CA-8410-3035034917BC}"/>
              </a:ext>
            </a:extLst>
          </p:cNvPr>
          <p:cNvSpPr>
            <a:spLocks noChangeArrowheads="1"/>
          </p:cNvSpPr>
          <p:nvPr/>
        </p:nvSpPr>
        <p:spPr bwMode="auto">
          <a:xfrm>
            <a:off x="5943600" y="54864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41" name="Oval 66">
            <a:extLst>
              <a:ext uri="{FF2B5EF4-FFF2-40B4-BE49-F238E27FC236}">
                <a16:creationId xmlns:a16="http://schemas.microsoft.com/office/drawing/2014/main" id="{DE4D1E0B-74C8-42B4-946C-1A28DD7B9BB0}"/>
              </a:ext>
            </a:extLst>
          </p:cNvPr>
          <p:cNvSpPr>
            <a:spLocks noChangeArrowheads="1"/>
          </p:cNvSpPr>
          <p:nvPr/>
        </p:nvSpPr>
        <p:spPr bwMode="auto">
          <a:xfrm>
            <a:off x="5105400" y="45720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42" name="Oval 67">
            <a:extLst>
              <a:ext uri="{FF2B5EF4-FFF2-40B4-BE49-F238E27FC236}">
                <a16:creationId xmlns:a16="http://schemas.microsoft.com/office/drawing/2014/main" id="{0CB2F5C0-5A14-43EC-829E-85FAC55D972E}"/>
              </a:ext>
            </a:extLst>
          </p:cNvPr>
          <p:cNvSpPr>
            <a:spLocks noChangeArrowheads="1"/>
          </p:cNvSpPr>
          <p:nvPr/>
        </p:nvSpPr>
        <p:spPr bwMode="auto">
          <a:xfrm>
            <a:off x="5105400" y="38862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43" name="Oval 68">
            <a:extLst>
              <a:ext uri="{FF2B5EF4-FFF2-40B4-BE49-F238E27FC236}">
                <a16:creationId xmlns:a16="http://schemas.microsoft.com/office/drawing/2014/main" id="{3F1CA3E7-29D7-44FD-9C8A-83984154D8F7}"/>
              </a:ext>
            </a:extLst>
          </p:cNvPr>
          <p:cNvSpPr>
            <a:spLocks noChangeArrowheads="1"/>
          </p:cNvSpPr>
          <p:nvPr/>
        </p:nvSpPr>
        <p:spPr bwMode="auto">
          <a:xfrm>
            <a:off x="5943600" y="35052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44" name="Oval 69">
            <a:extLst>
              <a:ext uri="{FF2B5EF4-FFF2-40B4-BE49-F238E27FC236}">
                <a16:creationId xmlns:a16="http://schemas.microsoft.com/office/drawing/2014/main" id="{366F8C0F-6F9B-4552-A8AB-DA00CD3988A4}"/>
              </a:ext>
            </a:extLst>
          </p:cNvPr>
          <p:cNvSpPr>
            <a:spLocks noChangeArrowheads="1"/>
          </p:cNvSpPr>
          <p:nvPr/>
        </p:nvSpPr>
        <p:spPr bwMode="auto">
          <a:xfrm>
            <a:off x="6781800" y="5638800"/>
            <a:ext cx="152400" cy="152400"/>
          </a:xfrm>
          <a:prstGeom prst="ellipse">
            <a:avLst/>
          </a:prstGeom>
          <a:solidFill>
            <a:srgbClr val="33CC33"/>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05545" name="AutoShape 70">
            <a:extLst>
              <a:ext uri="{FF2B5EF4-FFF2-40B4-BE49-F238E27FC236}">
                <a16:creationId xmlns:a16="http://schemas.microsoft.com/office/drawing/2014/main" id="{3E67EC16-1E5D-453D-97BC-4C6C71F066D0}"/>
              </a:ext>
            </a:extLst>
          </p:cNvPr>
          <p:cNvCxnSpPr>
            <a:cxnSpLocks noChangeShapeType="1"/>
            <a:stCxn id="105538" idx="6"/>
            <a:endCxn id="105539" idx="2"/>
          </p:cNvCxnSpPr>
          <p:nvPr/>
        </p:nvCxnSpPr>
        <p:spPr bwMode="auto">
          <a:xfrm>
            <a:off x="7648575" y="4991100"/>
            <a:ext cx="276225" cy="571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46" name="AutoShape 71">
            <a:extLst>
              <a:ext uri="{FF2B5EF4-FFF2-40B4-BE49-F238E27FC236}">
                <a16:creationId xmlns:a16="http://schemas.microsoft.com/office/drawing/2014/main" id="{533BC49E-9764-4DC8-8B13-4EE21CBCD15D}"/>
              </a:ext>
            </a:extLst>
          </p:cNvPr>
          <p:cNvCxnSpPr>
            <a:cxnSpLocks noChangeShapeType="1"/>
            <a:stCxn id="105525" idx="4"/>
            <a:endCxn id="105544" idx="7"/>
          </p:cNvCxnSpPr>
          <p:nvPr/>
        </p:nvCxnSpPr>
        <p:spPr bwMode="auto">
          <a:xfrm flipH="1">
            <a:off x="6911975" y="5486400"/>
            <a:ext cx="250825" cy="174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47" name="AutoShape 72">
            <a:extLst>
              <a:ext uri="{FF2B5EF4-FFF2-40B4-BE49-F238E27FC236}">
                <a16:creationId xmlns:a16="http://schemas.microsoft.com/office/drawing/2014/main" id="{A7DE0FC4-F8D2-442C-BD48-DDAED41C94B4}"/>
              </a:ext>
            </a:extLst>
          </p:cNvPr>
          <p:cNvCxnSpPr>
            <a:cxnSpLocks noChangeShapeType="1"/>
            <a:stCxn id="105526" idx="7"/>
            <a:endCxn id="105537" idx="4"/>
          </p:cNvCxnSpPr>
          <p:nvPr/>
        </p:nvCxnSpPr>
        <p:spPr bwMode="auto">
          <a:xfrm flipV="1">
            <a:off x="7140575" y="3581400"/>
            <a:ext cx="22225" cy="403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48" name="AutoShape 73">
            <a:extLst>
              <a:ext uri="{FF2B5EF4-FFF2-40B4-BE49-F238E27FC236}">
                <a16:creationId xmlns:a16="http://schemas.microsoft.com/office/drawing/2014/main" id="{1383321F-B042-47A3-A176-CFFC8A2C4445}"/>
              </a:ext>
            </a:extLst>
          </p:cNvPr>
          <p:cNvCxnSpPr>
            <a:cxnSpLocks noChangeShapeType="1"/>
            <a:stCxn id="105517" idx="0"/>
            <a:endCxn id="105543" idx="4"/>
          </p:cNvCxnSpPr>
          <p:nvPr/>
        </p:nvCxnSpPr>
        <p:spPr bwMode="auto">
          <a:xfrm flipV="1">
            <a:off x="5943600" y="3657600"/>
            <a:ext cx="76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49" name="AutoShape 74">
            <a:extLst>
              <a:ext uri="{FF2B5EF4-FFF2-40B4-BE49-F238E27FC236}">
                <a16:creationId xmlns:a16="http://schemas.microsoft.com/office/drawing/2014/main" id="{786FCC47-6C75-47C2-98E6-AAC7167D6CD4}"/>
              </a:ext>
            </a:extLst>
          </p:cNvPr>
          <p:cNvCxnSpPr>
            <a:cxnSpLocks noChangeShapeType="1"/>
            <a:stCxn id="105517" idx="2"/>
            <a:endCxn id="105542" idx="6"/>
          </p:cNvCxnSpPr>
          <p:nvPr/>
        </p:nvCxnSpPr>
        <p:spPr bwMode="auto">
          <a:xfrm flipH="1" flipV="1">
            <a:off x="5257800" y="3962400"/>
            <a:ext cx="6096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50" name="AutoShape 75">
            <a:extLst>
              <a:ext uri="{FF2B5EF4-FFF2-40B4-BE49-F238E27FC236}">
                <a16:creationId xmlns:a16="http://schemas.microsoft.com/office/drawing/2014/main" id="{B1DB7287-7B8D-402B-9E1F-8599975D89A8}"/>
              </a:ext>
            </a:extLst>
          </p:cNvPr>
          <p:cNvCxnSpPr>
            <a:cxnSpLocks noChangeShapeType="1"/>
            <a:stCxn id="105541" idx="6"/>
            <a:endCxn id="105520" idx="2"/>
          </p:cNvCxnSpPr>
          <p:nvPr/>
        </p:nvCxnSpPr>
        <p:spPr bwMode="auto">
          <a:xfrm>
            <a:off x="5257800" y="4648200"/>
            <a:ext cx="4572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51" name="AutoShape 76">
            <a:extLst>
              <a:ext uri="{FF2B5EF4-FFF2-40B4-BE49-F238E27FC236}">
                <a16:creationId xmlns:a16="http://schemas.microsoft.com/office/drawing/2014/main" id="{7C6C5B43-ECDC-42B1-B707-869C22EECBBB}"/>
              </a:ext>
            </a:extLst>
          </p:cNvPr>
          <p:cNvCxnSpPr>
            <a:cxnSpLocks noChangeShapeType="1"/>
            <a:stCxn id="105519" idx="4"/>
            <a:endCxn id="105540" idx="7"/>
          </p:cNvCxnSpPr>
          <p:nvPr/>
        </p:nvCxnSpPr>
        <p:spPr bwMode="auto">
          <a:xfrm>
            <a:off x="6019800" y="5181600"/>
            <a:ext cx="5397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5552" name="AutoShape 77">
            <a:extLst>
              <a:ext uri="{FF2B5EF4-FFF2-40B4-BE49-F238E27FC236}">
                <a16:creationId xmlns:a16="http://schemas.microsoft.com/office/drawing/2014/main" id="{86ABAD3C-8D6D-471C-B9EF-D2F04E2DC643}"/>
              </a:ext>
            </a:extLst>
          </p:cNvPr>
          <p:cNvCxnSpPr>
            <a:cxnSpLocks noChangeShapeType="1"/>
            <a:stCxn id="105522" idx="6"/>
            <a:endCxn id="105538" idx="2"/>
          </p:cNvCxnSpPr>
          <p:nvPr/>
        </p:nvCxnSpPr>
        <p:spPr bwMode="auto">
          <a:xfrm>
            <a:off x="6858000" y="4724400"/>
            <a:ext cx="504825" cy="2667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5553" name="Text Box 78">
            <a:extLst>
              <a:ext uri="{FF2B5EF4-FFF2-40B4-BE49-F238E27FC236}">
                <a16:creationId xmlns:a16="http://schemas.microsoft.com/office/drawing/2014/main" id="{8E9C4E6C-F3B0-40D4-940E-E9006526C5D6}"/>
              </a:ext>
            </a:extLst>
          </p:cNvPr>
          <p:cNvSpPr txBox="1">
            <a:spLocks noChangeArrowheads="1"/>
          </p:cNvSpPr>
          <p:nvPr/>
        </p:nvSpPr>
        <p:spPr bwMode="auto">
          <a:xfrm>
            <a:off x="2209800" y="3810000"/>
            <a:ext cx="67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solidFill>
                  <a:srgbClr val="FF0000"/>
                </a:solidFill>
              </a:rPr>
              <a:t>root</a:t>
            </a:r>
          </a:p>
        </p:txBody>
      </p:sp>
      <p:sp>
        <p:nvSpPr>
          <p:cNvPr id="105554" name="Text Box 79">
            <a:extLst>
              <a:ext uri="{FF2B5EF4-FFF2-40B4-BE49-F238E27FC236}">
                <a16:creationId xmlns:a16="http://schemas.microsoft.com/office/drawing/2014/main" id="{6E9A42DB-283F-4F27-B3F8-3A557D45F178}"/>
              </a:ext>
            </a:extLst>
          </p:cNvPr>
          <p:cNvSpPr txBox="1">
            <a:spLocks noChangeArrowheads="1"/>
          </p:cNvSpPr>
          <p:nvPr/>
        </p:nvSpPr>
        <p:spPr bwMode="auto">
          <a:xfrm>
            <a:off x="7620000" y="4648200"/>
            <a:ext cx="674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solidFill>
                  <a:srgbClr val="FF0000"/>
                </a:solidFill>
              </a:rPr>
              <a:t>root</a:t>
            </a:r>
          </a:p>
        </p:txBody>
      </p:sp>
      <p:sp>
        <p:nvSpPr>
          <p:cNvPr id="105555" name="AutoShape 80">
            <a:extLst>
              <a:ext uri="{FF2B5EF4-FFF2-40B4-BE49-F238E27FC236}">
                <a16:creationId xmlns:a16="http://schemas.microsoft.com/office/drawing/2014/main" id="{4F4F177E-4A6B-4DB3-B980-2ADA079E4CD8}"/>
              </a:ext>
            </a:extLst>
          </p:cNvPr>
          <p:cNvSpPr>
            <a:spLocks noChangeArrowheads="1"/>
          </p:cNvSpPr>
          <p:nvPr/>
        </p:nvSpPr>
        <p:spPr bwMode="auto">
          <a:xfrm>
            <a:off x="3886200" y="4724400"/>
            <a:ext cx="1066800" cy="533400"/>
          </a:xfrm>
          <a:prstGeom prst="leftRightArrow">
            <a:avLst>
              <a:gd name="adj1" fmla="val 50000"/>
              <a:gd name="adj2" fmla="val 40000"/>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05556" name="Text Box 81">
            <a:extLst>
              <a:ext uri="{FF2B5EF4-FFF2-40B4-BE49-F238E27FC236}">
                <a16:creationId xmlns:a16="http://schemas.microsoft.com/office/drawing/2014/main" id="{67EF0C8C-BDD7-4591-A605-41A9D3D01556}"/>
              </a:ext>
            </a:extLst>
          </p:cNvPr>
          <p:cNvSpPr txBox="1">
            <a:spLocks noChangeArrowheads="1"/>
          </p:cNvSpPr>
          <p:nvPr/>
        </p:nvSpPr>
        <p:spPr bwMode="auto">
          <a:xfrm>
            <a:off x="3705225" y="3200400"/>
            <a:ext cx="14684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solidFill>
                  <a:schemeClr val="accent2"/>
                </a:solidFill>
              </a:rPr>
              <a:t>Same tree </a:t>
            </a:r>
            <a:br>
              <a:rPr lang="en-US" altLang="en-US" sz="2400">
                <a:solidFill>
                  <a:schemeClr val="accent2"/>
                </a:solidFill>
              </a:rPr>
            </a:br>
            <a:r>
              <a:rPr lang="en-US" altLang="en-US" sz="2400">
                <a:solidFill>
                  <a:schemeClr val="accent2"/>
                </a:solidFill>
              </a:rPr>
              <a:t>except</a:t>
            </a:r>
            <a:br>
              <a:rPr lang="en-US" altLang="en-US" sz="2400">
                <a:solidFill>
                  <a:schemeClr val="accent2"/>
                </a:solidFill>
              </a:rPr>
            </a:br>
            <a:r>
              <a:rPr lang="en-US" altLang="en-US" sz="2400">
                <a:solidFill>
                  <a:schemeClr val="accent2"/>
                </a:solidFill>
              </a:rPr>
              <a:t>for choice</a:t>
            </a:r>
            <a:br>
              <a:rPr lang="en-US" altLang="en-US" sz="2400">
                <a:solidFill>
                  <a:schemeClr val="accent2"/>
                </a:solidFill>
              </a:rPr>
            </a:br>
            <a:r>
              <a:rPr lang="en-US" altLang="en-US" sz="2400">
                <a:solidFill>
                  <a:schemeClr val="accent2"/>
                </a:solidFill>
              </a:rPr>
              <a:t>of root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Date Placeholder 3">
            <a:extLst>
              <a:ext uri="{FF2B5EF4-FFF2-40B4-BE49-F238E27FC236}">
                <a16:creationId xmlns:a16="http://schemas.microsoft.com/office/drawing/2014/main" id="{6D34418D-E3DA-4DB1-9DA3-9004BA7770B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BC15BA91-4D97-4E28-A3A7-6879EB38C79B}"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07523" name="Footer Placeholder 4">
            <a:extLst>
              <a:ext uri="{FF2B5EF4-FFF2-40B4-BE49-F238E27FC236}">
                <a16:creationId xmlns:a16="http://schemas.microsoft.com/office/drawing/2014/main" id="{12DA5809-471B-49C0-BC3D-6C993D2EA31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07524" name="Slide Number Placeholder 5">
            <a:extLst>
              <a:ext uri="{FF2B5EF4-FFF2-40B4-BE49-F238E27FC236}">
                <a16:creationId xmlns:a16="http://schemas.microsoft.com/office/drawing/2014/main" id="{E7CF4557-3B97-43E2-9971-CD193B5BB3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4668A4E7-4A93-4B16-A77E-FEF22A49ACB1}" type="slidenum">
              <a:rPr lang="en-US" altLang="en-US" sz="1400">
                <a:solidFill>
                  <a:schemeClr val="bg1"/>
                </a:solidFill>
              </a:rPr>
              <a:pPr>
                <a:spcBef>
                  <a:spcPct val="0"/>
                </a:spcBef>
                <a:buFontTx/>
                <a:buNone/>
              </a:pPr>
              <a:t>53</a:t>
            </a:fld>
            <a:endParaRPr lang="en-US" altLang="en-US" sz="1400">
              <a:solidFill>
                <a:schemeClr val="bg1"/>
              </a:solidFill>
            </a:endParaRPr>
          </a:p>
        </p:txBody>
      </p:sp>
      <p:sp>
        <p:nvSpPr>
          <p:cNvPr id="107525" name="Rectangle 2">
            <a:extLst>
              <a:ext uri="{FF2B5EF4-FFF2-40B4-BE49-F238E27FC236}">
                <a16:creationId xmlns:a16="http://schemas.microsoft.com/office/drawing/2014/main" id="{4B086AF9-BDED-4D5A-8E7F-81A168672BDE}"/>
              </a:ext>
            </a:extLst>
          </p:cNvPr>
          <p:cNvSpPr>
            <a:spLocks noGrp="1" noChangeArrowheads="1"/>
          </p:cNvSpPr>
          <p:nvPr>
            <p:ph type="title"/>
          </p:nvPr>
        </p:nvSpPr>
        <p:spPr/>
        <p:txBody>
          <a:bodyPr/>
          <a:lstStyle/>
          <a:p>
            <a:r>
              <a:rPr lang="en-US" altLang="en-US" sz="3600"/>
              <a:t>Bài tập về các thuật ngữ của cây có gốc</a:t>
            </a:r>
            <a:br>
              <a:rPr lang="en-US" altLang="en-US" sz="3600"/>
            </a:br>
            <a:r>
              <a:rPr lang="en-US" altLang="en-US" sz="4000"/>
              <a:t>Rooted-Tree Terminology Exercise</a:t>
            </a:r>
          </a:p>
        </p:txBody>
      </p:sp>
      <p:sp>
        <p:nvSpPr>
          <p:cNvPr id="857091" name="Rectangle 3">
            <a:extLst>
              <a:ext uri="{FF2B5EF4-FFF2-40B4-BE49-F238E27FC236}">
                <a16:creationId xmlns:a16="http://schemas.microsoft.com/office/drawing/2014/main" id="{8F80A9F7-D2DE-4226-A5A4-F77E72D58844}"/>
              </a:ext>
            </a:extLst>
          </p:cNvPr>
          <p:cNvSpPr>
            <a:spLocks noGrp="1" noChangeArrowheads="1"/>
          </p:cNvSpPr>
          <p:nvPr>
            <p:ph type="body" idx="1"/>
          </p:nvPr>
        </p:nvSpPr>
        <p:spPr/>
        <p:txBody>
          <a:bodyPr/>
          <a:lstStyle/>
          <a:p>
            <a:pPr>
              <a:defRPr/>
            </a:pPr>
            <a:r>
              <a:rPr lang="en-US"/>
              <a:t>Tìm cha, con, </a:t>
            </a:r>
            <a:br>
              <a:rPr lang="en-US"/>
            </a:br>
            <a:r>
              <a:rPr lang="en-US"/>
              <a:t>anh em,</a:t>
            </a:r>
            <a:br>
              <a:rPr lang="en-US"/>
            </a:br>
            <a:r>
              <a:rPr lang="en-US"/>
              <a:t>tổ tiên, &amp; </a:t>
            </a:r>
            <a:br>
              <a:rPr lang="en-US"/>
            </a:br>
            <a:r>
              <a:rPr lang="en-US"/>
              <a:t>hậu duệ  </a:t>
            </a:r>
            <a:br>
              <a:rPr lang="en-US"/>
            </a:br>
            <a:r>
              <a:rPr lang="en-US"/>
              <a:t>của đỉnh f.</a:t>
            </a:r>
          </a:p>
        </p:txBody>
      </p:sp>
      <p:sp>
        <p:nvSpPr>
          <p:cNvPr id="107527" name="Oval 4">
            <a:extLst>
              <a:ext uri="{FF2B5EF4-FFF2-40B4-BE49-F238E27FC236}">
                <a16:creationId xmlns:a16="http://schemas.microsoft.com/office/drawing/2014/main" id="{054070B1-955A-43BA-9173-92104001A6C1}"/>
              </a:ext>
            </a:extLst>
          </p:cNvPr>
          <p:cNvSpPr>
            <a:spLocks noChangeArrowheads="1"/>
          </p:cNvSpPr>
          <p:nvPr/>
        </p:nvSpPr>
        <p:spPr bwMode="auto">
          <a:xfrm>
            <a:off x="5410200" y="3962400"/>
            <a:ext cx="304800" cy="304800"/>
          </a:xfrm>
          <a:prstGeom prst="ellipse">
            <a:avLst/>
          </a:prstGeom>
          <a:solidFill>
            <a:srgbClr val="FFCCCC"/>
          </a:solidFill>
          <a:ln w="571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a</a:t>
            </a:r>
          </a:p>
        </p:txBody>
      </p:sp>
      <p:sp>
        <p:nvSpPr>
          <p:cNvPr id="107528" name="Oval 5">
            <a:extLst>
              <a:ext uri="{FF2B5EF4-FFF2-40B4-BE49-F238E27FC236}">
                <a16:creationId xmlns:a16="http://schemas.microsoft.com/office/drawing/2014/main" id="{4BC7720C-25FD-427F-B609-371032EC6CCD}"/>
              </a:ext>
            </a:extLst>
          </p:cNvPr>
          <p:cNvSpPr>
            <a:spLocks noChangeArrowheads="1"/>
          </p:cNvSpPr>
          <p:nvPr/>
        </p:nvSpPr>
        <p:spPr bwMode="auto">
          <a:xfrm>
            <a:off x="4191000" y="3429000"/>
            <a:ext cx="304800" cy="304800"/>
          </a:xfrm>
          <a:prstGeom prst="ellipse">
            <a:avLst/>
          </a:prstGeom>
          <a:solidFill>
            <a:srgbClr val="FFCC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b</a:t>
            </a:r>
          </a:p>
        </p:txBody>
      </p:sp>
      <p:sp>
        <p:nvSpPr>
          <p:cNvPr id="107529" name="Oval 6">
            <a:extLst>
              <a:ext uri="{FF2B5EF4-FFF2-40B4-BE49-F238E27FC236}">
                <a16:creationId xmlns:a16="http://schemas.microsoft.com/office/drawing/2014/main" id="{2661F0D4-8C68-4A70-A90E-E4B4085BC452}"/>
              </a:ext>
            </a:extLst>
          </p:cNvPr>
          <p:cNvSpPr>
            <a:spLocks noChangeArrowheads="1"/>
          </p:cNvSpPr>
          <p:nvPr/>
        </p:nvSpPr>
        <p:spPr bwMode="auto">
          <a:xfrm>
            <a:off x="6324600" y="4114800"/>
            <a:ext cx="304800" cy="304800"/>
          </a:xfrm>
          <a:prstGeom prst="ellipse">
            <a:avLst/>
          </a:prstGeom>
          <a:solidFill>
            <a:srgbClr val="FFCC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c</a:t>
            </a:r>
          </a:p>
        </p:txBody>
      </p:sp>
      <p:sp>
        <p:nvSpPr>
          <p:cNvPr id="107530" name="Oval 7">
            <a:extLst>
              <a:ext uri="{FF2B5EF4-FFF2-40B4-BE49-F238E27FC236}">
                <a16:creationId xmlns:a16="http://schemas.microsoft.com/office/drawing/2014/main" id="{64968E87-2E0D-4B9C-AD87-24EAEC3E30D0}"/>
              </a:ext>
            </a:extLst>
          </p:cNvPr>
          <p:cNvSpPr>
            <a:spLocks noChangeArrowheads="1"/>
          </p:cNvSpPr>
          <p:nvPr/>
        </p:nvSpPr>
        <p:spPr bwMode="auto">
          <a:xfrm>
            <a:off x="5181600" y="3048000"/>
            <a:ext cx="304800" cy="304800"/>
          </a:xfrm>
          <a:prstGeom prst="ellipse">
            <a:avLst/>
          </a:prstGeom>
          <a:solidFill>
            <a:srgbClr val="FFCC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d</a:t>
            </a:r>
          </a:p>
        </p:txBody>
      </p:sp>
      <p:sp>
        <p:nvSpPr>
          <p:cNvPr id="107531" name="Oval 8">
            <a:extLst>
              <a:ext uri="{FF2B5EF4-FFF2-40B4-BE49-F238E27FC236}">
                <a16:creationId xmlns:a16="http://schemas.microsoft.com/office/drawing/2014/main" id="{58F46CAD-095F-4F88-86A0-6547FF5457C9}"/>
              </a:ext>
            </a:extLst>
          </p:cNvPr>
          <p:cNvSpPr>
            <a:spLocks noChangeArrowheads="1"/>
          </p:cNvSpPr>
          <p:nvPr/>
        </p:nvSpPr>
        <p:spPr bwMode="auto">
          <a:xfrm>
            <a:off x="3505200" y="4267200"/>
            <a:ext cx="304800" cy="304800"/>
          </a:xfrm>
          <a:prstGeom prst="ellipse">
            <a:avLst/>
          </a:prstGeom>
          <a:solidFill>
            <a:srgbClr val="FFCC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e</a:t>
            </a:r>
          </a:p>
        </p:txBody>
      </p:sp>
      <p:sp>
        <p:nvSpPr>
          <p:cNvPr id="107532" name="Oval 9">
            <a:extLst>
              <a:ext uri="{FF2B5EF4-FFF2-40B4-BE49-F238E27FC236}">
                <a16:creationId xmlns:a16="http://schemas.microsoft.com/office/drawing/2014/main" id="{9AB96BEB-D22F-483C-81BB-3FC3D8825352}"/>
              </a:ext>
            </a:extLst>
          </p:cNvPr>
          <p:cNvSpPr>
            <a:spLocks noChangeArrowheads="1"/>
          </p:cNvSpPr>
          <p:nvPr/>
        </p:nvSpPr>
        <p:spPr bwMode="auto">
          <a:xfrm>
            <a:off x="6400800" y="5029200"/>
            <a:ext cx="304800" cy="304800"/>
          </a:xfrm>
          <a:prstGeom prst="ellipse">
            <a:avLst/>
          </a:prstGeom>
          <a:solidFill>
            <a:srgbClr val="FFCC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f</a:t>
            </a:r>
          </a:p>
        </p:txBody>
      </p:sp>
      <p:sp>
        <p:nvSpPr>
          <p:cNvPr id="107533" name="Oval 10">
            <a:extLst>
              <a:ext uri="{FF2B5EF4-FFF2-40B4-BE49-F238E27FC236}">
                <a16:creationId xmlns:a16="http://schemas.microsoft.com/office/drawing/2014/main" id="{E88B076D-051E-40D3-A541-198146CA87F7}"/>
              </a:ext>
            </a:extLst>
          </p:cNvPr>
          <p:cNvSpPr>
            <a:spLocks noChangeArrowheads="1"/>
          </p:cNvSpPr>
          <p:nvPr/>
        </p:nvSpPr>
        <p:spPr bwMode="auto">
          <a:xfrm>
            <a:off x="7696200" y="4191000"/>
            <a:ext cx="304800" cy="304800"/>
          </a:xfrm>
          <a:prstGeom prst="ellipse">
            <a:avLst/>
          </a:prstGeom>
          <a:solidFill>
            <a:srgbClr val="FFCC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g</a:t>
            </a:r>
          </a:p>
        </p:txBody>
      </p:sp>
      <p:sp>
        <p:nvSpPr>
          <p:cNvPr id="107534" name="Oval 11">
            <a:extLst>
              <a:ext uri="{FF2B5EF4-FFF2-40B4-BE49-F238E27FC236}">
                <a16:creationId xmlns:a16="http://schemas.microsoft.com/office/drawing/2014/main" id="{A579FC2E-DA9F-48AC-93AD-971D52F4938C}"/>
              </a:ext>
            </a:extLst>
          </p:cNvPr>
          <p:cNvSpPr>
            <a:spLocks noChangeArrowheads="1"/>
          </p:cNvSpPr>
          <p:nvPr/>
        </p:nvSpPr>
        <p:spPr bwMode="auto">
          <a:xfrm>
            <a:off x="5562600" y="2286000"/>
            <a:ext cx="304800" cy="304800"/>
          </a:xfrm>
          <a:prstGeom prst="ellipse">
            <a:avLst/>
          </a:prstGeom>
          <a:solidFill>
            <a:srgbClr val="FFCC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h</a:t>
            </a:r>
          </a:p>
        </p:txBody>
      </p:sp>
      <p:sp>
        <p:nvSpPr>
          <p:cNvPr id="107535" name="Oval 12">
            <a:extLst>
              <a:ext uri="{FF2B5EF4-FFF2-40B4-BE49-F238E27FC236}">
                <a16:creationId xmlns:a16="http://schemas.microsoft.com/office/drawing/2014/main" id="{90A1DDEA-DBBE-4FD6-8D3A-51BE7B93F4B5}"/>
              </a:ext>
            </a:extLst>
          </p:cNvPr>
          <p:cNvSpPr>
            <a:spLocks noChangeArrowheads="1"/>
          </p:cNvSpPr>
          <p:nvPr/>
        </p:nvSpPr>
        <p:spPr bwMode="auto">
          <a:xfrm>
            <a:off x="1371600" y="4648200"/>
            <a:ext cx="304800" cy="304800"/>
          </a:xfrm>
          <a:prstGeom prst="ellipse">
            <a:avLst/>
          </a:prstGeom>
          <a:solidFill>
            <a:srgbClr val="FFCC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i</a:t>
            </a:r>
          </a:p>
        </p:txBody>
      </p:sp>
      <p:sp>
        <p:nvSpPr>
          <p:cNvPr id="107536" name="Oval 13">
            <a:extLst>
              <a:ext uri="{FF2B5EF4-FFF2-40B4-BE49-F238E27FC236}">
                <a16:creationId xmlns:a16="http://schemas.microsoft.com/office/drawing/2014/main" id="{B12A221C-1EEB-4E46-B644-7D28755C942C}"/>
              </a:ext>
            </a:extLst>
          </p:cNvPr>
          <p:cNvSpPr>
            <a:spLocks noChangeArrowheads="1"/>
          </p:cNvSpPr>
          <p:nvPr/>
        </p:nvSpPr>
        <p:spPr bwMode="auto">
          <a:xfrm>
            <a:off x="3429000" y="5486400"/>
            <a:ext cx="304800" cy="304800"/>
          </a:xfrm>
          <a:prstGeom prst="ellipse">
            <a:avLst/>
          </a:prstGeom>
          <a:solidFill>
            <a:srgbClr val="99FF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j</a:t>
            </a:r>
          </a:p>
        </p:txBody>
      </p:sp>
      <p:sp>
        <p:nvSpPr>
          <p:cNvPr id="107537" name="Oval 14">
            <a:extLst>
              <a:ext uri="{FF2B5EF4-FFF2-40B4-BE49-F238E27FC236}">
                <a16:creationId xmlns:a16="http://schemas.microsoft.com/office/drawing/2014/main" id="{E4077690-EDEF-459D-A325-DA1AB534A407}"/>
              </a:ext>
            </a:extLst>
          </p:cNvPr>
          <p:cNvSpPr>
            <a:spLocks noChangeArrowheads="1"/>
          </p:cNvSpPr>
          <p:nvPr/>
        </p:nvSpPr>
        <p:spPr bwMode="auto">
          <a:xfrm>
            <a:off x="4724400" y="5486400"/>
            <a:ext cx="304800" cy="304800"/>
          </a:xfrm>
          <a:prstGeom prst="ellipse">
            <a:avLst/>
          </a:prstGeom>
          <a:solidFill>
            <a:srgbClr val="FFCC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k</a:t>
            </a:r>
          </a:p>
        </p:txBody>
      </p:sp>
      <p:sp>
        <p:nvSpPr>
          <p:cNvPr id="107538" name="Oval 15">
            <a:extLst>
              <a:ext uri="{FF2B5EF4-FFF2-40B4-BE49-F238E27FC236}">
                <a16:creationId xmlns:a16="http://schemas.microsoft.com/office/drawing/2014/main" id="{EE3392D4-968A-4BEE-91CB-79A4B881CAC9}"/>
              </a:ext>
            </a:extLst>
          </p:cNvPr>
          <p:cNvSpPr>
            <a:spLocks noChangeArrowheads="1"/>
          </p:cNvSpPr>
          <p:nvPr/>
        </p:nvSpPr>
        <p:spPr bwMode="auto">
          <a:xfrm>
            <a:off x="7696200" y="5410200"/>
            <a:ext cx="304800" cy="304800"/>
          </a:xfrm>
          <a:prstGeom prst="ellipse">
            <a:avLst/>
          </a:prstGeom>
          <a:solidFill>
            <a:srgbClr val="99FF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l</a:t>
            </a:r>
          </a:p>
        </p:txBody>
      </p:sp>
      <p:sp>
        <p:nvSpPr>
          <p:cNvPr id="107539" name="Oval 16">
            <a:extLst>
              <a:ext uri="{FF2B5EF4-FFF2-40B4-BE49-F238E27FC236}">
                <a16:creationId xmlns:a16="http://schemas.microsoft.com/office/drawing/2014/main" id="{B1BC8CE8-F186-4A85-ACCD-D3328752E73B}"/>
              </a:ext>
            </a:extLst>
          </p:cNvPr>
          <p:cNvSpPr>
            <a:spLocks noChangeArrowheads="1"/>
          </p:cNvSpPr>
          <p:nvPr/>
        </p:nvSpPr>
        <p:spPr bwMode="auto">
          <a:xfrm>
            <a:off x="7696200" y="3276600"/>
            <a:ext cx="304800" cy="304800"/>
          </a:xfrm>
          <a:prstGeom prst="ellipse">
            <a:avLst/>
          </a:prstGeom>
          <a:solidFill>
            <a:srgbClr val="FFCC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m</a:t>
            </a:r>
          </a:p>
        </p:txBody>
      </p:sp>
      <p:sp>
        <p:nvSpPr>
          <p:cNvPr id="107540" name="Oval 17">
            <a:extLst>
              <a:ext uri="{FF2B5EF4-FFF2-40B4-BE49-F238E27FC236}">
                <a16:creationId xmlns:a16="http://schemas.microsoft.com/office/drawing/2014/main" id="{12731FB7-6F5D-49EE-B4F1-8E4235F8C114}"/>
              </a:ext>
            </a:extLst>
          </p:cNvPr>
          <p:cNvSpPr>
            <a:spLocks noChangeArrowheads="1"/>
          </p:cNvSpPr>
          <p:nvPr/>
        </p:nvSpPr>
        <p:spPr bwMode="auto">
          <a:xfrm>
            <a:off x="6705600" y="2209800"/>
            <a:ext cx="304800" cy="304800"/>
          </a:xfrm>
          <a:prstGeom prst="ellipse">
            <a:avLst/>
          </a:prstGeom>
          <a:solidFill>
            <a:srgbClr val="99FF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n</a:t>
            </a:r>
          </a:p>
        </p:txBody>
      </p:sp>
      <p:sp>
        <p:nvSpPr>
          <p:cNvPr id="107541" name="Oval 18">
            <a:extLst>
              <a:ext uri="{FF2B5EF4-FFF2-40B4-BE49-F238E27FC236}">
                <a16:creationId xmlns:a16="http://schemas.microsoft.com/office/drawing/2014/main" id="{A69D736F-435D-4538-A8DD-7D1203BD3BAF}"/>
              </a:ext>
            </a:extLst>
          </p:cNvPr>
          <p:cNvSpPr>
            <a:spLocks noChangeArrowheads="1"/>
          </p:cNvSpPr>
          <p:nvPr/>
        </p:nvSpPr>
        <p:spPr bwMode="auto">
          <a:xfrm>
            <a:off x="4419600" y="2133600"/>
            <a:ext cx="304800" cy="304800"/>
          </a:xfrm>
          <a:prstGeom prst="ellipse">
            <a:avLst/>
          </a:prstGeom>
          <a:solidFill>
            <a:srgbClr val="99FF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o</a:t>
            </a:r>
          </a:p>
        </p:txBody>
      </p:sp>
      <p:sp>
        <p:nvSpPr>
          <p:cNvPr id="107542" name="Oval 19">
            <a:extLst>
              <a:ext uri="{FF2B5EF4-FFF2-40B4-BE49-F238E27FC236}">
                <a16:creationId xmlns:a16="http://schemas.microsoft.com/office/drawing/2014/main" id="{C131D39A-26B4-4297-AC65-5F9B049AEE1C}"/>
              </a:ext>
            </a:extLst>
          </p:cNvPr>
          <p:cNvSpPr>
            <a:spLocks noChangeArrowheads="1"/>
          </p:cNvSpPr>
          <p:nvPr/>
        </p:nvSpPr>
        <p:spPr bwMode="auto">
          <a:xfrm>
            <a:off x="1219200" y="5486400"/>
            <a:ext cx="304800" cy="304800"/>
          </a:xfrm>
          <a:prstGeom prst="ellipse">
            <a:avLst/>
          </a:prstGeom>
          <a:solidFill>
            <a:srgbClr val="99FF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p</a:t>
            </a:r>
          </a:p>
        </p:txBody>
      </p:sp>
      <p:sp>
        <p:nvSpPr>
          <p:cNvPr id="107543" name="Oval 20">
            <a:extLst>
              <a:ext uri="{FF2B5EF4-FFF2-40B4-BE49-F238E27FC236}">
                <a16:creationId xmlns:a16="http://schemas.microsoft.com/office/drawing/2014/main" id="{4B3ED7D3-A67E-4020-A501-A772D5978C75}"/>
              </a:ext>
            </a:extLst>
          </p:cNvPr>
          <p:cNvSpPr>
            <a:spLocks noChangeArrowheads="1"/>
          </p:cNvSpPr>
          <p:nvPr/>
        </p:nvSpPr>
        <p:spPr bwMode="auto">
          <a:xfrm>
            <a:off x="4495800" y="4572000"/>
            <a:ext cx="304800" cy="304800"/>
          </a:xfrm>
          <a:prstGeom prst="ellipse">
            <a:avLst/>
          </a:prstGeom>
          <a:solidFill>
            <a:srgbClr val="99FF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q</a:t>
            </a:r>
          </a:p>
        </p:txBody>
      </p:sp>
      <p:sp>
        <p:nvSpPr>
          <p:cNvPr id="107544" name="Oval 21">
            <a:extLst>
              <a:ext uri="{FF2B5EF4-FFF2-40B4-BE49-F238E27FC236}">
                <a16:creationId xmlns:a16="http://schemas.microsoft.com/office/drawing/2014/main" id="{5FF60013-1736-4FCA-927D-321ADBB12494}"/>
              </a:ext>
            </a:extLst>
          </p:cNvPr>
          <p:cNvSpPr>
            <a:spLocks noChangeArrowheads="1"/>
          </p:cNvSpPr>
          <p:nvPr/>
        </p:nvSpPr>
        <p:spPr bwMode="auto">
          <a:xfrm>
            <a:off x="7696200" y="2286000"/>
            <a:ext cx="304800" cy="304800"/>
          </a:xfrm>
          <a:prstGeom prst="ellipse">
            <a:avLst/>
          </a:prstGeom>
          <a:solidFill>
            <a:srgbClr val="99FF66"/>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r</a:t>
            </a:r>
          </a:p>
        </p:txBody>
      </p:sp>
      <p:cxnSp>
        <p:nvCxnSpPr>
          <p:cNvPr id="107545" name="AutoShape 22">
            <a:extLst>
              <a:ext uri="{FF2B5EF4-FFF2-40B4-BE49-F238E27FC236}">
                <a16:creationId xmlns:a16="http://schemas.microsoft.com/office/drawing/2014/main" id="{F3316777-9450-4B29-B432-F1C7D4F5DF0C}"/>
              </a:ext>
            </a:extLst>
          </p:cNvPr>
          <p:cNvCxnSpPr>
            <a:cxnSpLocks noChangeShapeType="1"/>
            <a:stCxn id="107527" idx="1"/>
            <a:endCxn id="107528" idx="6"/>
          </p:cNvCxnSpPr>
          <p:nvPr/>
        </p:nvCxnSpPr>
        <p:spPr bwMode="auto">
          <a:xfrm flipH="1" flipV="1">
            <a:off x="4495800" y="3581400"/>
            <a:ext cx="958850" cy="3968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546" name="AutoShape 23">
            <a:extLst>
              <a:ext uri="{FF2B5EF4-FFF2-40B4-BE49-F238E27FC236}">
                <a16:creationId xmlns:a16="http://schemas.microsoft.com/office/drawing/2014/main" id="{59BF8819-157B-4B15-842C-3E0523429F8F}"/>
              </a:ext>
            </a:extLst>
          </p:cNvPr>
          <p:cNvCxnSpPr>
            <a:cxnSpLocks noChangeShapeType="1"/>
            <a:stCxn id="107527" idx="6"/>
            <a:endCxn id="107529" idx="2"/>
          </p:cNvCxnSpPr>
          <p:nvPr/>
        </p:nvCxnSpPr>
        <p:spPr bwMode="auto">
          <a:xfrm>
            <a:off x="5743575" y="4114800"/>
            <a:ext cx="581025"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547" name="AutoShape 24">
            <a:extLst>
              <a:ext uri="{FF2B5EF4-FFF2-40B4-BE49-F238E27FC236}">
                <a16:creationId xmlns:a16="http://schemas.microsoft.com/office/drawing/2014/main" id="{ECFA5D65-F7C9-472B-9405-6D534ED3C521}"/>
              </a:ext>
            </a:extLst>
          </p:cNvPr>
          <p:cNvCxnSpPr>
            <a:cxnSpLocks noChangeShapeType="1"/>
            <a:stCxn id="107527" idx="0"/>
            <a:endCxn id="107530" idx="4"/>
          </p:cNvCxnSpPr>
          <p:nvPr/>
        </p:nvCxnSpPr>
        <p:spPr bwMode="auto">
          <a:xfrm flipH="1" flipV="1">
            <a:off x="5334000" y="3352800"/>
            <a:ext cx="228600" cy="581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548" name="AutoShape 25">
            <a:extLst>
              <a:ext uri="{FF2B5EF4-FFF2-40B4-BE49-F238E27FC236}">
                <a16:creationId xmlns:a16="http://schemas.microsoft.com/office/drawing/2014/main" id="{8F4D1FEE-E6CF-4D3F-B6F8-40DF52605FEF}"/>
              </a:ext>
            </a:extLst>
          </p:cNvPr>
          <p:cNvCxnSpPr>
            <a:cxnSpLocks noChangeShapeType="1"/>
            <a:stCxn id="107528" idx="3"/>
            <a:endCxn id="107531" idx="7"/>
          </p:cNvCxnSpPr>
          <p:nvPr/>
        </p:nvCxnSpPr>
        <p:spPr bwMode="auto">
          <a:xfrm flipH="1">
            <a:off x="3765550" y="3689350"/>
            <a:ext cx="469900" cy="6223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549" name="AutoShape 26">
            <a:extLst>
              <a:ext uri="{FF2B5EF4-FFF2-40B4-BE49-F238E27FC236}">
                <a16:creationId xmlns:a16="http://schemas.microsoft.com/office/drawing/2014/main" id="{5F62C558-9575-47AB-8089-C81EC9FBC561}"/>
              </a:ext>
            </a:extLst>
          </p:cNvPr>
          <p:cNvCxnSpPr>
            <a:cxnSpLocks noChangeShapeType="1"/>
            <a:stCxn id="107529" idx="4"/>
            <a:endCxn id="107532" idx="0"/>
          </p:cNvCxnSpPr>
          <p:nvPr/>
        </p:nvCxnSpPr>
        <p:spPr bwMode="auto">
          <a:xfrm>
            <a:off x="6477000" y="4419600"/>
            <a:ext cx="7620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550" name="AutoShape 27">
            <a:extLst>
              <a:ext uri="{FF2B5EF4-FFF2-40B4-BE49-F238E27FC236}">
                <a16:creationId xmlns:a16="http://schemas.microsoft.com/office/drawing/2014/main" id="{BD58266E-7378-4B05-A54D-1F84B4D3C597}"/>
              </a:ext>
            </a:extLst>
          </p:cNvPr>
          <p:cNvCxnSpPr>
            <a:cxnSpLocks noChangeShapeType="1"/>
            <a:stCxn id="107529" idx="6"/>
            <a:endCxn id="107533" idx="2"/>
          </p:cNvCxnSpPr>
          <p:nvPr/>
        </p:nvCxnSpPr>
        <p:spPr bwMode="auto">
          <a:xfrm>
            <a:off x="6629400" y="4267200"/>
            <a:ext cx="10668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551" name="AutoShape 28">
            <a:extLst>
              <a:ext uri="{FF2B5EF4-FFF2-40B4-BE49-F238E27FC236}">
                <a16:creationId xmlns:a16="http://schemas.microsoft.com/office/drawing/2014/main" id="{A6C81B12-9795-4779-98F1-9D6432C37715}"/>
              </a:ext>
            </a:extLst>
          </p:cNvPr>
          <p:cNvCxnSpPr>
            <a:cxnSpLocks noChangeShapeType="1"/>
            <a:stCxn id="107530" idx="7"/>
            <a:endCxn id="107534" idx="3"/>
          </p:cNvCxnSpPr>
          <p:nvPr/>
        </p:nvCxnSpPr>
        <p:spPr bwMode="auto">
          <a:xfrm flipV="1">
            <a:off x="5441950" y="2546350"/>
            <a:ext cx="165100" cy="5461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552" name="AutoShape 29">
            <a:extLst>
              <a:ext uri="{FF2B5EF4-FFF2-40B4-BE49-F238E27FC236}">
                <a16:creationId xmlns:a16="http://schemas.microsoft.com/office/drawing/2014/main" id="{2D5A6DA3-C296-4181-956C-352A9D0D48EB}"/>
              </a:ext>
            </a:extLst>
          </p:cNvPr>
          <p:cNvCxnSpPr>
            <a:cxnSpLocks noChangeShapeType="1"/>
            <a:stCxn id="107531" idx="3"/>
            <a:endCxn id="107535" idx="7"/>
          </p:cNvCxnSpPr>
          <p:nvPr/>
        </p:nvCxnSpPr>
        <p:spPr bwMode="auto">
          <a:xfrm flipH="1">
            <a:off x="1631950" y="4527550"/>
            <a:ext cx="1917700" cy="1651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553" name="AutoShape 30">
            <a:extLst>
              <a:ext uri="{FF2B5EF4-FFF2-40B4-BE49-F238E27FC236}">
                <a16:creationId xmlns:a16="http://schemas.microsoft.com/office/drawing/2014/main" id="{DDA99AB8-39B8-490E-A1EB-D10B0E7F6BA7}"/>
              </a:ext>
            </a:extLst>
          </p:cNvPr>
          <p:cNvCxnSpPr>
            <a:cxnSpLocks noChangeShapeType="1"/>
            <a:stCxn id="107531" idx="4"/>
            <a:endCxn id="107536" idx="0"/>
          </p:cNvCxnSpPr>
          <p:nvPr/>
        </p:nvCxnSpPr>
        <p:spPr bwMode="auto">
          <a:xfrm flipH="1">
            <a:off x="3581400" y="4572000"/>
            <a:ext cx="76200" cy="914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554" name="AutoShape 31">
            <a:extLst>
              <a:ext uri="{FF2B5EF4-FFF2-40B4-BE49-F238E27FC236}">
                <a16:creationId xmlns:a16="http://schemas.microsoft.com/office/drawing/2014/main" id="{48FACDA2-9A5C-4B02-944D-CBAE2E63F4E7}"/>
              </a:ext>
            </a:extLst>
          </p:cNvPr>
          <p:cNvCxnSpPr>
            <a:cxnSpLocks noChangeShapeType="1"/>
            <a:stCxn id="107532" idx="3"/>
            <a:endCxn id="107537" idx="6"/>
          </p:cNvCxnSpPr>
          <p:nvPr/>
        </p:nvCxnSpPr>
        <p:spPr bwMode="auto">
          <a:xfrm flipH="1">
            <a:off x="5029200" y="5289550"/>
            <a:ext cx="1416050" cy="3492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555" name="AutoShape 32">
            <a:extLst>
              <a:ext uri="{FF2B5EF4-FFF2-40B4-BE49-F238E27FC236}">
                <a16:creationId xmlns:a16="http://schemas.microsoft.com/office/drawing/2014/main" id="{95E27297-5D44-43FA-804F-5D8EEE0A3577}"/>
              </a:ext>
            </a:extLst>
          </p:cNvPr>
          <p:cNvCxnSpPr>
            <a:cxnSpLocks noChangeShapeType="1"/>
            <a:stCxn id="107532" idx="5"/>
            <a:endCxn id="107538" idx="1"/>
          </p:cNvCxnSpPr>
          <p:nvPr/>
        </p:nvCxnSpPr>
        <p:spPr bwMode="auto">
          <a:xfrm>
            <a:off x="6661150" y="5289550"/>
            <a:ext cx="1079500" cy="1651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556" name="AutoShape 33">
            <a:extLst>
              <a:ext uri="{FF2B5EF4-FFF2-40B4-BE49-F238E27FC236}">
                <a16:creationId xmlns:a16="http://schemas.microsoft.com/office/drawing/2014/main" id="{D909D6D1-5191-46EC-B399-02E84D3DDA00}"/>
              </a:ext>
            </a:extLst>
          </p:cNvPr>
          <p:cNvCxnSpPr>
            <a:cxnSpLocks noChangeShapeType="1"/>
            <a:stCxn id="107537" idx="1"/>
            <a:endCxn id="107543" idx="4"/>
          </p:cNvCxnSpPr>
          <p:nvPr/>
        </p:nvCxnSpPr>
        <p:spPr bwMode="auto">
          <a:xfrm flipH="1" flipV="1">
            <a:off x="4648200" y="4876800"/>
            <a:ext cx="120650" cy="654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557" name="AutoShape 34">
            <a:extLst>
              <a:ext uri="{FF2B5EF4-FFF2-40B4-BE49-F238E27FC236}">
                <a16:creationId xmlns:a16="http://schemas.microsoft.com/office/drawing/2014/main" id="{EF77BE7E-1424-48E9-A57B-100110F49C15}"/>
              </a:ext>
            </a:extLst>
          </p:cNvPr>
          <p:cNvCxnSpPr>
            <a:cxnSpLocks noChangeShapeType="1"/>
            <a:stCxn id="107533" idx="0"/>
            <a:endCxn id="107539" idx="4"/>
          </p:cNvCxnSpPr>
          <p:nvPr/>
        </p:nvCxnSpPr>
        <p:spPr bwMode="auto">
          <a:xfrm flipV="1">
            <a:off x="7848600" y="3581400"/>
            <a:ext cx="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558" name="AutoShape 35">
            <a:extLst>
              <a:ext uri="{FF2B5EF4-FFF2-40B4-BE49-F238E27FC236}">
                <a16:creationId xmlns:a16="http://schemas.microsoft.com/office/drawing/2014/main" id="{EF1C8040-8636-4A5F-B2D8-59381A4EA48B}"/>
              </a:ext>
            </a:extLst>
          </p:cNvPr>
          <p:cNvCxnSpPr>
            <a:cxnSpLocks noChangeShapeType="1"/>
            <a:stCxn id="107534" idx="6"/>
            <a:endCxn id="107540" idx="2"/>
          </p:cNvCxnSpPr>
          <p:nvPr/>
        </p:nvCxnSpPr>
        <p:spPr bwMode="auto">
          <a:xfrm flipV="1">
            <a:off x="5867400" y="2362200"/>
            <a:ext cx="8382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559" name="AutoShape 36">
            <a:extLst>
              <a:ext uri="{FF2B5EF4-FFF2-40B4-BE49-F238E27FC236}">
                <a16:creationId xmlns:a16="http://schemas.microsoft.com/office/drawing/2014/main" id="{6FB6BA30-F8E6-4438-9DBD-4EFCD9FAA131}"/>
              </a:ext>
            </a:extLst>
          </p:cNvPr>
          <p:cNvCxnSpPr>
            <a:cxnSpLocks noChangeShapeType="1"/>
            <a:stCxn id="107534" idx="2"/>
            <a:endCxn id="107541" idx="6"/>
          </p:cNvCxnSpPr>
          <p:nvPr/>
        </p:nvCxnSpPr>
        <p:spPr bwMode="auto">
          <a:xfrm flipH="1" flipV="1">
            <a:off x="4724400" y="2286000"/>
            <a:ext cx="8382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560" name="AutoShape 37">
            <a:extLst>
              <a:ext uri="{FF2B5EF4-FFF2-40B4-BE49-F238E27FC236}">
                <a16:creationId xmlns:a16="http://schemas.microsoft.com/office/drawing/2014/main" id="{32147D80-F3B8-40DC-ABDF-FB550F2AFD79}"/>
              </a:ext>
            </a:extLst>
          </p:cNvPr>
          <p:cNvCxnSpPr>
            <a:cxnSpLocks noChangeShapeType="1"/>
            <a:stCxn id="107539" idx="0"/>
            <a:endCxn id="107544" idx="4"/>
          </p:cNvCxnSpPr>
          <p:nvPr/>
        </p:nvCxnSpPr>
        <p:spPr bwMode="auto">
          <a:xfrm flipV="1">
            <a:off x="7848600" y="2590800"/>
            <a:ext cx="0" cy="685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7561" name="AutoShape 38">
            <a:extLst>
              <a:ext uri="{FF2B5EF4-FFF2-40B4-BE49-F238E27FC236}">
                <a16:creationId xmlns:a16="http://schemas.microsoft.com/office/drawing/2014/main" id="{DC29C74D-4B48-4008-AF72-9E209247880F}"/>
              </a:ext>
            </a:extLst>
          </p:cNvPr>
          <p:cNvCxnSpPr>
            <a:cxnSpLocks noChangeShapeType="1"/>
            <a:stCxn id="107535" idx="4"/>
            <a:endCxn id="107542" idx="0"/>
          </p:cNvCxnSpPr>
          <p:nvPr/>
        </p:nvCxnSpPr>
        <p:spPr bwMode="auto">
          <a:xfrm flipH="1">
            <a:off x="1371600" y="4953000"/>
            <a:ext cx="1524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7562" name="Text Box 39">
            <a:extLst>
              <a:ext uri="{FF2B5EF4-FFF2-40B4-BE49-F238E27FC236}">
                <a16:creationId xmlns:a16="http://schemas.microsoft.com/office/drawing/2014/main" id="{1E684A8A-B46B-4699-8CA1-1A60A0AE76BF}"/>
              </a:ext>
            </a:extLst>
          </p:cNvPr>
          <p:cNvSpPr txBox="1">
            <a:spLocks noChangeArrowheads="1"/>
          </p:cNvSpPr>
          <p:nvPr/>
        </p:nvSpPr>
        <p:spPr bwMode="auto">
          <a:xfrm>
            <a:off x="5573713" y="3581400"/>
            <a:ext cx="67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solidFill>
                  <a:srgbClr val="FF0000"/>
                </a:solidFill>
              </a:rPr>
              <a:t>root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ate Placeholder 3">
            <a:extLst>
              <a:ext uri="{FF2B5EF4-FFF2-40B4-BE49-F238E27FC236}">
                <a16:creationId xmlns:a16="http://schemas.microsoft.com/office/drawing/2014/main" id="{DB8A5FFC-BA6C-404F-9107-E53C9339509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9082FA56-3249-4BD6-80F1-8C3A5E777D96}"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09571" name="Footer Placeholder 4">
            <a:extLst>
              <a:ext uri="{FF2B5EF4-FFF2-40B4-BE49-F238E27FC236}">
                <a16:creationId xmlns:a16="http://schemas.microsoft.com/office/drawing/2014/main" id="{87371598-E69E-4CBC-AD6C-FE723CEF4DE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09572" name="Slide Number Placeholder 5">
            <a:extLst>
              <a:ext uri="{FF2B5EF4-FFF2-40B4-BE49-F238E27FC236}">
                <a16:creationId xmlns:a16="http://schemas.microsoft.com/office/drawing/2014/main" id="{EDE2C89A-29AA-43B6-B9F4-F34082D66C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5692B409-9A5C-4F75-B686-EC2573FCE00E}" type="slidenum">
              <a:rPr lang="en-US" altLang="en-US" sz="1400">
                <a:solidFill>
                  <a:schemeClr val="bg1"/>
                </a:solidFill>
              </a:rPr>
              <a:pPr>
                <a:spcBef>
                  <a:spcPct val="0"/>
                </a:spcBef>
                <a:buFontTx/>
                <a:buNone/>
              </a:pPr>
              <a:t>54</a:t>
            </a:fld>
            <a:endParaRPr lang="en-US" altLang="en-US" sz="1400">
              <a:solidFill>
                <a:schemeClr val="bg1"/>
              </a:solidFill>
            </a:endParaRPr>
          </a:p>
        </p:txBody>
      </p:sp>
      <p:sp>
        <p:nvSpPr>
          <p:cNvPr id="109573" name="Rectangle 2">
            <a:extLst>
              <a:ext uri="{FF2B5EF4-FFF2-40B4-BE49-F238E27FC236}">
                <a16:creationId xmlns:a16="http://schemas.microsoft.com/office/drawing/2014/main" id="{A83C8CC7-46A9-4FA7-9C5F-4719C434108B}"/>
              </a:ext>
            </a:extLst>
          </p:cNvPr>
          <p:cNvSpPr>
            <a:spLocks noGrp="1" noChangeArrowheads="1"/>
          </p:cNvSpPr>
          <p:nvPr>
            <p:ph type="title"/>
          </p:nvPr>
        </p:nvSpPr>
        <p:spPr/>
        <p:txBody>
          <a:bodyPr/>
          <a:lstStyle/>
          <a:p>
            <a:r>
              <a:rPr lang="en-US" altLang="en-US" i="1"/>
              <a:t>Cây n phân -- n</a:t>
            </a:r>
            <a:r>
              <a:rPr lang="en-US" altLang="en-US"/>
              <a:t>-ary trees</a:t>
            </a:r>
          </a:p>
        </p:txBody>
      </p:sp>
      <p:sp>
        <p:nvSpPr>
          <p:cNvPr id="841731" name="Rectangle 3">
            <a:extLst>
              <a:ext uri="{FF2B5EF4-FFF2-40B4-BE49-F238E27FC236}">
                <a16:creationId xmlns:a16="http://schemas.microsoft.com/office/drawing/2014/main" id="{325CDCA3-71D4-4B34-8681-5CC6DF22292B}"/>
              </a:ext>
            </a:extLst>
          </p:cNvPr>
          <p:cNvSpPr>
            <a:spLocks noGrp="1" noChangeArrowheads="1"/>
          </p:cNvSpPr>
          <p:nvPr>
            <p:ph type="body" idx="1"/>
          </p:nvPr>
        </p:nvSpPr>
        <p:spPr/>
        <p:txBody>
          <a:bodyPr/>
          <a:lstStyle/>
          <a:p>
            <a:pPr>
              <a:defRPr/>
            </a:pPr>
            <a:r>
              <a:rPr lang="en-US" sz="2800" dirty="0" err="1"/>
              <a:t>Một</a:t>
            </a:r>
            <a:r>
              <a:rPr lang="en-US" sz="2800" dirty="0"/>
              <a:t> </a:t>
            </a:r>
            <a:r>
              <a:rPr lang="en-US" sz="2800" dirty="0" err="1"/>
              <a:t>cây</a:t>
            </a:r>
            <a:r>
              <a:rPr lang="en-US" sz="2800" dirty="0"/>
              <a:t> </a:t>
            </a:r>
            <a:r>
              <a:rPr lang="en-US" sz="2800" dirty="0" err="1"/>
              <a:t>có</a:t>
            </a:r>
            <a:r>
              <a:rPr lang="en-US" sz="2800" dirty="0"/>
              <a:t> </a:t>
            </a:r>
            <a:r>
              <a:rPr lang="en-US" sz="2800" dirty="0" err="1"/>
              <a:t>gốc</a:t>
            </a:r>
            <a:r>
              <a:rPr lang="en-US" sz="2800" dirty="0"/>
              <a:t> </a:t>
            </a:r>
            <a:r>
              <a:rPr lang="en-US" sz="2800" dirty="0" err="1"/>
              <a:t>được</a:t>
            </a:r>
            <a:r>
              <a:rPr lang="en-US" sz="2800" dirty="0"/>
              <a:t> </a:t>
            </a:r>
            <a:r>
              <a:rPr lang="en-US" sz="2800" dirty="0" err="1"/>
              <a:t>gọi</a:t>
            </a:r>
            <a:r>
              <a:rPr lang="en-US" sz="2800" dirty="0"/>
              <a:t> </a:t>
            </a:r>
            <a:r>
              <a:rPr lang="en-US" sz="2800" dirty="0" err="1"/>
              <a:t>là</a:t>
            </a:r>
            <a:r>
              <a:rPr lang="en-US" sz="2800" dirty="0"/>
              <a:t> n-</a:t>
            </a:r>
            <a:r>
              <a:rPr lang="en-US" sz="2800" dirty="0" err="1"/>
              <a:t>phân</a:t>
            </a:r>
            <a:r>
              <a:rPr lang="en-US" sz="2800" dirty="0"/>
              <a:t> </a:t>
            </a:r>
            <a:r>
              <a:rPr lang="en-US" sz="2800" dirty="0" err="1"/>
              <a:t>nếu</a:t>
            </a:r>
            <a:r>
              <a:rPr lang="en-US" sz="2800" dirty="0"/>
              <a:t> </a:t>
            </a:r>
            <a:r>
              <a:rPr lang="en-US" sz="2800" dirty="0" err="1"/>
              <a:t>mỗi</a:t>
            </a:r>
            <a:r>
              <a:rPr lang="en-US" sz="2800" dirty="0"/>
              <a:t> </a:t>
            </a:r>
            <a:r>
              <a:rPr lang="en-US" sz="2800" dirty="0" err="1"/>
              <a:t>đỉnh</a:t>
            </a:r>
            <a:r>
              <a:rPr lang="en-US" sz="2800" dirty="0"/>
              <a:t> </a:t>
            </a:r>
            <a:r>
              <a:rPr lang="en-US" sz="2800" dirty="0" err="1"/>
              <a:t>của</a:t>
            </a:r>
            <a:r>
              <a:rPr lang="en-US" sz="2800" dirty="0"/>
              <a:t> </a:t>
            </a:r>
            <a:r>
              <a:rPr lang="en-US" sz="2800" dirty="0" err="1"/>
              <a:t>nó</a:t>
            </a:r>
            <a:r>
              <a:rPr lang="en-US" sz="2800" dirty="0"/>
              <a:t> </a:t>
            </a:r>
            <a:r>
              <a:rPr lang="en-US" sz="2800" dirty="0" err="1"/>
              <a:t>có</a:t>
            </a:r>
            <a:r>
              <a:rPr lang="en-US" sz="2800" dirty="0"/>
              <a:t> </a:t>
            </a:r>
            <a:r>
              <a:rPr lang="en-US" sz="2800" dirty="0" err="1"/>
              <a:t>không</a:t>
            </a:r>
            <a:r>
              <a:rPr lang="en-US" sz="2800" dirty="0"/>
              <a:t> </a:t>
            </a:r>
            <a:r>
              <a:rPr lang="en-US" sz="2800" dirty="0" err="1"/>
              <a:t>nhiều</a:t>
            </a:r>
            <a:r>
              <a:rPr lang="en-US" sz="2800" dirty="0"/>
              <a:t> </a:t>
            </a:r>
            <a:r>
              <a:rPr lang="en-US" sz="2800" dirty="0" err="1"/>
              <a:t>hơn</a:t>
            </a:r>
            <a:r>
              <a:rPr lang="en-US" sz="2800" dirty="0"/>
              <a:t> </a:t>
            </a:r>
            <a:r>
              <a:rPr lang="en-US" sz="2800" i="1" dirty="0"/>
              <a:t>n</a:t>
            </a:r>
            <a:r>
              <a:rPr lang="en-US" sz="2800" dirty="0"/>
              <a:t> con.</a:t>
            </a:r>
          </a:p>
          <a:p>
            <a:pPr lvl="1">
              <a:defRPr/>
            </a:pPr>
            <a:r>
              <a:rPr lang="en-US" sz="2400" dirty="0" err="1"/>
              <a:t>Nó</a:t>
            </a:r>
            <a:r>
              <a:rPr lang="en-US" sz="2400" dirty="0"/>
              <a:t> </a:t>
            </a:r>
            <a:r>
              <a:rPr lang="en-US" sz="2400" dirty="0" err="1"/>
              <a:t>được</a:t>
            </a:r>
            <a:r>
              <a:rPr lang="en-US" sz="2400" dirty="0"/>
              <a:t> </a:t>
            </a:r>
            <a:r>
              <a:rPr lang="en-US" sz="2400" dirty="0" err="1"/>
              <a:t>gọi</a:t>
            </a:r>
            <a:r>
              <a:rPr lang="en-US" sz="2400" dirty="0"/>
              <a:t> </a:t>
            </a:r>
            <a:r>
              <a:rPr lang="en-US" sz="2400" dirty="0" err="1"/>
              <a:t>là</a:t>
            </a:r>
            <a:r>
              <a:rPr lang="en-US" sz="2400" dirty="0"/>
              <a:t> </a:t>
            </a:r>
            <a:r>
              <a:rPr lang="en-US" sz="2400" dirty="0" err="1"/>
              <a:t>đầy</a:t>
            </a:r>
            <a:r>
              <a:rPr lang="en-US" sz="2400" dirty="0"/>
              <a:t> </a:t>
            </a:r>
            <a:r>
              <a:rPr lang="en-US" sz="2400" dirty="0" err="1"/>
              <a:t>đủ</a:t>
            </a:r>
            <a:r>
              <a:rPr lang="en-US" sz="2400" dirty="0"/>
              <a:t> </a:t>
            </a:r>
            <a:r>
              <a:rPr lang="en-US" sz="2400" dirty="0" err="1"/>
              <a:t>nếu</a:t>
            </a:r>
            <a:r>
              <a:rPr lang="en-US" sz="2400" dirty="0"/>
              <a:t> </a:t>
            </a:r>
            <a:r>
              <a:rPr lang="en-US" sz="2400" dirty="0" err="1"/>
              <a:t>mỗi</a:t>
            </a:r>
            <a:r>
              <a:rPr lang="en-US" sz="2400" dirty="0"/>
              <a:t> </a:t>
            </a:r>
            <a:r>
              <a:rPr lang="en-US" sz="2400" dirty="0" err="1"/>
              <a:t>đỉnh</a:t>
            </a:r>
            <a:r>
              <a:rPr lang="en-US" sz="2400" dirty="0"/>
              <a:t> </a:t>
            </a:r>
            <a:r>
              <a:rPr lang="en-US" sz="2400" dirty="0" err="1"/>
              <a:t>trong</a:t>
            </a:r>
            <a:r>
              <a:rPr lang="en-US" sz="2400" dirty="0"/>
              <a:t> (</a:t>
            </a:r>
            <a:r>
              <a:rPr lang="en-US" sz="2400" dirty="0" err="1"/>
              <a:t>không</a:t>
            </a:r>
            <a:r>
              <a:rPr lang="en-US" sz="2400" dirty="0"/>
              <a:t> </a:t>
            </a:r>
            <a:r>
              <a:rPr lang="en-US" sz="2400" dirty="0" err="1"/>
              <a:t>là</a:t>
            </a:r>
            <a:r>
              <a:rPr lang="en-US" sz="2400" dirty="0"/>
              <a:t> </a:t>
            </a:r>
            <a:r>
              <a:rPr lang="en-US" sz="2400" dirty="0" err="1"/>
              <a:t>lá</a:t>
            </a:r>
            <a:r>
              <a:rPr lang="en-US" sz="2400" dirty="0"/>
              <a:t>) </a:t>
            </a:r>
            <a:r>
              <a:rPr lang="en-US" sz="2400" dirty="0" err="1"/>
              <a:t>có</a:t>
            </a:r>
            <a:r>
              <a:rPr lang="en-US" sz="2400" dirty="0"/>
              <a:t> </a:t>
            </a:r>
            <a:r>
              <a:rPr lang="en-US" sz="2400" dirty="0" err="1"/>
              <a:t>đúng</a:t>
            </a:r>
            <a:r>
              <a:rPr lang="en-US" sz="2400" dirty="0"/>
              <a:t>  </a:t>
            </a:r>
            <a:r>
              <a:rPr lang="en-US" sz="2400" i="1" dirty="0"/>
              <a:t>n</a:t>
            </a:r>
            <a:r>
              <a:rPr lang="en-US" sz="2400" dirty="0"/>
              <a:t> con.</a:t>
            </a:r>
          </a:p>
          <a:p>
            <a:pPr>
              <a:defRPr/>
            </a:pPr>
            <a:r>
              <a:rPr lang="en-US" sz="2800" dirty="0" err="1"/>
              <a:t>Cây</a:t>
            </a:r>
            <a:r>
              <a:rPr lang="en-US" sz="2800" dirty="0"/>
              <a:t> 2-phân </a:t>
            </a:r>
            <a:r>
              <a:rPr lang="en-US" sz="2800" dirty="0" err="1"/>
              <a:t>được</a:t>
            </a:r>
            <a:r>
              <a:rPr lang="en-US" sz="2800" dirty="0"/>
              <a:t> </a:t>
            </a:r>
            <a:r>
              <a:rPr lang="en-US" sz="2800" dirty="0" err="1"/>
              <a:t>gọi</a:t>
            </a:r>
            <a:r>
              <a:rPr lang="en-US" sz="2800" dirty="0"/>
              <a:t> </a:t>
            </a:r>
            <a:r>
              <a:rPr lang="en-US" sz="2800" dirty="0" err="1"/>
              <a:t>là</a:t>
            </a:r>
            <a:r>
              <a:rPr lang="en-US" sz="2800" dirty="0"/>
              <a:t> </a:t>
            </a:r>
            <a:r>
              <a:rPr lang="en-US" sz="2800" dirty="0" err="1"/>
              <a:t>cây</a:t>
            </a:r>
            <a:r>
              <a:rPr lang="en-US" sz="2800" dirty="0"/>
              <a:t> </a:t>
            </a:r>
            <a:r>
              <a:rPr lang="en-US" sz="2800" dirty="0" err="1"/>
              <a:t>nhị</a:t>
            </a:r>
            <a:r>
              <a:rPr lang="en-US" sz="2800" dirty="0"/>
              <a:t> </a:t>
            </a:r>
            <a:r>
              <a:rPr lang="en-US" sz="2800" dirty="0" err="1"/>
              <a:t>phân</a:t>
            </a:r>
            <a:r>
              <a:rPr lang="en-US" sz="2800" dirty="0"/>
              <a:t> (</a:t>
            </a:r>
            <a:r>
              <a:rPr lang="en-US" sz="2800" i="1" dirty="0"/>
              <a:t>binary tree)</a:t>
            </a:r>
            <a:r>
              <a:rPr lang="en-US" sz="2800" dirty="0"/>
              <a:t>.</a:t>
            </a:r>
          </a:p>
          <a:p>
            <a:pPr lvl="1">
              <a:defRPr/>
            </a:pPr>
            <a:r>
              <a:rPr lang="en-US" sz="2400" dirty="0" err="1"/>
              <a:t>Được</a:t>
            </a:r>
            <a:r>
              <a:rPr lang="en-US" sz="2400" dirty="0"/>
              <a:t> </a:t>
            </a:r>
            <a:r>
              <a:rPr lang="en-US" sz="2400" dirty="0" err="1"/>
              <a:t>sử</a:t>
            </a:r>
            <a:r>
              <a:rPr lang="en-US" sz="2400" dirty="0"/>
              <a:t> </a:t>
            </a:r>
            <a:r>
              <a:rPr lang="en-US" sz="2400" dirty="0" err="1"/>
              <a:t>dụng</a:t>
            </a:r>
            <a:r>
              <a:rPr lang="en-US" sz="2400" dirty="0"/>
              <a:t> </a:t>
            </a:r>
            <a:r>
              <a:rPr lang="en-US" sz="2400" dirty="0" err="1"/>
              <a:t>để</a:t>
            </a:r>
            <a:r>
              <a:rPr lang="en-US" sz="2400" dirty="0"/>
              <a:t> </a:t>
            </a:r>
            <a:r>
              <a:rPr lang="en-US" sz="2400" dirty="0" err="1"/>
              <a:t>mô</a:t>
            </a:r>
            <a:r>
              <a:rPr lang="en-US" sz="2400" dirty="0"/>
              <a:t> </a:t>
            </a:r>
            <a:r>
              <a:rPr lang="en-US" sz="2400" dirty="0" err="1"/>
              <a:t>tả</a:t>
            </a:r>
            <a:r>
              <a:rPr lang="en-US" sz="2400" dirty="0"/>
              <a:t> </a:t>
            </a:r>
            <a:r>
              <a:rPr lang="en-US" sz="2400" dirty="0" err="1"/>
              <a:t>dãy</a:t>
            </a:r>
            <a:r>
              <a:rPr lang="en-US" sz="2400" dirty="0"/>
              <a:t> </a:t>
            </a:r>
            <a:r>
              <a:rPr lang="en-US" sz="2400" dirty="0" err="1"/>
              <a:t>các</a:t>
            </a:r>
            <a:r>
              <a:rPr lang="en-US" sz="2400" dirty="0"/>
              <a:t> </a:t>
            </a:r>
            <a:r>
              <a:rPr lang="en-US" sz="2400" dirty="0" err="1"/>
              <a:t>quyết</a:t>
            </a:r>
            <a:r>
              <a:rPr lang="en-US" sz="2400" dirty="0"/>
              <a:t> </a:t>
            </a:r>
            <a:r>
              <a:rPr lang="en-US" sz="2400" dirty="0" err="1"/>
              <a:t>định</a:t>
            </a:r>
            <a:r>
              <a:rPr lang="en-US" sz="2400" dirty="0"/>
              <a:t> </a:t>
            </a:r>
            <a:r>
              <a:rPr lang="en-US" sz="2400" dirty="0" err="1"/>
              <a:t>có</a:t>
            </a:r>
            <a:r>
              <a:rPr lang="en-US" sz="2400" dirty="0"/>
              <a:t>/</a:t>
            </a:r>
            <a:r>
              <a:rPr lang="en-US" sz="2400" dirty="0" err="1"/>
              <a:t>không</a:t>
            </a:r>
            <a:r>
              <a:rPr lang="en-US" sz="2400" dirty="0"/>
              <a:t>.</a:t>
            </a:r>
          </a:p>
          <a:p>
            <a:pPr lvl="2">
              <a:defRPr/>
            </a:pPr>
            <a:r>
              <a:rPr lang="en-US" sz="2000" b="1" dirty="0"/>
              <a:t>Example: </a:t>
            </a:r>
            <a:r>
              <a:rPr lang="en-US" sz="2000" b="1" dirty="0" err="1"/>
              <a:t>Các</a:t>
            </a:r>
            <a:r>
              <a:rPr lang="en-US" sz="2000" b="1" dirty="0"/>
              <a:t> so </a:t>
            </a:r>
            <a:r>
              <a:rPr lang="en-US" sz="2000" b="1" dirty="0" err="1"/>
              <a:t>sánh</a:t>
            </a:r>
            <a:r>
              <a:rPr lang="en-US" sz="2000" b="1" dirty="0"/>
              <a:t> </a:t>
            </a:r>
            <a:r>
              <a:rPr lang="en-US" sz="2000" b="1" dirty="0" err="1"/>
              <a:t>trong</a:t>
            </a:r>
            <a:r>
              <a:rPr lang="en-US" sz="2000" b="1" dirty="0"/>
              <a:t> </a:t>
            </a:r>
            <a:r>
              <a:rPr lang="en-US" sz="2000" b="1" dirty="0" err="1"/>
              <a:t>thuật</a:t>
            </a:r>
            <a:r>
              <a:rPr lang="en-US" sz="2000" b="1" dirty="0"/>
              <a:t> </a:t>
            </a:r>
            <a:r>
              <a:rPr lang="en-US" sz="2000" b="1" dirty="0" err="1"/>
              <a:t>tóan</a:t>
            </a:r>
            <a:r>
              <a:rPr lang="en-US" sz="2000" b="1" dirty="0"/>
              <a:t> </a:t>
            </a:r>
            <a:r>
              <a:rPr lang="en-US" sz="2000" b="1" dirty="0" err="1"/>
              <a:t>tìm</a:t>
            </a:r>
            <a:r>
              <a:rPr lang="en-US" sz="2000" b="1" dirty="0"/>
              <a:t> </a:t>
            </a:r>
            <a:r>
              <a:rPr lang="en-US" sz="2000" b="1" dirty="0" err="1"/>
              <a:t>kiếm</a:t>
            </a:r>
            <a:r>
              <a:rPr lang="en-US" sz="2000" b="1" dirty="0"/>
              <a:t> </a:t>
            </a:r>
            <a:r>
              <a:rPr lang="en-US" sz="2000" b="1" dirty="0" err="1"/>
              <a:t>nhị</a:t>
            </a:r>
            <a:r>
              <a:rPr lang="en-US" sz="2000" b="1" dirty="0"/>
              <a:t> </a:t>
            </a:r>
            <a:r>
              <a:rPr lang="en-US" sz="2000" b="1" dirty="0" err="1"/>
              <a:t>phân</a:t>
            </a:r>
            <a:r>
              <a:rPr lang="en-US" sz="2000" dirty="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Date Placeholder 3">
            <a:extLst>
              <a:ext uri="{FF2B5EF4-FFF2-40B4-BE49-F238E27FC236}">
                <a16:creationId xmlns:a16="http://schemas.microsoft.com/office/drawing/2014/main" id="{22874967-9AD0-4EAA-9866-31378D4CD6C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2AE3C568-5597-45FE-9656-5DD65843CFA0}"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11619" name="Footer Placeholder 4">
            <a:extLst>
              <a:ext uri="{FF2B5EF4-FFF2-40B4-BE49-F238E27FC236}">
                <a16:creationId xmlns:a16="http://schemas.microsoft.com/office/drawing/2014/main" id="{676D8D41-240C-4534-B64B-8A3591069A0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11620" name="Slide Number Placeholder 5">
            <a:extLst>
              <a:ext uri="{FF2B5EF4-FFF2-40B4-BE49-F238E27FC236}">
                <a16:creationId xmlns:a16="http://schemas.microsoft.com/office/drawing/2014/main" id="{E2754C23-6300-4FBF-A846-786C69498A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1DF21315-12C1-4A70-AAC6-DB1055C6771F}" type="slidenum">
              <a:rPr lang="en-US" altLang="en-US" sz="1400">
                <a:solidFill>
                  <a:schemeClr val="bg1"/>
                </a:solidFill>
              </a:rPr>
              <a:pPr>
                <a:spcBef>
                  <a:spcPct val="0"/>
                </a:spcBef>
                <a:buFontTx/>
                <a:buNone/>
              </a:pPr>
              <a:t>55</a:t>
            </a:fld>
            <a:endParaRPr lang="en-US" altLang="en-US" sz="1400">
              <a:solidFill>
                <a:schemeClr val="bg1"/>
              </a:solidFill>
            </a:endParaRPr>
          </a:p>
        </p:txBody>
      </p:sp>
      <p:sp>
        <p:nvSpPr>
          <p:cNvPr id="111621" name="Rectangle 2">
            <a:extLst>
              <a:ext uri="{FF2B5EF4-FFF2-40B4-BE49-F238E27FC236}">
                <a16:creationId xmlns:a16="http://schemas.microsoft.com/office/drawing/2014/main" id="{C7EC5BB8-104B-4E80-AD9A-9C7866F7B0E5}"/>
              </a:ext>
            </a:extLst>
          </p:cNvPr>
          <p:cNvSpPr>
            <a:spLocks noGrp="1" noChangeArrowheads="1"/>
          </p:cNvSpPr>
          <p:nvPr>
            <p:ph type="title"/>
          </p:nvPr>
        </p:nvSpPr>
        <p:spPr/>
        <p:txBody>
          <a:bodyPr/>
          <a:lstStyle/>
          <a:p>
            <a:r>
              <a:rPr lang="en-US" altLang="en-US" sz="4000"/>
              <a:t>Cây nào là cây nhị phân</a:t>
            </a:r>
            <a:br>
              <a:rPr lang="en-US" altLang="en-US" sz="4000"/>
            </a:br>
            <a:r>
              <a:rPr lang="en-US" altLang="en-US" sz="4000"/>
              <a:t>Which Tree is Binary?</a:t>
            </a:r>
          </a:p>
        </p:txBody>
      </p:sp>
      <p:sp>
        <p:nvSpPr>
          <p:cNvPr id="856067" name="Rectangle 3">
            <a:extLst>
              <a:ext uri="{FF2B5EF4-FFF2-40B4-BE49-F238E27FC236}">
                <a16:creationId xmlns:a16="http://schemas.microsoft.com/office/drawing/2014/main" id="{C43ED88D-6899-488D-A014-F290B8B6870D}"/>
              </a:ext>
            </a:extLst>
          </p:cNvPr>
          <p:cNvSpPr>
            <a:spLocks noGrp="1" noChangeArrowheads="1"/>
          </p:cNvSpPr>
          <p:nvPr>
            <p:ph type="body" idx="1"/>
          </p:nvPr>
        </p:nvSpPr>
        <p:spPr/>
        <p:txBody>
          <a:bodyPr/>
          <a:lstStyle/>
          <a:p>
            <a:pPr>
              <a:defRPr/>
            </a:pPr>
            <a:r>
              <a:rPr lang="en-US" sz="2800" b="1"/>
              <a:t>Theorem:</a:t>
            </a:r>
            <a:r>
              <a:rPr lang="en-US" sz="2800"/>
              <a:t> C</a:t>
            </a:r>
            <a:r>
              <a:rPr lang="en-US"/>
              <a:t>ây có gốc là nhị phân khi và chỉ khi mỗi đỉnh khác gốc có bậc </a:t>
            </a:r>
            <a:r>
              <a:rPr lang="en-US" sz="2800"/>
              <a:t> </a:t>
            </a:r>
            <a:r>
              <a:rPr lang="en-US" sz="2800">
                <a:cs typeface="Times New Roman" pitchFamily="18" charset="0"/>
              </a:rPr>
              <a:t>≤ ___, v</a:t>
            </a:r>
            <a:r>
              <a:rPr lang="en-US"/>
              <a:t>à gốc có bậc </a:t>
            </a:r>
            <a:r>
              <a:rPr lang="en-US" sz="2800">
                <a:cs typeface="Times New Roman" pitchFamily="18" charset="0"/>
              </a:rPr>
              <a:t>≤ ___.</a:t>
            </a:r>
          </a:p>
        </p:txBody>
      </p:sp>
      <p:sp>
        <p:nvSpPr>
          <p:cNvPr id="111623" name="Oval 4">
            <a:extLst>
              <a:ext uri="{FF2B5EF4-FFF2-40B4-BE49-F238E27FC236}">
                <a16:creationId xmlns:a16="http://schemas.microsoft.com/office/drawing/2014/main" id="{E3764C55-E9AB-4394-929F-DA54555C4B36}"/>
              </a:ext>
            </a:extLst>
          </p:cNvPr>
          <p:cNvSpPr>
            <a:spLocks noChangeArrowheads="1"/>
          </p:cNvSpPr>
          <p:nvPr/>
        </p:nvSpPr>
        <p:spPr bwMode="auto">
          <a:xfrm>
            <a:off x="2438400" y="4419600"/>
            <a:ext cx="228600" cy="228600"/>
          </a:xfrm>
          <a:prstGeom prst="ellipse">
            <a:avLst/>
          </a:prstGeom>
          <a:solidFill>
            <a:srgbClr val="FF0000"/>
          </a:solidFill>
          <a:ln w="571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24" name="Oval 5">
            <a:extLst>
              <a:ext uri="{FF2B5EF4-FFF2-40B4-BE49-F238E27FC236}">
                <a16:creationId xmlns:a16="http://schemas.microsoft.com/office/drawing/2014/main" id="{2C3FA19C-8ED9-4B31-8E2F-95612D909A23}"/>
              </a:ext>
            </a:extLst>
          </p:cNvPr>
          <p:cNvSpPr>
            <a:spLocks noChangeArrowheads="1"/>
          </p:cNvSpPr>
          <p:nvPr/>
        </p:nvSpPr>
        <p:spPr bwMode="auto">
          <a:xfrm>
            <a:off x="1905000" y="41148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11625" name="AutoShape 6">
            <a:extLst>
              <a:ext uri="{FF2B5EF4-FFF2-40B4-BE49-F238E27FC236}">
                <a16:creationId xmlns:a16="http://schemas.microsoft.com/office/drawing/2014/main" id="{C7121518-4C96-4932-BB5F-C96D810C1114}"/>
              </a:ext>
            </a:extLst>
          </p:cNvPr>
          <p:cNvCxnSpPr>
            <a:cxnSpLocks noChangeShapeType="1"/>
            <a:stCxn id="111624" idx="6"/>
            <a:endCxn id="111623" idx="1"/>
          </p:cNvCxnSpPr>
          <p:nvPr/>
        </p:nvCxnSpPr>
        <p:spPr bwMode="auto">
          <a:xfrm>
            <a:off x="2057400" y="4191000"/>
            <a:ext cx="414338" cy="2333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1626" name="Oval 7">
            <a:extLst>
              <a:ext uri="{FF2B5EF4-FFF2-40B4-BE49-F238E27FC236}">
                <a16:creationId xmlns:a16="http://schemas.microsoft.com/office/drawing/2014/main" id="{E34667F2-EF96-418D-AEC5-A2BE0005D843}"/>
              </a:ext>
            </a:extLst>
          </p:cNvPr>
          <p:cNvSpPr>
            <a:spLocks noChangeArrowheads="1"/>
          </p:cNvSpPr>
          <p:nvPr/>
        </p:nvSpPr>
        <p:spPr bwMode="auto">
          <a:xfrm>
            <a:off x="1981200" y="5181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27" name="Oval 8">
            <a:extLst>
              <a:ext uri="{FF2B5EF4-FFF2-40B4-BE49-F238E27FC236}">
                <a16:creationId xmlns:a16="http://schemas.microsoft.com/office/drawing/2014/main" id="{B638F84E-94CA-473E-8425-379E6F7E15AE}"/>
              </a:ext>
            </a:extLst>
          </p:cNvPr>
          <p:cNvSpPr>
            <a:spLocks noChangeArrowheads="1"/>
          </p:cNvSpPr>
          <p:nvPr/>
        </p:nvSpPr>
        <p:spPr bwMode="auto">
          <a:xfrm>
            <a:off x="1752600" y="4724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28" name="Oval 9">
            <a:extLst>
              <a:ext uri="{FF2B5EF4-FFF2-40B4-BE49-F238E27FC236}">
                <a16:creationId xmlns:a16="http://schemas.microsoft.com/office/drawing/2014/main" id="{24107E4D-C06B-46C9-A3D1-ADEE4814F9C8}"/>
              </a:ext>
            </a:extLst>
          </p:cNvPr>
          <p:cNvSpPr>
            <a:spLocks noChangeArrowheads="1"/>
          </p:cNvSpPr>
          <p:nvPr/>
        </p:nvSpPr>
        <p:spPr bwMode="auto">
          <a:xfrm>
            <a:off x="3581400" y="45720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29" name="Oval 10">
            <a:extLst>
              <a:ext uri="{FF2B5EF4-FFF2-40B4-BE49-F238E27FC236}">
                <a16:creationId xmlns:a16="http://schemas.microsoft.com/office/drawing/2014/main" id="{13705EAD-BC63-4FCE-8788-D529FB9DF587}"/>
              </a:ext>
            </a:extLst>
          </p:cNvPr>
          <p:cNvSpPr>
            <a:spLocks noChangeArrowheads="1"/>
          </p:cNvSpPr>
          <p:nvPr/>
        </p:nvSpPr>
        <p:spPr bwMode="auto">
          <a:xfrm>
            <a:off x="2743200" y="4800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30" name="Oval 11">
            <a:extLst>
              <a:ext uri="{FF2B5EF4-FFF2-40B4-BE49-F238E27FC236}">
                <a16:creationId xmlns:a16="http://schemas.microsoft.com/office/drawing/2014/main" id="{6F065AFD-F6C2-4384-8364-7178B8F62182}"/>
              </a:ext>
            </a:extLst>
          </p:cNvPr>
          <p:cNvSpPr>
            <a:spLocks noChangeArrowheads="1"/>
          </p:cNvSpPr>
          <p:nvPr/>
        </p:nvSpPr>
        <p:spPr bwMode="auto">
          <a:xfrm>
            <a:off x="2514600" y="37338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31" name="Oval 12">
            <a:extLst>
              <a:ext uri="{FF2B5EF4-FFF2-40B4-BE49-F238E27FC236}">
                <a16:creationId xmlns:a16="http://schemas.microsoft.com/office/drawing/2014/main" id="{7AC8FB5F-4D39-4E97-93DF-562F3F236BF4}"/>
              </a:ext>
            </a:extLst>
          </p:cNvPr>
          <p:cNvSpPr>
            <a:spLocks noChangeArrowheads="1"/>
          </p:cNvSpPr>
          <p:nvPr/>
        </p:nvSpPr>
        <p:spPr bwMode="auto">
          <a:xfrm>
            <a:off x="2514600" y="53340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32" name="Oval 13">
            <a:extLst>
              <a:ext uri="{FF2B5EF4-FFF2-40B4-BE49-F238E27FC236}">
                <a16:creationId xmlns:a16="http://schemas.microsoft.com/office/drawing/2014/main" id="{F9C72BE7-EC7D-445B-A710-FE51B77B59E7}"/>
              </a:ext>
            </a:extLst>
          </p:cNvPr>
          <p:cNvSpPr>
            <a:spLocks noChangeArrowheads="1"/>
          </p:cNvSpPr>
          <p:nvPr/>
        </p:nvSpPr>
        <p:spPr bwMode="auto">
          <a:xfrm>
            <a:off x="3124200" y="5486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33" name="Oval 14">
            <a:extLst>
              <a:ext uri="{FF2B5EF4-FFF2-40B4-BE49-F238E27FC236}">
                <a16:creationId xmlns:a16="http://schemas.microsoft.com/office/drawing/2014/main" id="{A072E6BC-B7D0-4EB9-BA59-E8A12036F913}"/>
              </a:ext>
            </a:extLst>
          </p:cNvPr>
          <p:cNvSpPr>
            <a:spLocks noChangeArrowheads="1"/>
          </p:cNvSpPr>
          <p:nvPr/>
        </p:nvSpPr>
        <p:spPr bwMode="auto">
          <a:xfrm>
            <a:off x="3048000" y="41148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34" name="Oval 15">
            <a:extLst>
              <a:ext uri="{FF2B5EF4-FFF2-40B4-BE49-F238E27FC236}">
                <a16:creationId xmlns:a16="http://schemas.microsoft.com/office/drawing/2014/main" id="{8D27AB5A-9BE7-49F6-9D28-5E1F86382165}"/>
              </a:ext>
            </a:extLst>
          </p:cNvPr>
          <p:cNvSpPr>
            <a:spLocks noChangeArrowheads="1"/>
          </p:cNvSpPr>
          <p:nvPr/>
        </p:nvSpPr>
        <p:spPr bwMode="auto">
          <a:xfrm>
            <a:off x="1295400" y="53340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11635" name="AutoShape 16">
            <a:extLst>
              <a:ext uri="{FF2B5EF4-FFF2-40B4-BE49-F238E27FC236}">
                <a16:creationId xmlns:a16="http://schemas.microsoft.com/office/drawing/2014/main" id="{AD74E6FE-DD06-4CED-A505-09801AF9386E}"/>
              </a:ext>
            </a:extLst>
          </p:cNvPr>
          <p:cNvCxnSpPr>
            <a:cxnSpLocks noChangeShapeType="1"/>
            <a:stCxn id="111623" idx="6"/>
            <a:endCxn id="111633" idx="2"/>
          </p:cNvCxnSpPr>
          <p:nvPr/>
        </p:nvCxnSpPr>
        <p:spPr bwMode="auto">
          <a:xfrm flipV="1">
            <a:off x="2695575" y="4191000"/>
            <a:ext cx="352425" cy="3429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36" name="AutoShape 17">
            <a:extLst>
              <a:ext uri="{FF2B5EF4-FFF2-40B4-BE49-F238E27FC236}">
                <a16:creationId xmlns:a16="http://schemas.microsoft.com/office/drawing/2014/main" id="{6610B27F-FBE2-4655-B709-DA34C214D62E}"/>
              </a:ext>
            </a:extLst>
          </p:cNvPr>
          <p:cNvCxnSpPr>
            <a:cxnSpLocks noChangeShapeType="1"/>
            <a:stCxn id="111633" idx="0"/>
            <a:endCxn id="111630" idx="6"/>
          </p:cNvCxnSpPr>
          <p:nvPr/>
        </p:nvCxnSpPr>
        <p:spPr bwMode="auto">
          <a:xfrm flipH="1" flipV="1">
            <a:off x="2667000" y="3810000"/>
            <a:ext cx="457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37" name="AutoShape 18">
            <a:extLst>
              <a:ext uri="{FF2B5EF4-FFF2-40B4-BE49-F238E27FC236}">
                <a16:creationId xmlns:a16="http://schemas.microsoft.com/office/drawing/2014/main" id="{5884E946-78F0-4BD7-9629-CCDDDE1E7D06}"/>
              </a:ext>
            </a:extLst>
          </p:cNvPr>
          <p:cNvCxnSpPr>
            <a:cxnSpLocks noChangeShapeType="1"/>
            <a:stCxn id="111633" idx="6"/>
            <a:endCxn id="111628" idx="2"/>
          </p:cNvCxnSpPr>
          <p:nvPr/>
        </p:nvCxnSpPr>
        <p:spPr bwMode="auto">
          <a:xfrm>
            <a:off x="3200400" y="4191000"/>
            <a:ext cx="38100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38" name="AutoShape 19">
            <a:extLst>
              <a:ext uri="{FF2B5EF4-FFF2-40B4-BE49-F238E27FC236}">
                <a16:creationId xmlns:a16="http://schemas.microsoft.com/office/drawing/2014/main" id="{1A6A7561-0D89-4FE7-B6CC-00BAEDA7AE1A}"/>
              </a:ext>
            </a:extLst>
          </p:cNvPr>
          <p:cNvCxnSpPr>
            <a:cxnSpLocks noChangeShapeType="1"/>
            <a:stCxn id="111623" idx="5"/>
            <a:endCxn id="111629" idx="0"/>
          </p:cNvCxnSpPr>
          <p:nvPr/>
        </p:nvCxnSpPr>
        <p:spPr bwMode="auto">
          <a:xfrm>
            <a:off x="2633663" y="4643438"/>
            <a:ext cx="185737" cy="1571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39" name="AutoShape 20">
            <a:extLst>
              <a:ext uri="{FF2B5EF4-FFF2-40B4-BE49-F238E27FC236}">
                <a16:creationId xmlns:a16="http://schemas.microsoft.com/office/drawing/2014/main" id="{75F473B0-7731-47B9-A9D8-02F4F8C86197}"/>
              </a:ext>
            </a:extLst>
          </p:cNvPr>
          <p:cNvCxnSpPr>
            <a:cxnSpLocks noChangeShapeType="1"/>
            <a:stCxn id="111629" idx="4"/>
            <a:endCxn id="111632" idx="0"/>
          </p:cNvCxnSpPr>
          <p:nvPr/>
        </p:nvCxnSpPr>
        <p:spPr bwMode="auto">
          <a:xfrm>
            <a:off x="2819400" y="4953000"/>
            <a:ext cx="3810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40" name="AutoShape 21">
            <a:extLst>
              <a:ext uri="{FF2B5EF4-FFF2-40B4-BE49-F238E27FC236}">
                <a16:creationId xmlns:a16="http://schemas.microsoft.com/office/drawing/2014/main" id="{080D30B6-2114-4798-A5B1-65DFB1C2BB09}"/>
              </a:ext>
            </a:extLst>
          </p:cNvPr>
          <p:cNvCxnSpPr>
            <a:cxnSpLocks noChangeShapeType="1"/>
            <a:stCxn id="111629" idx="2"/>
            <a:endCxn id="111626" idx="6"/>
          </p:cNvCxnSpPr>
          <p:nvPr/>
        </p:nvCxnSpPr>
        <p:spPr bwMode="auto">
          <a:xfrm flipH="1">
            <a:off x="2133600" y="4876800"/>
            <a:ext cx="6096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41" name="AutoShape 22">
            <a:extLst>
              <a:ext uri="{FF2B5EF4-FFF2-40B4-BE49-F238E27FC236}">
                <a16:creationId xmlns:a16="http://schemas.microsoft.com/office/drawing/2014/main" id="{AF9E2EF1-32DD-42F0-91E9-6CB5C13290AB}"/>
              </a:ext>
            </a:extLst>
          </p:cNvPr>
          <p:cNvCxnSpPr>
            <a:cxnSpLocks noChangeShapeType="1"/>
            <a:stCxn id="111627" idx="7"/>
            <a:endCxn id="111624" idx="4"/>
          </p:cNvCxnSpPr>
          <p:nvPr/>
        </p:nvCxnSpPr>
        <p:spPr bwMode="auto">
          <a:xfrm flipV="1">
            <a:off x="1882775" y="4267200"/>
            <a:ext cx="98425" cy="479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42" name="AutoShape 23">
            <a:extLst>
              <a:ext uri="{FF2B5EF4-FFF2-40B4-BE49-F238E27FC236}">
                <a16:creationId xmlns:a16="http://schemas.microsoft.com/office/drawing/2014/main" id="{5CC17CDB-9AF6-4A25-9221-2B20A17FFEC1}"/>
              </a:ext>
            </a:extLst>
          </p:cNvPr>
          <p:cNvCxnSpPr>
            <a:cxnSpLocks noChangeShapeType="1"/>
            <a:stCxn id="111631" idx="6"/>
            <a:endCxn id="111632" idx="2"/>
          </p:cNvCxnSpPr>
          <p:nvPr/>
        </p:nvCxnSpPr>
        <p:spPr bwMode="auto">
          <a:xfrm>
            <a:off x="2667000" y="5410200"/>
            <a:ext cx="4572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43" name="AutoShape 24">
            <a:extLst>
              <a:ext uri="{FF2B5EF4-FFF2-40B4-BE49-F238E27FC236}">
                <a16:creationId xmlns:a16="http://schemas.microsoft.com/office/drawing/2014/main" id="{4083C002-BCEF-4F5B-86A8-4C75EB93BD18}"/>
              </a:ext>
            </a:extLst>
          </p:cNvPr>
          <p:cNvCxnSpPr>
            <a:cxnSpLocks noChangeShapeType="1"/>
            <a:stCxn id="111634" idx="6"/>
            <a:endCxn id="111626" idx="2"/>
          </p:cNvCxnSpPr>
          <p:nvPr/>
        </p:nvCxnSpPr>
        <p:spPr bwMode="auto">
          <a:xfrm flipV="1">
            <a:off x="1447800" y="5257800"/>
            <a:ext cx="5334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1644" name="Oval 25">
            <a:extLst>
              <a:ext uri="{FF2B5EF4-FFF2-40B4-BE49-F238E27FC236}">
                <a16:creationId xmlns:a16="http://schemas.microsoft.com/office/drawing/2014/main" id="{BC026323-5FE8-4366-8932-41C68681FF3B}"/>
              </a:ext>
            </a:extLst>
          </p:cNvPr>
          <p:cNvSpPr>
            <a:spLocks noChangeArrowheads="1"/>
          </p:cNvSpPr>
          <p:nvPr/>
        </p:nvSpPr>
        <p:spPr bwMode="auto">
          <a:xfrm>
            <a:off x="3124200" y="3581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45" name="Oval 26">
            <a:extLst>
              <a:ext uri="{FF2B5EF4-FFF2-40B4-BE49-F238E27FC236}">
                <a16:creationId xmlns:a16="http://schemas.microsoft.com/office/drawing/2014/main" id="{8062229F-FC0B-43CA-898D-6709A04E2ADD}"/>
              </a:ext>
            </a:extLst>
          </p:cNvPr>
          <p:cNvSpPr>
            <a:spLocks noChangeArrowheads="1"/>
          </p:cNvSpPr>
          <p:nvPr/>
        </p:nvSpPr>
        <p:spPr bwMode="auto">
          <a:xfrm>
            <a:off x="3429000" y="50292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46" name="Oval 27">
            <a:extLst>
              <a:ext uri="{FF2B5EF4-FFF2-40B4-BE49-F238E27FC236}">
                <a16:creationId xmlns:a16="http://schemas.microsoft.com/office/drawing/2014/main" id="{67748BFE-C01C-4353-9A9D-DFA9EB7E0986}"/>
              </a:ext>
            </a:extLst>
          </p:cNvPr>
          <p:cNvSpPr>
            <a:spLocks noChangeArrowheads="1"/>
          </p:cNvSpPr>
          <p:nvPr/>
        </p:nvSpPr>
        <p:spPr bwMode="auto">
          <a:xfrm>
            <a:off x="3962400" y="56388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47" name="Oval 28">
            <a:extLst>
              <a:ext uri="{FF2B5EF4-FFF2-40B4-BE49-F238E27FC236}">
                <a16:creationId xmlns:a16="http://schemas.microsoft.com/office/drawing/2014/main" id="{9E2A3DAB-1442-4D8D-B173-DE50F1E7B28E}"/>
              </a:ext>
            </a:extLst>
          </p:cNvPr>
          <p:cNvSpPr>
            <a:spLocks noChangeArrowheads="1"/>
          </p:cNvSpPr>
          <p:nvPr/>
        </p:nvSpPr>
        <p:spPr bwMode="auto">
          <a:xfrm>
            <a:off x="1981200" y="56388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48" name="Oval 29">
            <a:extLst>
              <a:ext uri="{FF2B5EF4-FFF2-40B4-BE49-F238E27FC236}">
                <a16:creationId xmlns:a16="http://schemas.microsoft.com/office/drawing/2014/main" id="{D022B131-37F0-4685-99D6-CD17A5485F81}"/>
              </a:ext>
            </a:extLst>
          </p:cNvPr>
          <p:cNvSpPr>
            <a:spLocks noChangeArrowheads="1"/>
          </p:cNvSpPr>
          <p:nvPr/>
        </p:nvSpPr>
        <p:spPr bwMode="auto">
          <a:xfrm>
            <a:off x="1143000" y="4724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49" name="Oval 30">
            <a:extLst>
              <a:ext uri="{FF2B5EF4-FFF2-40B4-BE49-F238E27FC236}">
                <a16:creationId xmlns:a16="http://schemas.microsoft.com/office/drawing/2014/main" id="{E75F3AA4-B44B-42B7-86DA-A34660F6915F}"/>
              </a:ext>
            </a:extLst>
          </p:cNvPr>
          <p:cNvSpPr>
            <a:spLocks noChangeArrowheads="1"/>
          </p:cNvSpPr>
          <p:nvPr/>
        </p:nvSpPr>
        <p:spPr bwMode="auto">
          <a:xfrm>
            <a:off x="1143000" y="4038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50" name="Oval 31">
            <a:extLst>
              <a:ext uri="{FF2B5EF4-FFF2-40B4-BE49-F238E27FC236}">
                <a16:creationId xmlns:a16="http://schemas.microsoft.com/office/drawing/2014/main" id="{B8906BCE-7490-4FED-AAD3-CAF8232CA20D}"/>
              </a:ext>
            </a:extLst>
          </p:cNvPr>
          <p:cNvSpPr>
            <a:spLocks noChangeArrowheads="1"/>
          </p:cNvSpPr>
          <p:nvPr/>
        </p:nvSpPr>
        <p:spPr bwMode="auto">
          <a:xfrm>
            <a:off x="1981200" y="3657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51" name="Oval 32">
            <a:extLst>
              <a:ext uri="{FF2B5EF4-FFF2-40B4-BE49-F238E27FC236}">
                <a16:creationId xmlns:a16="http://schemas.microsoft.com/office/drawing/2014/main" id="{457FB815-8BE6-46DD-93FD-3D2BF4F89184}"/>
              </a:ext>
            </a:extLst>
          </p:cNvPr>
          <p:cNvSpPr>
            <a:spLocks noChangeArrowheads="1"/>
          </p:cNvSpPr>
          <p:nvPr/>
        </p:nvSpPr>
        <p:spPr bwMode="auto">
          <a:xfrm>
            <a:off x="2819400" y="57912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11652" name="AutoShape 33">
            <a:extLst>
              <a:ext uri="{FF2B5EF4-FFF2-40B4-BE49-F238E27FC236}">
                <a16:creationId xmlns:a16="http://schemas.microsoft.com/office/drawing/2014/main" id="{10C6D67F-D4D9-4ED9-A764-24267B183128}"/>
              </a:ext>
            </a:extLst>
          </p:cNvPr>
          <p:cNvCxnSpPr>
            <a:cxnSpLocks noChangeShapeType="1"/>
            <a:stCxn id="111645" idx="6"/>
            <a:endCxn id="111646" idx="2"/>
          </p:cNvCxnSpPr>
          <p:nvPr/>
        </p:nvCxnSpPr>
        <p:spPr bwMode="auto">
          <a:xfrm>
            <a:off x="3581400" y="5105400"/>
            <a:ext cx="38100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53" name="AutoShape 34">
            <a:extLst>
              <a:ext uri="{FF2B5EF4-FFF2-40B4-BE49-F238E27FC236}">
                <a16:creationId xmlns:a16="http://schemas.microsoft.com/office/drawing/2014/main" id="{40253747-A170-4715-8E11-2D9C26412254}"/>
              </a:ext>
            </a:extLst>
          </p:cNvPr>
          <p:cNvCxnSpPr>
            <a:cxnSpLocks noChangeShapeType="1"/>
            <a:stCxn id="111632" idx="4"/>
            <a:endCxn id="111651" idx="7"/>
          </p:cNvCxnSpPr>
          <p:nvPr/>
        </p:nvCxnSpPr>
        <p:spPr bwMode="auto">
          <a:xfrm flipH="1">
            <a:off x="2949575" y="5638800"/>
            <a:ext cx="250825" cy="174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54" name="AutoShape 35">
            <a:extLst>
              <a:ext uri="{FF2B5EF4-FFF2-40B4-BE49-F238E27FC236}">
                <a16:creationId xmlns:a16="http://schemas.microsoft.com/office/drawing/2014/main" id="{4CD0D414-3F97-444B-83D4-F07D22BDE452}"/>
              </a:ext>
            </a:extLst>
          </p:cNvPr>
          <p:cNvCxnSpPr>
            <a:cxnSpLocks noChangeShapeType="1"/>
            <a:stCxn id="111633" idx="7"/>
            <a:endCxn id="111644" idx="4"/>
          </p:cNvCxnSpPr>
          <p:nvPr/>
        </p:nvCxnSpPr>
        <p:spPr bwMode="auto">
          <a:xfrm flipV="1">
            <a:off x="3178175" y="3733800"/>
            <a:ext cx="22225" cy="403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55" name="AutoShape 36">
            <a:extLst>
              <a:ext uri="{FF2B5EF4-FFF2-40B4-BE49-F238E27FC236}">
                <a16:creationId xmlns:a16="http://schemas.microsoft.com/office/drawing/2014/main" id="{E8D10942-6F4A-453D-AC10-50C076BCA776}"/>
              </a:ext>
            </a:extLst>
          </p:cNvPr>
          <p:cNvCxnSpPr>
            <a:cxnSpLocks noChangeShapeType="1"/>
            <a:stCxn id="111624" idx="0"/>
            <a:endCxn id="111650" idx="4"/>
          </p:cNvCxnSpPr>
          <p:nvPr/>
        </p:nvCxnSpPr>
        <p:spPr bwMode="auto">
          <a:xfrm flipV="1">
            <a:off x="1981200" y="3810000"/>
            <a:ext cx="76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56" name="AutoShape 37">
            <a:extLst>
              <a:ext uri="{FF2B5EF4-FFF2-40B4-BE49-F238E27FC236}">
                <a16:creationId xmlns:a16="http://schemas.microsoft.com/office/drawing/2014/main" id="{67900D0B-F2CC-414A-B4F5-2FA7E9DC26E6}"/>
              </a:ext>
            </a:extLst>
          </p:cNvPr>
          <p:cNvCxnSpPr>
            <a:cxnSpLocks noChangeShapeType="1"/>
            <a:stCxn id="111624" idx="2"/>
            <a:endCxn id="111649" idx="6"/>
          </p:cNvCxnSpPr>
          <p:nvPr/>
        </p:nvCxnSpPr>
        <p:spPr bwMode="auto">
          <a:xfrm flipH="1" flipV="1">
            <a:off x="1295400" y="4114800"/>
            <a:ext cx="6096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57" name="AutoShape 38">
            <a:extLst>
              <a:ext uri="{FF2B5EF4-FFF2-40B4-BE49-F238E27FC236}">
                <a16:creationId xmlns:a16="http://schemas.microsoft.com/office/drawing/2014/main" id="{CB06D6DF-94D4-4AE4-B3F8-98A610958F69}"/>
              </a:ext>
            </a:extLst>
          </p:cNvPr>
          <p:cNvCxnSpPr>
            <a:cxnSpLocks noChangeShapeType="1"/>
            <a:stCxn id="111648" idx="6"/>
            <a:endCxn id="111627" idx="2"/>
          </p:cNvCxnSpPr>
          <p:nvPr/>
        </p:nvCxnSpPr>
        <p:spPr bwMode="auto">
          <a:xfrm>
            <a:off x="1295400" y="4800600"/>
            <a:ext cx="4572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58" name="AutoShape 39">
            <a:extLst>
              <a:ext uri="{FF2B5EF4-FFF2-40B4-BE49-F238E27FC236}">
                <a16:creationId xmlns:a16="http://schemas.microsoft.com/office/drawing/2014/main" id="{3751F1A9-3AAD-4277-A49F-D4DEEC7AAB63}"/>
              </a:ext>
            </a:extLst>
          </p:cNvPr>
          <p:cNvCxnSpPr>
            <a:cxnSpLocks noChangeShapeType="1"/>
            <a:stCxn id="111626" idx="4"/>
            <a:endCxn id="111647" idx="7"/>
          </p:cNvCxnSpPr>
          <p:nvPr/>
        </p:nvCxnSpPr>
        <p:spPr bwMode="auto">
          <a:xfrm>
            <a:off x="2057400" y="5334000"/>
            <a:ext cx="5397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59" name="AutoShape 40">
            <a:extLst>
              <a:ext uri="{FF2B5EF4-FFF2-40B4-BE49-F238E27FC236}">
                <a16:creationId xmlns:a16="http://schemas.microsoft.com/office/drawing/2014/main" id="{5A7B4222-E4D0-4361-91E0-2CB2A398E9E2}"/>
              </a:ext>
            </a:extLst>
          </p:cNvPr>
          <p:cNvCxnSpPr>
            <a:cxnSpLocks noChangeShapeType="1"/>
            <a:stCxn id="111629" idx="6"/>
            <a:endCxn id="111645" idx="2"/>
          </p:cNvCxnSpPr>
          <p:nvPr/>
        </p:nvCxnSpPr>
        <p:spPr bwMode="auto">
          <a:xfrm>
            <a:off x="2895600" y="4876800"/>
            <a:ext cx="533400"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1660" name="Oval 42">
            <a:extLst>
              <a:ext uri="{FF2B5EF4-FFF2-40B4-BE49-F238E27FC236}">
                <a16:creationId xmlns:a16="http://schemas.microsoft.com/office/drawing/2014/main" id="{83BD050B-345F-4A05-9F29-C99E007CA6CD}"/>
              </a:ext>
            </a:extLst>
          </p:cNvPr>
          <p:cNvSpPr>
            <a:spLocks noChangeArrowheads="1"/>
          </p:cNvSpPr>
          <p:nvPr/>
        </p:nvSpPr>
        <p:spPr bwMode="auto">
          <a:xfrm>
            <a:off x="6324600" y="4343400"/>
            <a:ext cx="228600" cy="228600"/>
          </a:xfrm>
          <a:prstGeom prst="ellipse">
            <a:avLst/>
          </a:prstGeom>
          <a:solidFill>
            <a:srgbClr val="FF0000"/>
          </a:solidFill>
          <a:ln w="571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61" name="Oval 43">
            <a:extLst>
              <a:ext uri="{FF2B5EF4-FFF2-40B4-BE49-F238E27FC236}">
                <a16:creationId xmlns:a16="http://schemas.microsoft.com/office/drawing/2014/main" id="{422D2340-EC07-4B07-AC29-412559639D7B}"/>
              </a:ext>
            </a:extLst>
          </p:cNvPr>
          <p:cNvSpPr>
            <a:spLocks noChangeArrowheads="1"/>
          </p:cNvSpPr>
          <p:nvPr/>
        </p:nvSpPr>
        <p:spPr bwMode="auto">
          <a:xfrm>
            <a:off x="5791200" y="4038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11662" name="AutoShape 44">
            <a:extLst>
              <a:ext uri="{FF2B5EF4-FFF2-40B4-BE49-F238E27FC236}">
                <a16:creationId xmlns:a16="http://schemas.microsoft.com/office/drawing/2014/main" id="{CAA25919-931C-41FA-AFC9-30BB32036303}"/>
              </a:ext>
            </a:extLst>
          </p:cNvPr>
          <p:cNvCxnSpPr>
            <a:cxnSpLocks noChangeShapeType="1"/>
            <a:stCxn id="111661" idx="6"/>
            <a:endCxn id="111664" idx="7"/>
          </p:cNvCxnSpPr>
          <p:nvPr/>
        </p:nvCxnSpPr>
        <p:spPr bwMode="auto">
          <a:xfrm flipH="1">
            <a:off x="5768975" y="4114800"/>
            <a:ext cx="174625" cy="555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1663" name="Oval 45">
            <a:extLst>
              <a:ext uri="{FF2B5EF4-FFF2-40B4-BE49-F238E27FC236}">
                <a16:creationId xmlns:a16="http://schemas.microsoft.com/office/drawing/2014/main" id="{53E42E05-E5E4-4D63-AAD1-4899039B42E0}"/>
              </a:ext>
            </a:extLst>
          </p:cNvPr>
          <p:cNvSpPr>
            <a:spLocks noChangeArrowheads="1"/>
          </p:cNvSpPr>
          <p:nvPr/>
        </p:nvSpPr>
        <p:spPr bwMode="auto">
          <a:xfrm>
            <a:off x="5867400" y="5105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64" name="Oval 46">
            <a:extLst>
              <a:ext uri="{FF2B5EF4-FFF2-40B4-BE49-F238E27FC236}">
                <a16:creationId xmlns:a16="http://schemas.microsoft.com/office/drawing/2014/main" id="{18DBC41A-E1A6-466C-8F51-A4E37E51974B}"/>
              </a:ext>
            </a:extLst>
          </p:cNvPr>
          <p:cNvSpPr>
            <a:spLocks noChangeArrowheads="1"/>
          </p:cNvSpPr>
          <p:nvPr/>
        </p:nvSpPr>
        <p:spPr bwMode="auto">
          <a:xfrm>
            <a:off x="5638800" y="46482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65" name="Oval 47">
            <a:extLst>
              <a:ext uri="{FF2B5EF4-FFF2-40B4-BE49-F238E27FC236}">
                <a16:creationId xmlns:a16="http://schemas.microsoft.com/office/drawing/2014/main" id="{0FA8D8D6-5FB9-4665-9B75-22D2BAD2492D}"/>
              </a:ext>
            </a:extLst>
          </p:cNvPr>
          <p:cNvSpPr>
            <a:spLocks noChangeArrowheads="1"/>
          </p:cNvSpPr>
          <p:nvPr/>
        </p:nvSpPr>
        <p:spPr bwMode="auto">
          <a:xfrm>
            <a:off x="7467600" y="44958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66" name="Oval 48">
            <a:extLst>
              <a:ext uri="{FF2B5EF4-FFF2-40B4-BE49-F238E27FC236}">
                <a16:creationId xmlns:a16="http://schemas.microsoft.com/office/drawing/2014/main" id="{D369DAD8-9B28-4224-99EE-FA788B30F935}"/>
              </a:ext>
            </a:extLst>
          </p:cNvPr>
          <p:cNvSpPr>
            <a:spLocks noChangeArrowheads="1"/>
          </p:cNvSpPr>
          <p:nvPr/>
        </p:nvSpPr>
        <p:spPr bwMode="auto">
          <a:xfrm>
            <a:off x="6629400" y="4724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67" name="Oval 49">
            <a:extLst>
              <a:ext uri="{FF2B5EF4-FFF2-40B4-BE49-F238E27FC236}">
                <a16:creationId xmlns:a16="http://schemas.microsoft.com/office/drawing/2014/main" id="{15218338-4277-43B1-9CC3-5E4F87BBE7A5}"/>
              </a:ext>
            </a:extLst>
          </p:cNvPr>
          <p:cNvSpPr>
            <a:spLocks noChangeArrowheads="1"/>
          </p:cNvSpPr>
          <p:nvPr/>
        </p:nvSpPr>
        <p:spPr bwMode="auto">
          <a:xfrm>
            <a:off x="6400800" y="3657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68" name="Oval 50">
            <a:extLst>
              <a:ext uri="{FF2B5EF4-FFF2-40B4-BE49-F238E27FC236}">
                <a16:creationId xmlns:a16="http://schemas.microsoft.com/office/drawing/2014/main" id="{0A81B958-5CB1-4E9F-A878-01A29A56CECC}"/>
              </a:ext>
            </a:extLst>
          </p:cNvPr>
          <p:cNvSpPr>
            <a:spLocks noChangeArrowheads="1"/>
          </p:cNvSpPr>
          <p:nvPr/>
        </p:nvSpPr>
        <p:spPr bwMode="auto">
          <a:xfrm>
            <a:off x="6400800" y="52578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69" name="Oval 51">
            <a:extLst>
              <a:ext uri="{FF2B5EF4-FFF2-40B4-BE49-F238E27FC236}">
                <a16:creationId xmlns:a16="http://schemas.microsoft.com/office/drawing/2014/main" id="{667FBABC-44BF-463B-9BF8-1E7C83DA2DE4}"/>
              </a:ext>
            </a:extLst>
          </p:cNvPr>
          <p:cNvSpPr>
            <a:spLocks noChangeArrowheads="1"/>
          </p:cNvSpPr>
          <p:nvPr/>
        </p:nvSpPr>
        <p:spPr bwMode="auto">
          <a:xfrm>
            <a:off x="7010400" y="54102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70" name="Oval 52">
            <a:extLst>
              <a:ext uri="{FF2B5EF4-FFF2-40B4-BE49-F238E27FC236}">
                <a16:creationId xmlns:a16="http://schemas.microsoft.com/office/drawing/2014/main" id="{25CBE6D3-07F1-4F53-BE42-CA6D8EE6535F}"/>
              </a:ext>
            </a:extLst>
          </p:cNvPr>
          <p:cNvSpPr>
            <a:spLocks noChangeArrowheads="1"/>
          </p:cNvSpPr>
          <p:nvPr/>
        </p:nvSpPr>
        <p:spPr bwMode="auto">
          <a:xfrm>
            <a:off x="6934200" y="4038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71" name="Oval 53">
            <a:extLst>
              <a:ext uri="{FF2B5EF4-FFF2-40B4-BE49-F238E27FC236}">
                <a16:creationId xmlns:a16="http://schemas.microsoft.com/office/drawing/2014/main" id="{76E30326-035F-4AB3-B756-FB93AD430B85}"/>
              </a:ext>
            </a:extLst>
          </p:cNvPr>
          <p:cNvSpPr>
            <a:spLocks noChangeArrowheads="1"/>
          </p:cNvSpPr>
          <p:nvPr/>
        </p:nvSpPr>
        <p:spPr bwMode="auto">
          <a:xfrm>
            <a:off x="5181600" y="52578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11672" name="AutoShape 54">
            <a:extLst>
              <a:ext uri="{FF2B5EF4-FFF2-40B4-BE49-F238E27FC236}">
                <a16:creationId xmlns:a16="http://schemas.microsoft.com/office/drawing/2014/main" id="{0E026C5E-2850-4933-80D4-ABEB40E71A58}"/>
              </a:ext>
            </a:extLst>
          </p:cNvPr>
          <p:cNvCxnSpPr>
            <a:cxnSpLocks noChangeShapeType="1"/>
            <a:stCxn id="111665" idx="0"/>
            <a:endCxn id="111670" idx="5"/>
          </p:cNvCxnSpPr>
          <p:nvPr/>
        </p:nvCxnSpPr>
        <p:spPr bwMode="auto">
          <a:xfrm flipH="1" flipV="1">
            <a:off x="7064375" y="4168775"/>
            <a:ext cx="47942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73" name="AutoShape 55">
            <a:extLst>
              <a:ext uri="{FF2B5EF4-FFF2-40B4-BE49-F238E27FC236}">
                <a16:creationId xmlns:a16="http://schemas.microsoft.com/office/drawing/2014/main" id="{0A9FD07D-EF97-4B49-B4E2-71B170CDCCF5}"/>
              </a:ext>
            </a:extLst>
          </p:cNvPr>
          <p:cNvCxnSpPr>
            <a:cxnSpLocks noChangeShapeType="1"/>
            <a:stCxn id="111660" idx="0"/>
            <a:endCxn id="111667" idx="6"/>
          </p:cNvCxnSpPr>
          <p:nvPr/>
        </p:nvCxnSpPr>
        <p:spPr bwMode="auto">
          <a:xfrm flipV="1">
            <a:off x="6438900" y="3733800"/>
            <a:ext cx="114300" cy="581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74" name="AutoShape 56">
            <a:extLst>
              <a:ext uri="{FF2B5EF4-FFF2-40B4-BE49-F238E27FC236}">
                <a16:creationId xmlns:a16="http://schemas.microsoft.com/office/drawing/2014/main" id="{F22511F0-691E-46B3-A18E-BE529B51810D}"/>
              </a:ext>
            </a:extLst>
          </p:cNvPr>
          <p:cNvCxnSpPr>
            <a:cxnSpLocks noChangeShapeType="1"/>
            <a:stCxn id="111682" idx="7"/>
            <a:endCxn id="111665" idx="4"/>
          </p:cNvCxnSpPr>
          <p:nvPr/>
        </p:nvCxnSpPr>
        <p:spPr bwMode="auto">
          <a:xfrm flipV="1">
            <a:off x="7445375" y="4648200"/>
            <a:ext cx="9842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75" name="AutoShape 57">
            <a:extLst>
              <a:ext uri="{FF2B5EF4-FFF2-40B4-BE49-F238E27FC236}">
                <a16:creationId xmlns:a16="http://schemas.microsoft.com/office/drawing/2014/main" id="{B2D37C48-F745-468D-9B27-6EA0B9E45782}"/>
              </a:ext>
            </a:extLst>
          </p:cNvPr>
          <p:cNvCxnSpPr>
            <a:cxnSpLocks noChangeShapeType="1"/>
            <a:stCxn id="111660" idx="6"/>
            <a:endCxn id="111665" idx="1"/>
          </p:cNvCxnSpPr>
          <p:nvPr/>
        </p:nvCxnSpPr>
        <p:spPr bwMode="auto">
          <a:xfrm>
            <a:off x="6581775" y="4457700"/>
            <a:ext cx="908050" cy="603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76" name="AutoShape 58">
            <a:extLst>
              <a:ext uri="{FF2B5EF4-FFF2-40B4-BE49-F238E27FC236}">
                <a16:creationId xmlns:a16="http://schemas.microsoft.com/office/drawing/2014/main" id="{C5B79D8D-DD8C-4C3E-9866-48B76BE6D8EA}"/>
              </a:ext>
            </a:extLst>
          </p:cNvPr>
          <p:cNvCxnSpPr>
            <a:cxnSpLocks noChangeShapeType="1"/>
            <a:stCxn id="111666" idx="4"/>
            <a:endCxn id="111669" idx="0"/>
          </p:cNvCxnSpPr>
          <p:nvPr/>
        </p:nvCxnSpPr>
        <p:spPr bwMode="auto">
          <a:xfrm>
            <a:off x="6705600" y="4876800"/>
            <a:ext cx="381000" cy="533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77" name="AutoShape 59">
            <a:extLst>
              <a:ext uri="{FF2B5EF4-FFF2-40B4-BE49-F238E27FC236}">
                <a16:creationId xmlns:a16="http://schemas.microsoft.com/office/drawing/2014/main" id="{0BA1B707-0708-45AD-A0E0-D2298432F995}"/>
              </a:ext>
            </a:extLst>
          </p:cNvPr>
          <p:cNvCxnSpPr>
            <a:cxnSpLocks noChangeShapeType="1"/>
            <a:stCxn id="111666" idx="2"/>
            <a:endCxn id="111663" idx="6"/>
          </p:cNvCxnSpPr>
          <p:nvPr/>
        </p:nvCxnSpPr>
        <p:spPr bwMode="auto">
          <a:xfrm flipH="1">
            <a:off x="6019800" y="4800600"/>
            <a:ext cx="609600" cy="3810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78" name="AutoShape 60">
            <a:extLst>
              <a:ext uri="{FF2B5EF4-FFF2-40B4-BE49-F238E27FC236}">
                <a16:creationId xmlns:a16="http://schemas.microsoft.com/office/drawing/2014/main" id="{6D7F0917-3975-4DF3-AECC-3D55E6C583EC}"/>
              </a:ext>
            </a:extLst>
          </p:cNvPr>
          <p:cNvCxnSpPr>
            <a:cxnSpLocks noChangeShapeType="1"/>
            <a:stCxn id="111664" idx="3"/>
            <a:endCxn id="111671" idx="7"/>
          </p:cNvCxnSpPr>
          <p:nvPr/>
        </p:nvCxnSpPr>
        <p:spPr bwMode="auto">
          <a:xfrm flipH="1">
            <a:off x="5311775" y="4778375"/>
            <a:ext cx="349250" cy="501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79" name="AutoShape 61">
            <a:extLst>
              <a:ext uri="{FF2B5EF4-FFF2-40B4-BE49-F238E27FC236}">
                <a16:creationId xmlns:a16="http://schemas.microsoft.com/office/drawing/2014/main" id="{581A13BE-0D68-412A-9E6B-AE102DA70210}"/>
              </a:ext>
            </a:extLst>
          </p:cNvPr>
          <p:cNvCxnSpPr>
            <a:cxnSpLocks noChangeShapeType="1"/>
            <a:stCxn id="111668" idx="6"/>
            <a:endCxn id="111669" idx="2"/>
          </p:cNvCxnSpPr>
          <p:nvPr/>
        </p:nvCxnSpPr>
        <p:spPr bwMode="auto">
          <a:xfrm>
            <a:off x="6553200" y="5334000"/>
            <a:ext cx="4572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80" name="AutoShape 62">
            <a:extLst>
              <a:ext uri="{FF2B5EF4-FFF2-40B4-BE49-F238E27FC236}">
                <a16:creationId xmlns:a16="http://schemas.microsoft.com/office/drawing/2014/main" id="{D4C778D6-274F-472C-A4FC-AEFBA9FE2EEA}"/>
              </a:ext>
            </a:extLst>
          </p:cNvPr>
          <p:cNvCxnSpPr>
            <a:cxnSpLocks noChangeShapeType="1"/>
            <a:stCxn id="111671" idx="6"/>
            <a:endCxn id="111663" idx="2"/>
          </p:cNvCxnSpPr>
          <p:nvPr/>
        </p:nvCxnSpPr>
        <p:spPr bwMode="auto">
          <a:xfrm flipV="1">
            <a:off x="5334000" y="5181600"/>
            <a:ext cx="533400" cy="152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1681" name="Oval 63">
            <a:extLst>
              <a:ext uri="{FF2B5EF4-FFF2-40B4-BE49-F238E27FC236}">
                <a16:creationId xmlns:a16="http://schemas.microsoft.com/office/drawing/2014/main" id="{8D38592C-BB7E-416F-A25C-A087ACEF8ABC}"/>
              </a:ext>
            </a:extLst>
          </p:cNvPr>
          <p:cNvSpPr>
            <a:spLocks noChangeArrowheads="1"/>
          </p:cNvSpPr>
          <p:nvPr/>
        </p:nvSpPr>
        <p:spPr bwMode="auto">
          <a:xfrm>
            <a:off x="7010400" y="35052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82" name="Oval 64">
            <a:extLst>
              <a:ext uri="{FF2B5EF4-FFF2-40B4-BE49-F238E27FC236}">
                <a16:creationId xmlns:a16="http://schemas.microsoft.com/office/drawing/2014/main" id="{7394ABE9-362F-4B2E-9871-13D26EF5B2C8}"/>
              </a:ext>
            </a:extLst>
          </p:cNvPr>
          <p:cNvSpPr>
            <a:spLocks noChangeArrowheads="1"/>
          </p:cNvSpPr>
          <p:nvPr/>
        </p:nvSpPr>
        <p:spPr bwMode="auto">
          <a:xfrm>
            <a:off x="7315200" y="49530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83" name="Oval 65">
            <a:extLst>
              <a:ext uri="{FF2B5EF4-FFF2-40B4-BE49-F238E27FC236}">
                <a16:creationId xmlns:a16="http://schemas.microsoft.com/office/drawing/2014/main" id="{3D31911E-752B-4052-BB4A-0A6B0D88E114}"/>
              </a:ext>
            </a:extLst>
          </p:cNvPr>
          <p:cNvSpPr>
            <a:spLocks noChangeArrowheads="1"/>
          </p:cNvSpPr>
          <p:nvPr/>
        </p:nvSpPr>
        <p:spPr bwMode="auto">
          <a:xfrm>
            <a:off x="7848600" y="5562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84" name="Oval 66">
            <a:extLst>
              <a:ext uri="{FF2B5EF4-FFF2-40B4-BE49-F238E27FC236}">
                <a16:creationId xmlns:a16="http://schemas.microsoft.com/office/drawing/2014/main" id="{0FC54983-2E7F-4EB6-8288-7061BC482553}"/>
              </a:ext>
            </a:extLst>
          </p:cNvPr>
          <p:cNvSpPr>
            <a:spLocks noChangeArrowheads="1"/>
          </p:cNvSpPr>
          <p:nvPr/>
        </p:nvSpPr>
        <p:spPr bwMode="auto">
          <a:xfrm>
            <a:off x="5867400" y="55626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85" name="Oval 67">
            <a:extLst>
              <a:ext uri="{FF2B5EF4-FFF2-40B4-BE49-F238E27FC236}">
                <a16:creationId xmlns:a16="http://schemas.microsoft.com/office/drawing/2014/main" id="{6DD83B59-C7D9-47D5-8467-186C07EB7AB5}"/>
              </a:ext>
            </a:extLst>
          </p:cNvPr>
          <p:cNvSpPr>
            <a:spLocks noChangeArrowheads="1"/>
          </p:cNvSpPr>
          <p:nvPr/>
        </p:nvSpPr>
        <p:spPr bwMode="auto">
          <a:xfrm>
            <a:off x="5029200" y="46482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86" name="Oval 68">
            <a:extLst>
              <a:ext uri="{FF2B5EF4-FFF2-40B4-BE49-F238E27FC236}">
                <a16:creationId xmlns:a16="http://schemas.microsoft.com/office/drawing/2014/main" id="{5EF4FCE6-CB97-4BD8-8F8B-443AE3861A1F}"/>
              </a:ext>
            </a:extLst>
          </p:cNvPr>
          <p:cNvSpPr>
            <a:spLocks noChangeArrowheads="1"/>
          </p:cNvSpPr>
          <p:nvPr/>
        </p:nvSpPr>
        <p:spPr bwMode="auto">
          <a:xfrm>
            <a:off x="5029200" y="3962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87" name="Oval 69">
            <a:extLst>
              <a:ext uri="{FF2B5EF4-FFF2-40B4-BE49-F238E27FC236}">
                <a16:creationId xmlns:a16="http://schemas.microsoft.com/office/drawing/2014/main" id="{AADEDCA7-E950-470F-827A-80FADF061EDB}"/>
              </a:ext>
            </a:extLst>
          </p:cNvPr>
          <p:cNvSpPr>
            <a:spLocks noChangeArrowheads="1"/>
          </p:cNvSpPr>
          <p:nvPr/>
        </p:nvSpPr>
        <p:spPr bwMode="auto">
          <a:xfrm>
            <a:off x="5867400" y="35814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11688" name="Oval 70">
            <a:extLst>
              <a:ext uri="{FF2B5EF4-FFF2-40B4-BE49-F238E27FC236}">
                <a16:creationId xmlns:a16="http://schemas.microsoft.com/office/drawing/2014/main" id="{C67C1374-F034-4822-80F6-1D23ACDE496E}"/>
              </a:ext>
            </a:extLst>
          </p:cNvPr>
          <p:cNvSpPr>
            <a:spLocks noChangeArrowheads="1"/>
          </p:cNvSpPr>
          <p:nvPr/>
        </p:nvSpPr>
        <p:spPr bwMode="auto">
          <a:xfrm>
            <a:off x="6705600" y="5715000"/>
            <a:ext cx="152400" cy="152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cxnSp>
        <p:nvCxnSpPr>
          <p:cNvPr id="111689" name="AutoShape 71">
            <a:extLst>
              <a:ext uri="{FF2B5EF4-FFF2-40B4-BE49-F238E27FC236}">
                <a16:creationId xmlns:a16="http://schemas.microsoft.com/office/drawing/2014/main" id="{77A8F0DC-2243-4B7C-9614-7F43BF85E779}"/>
              </a:ext>
            </a:extLst>
          </p:cNvPr>
          <p:cNvCxnSpPr>
            <a:cxnSpLocks noChangeShapeType="1"/>
            <a:stCxn id="111682" idx="6"/>
            <a:endCxn id="111683" idx="2"/>
          </p:cNvCxnSpPr>
          <p:nvPr/>
        </p:nvCxnSpPr>
        <p:spPr bwMode="auto">
          <a:xfrm>
            <a:off x="7467600" y="5029200"/>
            <a:ext cx="381000" cy="609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90" name="AutoShape 72">
            <a:extLst>
              <a:ext uri="{FF2B5EF4-FFF2-40B4-BE49-F238E27FC236}">
                <a16:creationId xmlns:a16="http://schemas.microsoft.com/office/drawing/2014/main" id="{8BC1561C-722B-454C-81A4-D167924437B9}"/>
              </a:ext>
            </a:extLst>
          </p:cNvPr>
          <p:cNvCxnSpPr>
            <a:cxnSpLocks noChangeShapeType="1"/>
            <a:stCxn id="111669" idx="4"/>
            <a:endCxn id="111688" idx="7"/>
          </p:cNvCxnSpPr>
          <p:nvPr/>
        </p:nvCxnSpPr>
        <p:spPr bwMode="auto">
          <a:xfrm flipH="1">
            <a:off x="6835775" y="5562600"/>
            <a:ext cx="250825" cy="174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91" name="AutoShape 73">
            <a:extLst>
              <a:ext uri="{FF2B5EF4-FFF2-40B4-BE49-F238E27FC236}">
                <a16:creationId xmlns:a16="http://schemas.microsoft.com/office/drawing/2014/main" id="{05D576A4-0DA5-467E-9B83-9C0A605F0991}"/>
              </a:ext>
            </a:extLst>
          </p:cNvPr>
          <p:cNvCxnSpPr>
            <a:cxnSpLocks noChangeShapeType="1"/>
            <a:stCxn id="111670" idx="7"/>
            <a:endCxn id="111681" idx="4"/>
          </p:cNvCxnSpPr>
          <p:nvPr/>
        </p:nvCxnSpPr>
        <p:spPr bwMode="auto">
          <a:xfrm flipV="1">
            <a:off x="7064375" y="3657600"/>
            <a:ext cx="22225" cy="403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92" name="AutoShape 74">
            <a:extLst>
              <a:ext uri="{FF2B5EF4-FFF2-40B4-BE49-F238E27FC236}">
                <a16:creationId xmlns:a16="http://schemas.microsoft.com/office/drawing/2014/main" id="{8A02D586-697B-41D9-AF7B-CD040A928AF4}"/>
              </a:ext>
            </a:extLst>
          </p:cNvPr>
          <p:cNvCxnSpPr>
            <a:cxnSpLocks noChangeShapeType="1"/>
            <a:stCxn id="111661" idx="0"/>
            <a:endCxn id="111687" idx="4"/>
          </p:cNvCxnSpPr>
          <p:nvPr/>
        </p:nvCxnSpPr>
        <p:spPr bwMode="auto">
          <a:xfrm flipV="1">
            <a:off x="5867400" y="3733800"/>
            <a:ext cx="7620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93" name="AutoShape 75">
            <a:extLst>
              <a:ext uri="{FF2B5EF4-FFF2-40B4-BE49-F238E27FC236}">
                <a16:creationId xmlns:a16="http://schemas.microsoft.com/office/drawing/2014/main" id="{33B2E8EB-B861-4880-9894-F62E7CAE2CE3}"/>
              </a:ext>
            </a:extLst>
          </p:cNvPr>
          <p:cNvCxnSpPr>
            <a:cxnSpLocks noChangeShapeType="1"/>
            <a:stCxn id="111661" idx="2"/>
            <a:endCxn id="111686" idx="6"/>
          </p:cNvCxnSpPr>
          <p:nvPr/>
        </p:nvCxnSpPr>
        <p:spPr bwMode="auto">
          <a:xfrm flipH="1" flipV="1">
            <a:off x="5181600" y="4038600"/>
            <a:ext cx="609600" cy="76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94" name="AutoShape 76">
            <a:extLst>
              <a:ext uri="{FF2B5EF4-FFF2-40B4-BE49-F238E27FC236}">
                <a16:creationId xmlns:a16="http://schemas.microsoft.com/office/drawing/2014/main" id="{CF3BF374-D836-4DB6-88DD-85EFA27979D4}"/>
              </a:ext>
            </a:extLst>
          </p:cNvPr>
          <p:cNvCxnSpPr>
            <a:cxnSpLocks noChangeShapeType="1"/>
            <a:stCxn id="111685" idx="6"/>
            <a:endCxn id="111664" idx="2"/>
          </p:cNvCxnSpPr>
          <p:nvPr/>
        </p:nvCxnSpPr>
        <p:spPr bwMode="auto">
          <a:xfrm>
            <a:off x="5181600" y="4724400"/>
            <a:ext cx="4572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95" name="AutoShape 77">
            <a:extLst>
              <a:ext uri="{FF2B5EF4-FFF2-40B4-BE49-F238E27FC236}">
                <a16:creationId xmlns:a16="http://schemas.microsoft.com/office/drawing/2014/main" id="{5C01EF24-0151-44EA-A005-045C47E20D63}"/>
              </a:ext>
            </a:extLst>
          </p:cNvPr>
          <p:cNvCxnSpPr>
            <a:cxnSpLocks noChangeShapeType="1"/>
            <a:stCxn id="111663" idx="4"/>
            <a:endCxn id="111684" idx="7"/>
          </p:cNvCxnSpPr>
          <p:nvPr/>
        </p:nvCxnSpPr>
        <p:spPr bwMode="auto">
          <a:xfrm>
            <a:off x="5943600" y="5257800"/>
            <a:ext cx="5397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11696" name="AutoShape 78">
            <a:extLst>
              <a:ext uri="{FF2B5EF4-FFF2-40B4-BE49-F238E27FC236}">
                <a16:creationId xmlns:a16="http://schemas.microsoft.com/office/drawing/2014/main" id="{CE72EB18-F784-4857-B0F6-41EA25B750F4}"/>
              </a:ext>
            </a:extLst>
          </p:cNvPr>
          <p:cNvCxnSpPr>
            <a:cxnSpLocks noChangeShapeType="1"/>
            <a:stCxn id="111666" idx="6"/>
            <a:endCxn id="111682" idx="2"/>
          </p:cNvCxnSpPr>
          <p:nvPr/>
        </p:nvCxnSpPr>
        <p:spPr bwMode="auto">
          <a:xfrm>
            <a:off x="6781800" y="4800600"/>
            <a:ext cx="533400"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Date Placeholder 3">
            <a:extLst>
              <a:ext uri="{FF2B5EF4-FFF2-40B4-BE49-F238E27FC236}">
                <a16:creationId xmlns:a16="http://schemas.microsoft.com/office/drawing/2014/main" id="{2FC4D77E-0CEC-4CA4-92A9-21FE78D29CE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3E0E1DE7-E193-443B-B47C-131BC90F8084}"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13667" name="Footer Placeholder 4">
            <a:extLst>
              <a:ext uri="{FF2B5EF4-FFF2-40B4-BE49-F238E27FC236}">
                <a16:creationId xmlns:a16="http://schemas.microsoft.com/office/drawing/2014/main" id="{AA17E733-4AF7-4535-9F7E-B0B2E617109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13668" name="Slide Number Placeholder 5">
            <a:extLst>
              <a:ext uri="{FF2B5EF4-FFF2-40B4-BE49-F238E27FC236}">
                <a16:creationId xmlns:a16="http://schemas.microsoft.com/office/drawing/2014/main" id="{4961F559-479D-4E9A-9D37-53FEA047EB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17CE8600-F112-4A35-A72A-205172F74F69}" type="slidenum">
              <a:rPr lang="en-US" altLang="en-US" sz="1400">
                <a:solidFill>
                  <a:schemeClr val="bg1"/>
                </a:solidFill>
              </a:rPr>
              <a:pPr>
                <a:spcBef>
                  <a:spcPct val="0"/>
                </a:spcBef>
                <a:buFontTx/>
                <a:buNone/>
              </a:pPr>
              <a:t>56</a:t>
            </a:fld>
            <a:endParaRPr lang="en-US" altLang="en-US" sz="1400">
              <a:solidFill>
                <a:schemeClr val="bg1"/>
              </a:solidFill>
            </a:endParaRPr>
          </a:p>
        </p:txBody>
      </p:sp>
      <p:sp>
        <p:nvSpPr>
          <p:cNvPr id="113669" name="Rectangle 2">
            <a:extLst>
              <a:ext uri="{FF2B5EF4-FFF2-40B4-BE49-F238E27FC236}">
                <a16:creationId xmlns:a16="http://schemas.microsoft.com/office/drawing/2014/main" id="{968F0775-F577-42A8-A75B-2DE33554EDB9}"/>
              </a:ext>
            </a:extLst>
          </p:cNvPr>
          <p:cNvSpPr>
            <a:spLocks noGrp="1" noChangeArrowheads="1"/>
          </p:cNvSpPr>
          <p:nvPr>
            <p:ph type="title"/>
          </p:nvPr>
        </p:nvSpPr>
        <p:spPr/>
        <p:txBody>
          <a:bodyPr/>
          <a:lstStyle/>
          <a:p>
            <a:r>
              <a:rPr lang="en-US" altLang="en-US" sz="4000"/>
              <a:t>Cây có gốc có thứ tự </a:t>
            </a:r>
            <a:br>
              <a:rPr lang="en-US" altLang="en-US" sz="4000"/>
            </a:br>
            <a:r>
              <a:rPr lang="en-US" altLang="en-US" sz="4000"/>
              <a:t>Ordered Rooted Tree</a:t>
            </a:r>
          </a:p>
        </p:txBody>
      </p:sp>
      <p:sp>
        <p:nvSpPr>
          <p:cNvPr id="842755" name="Rectangle 3">
            <a:extLst>
              <a:ext uri="{FF2B5EF4-FFF2-40B4-BE49-F238E27FC236}">
                <a16:creationId xmlns:a16="http://schemas.microsoft.com/office/drawing/2014/main" id="{9E2CA877-7A41-4C82-BF9B-3ABD09F929E8}"/>
              </a:ext>
            </a:extLst>
          </p:cNvPr>
          <p:cNvSpPr>
            <a:spLocks noGrp="1" noChangeArrowheads="1"/>
          </p:cNvSpPr>
          <p:nvPr>
            <p:ph type="body" idx="1"/>
          </p:nvPr>
        </p:nvSpPr>
        <p:spPr/>
        <p:txBody>
          <a:bodyPr/>
          <a:lstStyle/>
          <a:p>
            <a:pPr>
              <a:lnSpc>
                <a:spcPct val="90000"/>
              </a:lnSpc>
              <a:defRPr/>
            </a:pPr>
            <a:r>
              <a:rPr lang="en-US"/>
              <a:t>Đây là cây có gốc mà ở đó các con của mỗi đỉnh trong đều được sắp xếp thứ tự.</a:t>
            </a:r>
          </a:p>
          <a:p>
            <a:pPr>
              <a:lnSpc>
                <a:spcPct val="90000"/>
              </a:lnSpc>
              <a:defRPr/>
            </a:pPr>
            <a:r>
              <a:rPr lang="en-US"/>
              <a:t>Trong cây nhị phân có thứ tự, ta có thể định nghĩa:</a:t>
            </a:r>
          </a:p>
          <a:p>
            <a:pPr lvl="1">
              <a:lnSpc>
                <a:spcPct val="90000"/>
              </a:lnSpc>
              <a:defRPr/>
            </a:pPr>
            <a:r>
              <a:rPr lang="en-US"/>
              <a:t>Con trái, con phải</a:t>
            </a:r>
          </a:p>
          <a:p>
            <a:pPr lvl="1">
              <a:lnSpc>
                <a:spcPct val="90000"/>
              </a:lnSpc>
              <a:defRPr/>
            </a:pPr>
            <a:r>
              <a:rPr lang="en-US"/>
              <a:t>Cây con trái, cây con phải</a:t>
            </a:r>
          </a:p>
          <a:p>
            <a:pPr>
              <a:lnSpc>
                <a:spcPct val="90000"/>
              </a:lnSpc>
              <a:defRPr/>
            </a:pPr>
            <a:r>
              <a:rPr lang="en-US"/>
              <a:t>Đối với cây  </a:t>
            </a:r>
            <a:r>
              <a:rPr lang="en-US" i="1"/>
              <a:t>n</a:t>
            </a:r>
            <a:r>
              <a:rPr lang="en-US"/>
              <a:t>-phân với </a:t>
            </a:r>
            <a:r>
              <a:rPr lang="en-US" i="1">
                <a:solidFill>
                  <a:srgbClr val="FF0000"/>
                </a:solidFill>
              </a:rPr>
              <a:t>n</a:t>
            </a:r>
            <a:r>
              <a:rPr lang="en-US">
                <a:solidFill>
                  <a:srgbClr val="FF0000"/>
                </a:solidFill>
              </a:rPr>
              <a:t>&gt;2</a:t>
            </a:r>
            <a:r>
              <a:rPr lang="en-US"/>
              <a:t>, có thể sử dụng thuật ngữ “trái nhất”, “phải nhất”</a:t>
            </a:r>
            <a:r>
              <a:rPr lang="en-US" i="1"/>
              <a:t>.</a:t>
            </a:r>
            <a:r>
              <a:rPr lang="en-US"/>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Date Placeholder 3">
            <a:extLst>
              <a:ext uri="{FF2B5EF4-FFF2-40B4-BE49-F238E27FC236}">
                <a16:creationId xmlns:a16="http://schemas.microsoft.com/office/drawing/2014/main" id="{83901446-570F-4053-A916-046F0F31DEF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5E54E732-AFEB-4D85-A217-607998D07B46}"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15715" name="Footer Placeholder 4">
            <a:extLst>
              <a:ext uri="{FF2B5EF4-FFF2-40B4-BE49-F238E27FC236}">
                <a16:creationId xmlns:a16="http://schemas.microsoft.com/office/drawing/2014/main" id="{E1DB0210-F14B-45FC-A121-0DBBE3E5432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15716" name="Slide Number Placeholder 5">
            <a:extLst>
              <a:ext uri="{FF2B5EF4-FFF2-40B4-BE49-F238E27FC236}">
                <a16:creationId xmlns:a16="http://schemas.microsoft.com/office/drawing/2014/main" id="{07540C1A-77D7-4276-8A4A-B670B99597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FFA5DB42-D93D-4A98-919A-6FF3424BC38F}" type="slidenum">
              <a:rPr lang="en-US" altLang="en-US" sz="1400">
                <a:solidFill>
                  <a:schemeClr val="bg1"/>
                </a:solidFill>
              </a:rPr>
              <a:pPr>
                <a:spcBef>
                  <a:spcPct val="0"/>
                </a:spcBef>
                <a:buFontTx/>
                <a:buNone/>
              </a:pPr>
              <a:t>57</a:t>
            </a:fld>
            <a:endParaRPr lang="en-US" altLang="en-US" sz="1400">
              <a:solidFill>
                <a:schemeClr val="bg1"/>
              </a:solidFill>
            </a:endParaRPr>
          </a:p>
        </p:txBody>
      </p:sp>
      <p:sp>
        <p:nvSpPr>
          <p:cNvPr id="115717" name="Rectangle 2">
            <a:extLst>
              <a:ext uri="{FF2B5EF4-FFF2-40B4-BE49-F238E27FC236}">
                <a16:creationId xmlns:a16="http://schemas.microsoft.com/office/drawing/2014/main" id="{9B6C9D1E-3CCE-4D21-B835-9679EFAEBF2F}"/>
              </a:ext>
            </a:extLst>
          </p:cNvPr>
          <p:cNvSpPr>
            <a:spLocks noGrp="1" noChangeArrowheads="1"/>
          </p:cNvSpPr>
          <p:nvPr>
            <p:ph type="title"/>
          </p:nvPr>
        </p:nvSpPr>
        <p:spPr/>
        <p:txBody>
          <a:bodyPr/>
          <a:lstStyle/>
          <a:p>
            <a:r>
              <a:rPr lang="en-US" altLang="en-US" sz="4000"/>
              <a:t>Một số Định lý về cây</a:t>
            </a:r>
            <a:br>
              <a:rPr lang="en-US" altLang="en-US" sz="4000"/>
            </a:br>
            <a:r>
              <a:rPr lang="en-US" altLang="en-US" sz="4000"/>
              <a:t>Some Tree Theorems</a:t>
            </a:r>
          </a:p>
        </p:txBody>
      </p:sp>
      <p:sp>
        <p:nvSpPr>
          <p:cNvPr id="844803" name="Rectangle 3">
            <a:extLst>
              <a:ext uri="{FF2B5EF4-FFF2-40B4-BE49-F238E27FC236}">
                <a16:creationId xmlns:a16="http://schemas.microsoft.com/office/drawing/2014/main" id="{FE1DCC91-37E2-44BE-81CB-9E4CB8EE624F}"/>
              </a:ext>
            </a:extLst>
          </p:cNvPr>
          <p:cNvSpPr>
            <a:spLocks noGrp="1" noChangeArrowheads="1"/>
          </p:cNvSpPr>
          <p:nvPr>
            <p:ph type="body" idx="1"/>
          </p:nvPr>
        </p:nvSpPr>
        <p:spPr/>
        <p:txBody>
          <a:bodyPr/>
          <a:lstStyle/>
          <a:p>
            <a:pPr>
              <a:lnSpc>
                <a:spcPct val="90000"/>
              </a:lnSpc>
              <a:defRPr/>
            </a:pPr>
            <a:r>
              <a:rPr lang="en-US" sz="2800"/>
              <a:t>M</a:t>
            </a:r>
            <a:r>
              <a:rPr lang="en-US"/>
              <a:t>ọi cây c</a:t>
            </a:r>
            <a:r>
              <a:rPr lang="en-US" sz="2800"/>
              <a:t>ó </a:t>
            </a:r>
            <a:r>
              <a:rPr lang="en-US" sz="2800" i="1"/>
              <a:t>n</a:t>
            </a:r>
            <a:r>
              <a:rPr lang="en-US" sz="2800"/>
              <a:t> đỉnh có </a:t>
            </a:r>
            <a:r>
              <a:rPr lang="en-US" sz="2800" i="1">
                <a:solidFill>
                  <a:srgbClr val="FF0000"/>
                </a:solidFill>
              </a:rPr>
              <a:t>e</a:t>
            </a:r>
            <a:r>
              <a:rPr lang="en-US" sz="2800">
                <a:solidFill>
                  <a:srgbClr val="FF0000"/>
                </a:solidFill>
              </a:rPr>
              <a:t> =</a:t>
            </a:r>
            <a:r>
              <a:rPr lang="en-US" sz="2800"/>
              <a:t> </a:t>
            </a:r>
            <a:r>
              <a:rPr lang="en-US" sz="2800" i="1">
                <a:solidFill>
                  <a:srgbClr val="FF0000"/>
                </a:solidFill>
              </a:rPr>
              <a:t>n</a:t>
            </a:r>
            <a:r>
              <a:rPr lang="en-US" sz="2800">
                <a:solidFill>
                  <a:srgbClr val="FF0000"/>
                </a:solidFill>
                <a:cs typeface="Times New Roman" pitchFamily="18" charset="0"/>
              </a:rPr>
              <a:t>−1</a:t>
            </a:r>
            <a:r>
              <a:rPr lang="en-US" sz="2800">
                <a:cs typeface="Times New Roman" pitchFamily="18" charset="0"/>
              </a:rPr>
              <a:t> c</a:t>
            </a:r>
            <a:r>
              <a:rPr lang="en-US" sz="2800"/>
              <a:t>ạnh</a:t>
            </a:r>
            <a:r>
              <a:rPr lang="en-US" sz="2800">
                <a:cs typeface="Times New Roman" pitchFamily="18" charset="0"/>
              </a:rPr>
              <a:t>.</a:t>
            </a:r>
          </a:p>
          <a:p>
            <a:pPr lvl="1">
              <a:lnSpc>
                <a:spcPct val="90000"/>
              </a:lnSpc>
              <a:defRPr/>
            </a:pPr>
            <a:r>
              <a:rPr lang="en-US" sz="2400" b="1">
                <a:cs typeface="Times New Roman" pitchFamily="18" charset="0"/>
              </a:rPr>
              <a:t>Proof:</a:t>
            </a:r>
            <a:r>
              <a:rPr lang="en-US" sz="2400">
                <a:cs typeface="Times New Roman" pitchFamily="18" charset="0"/>
              </a:rPr>
              <a:t> X</a:t>
            </a:r>
            <a:r>
              <a:rPr lang="en-US" sz="2400"/>
              <a:t>ét việc tách lá</a:t>
            </a:r>
            <a:r>
              <a:rPr lang="en-US" sz="2400">
                <a:cs typeface="Times New Roman" pitchFamily="18" charset="0"/>
              </a:rPr>
              <a:t>.</a:t>
            </a:r>
            <a:endParaRPr lang="en-US" sz="2400" b="1">
              <a:cs typeface="Times New Roman" pitchFamily="18" charset="0"/>
            </a:endParaRPr>
          </a:p>
          <a:p>
            <a:pPr>
              <a:lnSpc>
                <a:spcPct val="90000"/>
              </a:lnSpc>
              <a:defRPr/>
            </a:pPr>
            <a:r>
              <a:rPr lang="en-US" sz="2800">
                <a:cs typeface="Times New Roman" pitchFamily="18" charset="0"/>
              </a:rPr>
              <a:t>C</a:t>
            </a:r>
            <a:r>
              <a:rPr lang="en-US" sz="2800"/>
              <a:t>ây </a:t>
            </a:r>
            <a:r>
              <a:rPr lang="en-US" sz="2800" i="1">
                <a:cs typeface="Times New Roman" pitchFamily="18" charset="0"/>
              </a:rPr>
              <a:t>m</a:t>
            </a:r>
            <a:r>
              <a:rPr lang="en-US" sz="2800">
                <a:cs typeface="Times New Roman" pitchFamily="18" charset="0"/>
              </a:rPr>
              <a:t>-ph</a:t>
            </a:r>
            <a:r>
              <a:rPr lang="en-US" sz="2800"/>
              <a:t>ân đầy đủ với </a:t>
            </a:r>
            <a:r>
              <a:rPr lang="en-US" sz="2800" i="1">
                <a:cs typeface="Times New Roman" pitchFamily="18" charset="0"/>
              </a:rPr>
              <a:t>i</a:t>
            </a:r>
            <a:r>
              <a:rPr lang="en-US" sz="2800">
                <a:cs typeface="Times New Roman" pitchFamily="18" charset="0"/>
              </a:rPr>
              <a:t> </a:t>
            </a:r>
            <a:r>
              <a:rPr lang="en-US" sz="2800"/>
              <a:t>đỉnh trong có </a:t>
            </a:r>
            <a:r>
              <a:rPr lang="en-US" sz="2800">
                <a:cs typeface="Times New Roman" pitchFamily="18" charset="0"/>
              </a:rPr>
              <a:t> </a:t>
            </a:r>
            <a:r>
              <a:rPr lang="en-US" sz="2800" i="1">
                <a:solidFill>
                  <a:srgbClr val="FF0000"/>
                </a:solidFill>
                <a:cs typeface="Times New Roman" pitchFamily="18" charset="0"/>
              </a:rPr>
              <a:t>n</a:t>
            </a:r>
            <a:r>
              <a:rPr lang="en-US" sz="2800">
                <a:solidFill>
                  <a:srgbClr val="FF0000"/>
                </a:solidFill>
                <a:cs typeface="Times New Roman" pitchFamily="18" charset="0"/>
              </a:rPr>
              <a:t>=</a:t>
            </a:r>
            <a:r>
              <a:rPr lang="en-US" sz="2800" i="1">
                <a:solidFill>
                  <a:srgbClr val="FF0000"/>
                </a:solidFill>
                <a:cs typeface="Times New Roman" pitchFamily="18" charset="0"/>
              </a:rPr>
              <a:t>mi</a:t>
            </a:r>
            <a:r>
              <a:rPr lang="en-US" sz="2800">
                <a:solidFill>
                  <a:srgbClr val="FF0000"/>
                </a:solidFill>
                <a:cs typeface="Times New Roman" pitchFamily="18" charset="0"/>
              </a:rPr>
              <a:t>+1</a:t>
            </a:r>
            <a:r>
              <a:rPr lang="en-US" sz="2800">
                <a:cs typeface="Times New Roman" pitchFamily="18" charset="0"/>
              </a:rPr>
              <a:t> </a:t>
            </a:r>
            <a:r>
              <a:rPr lang="en-US" sz="2800"/>
              <a:t>đỉnh</a:t>
            </a:r>
            <a:r>
              <a:rPr lang="en-US" sz="2800">
                <a:cs typeface="Times New Roman" pitchFamily="18" charset="0"/>
              </a:rPr>
              <a:t>, v</a:t>
            </a:r>
            <a:r>
              <a:rPr lang="en-US" sz="2800"/>
              <a:t>à có </a:t>
            </a:r>
            <a:r>
              <a:rPr lang="en-US" sz="2800">
                <a:solidFill>
                  <a:srgbClr val="FF0000"/>
                </a:solidFill>
                <a:cs typeface="Times New Roman" pitchFamily="18" charset="0"/>
                <a:sym typeface="MT Extra" pitchFamily="18" charset="2"/>
              </a:rPr>
              <a:t>=(</a:t>
            </a:r>
            <a:r>
              <a:rPr lang="en-US" sz="2800" i="1">
                <a:solidFill>
                  <a:srgbClr val="FF0000"/>
                </a:solidFill>
                <a:cs typeface="Times New Roman" pitchFamily="18" charset="0"/>
                <a:sym typeface="MT Extra" pitchFamily="18" charset="2"/>
              </a:rPr>
              <a:t>m</a:t>
            </a:r>
            <a:r>
              <a:rPr lang="en-US" sz="2800">
                <a:solidFill>
                  <a:srgbClr val="FF0000"/>
                </a:solidFill>
                <a:cs typeface="Times New Roman" pitchFamily="18" charset="0"/>
                <a:sym typeface="MT Extra" pitchFamily="18" charset="2"/>
              </a:rPr>
              <a:t>−1)</a:t>
            </a:r>
            <a:r>
              <a:rPr lang="en-US" sz="2800" i="1">
                <a:solidFill>
                  <a:srgbClr val="FF0000"/>
                </a:solidFill>
                <a:cs typeface="Times New Roman" pitchFamily="18" charset="0"/>
                <a:sym typeface="MT Extra" pitchFamily="18" charset="2"/>
              </a:rPr>
              <a:t>i</a:t>
            </a:r>
            <a:r>
              <a:rPr lang="en-US" sz="2800">
                <a:solidFill>
                  <a:srgbClr val="FF0000"/>
                </a:solidFill>
                <a:cs typeface="Times New Roman" pitchFamily="18" charset="0"/>
                <a:sym typeface="MT Extra" pitchFamily="18" charset="2"/>
              </a:rPr>
              <a:t>+1</a:t>
            </a:r>
            <a:r>
              <a:rPr lang="en-US" sz="2800">
                <a:cs typeface="Times New Roman" pitchFamily="18" charset="0"/>
                <a:sym typeface="MT Extra" pitchFamily="18" charset="2"/>
              </a:rPr>
              <a:t> l</a:t>
            </a:r>
            <a:r>
              <a:rPr lang="en-US" sz="2800">
                <a:sym typeface="MT Extra" pitchFamily="18" charset="2"/>
              </a:rPr>
              <a:t>á</a:t>
            </a:r>
            <a:r>
              <a:rPr lang="en-US" sz="2800">
                <a:cs typeface="Times New Roman" pitchFamily="18" charset="0"/>
                <a:sym typeface="MT Extra" pitchFamily="18" charset="2"/>
              </a:rPr>
              <a:t>.</a:t>
            </a:r>
          </a:p>
          <a:p>
            <a:pPr lvl="1">
              <a:lnSpc>
                <a:spcPct val="90000"/>
              </a:lnSpc>
              <a:defRPr/>
            </a:pPr>
            <a:r>
              <a:rPr lang="en-US" sz="2400" b="1">
                <a:cs typeface="Times New Roman" pitchFamily="18" charset="0"/>
                <a:sym typeface="MT Extra" pitchFamily="18" charset="2"/>
              </a:rPr>
              <a:t>Proof:</a:t>
            </a:r>
            <a:r>
              <a:rPr lang="en-US" sz="2400">
                <a:cs typeface="Times New Roman" pitchFamily="18" charset="0"/>
                <a:sym typeface="MT Extra" pitchFamily="18" charset="2"/>
              </a:rPr>
              <a:t> c</a:t>
            </a:r>
            <a:r>
              <a:rPr lang="en-US" sz="2400">
                <a:sym typeface="MT Extra" pitchFamily="18" charset="2"/>
              </a:rPr>
              <a:t>ó </a:t>
            </a:r>
            <a:r>
              <a:rPr lang="en-US" sz="2400" i="1">
                <a:cs typeface="Times New Roman" pitchFamily="18" charset="0"/>
                <a:sym typeface="MT Extra" pitchFamily="18" charset="2"/>
              </a:rPr>
              <a:t>mi</a:t>
            </a:r>
            <a:r>
              <a:rPr lang="en-US" sz="2400">
                <a:cs typeface="Times New Roman" pitchFamily="18" charset="0"/>
                <a:sym typeface="MT Extra" pitchFamily="18" charset="2"/>
              </a:rPr>
              <a:t> con c</a:t>
            </a:r>
            <a:r>
              <a:rPr lang="en-US" sz="2400">
                <a:sym typeface="MT Extra" pitchFamily="18" charset="2"/>
              </a:rPr>
              <a:t>ủa đỉnh trong</a:t>
            </a:r>
            <a:r>
              <a:rPr lang="en-US" sz="2400">
                <a:cs typeface="Times New Roman" pitchFamily="18" charset="0"/>
                <a:sym typeface="MT Extra" pitchFamily="18" charset="2"/>
              </a:rPr>
              <a:t>, c</a:t>
            </a:r>
            <a:r>
              <a:rPr lang="en-US" sz="2400">
                <a:sym typeface="MT Extra" pitchFamily="18" charset="2"/>
              </a:rPr>
              <a:t>ộng với gốc</a:t>
            </a:r>
            <a:r>
              <a:rPr lang="en-US" sz="2400">
                <a:cs typeface="Times New Roman" pitchFamily="18" charset="0"/>
                <a:sym typeface="MT Extra" pitchFamily="18" charset="2"/>
              </a:rPr>
              <a:t>.V</a:t>
            </a:r>
            <a:r>
              <a:rPr lang="en-US" sz="2400">
                <a:sym typeface="MT Extra" pitchFamily="18" charset="2"/>
              </a:rPr>
              <a:t>à có số lá là</a:t>
            </a:r>
            <a:r>
              <a:rPr lang="en-US" sz="2400">
                <a:cs typeface="Times New Roman" pitchFamily="18" charset="0"/>
                <a:sym typeface="MT Extra" pitchFamily="18" charset="2"/>
              </a:rPr>
              <a:t>, </a:t>
            </a:r>
            <a:r>
              <a:rPr lang="en-US" sz="2400">
                <a:solidFill>
                  <a:srgbClr val="FF0000"/>
                </a:solidFill>
                <a:cs typeface="Times New Roman" pitchFamily="18" charset="0"/>
                <a:sym typeface="MT Extra" pitchFamily="18" charset="2"/>
              </a:rPr>
              <a:t> = </a:t>
            </a:r>
            <a:r>
              <a:rPr lang="en-US" sz="2400" i="1">
                <a:solidFill>
                  <a:srgbClr val="FF0000"/>
                </a:solidFill>
                <a:cs typeface="Times New Roman" pitchFamily="18" charset="0"/>
                <a:sym typeface="MT Extra" pitchFamily="18" charset="2"/>
              </a:rPr>
              <a:t>n</a:t>
            </a:r>
            <a:r>
              <a:rPr lang="en-US" sz="2400">
                <a:solidFill>
                  <a:srgbClr val="FF0000"/>
                </a:solidFill>
                <a:cs typeface="Times New Roman" pitchFamily="18" charset="0"/>
                <a:sym typeface="MT Extra" pitchFamily="18" charset="2"/>
              </a:rPr>
              <a:t>−</a:t>
            </a:r>
            <a:r>
              <a:rPr lang="en-US" sz="2400" i="1">
                <a:solidFill>
                  <a:srgbClr val="FF0000"/>
                </a:solidFill>
                <a:cs typeface="Times New Roman" pitchFamily="18" charset="0"/>
                <a:sym typeface="MT Extra" pitchFamily="18" charset="2"/>
              </a:rPr>
              <a:t>i</a:t>
            </a:r>
            <a:r>
              <a:rPr lang="en-US" sz="2400">
                <a:solidFill>
                  <a:srgbClr val="FF0000"/>
                </a:solidFill>
                <a:cs typeface="Times New Roman" pitchFamily="18" charset="0"/>
                <a:sym typeface="MT Extra" pitchFamily="18" charset="2"/>
              </a:rPr>
              <a:t> = (</a:t>
            </a:r>
            <a:r>
              <a:rPr lang="en-US" sz="2400" i="1">
                <a:solidFill>
                  <a:srgbClr val="FF0000"/>
                </a:solidFill>
                <a:cs typeface="Times New Roman" pitchFamily="18" charset="0"/>
                <a:sym typeface="MT Extra" pitchFamily="18" charset="2"/>
              </a:rPr>
              <a:t>m</a:t>
            </a:r>
            <a:r>
              <a:rPr lang="en-US" sz="2400">
                <a:solidFill>
                  <a:srgbClr val="FF0000"/>
                </a:solidFill>
                <a:cs typeface="Times New Roman" pitchFamily="18" charset="0"/>
                <a:sym typeface="MT Extra" pitchFamily="18" charset="2"/>
              </a:rPr>
              <a:t>−1)</a:t>
            </a:r>
            <a:r>
              <a:rPr lang="en-US" sz="2400" i="1">
                <a:solidFill>
                  <a:srgbClr val="FF0000"/>
                </a:solidFill>
                <a:cs typeface="Times New Roman" pitchFamily="18" charset="0"/>
                <a:sym typeface="MT Extra" pitchFamily="18" charset="2"/>
              </a:rPr>
              <a:t>i</a:t>
            </a:r>
            <a:r>
              <a:rPr lang="en-US" sz="2400">
                <a:solidFill>
                  <a:srgbClr val="FF0000"/>
                </a:solidFill>
                <a:cs typeface="Times New Roman" pitchFamily="18" charset="0"/>
                <a:sym typeface="MT Extra" pitchFamily="18" charset="2"/>
              </a:rPr>
              <a:t>+1</a:t>
            </a:r>
            <a:r>
              <a:rPr lang="en-US" sz="2400">
                <a:cs typeface="Times New Roman" pitchFamily="18" charset="0"/>
                <a:sym typeface="MT Extra" pitchFamily="18" charset="2"/>
              </a:rPr>
              <a:t>. □ </a:t>
            </a:r>
            <a:endParaRPr lang="en-US" sz="2400" i="1">
              <a:cs typeface="Times New Roman" pitchFamily="18" charset="0"/>
              <a:sym typeface="MT Extra" pitchFamily="18" charset="2"/>
            </a:endParaRPr>
          </a:p>
          <a:p>
            <a:pPr>
              <a:lnSpc>
                <a:spcPct val="90000"/>
              </a:lnSpc>
              <a:defRPr/>
            </a:pPr>
            <a:r>
              <a:rPr lang="en-US" sz="2800">
                <a:cs typeface="Times New Roman" pitchFamily="18" charset="0"/>
                <a:sym typeface="MT Extra" pitchFamily="18" charset="2"/>
              </a:rPr>
              <a:t>Nh</a:t>
            </a:r>
            <a:r>
              <a:rPr lang="en-US" sz="2800">
                <a:sym typeface="MT Extra" pitchFamily="18" charset="2"/>
              </a:rPr>
              <a:t>ư vậy</a:t>
            </a:r>
            <a:r>
              <a:rPr lang="en-US" sz="2800">
                <a:cs typeface="Times New Roman" pitchFamily="18" charset="0"/>
                <a:sym typeface="MT Extra" pitchFamily="18" charset="2"/>
              </a:rPr>
              <a:t>, khi </a:t>
            </a:r>
            <a:r>
              <a:rPr lang="en-US" sz="2800" i="1">
                <a:cs typeface="Times New Roman" pitchFamily="18" charset="0"/>
                <a:sym typeface="MT Extra" pitchFamily="18" charset="2"/>
              </a:rPr>
              <a:t>m</a:t>
            </a:r>
            <a:r>
              <a:rPr lang="en-US" sz="2800">
                <a:cs typeface="Times New Roman" pitchFamily="18" charset="0"/>
                <a:sym typeface="MT Extra" pitchFamily="18" charset="2"/>
              </a:rPr>
              <a:t> </a:t>
            </a:r>
            <a:r>
              <a:rPr lang="en-US" sz="2800">
                <a:sym typeface="MT Extra" pitchFamily="18" charset="2"/>
              </a:rPr>
              <a:t>đã biết và cây là đầy đủ</a:t>
            </a:r>
            <a:r>
              <a:rPr lang="en-US" sz="2800">
                <a:cs typeface="Times New Roman" pitchFamily="18" charset="0"/>
                <a:sym typeface="MT Extra" pitchFamily="18" charset="2"/>
              </a:rPr>
              <a:t>, ta c</a:t>
            </a:r>
            <a:r>
              <a:rPr lang="en-US" sz="2800">
                <a:sym typeface="MT Extra" pitchFamily="18" charset="2"/>
              </a:rPr>
              <a:t>ó thể tính tất cả 4 giá trị</a:t>
            </a:r>
            <a:r>
              <a:rPr lang="en-US" sz="2800">
                <a:cs typeface="Times New Roman" pitchFamily="18" charset="0"/>
                <a:sym typeface="MT Extra" pitchFamily="18" charset="2"/>
              </a:rPr>
              <a:t> </a:t>
            </a:r>
            <a:r>
              <a:rPr lang="en-US" sz="2800" i="1">
                <a:cs typeface="Times New Roman" pitchFamily="18" charset="0"/>
                <a:sym typeface="MT Extra" pitchFamily="18" charset="2"/>
              </a:rPr>
              <a:t>e</a:t>
            </a:r>
            <a:r>
              <a:rPr lang="en-US" sz="2800">
                <a:cs typeface="Times New Roman" pitchFamily="18" charset="0"/>
                <a:sym typeface="MT Extra" pitchFamily="18" charset="2"/>
              </a:rPr>
              <a:t>, </a:t>
            </a:r>
            <a:r>
              <a:rPr lang="en-US" sz="2800" i="1">
                <a:cs typeface="Times New Roman" pitchFamily="18" charset="0"/>
                <a:sym typeface="MT Extra" pitchFamily="18" charset="2"/>
              </a:rPr>
              <a:t>i</a:t>
            </a:r>
            <a:r>
              <a:rPr lang="en-US" sz="2800">
                <a:cs typeface="Times New Roman" pitchFamily="18" charset="0"/>
                <a:sym typeface="MT Extra" pitchFamily="18" charset="2"/>
              </a:rPr>
              <a:t>, </a:t>
            </a:r>
            <a:r>
              <a:rPr lang="en-US" sz="2800" i="1">
                <a:cs typeface="Times New Roman" pitchFamily="18" charset="0"/>
                <a:sym typeface="MT Extra" pitchFamily="18" charset="2"/>
              </a:rPr>
              <a:t>n</a:t>
            </a:r>
            <a:r>
              <a:rPr lang="en-US" sz="2800">
                <a:cs typeface="Times New Roman" pitchFamily="18" charset="0"/>
                <a:sym typeface="MT Extra" pitchFamily="18" charset="2"/>
              </a:rPr>
              <a:t>, v</a:t>
            </a:r>
            <a:r>
              <a:rPr lang="en-US" sz="2800">
                <a:sym typeface="MT Extra" pitchFamily="18" charset="2"/>
              </a:rPr>
              <a:t>à </a:t>
            </a:r>
            <a:r>
              <a:rPr lang="en-US" sz="2800">
                <a:cs typeface="Times New Roman" pitchFamily="18" charset="0"/>
                <a:sym typeface="MT Extra" pitchFamily="18" charset="2"/>
              </a:rPr>
              <a:t>, n</a:t>
            </a:r>
            <a:r>
              <a:rPr lang="en-US" sz="2800">
                <a:sym typeface="MT Extra" pitchFamily="18" charset="2"/>
              </a:rPr>
              <a:t>ếu cho trước bất kỳ 1 trong số đó.</a:t>
            </a:r>
            <a:endParaRPr lang="en-US" sz="2800">
              <a:cs typeface="Times New Roman" pitchFamily="18" charset="0"/>
              <a:sym typeface="MT Extra" pitchFamily="18" charset="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a:extLst>
              <a:ext uri="{FF2B5EF4-FFF2-40B4-BE49-F238E27FC236}">
                <a16:creationId xmlns:a16="http://schemas.microsoft.com/office/drawing/2014/main" id="{446765EA-C37A-40A7-896E-D67ACE5F7FD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14AC4A09-7FC2-4699-863C-A09957C393FB}"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17763" name="Footer Placeholder 4">
            <a:extLst>
              <a:ext uri="{FF2B5EF4-FFF2-40B4-BE49-F238E27FC236}">
                <a16:creationId xmlns:a16="http://schemas.microsoft.com/office/drawing/2014/main" id="{14514532-E010-4460-9390-21FC2CB4074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17764" name="Slide Number Placeholder 5">
            <a:extLst>
              <a:ext uri="{FF2B5EF4-FFF2-40B4-BE49-F238E27FC236}">
                <a16:creationId xmlns:a16="http://schemas.microsoft.com/office/drawing/2014/main" id="{FF65DB2C-2459-404A-85B6-6F1DEA93E8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3E87F4A6-6667-4781-9ACE-1C7BFAEE0A9F}" type="slidenum">
              <a:rPr lang="en-US" altLang="en-US" sz="1400">
                <a:solidFill>
                  <a:schemeClr val="bg1"/>
                </a:solidFill>
              </a:rPr>
              <a:pPr>
                <a:spcBef>
                  <a:spcPct val="0"/>
                </a:spcBef>
                <a:buFontTx/>
                <a:buNone/>
              </a:pPr>
              <a:t>58</a:t>
            </a:fld>
            <a:endParaRPr lang="en-US" altLang="en-US" sz="1400">
              <a:solidFill>
                <a:schemeClr val="bg1"/>
              </a:solidFill>
            </a:endParaRPr>
          </a:p>
        </p:txBody>
      </p:sp>
      <p:sp>
        <p:nvSpPr>
          <p:cNvPr id="117765" name="Rectangle 2">
            <a:extLst>
              <a:ext uri="{FF2B5EF4-FFF2-40B4-BE49-F238E27FC236}">
                <a16:creationId xmlns:a16="http://schemas.microsoft.com/office/drawing/2014/main" id="{9F4075D9-BBA8-4557-B759-54BAAB0A8EC0}"/>
              </a:ext>
            </a:extLst>
          </p:cNvPr>
          <p:cNvSpPr>
            <a:spLocks noGrp="1" noChangeArrowheads="1"/>
          </p:cNvSpPr>
          <p:nvPr>
            <p:ph type="title"/>
          </p:nvPr>
        </p:nvSpPr>
        <p:spPr/>
        <p:txBody>
          <a:bodyPr/>
          <a:lstStyle/>
          <a:p>
            <a:r>
              <a:rPr lang="en-US" altLang="en-US" sz="4000"/>
              <a:t>Thêm một số Định lý về cây</a:t>
            </a:r>
            <a:br>
              <a:rPr lang="en-US" altLang="en-US" sz="4000"/>
            </a:br>
            <a:r>
              <a:rPr lang="en-US" altLang="en-US" sz="4000"/>
              <a:t>Some More Tree Theorems</a:t>
            </a:r>
          </a:p>
        </p:txBody>
      </p:sp>
      <p:sp>
        <p:nvSpPr>
          <p:cNvPr id="845827" name="Rectangle 3">
            <a:extLst>
              <a:ext uri="{FF2B5EF4-FFF2-40B4-BE49-F238E27FC236}">
                <a16:creationId xmlns:a16="http://schemas.microsoft.com/office/drawing/2014/main" id="{8B5863A5-3554-401F-9144-2F0F2132D747}"/>
              </a:ext>
            </a:extLst>
          </p:cNvPr>
          <p:cNvSpPr>
            <a:spLocks noGrp="1" noChangeArrowheads="1"/>
          </p:cNvSpPr>
          <p:nvPr>
            <p:ph type="body" idx="1"/>
          </p:nvPr>
        </p:nvSpPr>
        <p:spPr/>
        <p:txBody>
          <a:bodyPr/>
          <a:lstStyle/>
          <a:p>
            <a:pPr>
              <a:lnSpc>
                <a:spcPct val="90000"/>
              </a:lnSpc>
              <a:defRPr/>
            </a:pPr>
            <a:r>
              <a:rPr lang="en-US" sz="2800" b="1"/>
              <a:t>Definition:</a:t>
            </a:r>
            <a:r>
              <a:rPr lang="en-US" sz="2800"/>
              <a:t> Mức</a:t>
            </a:r>
            <a:r>
              <a:rPr lang="en-US"/>
              <a:t> </a:t>
            </a:r>
            <a:r>
              <a:rPr lang="en-US" sz="2800"/>
              <a:t>(</a:t>
            </a:r>
            <a:r>
              <a:rPr lang="en-US" sz="2800" i="1"/>
              <a:t>level)</a:t>
            </a:r>
            <a:r>
              <a:rPr lang="en-US" sz="2800"/>
              <a:t> c</a:t>
            </a:r>
            <a:r>
              <a:rPr lang="en-US"/>
              <a:t>ủa </a:t>
            </a:r>
            <a:r>
              <a:rPr lang="en-US" sz="2800"/>
              <a:t>đỉnh là độ dài của đường đi đơn từ gốc đến nó.</a:t>
            </a:r>
          </a:p>
          <a:p>
            <a:pPr lvl="1">
              <a:lnSpc>
                <a:spcPct val="90000"/>
              </a:lnSpc>
              <a:defRPr/>
            </a:pPr>
            <a:r>
              <a:rPr lang="en-US" sz="2400"/>
              <a:t>Chiều cao của cây (The </a:t>
            </a:r>
            <a:r>
              <a:rPr lang="en-US" sz="2400" i="1"/>
              <a:t>height</a:t>
            </a:r>
            <a:r>
              <a:rPr lang="en-US" sz="2400"/>
              <a:t> of a tree) là mức đỉnh lớn nhất trong cây.</a:t>
            </a:r>
          </a:p>
          <a:p>
            <a:pPr lvl="1">
              <a:lnSpc>
                <a:spcPct val="90000"/>
              </a:lnSpc>
              <a:defRPr/>
            </a:pPr>
            <a:r>
              <a:rPr lang="en-US" sz="2400"/>
              <a:t>Cây </a:t>
            </a:r>
            <a:r>
              <a:rPr lang="en-US" sz="2400" i="1"/>
              <a:t>m</a:t>
            </a:r>
            <a:r>
              <a:rPr lang="en-US" sz="2400"/>
              <a:t>-phân với chiều cao </a:t>
            </a:r>
            <a:r>
              <a:rPr lang="en-US" sz="2400" i="1"/>
              <a:t>h</a:t>
            </a:r>
            <a:r>
              <a:rPr lang="en-US" sz="2400"/>
              <a:t> đựoc gọi là cân đối (</a:t>
            </a:r>
            <a:r>
              <a:rPr lang="en-US" sz="2400" i="1"/>
              <a:t>balanced) nếu mọi lá ở mức </a:t>
            </a:r>
            <a:r>
              <a:rPr lang="en-US" sz="2400"/>
              <a:t> </a:t>
            </a:r>
            <a:r>
              <a:rPr lang="en-US" sz="2400" i="1">
                <a:solidFill>
                  <a:srgbClr val="FF0000"/>
                </a:solidFill>
              </a:rPr>
              <a:t>h</a:t>
            </a:r>
            <a:r>
              <a:rPr lang="en-US" sz="2400"/>
              <a:t> hoặc </a:t>
            </a:r>
            <a:r>
              <a:rPr lang="en-US" sz="2400" i="1">
                <a:solidFill>
                  <a:srgbClr val="FF0000"/>
                </a:solidFill>
              </a:rPr>
              <a:t>h</a:t>
            </a:r>
            <a:r>
              <a:rPr lang="en-US" sz="2400">
                <a:solidFill>
                  <a:srgbClr val="FF0000"/>
                </a:solidFill>
                <a:cs typeface="Times New Roman" pitchFamily="18" charset="0"/>
              </a:rPr>
              <a:t>−1</a:t>
            </a:r>
            <a:r>
              <a:rPr lang="en-US" sz="2400">
                <a:cs typeface="Times New Roman" pitchFamily="18" charset="0"/>
              </a:rPr>
              <a:t>.</a:t>
            </a:r>
          </a:p>
          <a:p>
            <a:pPr>
              <a:lnSpc>
                <a:spcPct val="90000"/>
              </a:lnSpc>
              <a:defRPr/>
            </a:pPr>
            <a:r>
              <a:rPr lang="en-US" sz="2800" b="1"/>
              <a:t>Theorem: </a:t>
            </a:r>
            <a:r>
              <a:rPr lang="en-US" sz="2800"/>
              <a:t> Có nhiều nhất  </a:t>
            </a:r>
            <a:r>
              <a:rPr lang="en-US" sz="2800" i="1">
                <a:solidFill>
                  <a:srgbClr val="FF0000"/>
                </a:solidFill>
              </a:rPr>
              <a:t>m</a:t>
            </a:r>
            <a:r>
              <a:rPr lang="en-US" sz="2800" i="1" baseline="30000">
                <a:solidFill>
                  <a:srgbClr val="FF0000"/>
                </a:solidFill>
              </a:rPr>
              <a:t>h</a:t>
            </a:r>
            <a:r>
              <a:rPr lang="en-US" sz="2800"/>
              <a:t> lá trong cây </a:t>
            </a:r>
            <a:r>
              <a:rPr lang="en-US" sz="2800" i="1"/>
              <a:t>m</a:t>
            </a:r>
            <a:r>
              <a:rPr lang="en-US" sz="2800"/>
              <a:t>-phân có chiều cao </a:t>
            </a:r>
            <a:r>
              <a:rPr lang="en-US" sz="2800" i="1"/>
              <a:t>h</a:t>
            </a:r>
            <a:r>
              <a:rPr lang="en-US" sz="2800"/>
              <a:t>.</a:t>
            </a:r>
          </a:p>
          <a:p>
            <a:pPr lvl="1">
              <a:lnSpc>
                <a:spcPct val="90000"/>
              </a:lnSpc>
              <a:defRPr/>
            </a:pPr>
            <a:r>
              <a:rPr lang="en-US" sz="2400" b="1"/>
              <a:t>Corollary:</a:t>
            </a:r>
            <a:r>
              <a:rPr lang="en-US" sz="2400"/>
              <a:t>  Cây </a:t>
            </a:r>
            <a:r>
              <a:rPr lang="en-US" sz="2400" i="1"/>
              <a:t>m</a:t>
            </a:r>
            <a:r>
              <a:rPr lang="en-US" sz="2400"/>
              <a:t>-phân với </a:t>
            </a:r>
            <a:r>
              <a:rPr lang="en-US" sz="2400">
                <a:sym typeface="MT Extra" pitchFamily="18" charset="2"/>
              </a:rPr>
              <a:t> lá có chiều cao  </a:t>
            </a:r>
            <a:r>
              <a:rPr lang="en-US" sz="2400" i="1">
                <a:solidFill>
                  <a:srgbClr val="FF0000"/>
                </a:solidFill>
                <a:sym typeface="MT Extra" pitchFamily="18" charset="2"/>
              </a:rPr>
              <a:t>h</a:t>
            </a:r>
            <a:r>
              <a:rPr lang="en-US" sz="2400">
                <a:solidFill>
                  <a:srgbClr val="FF0000"/>
                </a:solidFill>
                <a:cs typeface="Times New Roman" pitchFamily="18" charset="0"/>
                <a:sym typeface="MT Extra" pitchFamily="18" charset="2"/>
              </a:rPr>
              <a:t>≥</a:t>
            </a:r>
            <a:r>
              <a:rPr lang="en-US" sz="2400">
                <a:solidFill>
                  <a:srgbClr val="FF0000"/>
                </a:solidFill>
                <a:cs typeface="Times New Roman" pitchFamily="18" charset="0"/>
                <a:sym typeface="Symbol" pitchFamily="18" charset="2"/>
              </a:rPr>
              <a:t>log</a:t>
            </a:r>
            <a:r>
              <a:rPr lang="en-US" sz="2400" i="1" baseline="-25000">
                <a:solidFill>
                  <a:srgbClr val="FF0000"/>
                </a:solidFill>
                <a:cs typeface="Times New Roman" pitchFamily="18" charset="0"/>
                <a:sym typeface="Symbol" pitchFamily="18" charset="2"/>
              </a:rPr>
              <a:t>m</a:t>
            </a:r>
            <a:r>
              <a:rPr lang="en-US" sz="2400">
                <a:solidFill>
                  <a:srgbClr val="FF0000"/>
                </a:solidFill>
                <a:cs typeface="Times New Roman" pitchFamily="18" charset="0"/>
                <a:sym typeface="MT Extra" pitchFamily="18" charset="2"/>
              </a:rPr>
              <a:t></a:t>
            </a:r>
            <a:r>
              <a:rPr lang="en-US" sz="2400">
                <a:solidFill>
                  <a:srgbClr val="FF0000"/>
                </a:solidFill>
                <a:cs typeface="Times New Roman" pitchFamily="18" charset="0"/>
                <a:sym typeface="Symbol" pitchFamily="18" charset="2"/>
              </a:rPr>
              <a:t></a:t>
            </a:r>
            <a:r>
              <a:rPr lang="en-US" sz="2400">
                <a:cs typeface="Times New Roman" pitchFamily="18" charset="0"/>
                <a:sym typeface="Symbol" pitchFamily="18" charset="2"/>
              </a:rPr>
              <a:t> .  N</a:t>
            </a:r>
            <a:r>
              <a:rPr lang="en-US" sz="2400">
                <a:sym typeface="Symbol" pitchFamily="18" charset="2"/>
              </a:rPr>
              <a:t>ếu là</a:t>
            </a:r>
            <a:r>
              <a:rPr lang="en-US" sz="2400">
                <a:cs typeface="Times New Roman" pitchFamily="18" charset="0"/>
                <a:sym typeface="Symbol" pitchFamily="18" charset="2"/>
              </a:rPr>
              <a:t> </a:t>
            </a:r>
            <a:r>
              <a:rPr lang="en-US" sz="2400" i="1">
                <a:cs typeface="Times New Roman" pitchFamily="18" charset="0"/>
                <a:sym typeface="Symbol" pitchFamily="18" charset="2"/>
              </a:rPr>
              <a:t>m</a:t>
            </a:r>
            <a:r>
              <a:rPr lang="en-US" sz="2400">
                <a:cs typeface="Times New Roman" pitchFamily="18" charset="0"/>
                <a:sym typeface="Symbol" pitchFamily="18" charset="2"/>
              </a:rPr>
              <a:t> </a:t>
            </a:r>
            <a:r>
              <a:rPr lang="en-US" sz="2400">
                <a:sym typeface="Symbol" pitchFamily="18" charset="2"/>
              </a:rPr>
              <a:t>đầy đủ và cân đối thì </a:t>
            </a:r>
            <a:r>
              <a:rPr lang="en-US" sz="2400" i="1">
                <a:solidFill>
                  <a:srgbClr val="FF0000"/>
                </a:solidFill>
                <a:sym typeface="MT Extra" pitchFamily="18" charset="2"/>
              </a:rPr>
              <a:t>h</a:t>
            </a:r>
            <a:r>
              <a:rPr lang="en-US" sz="2400">
                <a:solidFill>
                  <a:srgbClr val="FF0000"/>
                </a:solidFill>
                <a:cs typeface="Times New Roman" pitchFamily="18" charset="0"/>
                <a:sym typeface="MT Extra" pitchFamily="18" charset="2"/>
              </a:rPr>
              <a:t>=</a:t>
            </a:r>
            <a:r>
              <a:rPr lang="en-US" sz="2400">
                <a:solidFill>
                  <a:srgbClr val="FF0000"/>
                </a:solidFill>
                <a:cs typeface="Times New Roman" pitchFamily="18" charset="0"/>
                <a:sym typeface="Symbol" pitchFamily="18" charset="2"/>
              </a:rPr>
              <a:t>log</a:t>
            </a:r>
            <a:r>
              <a:rPr lang="en-US" sz="2400" i="1" baseline="-25000">
                <a:solidFill>
                  <a:srgbClr val="FF0000"/>
                </a:solidFill>
                <a:cs typeface="Times New Roman" pitchFamily="18" charset="0"/>
                <a:sym typeface="Symbol" pitchFamily="18" charset="2"/>
              </a:rPr>
              <a:t>m</a:t>
            </a:r>
            <a:r>
              <a:rPr lang="en-US" sz="2400">
                <a:solidFill>
                  <a:srgbClr val="FF0000"/>
                </a:solidFill>
                <a:cs typeface="Times New Roman" pitchFamily="18" charset="0"/>
                <a:sym typeface="MT Extra" pitchFamily="18" charset="2"/>
              </a:rPr>
              <a:t></a:t>
            </a:r>
            <a:r>
              <a:rPr lang="en-US" sz="2400">
                <a:solidFill>
                  <a:srgbClr val="FF0000"/>
                </a:solidFill>
                <a:cs typeface="Times New Roman" pitchFamily="18" charset="0"/>
                <a:sym typeface="Symbol" pitchFamily="18" charset="2"/>
              </a:rPr>
              <a:t></a:t>
            </a:r>
            <a:r>
              <a:rPr lang="en-US" sz="2400">
                <a:cs typeface="Times New Roman" pitchFamily="18" charset="0"/>
                <a:sym typeface="Symbol" pitchFamily="18" charset="2"/>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Date Placeholder 3">
            <a:extLst>
              <a:ext uri="{FF2B5EF4-FFF2-40B4-BE49-F238E27FC236}">
                <a16:creationId xmlns:a16="http://schemas.microsoft.com/office/drawing/2014/main" id="{116F0AB1-62FC-4E2C-A937-E51C054BCC8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F7A221B1-EA26-4EC2-B5E3-7F99F513EFF4}"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19811" name="Footer Placeholder 4">
            <a:extLst>
              <a:ext uri="{FF2B5EF4-FFF2-40B4-BE49-F238E27FC236}">
                <a16:creationId xmlns:a16="http://schemas.microsoft.com/office/drawing/2014/main" id="{F469FC03-8C1A-4F57-A1EA-D85EBA7513E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19812" name="Slide Number Placeholder 5">
            <a:extLst>
              <a:ext uri="{FF2B5EF4-FFF2-40B4-BE49-F238E27FC236}">
                <a16:creationId xmlns:a16="http://schemas.microsoft.com/office/drawing/2014/main" id="{A1721CD9-4DC9-466C-9B39-2AA883BBBD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B74C1123-F229-468B-AC3F-980993277E61}" type="slidenum">
              <a:rPr lang="en-US" altLang="en-US" sz="1400">
                <a:solidFill>
                  <a:schemeClr val="bg1"/>
                </a:solidFill>
              </a:rPr>
              <a:pPr>
                <a:spcBef>
                  <a:spcPct val="0"/>
                </a:spcBef>
                <a:buFontTx/>
                <a:buNone/>
              </a:pPr>
              <a:t>59</a:t>
            </a:fld>
            <a:endParaRPr lang="en-US" altLang="en-US" sz="1400">
              <a:solidFill>
                <a:schemeClr val="bg1"/>
              </a:solidFill>
            </a:endParaRPr>
          </a:p>
        </p:txBody>
      </p:sp>
      <p:sp>
        <p:nvSpPr>
          <p:cNvPr id="119813" name="Rectangle 2">
            <a:extLst>
              <a:ext uri="{FF2B5EF4-FFF2-40B4-BE49-F238E27FC236}">
                <a16:creationId xmlns:a16="http://schemas.microsoft.com/office/drawing/2014/main" id="{23B032AB-5387-4171-BB8C-C4B2563E71BC}"/>
              </a:ext>
            </a:extLst>
          </p:cNvPr>
          <p:cNvSpPr>
            <a:spLocks noGrp="1" noChangeArrowheads="1"/>
          </p:cNvSpPr>
          <p:nvPr>
            <p:ph type="title"/>
          </p:nvPr>
        </p:nvSpPr>
        <p:spPr/>
        <p:txBody>
          <a:bodyPr/>
          <a:lstStyle/>
          <a:p>
            <a:r>
              <a:rPr lang="en-US" altLang="en-US" sz="4000"/>
              <a:t>Ứng dụng của cây</a:t>
            </a:r>
            <a:br>
              <a:rPr lang="en-US" altLang="en-US" sz="4000"/>
            </a:br>
            <a:r>
              <a:rPr lang="en-US" altLang="en-US" sz="4000">
                <a:cs typeface="Times New Roman" panose="02020603050405020304" pitchFamily="18" charset="0"/>
              </a:rPr>
              <a:t>§9.2: Applications of Trees</a:t>
            </a:r>
          </a:p>
        </p:txBody>
      </p:sp>
      <p:sp>
        <p:nvSpPr>
          <p:cNvPr id="836611" name="Rectangle 3">
            <a:extLst>
              <a:ext uri="{FF2B5EF4-FFF2-40B4-BE49-F238E27FC236}">
                <a16:creationId xmlns:a16="http://schemas.microsoft.com/office/drawing/2014/main" id="{96FA088B-BE51-4B69-BF75-B02A7D3963A1}"/>
              </a:ext>
            </a:extLst>
          </p:cNvPr>
          <p:cNvSpPr>
            <a:spLocks noGrp="1" noChangeArrowheads="1"/>
          </p:cNvSpPr>
          <p:nvPr>
            <p:ph type="body" idx="1"/>
          </p:nvPr>
        </p:nvSpPr>
        <p:spPr/>
        <p:txBody>
          <a:bodyPr/>
          <a:lstStyle/>
          <a:p>
            <a:pPr>
              <a:lnSpc>
                <a:spcPct val="90000"/>
              </a:lnSpc>
              <a:defRPr/>
            </a:pPr>
            <a:r>
              <a:rPr lang="en-US"/>
              <a:t>Cây tìm kiến nhị phân (Binary search trees)</a:t>
            </a:r>
          </a:p>
          <a:p>
            <a:pPr lvl="1">
              <a:lnSpc>
                <a:spcPct val="90000"/>
              </a:lnSpc>
              <a:defRPr/>
            </a:pPr>
            <a:r>
              <a:rPr lang="en-US"/>
              <a:t>Cấu trúc dữ liệu đơn giản cho các danh sách sắp xếp</a:t>
            </a:r>
          </a:p>
          <a:p>
            <a:pPr>
              <a:lnSpc>
                <a:spcPct val="90000"/>
              </a:lnSpc>
              <a:defRPr/>
            </a:pPr>
            <a:r>
              <a:rPr lang="en-US"/>
              <a:t>Cây quyết định (Decision trees)</a:t>
            </a:r>
          </a:p>
          <a:p>
            <a:pPr lvl="1">
              <a:lnSpc>
                <a:spcPct val="90000"/>
              </a:lnSpc>
              <a:defRPr/>
            </a:pPr>
            <a:r>
              <a:rPr lang="en-US"/>
              <a:t>So sánh tối thiểu trong các thuật tóan sắp xếp.</a:t>
            </a:r>
          </a:p>
          <a:p>
            <a:pPr>
              <a:lnSpc>
                <a:spcPct val="90000"/>
              </a:lnSpc>
              <a:defRPr/>
            </a:pPr>
            <a:r>
              <a:rPr lang="en-US"/>
              <a:t>Mã tiền tố - Prefix codes</a:t>
            </a:r>
          </a:p>
          <a:p>
            <a:pPr lvl="1">
              <a:lnSpc>
                <a:spcPct val="90000"/>
              </a:lnSpc>
              <a:defRPr/>
            </a:pPr>
            <a:r>
              <a:rPr lang="en-US"/>
              <a:t>Huffman coding</a:t>
            </a:r>
          </a:p>
          <a:p>
            <a:pPr>
              <a:lnSpc>
                <a:spcPct val="90000"/>
              </a:lnSpc>
              <a:defRPr/>
            </a:pPr>
            <a:r>
              <a:rPr lang="en-US"/>
              <a:t>Cây trò chơi - Game trees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AE6C2ED0-36EF-45D3-8B6F-3D6502E53C5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D9AF676E-261B-431A-812E-FDC6160D7DDF}"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4339" name="Footer Placeholder 4">
            <a:extLst>
              <a:ext uri="{FF2B5EF4-FFF2-40B4-BE49-F238E27FC236}">
                <a16:creationId xmlns:a16="http://schemas.microsoft.com/office/drawing/2014/main" id="{689B7C26-C637-45E2-80F0-677E03B5AB4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4340" name="Slide Number Placeholder 5">
            <a:extLst>
              <a:ext uri="{FF2B5EF4-FFF2-40B4-BE49-F238E27FC236}">
                <a16:creationId xmlns:a16="http://schemas.microsoft.com/office/drawing/2014/main" id="{11968715-9D47-483B-9904-F0E9871D4E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CCB57628-E6FD-4F82-8A1B-E51B1CC21FFC}" type="slidenum">
              <a:rPr lang="en-US" altLang="en-US" sz="1400">
                <a:solidFill>
                  <a:schemeClr val="bg1"/>
                </a:solidFill>
              </a:rPr>
              <a:pPr>
                <a:spcBef>
                  <a:spcPct val="0"/>
                </a:spcBef>
                <a:buFontTx/>
                <a:buNone/>
              </a:pPr>
              <a:t>6</a:t>
            </a:fld>
            <a:endParaRPr lang="en-US" altLang="en-US" sz="1400">
              <a:solidFill>
                <a:schemeClr val="bg1"/>
              </a:solidFill>
            </a:endParaRPr>
          </a:p>
        </p:txBody>
      </p:sp>
      <p:sp>
        <p:nvSpPr>
          <p:cNvPr id="721922" name="Rectangle 2">
            <a:extLst>
              <a:ext uri="{FF2B5EF4-FFF2-40B4-BE49-F238E27FC236}">
                <a16:creationId xmlns:a16="http://schemas.microsoft.com/office/drawing/2014/main" id="{82D9D964-2194-4C5B-97DF-36FB1C0ACD60}"/>
              </a:ext>
            </a:extLst>
          </p:cNvPr>
          <p:cNvSpPr>
            <a:spLocks noGrp="1" noChangeArrowheads="1"/>
          </p:cNvSpPr>
          <p:nvPr>
            <p:ph type="body" idx="1"/>
          </p:nvPr>
        </p:nvSpPr>
        <p:spPr>
          <a:xfrm>
            <a:off x="685800" y="1981200"/>
            <a:ext cx="7772400" cy="4495800"/>
          </a:xfrm>
        </p:spPr>
        <p:txBody>
          <a:bodyPr/>
          <a:lstStyle/>
          <a:p>
            <a:pPr>
              <a:defRPr/>
            </a:pPr>
            <a:r>
              <a:rPr lang="en-US" dirty="0" err="1"/>
              <a:t>Giả</a:t>
            </a:r>
            <a:r>
              <a:rPr lang="en-US" dirty="0"/>
              <a:t> </a:t>
            </a:r>
            <a:r>
              <a:rPr lang="en-US" dirty="0" err="1"/>
              <a:t>sử</a:t>
            </a:r>
            <a:r>
              <a:rPr lang="en-US" dirty="0"/>
              <a:t> </a:t>
            </a:r>
            <a:r>
              <a:rPr lang="en-US" i="1" dirty="0"/>
              <a:t>V</a:t>
            </a:r>
            <a:r>
              <a:rPr lang="en-US" dirty="0"/>
              <a:t> </a:t>
            </a:r>
            <a:r>
              <a:rPr lang="en-US" dirty="0" err="1"/>
              <a:t>là</a:t>
            </a:r>
            <a:r>
              <a:rPr lang="en-US" dirty="0"/>
              <a:t> </a:t>
            </a:r>
            <a:r>
              <a:rPr lang="en-US" dirty="0" err="1"/>
              <a:t>tập</a:t>
            </a:r>
            <a:r>
              <a:rPr lang="en-US" dirty="0"/>
              <a:t> </a:t>
            </a:r>
            <a:r>
              <a:rPr lang="en-US" dirty="0" err="1"/>
              <a:t>các</a:t>
            </a:r>
            <a:r>
              <a:rPr lang="en-US" dirty="0"/>
              <a:t> bang ở </a:t>
            </a:r>
            <a:r>
              <a:rPr lang="en-US" dirty="0" err="1"/>
              <a:t>đông</a:t>
            </a:r>
            <a:r>
              <a:rPr lang="en-US" dirty="0"/>
              <a:t> </a:t>
            </a:r>
            <a:r>
              <a:rPr lang="en-US" dirty="0" err="1"/>
              <a:t>nam</a:t>
            </a:r>
            <a:r>
              <a:rPr lang="en-US" dirty="0"/>
              <a:t> U.S.:</a:t>
            </a:r>
          </a:p>
          <a:p>
            <a:pPr marL="566738" lvl="1" indent="-109538">
              <a:defRPr/>
            </a:pPr>
            <a:r>
              <a:rPr lang="en-US" i="1" dirty="0"/>
              <a:t>I.e., </a:t>
            </a:r>
            <a:r>
              <a:rPr lang="en-US" i="1" dirty="0">
                <a:solidFill>
                  <a:srgbClr val="FF0000"/>
                </a:solidFill>
              </a:rPr>
              <a:t>V</a:t>
            </a:r>
            <a:r>
              <a:rPr lang="en-US" dirty="0">
                <a:solidFill>
                  <a:srgbClr val="FF0000"/>
                </a:solidFill>
              </a:rPr>
              <a:t>={FL, GA, AL, MS, LA, SC, TN, NC}</a:t>
            </a:r>
          </a:p>
          <a:p>
            <a:pPr>
              <a:defRPr/>
            </a:pPr>
            <a:r>
              <a:rPr lang="en-US" dirty="0" err="1"/>
              <a:t>Giả</a:t>
            </a:r>
            <a:r>
              <a:rPr lang="en-US" dirty="0"/>
              <a:t> </a:t>
            </a:r>
            <a:r>
              <a:rPr lang="en-US" dirty="0" err="1"/>
              <a:t>sử</a:t>
            </a:r>
            <a:r>
              <a:rPr lang="en-US" dirty="0"/>
              <a:t> </a:t>
            </a:r>
            <a:r>
              <a:rPr lang="en-US" i="1" dirty="0">
                <a:solidFill>
                  <a:srgbClr val="FF0000"/>
                </a:solidFill>
              </a:rPr>
              <a:t>E</a:t>
            </a:r>
            <a:r>
              <a:rPr lang="en-US" dirty="0">
                <a:solidFill>
                  <a:srgbClr val="FF0000"/>
                </a:solidFill>
              </a:rPr>
              <a:t>={{</a:t>
            </a:r>
            <a:r>
              <a:rPr lang="en-US" i="1" dirty="0" err="1">
                <a:solidFill>
                  <a:srgbClr val="FF0000"/>
                </a:solidFill>
              </a:rPr>
              <a:t>u</a:t>
            </a:r>
            <a:r>
              <a:rPr lang="en-US" dirty="0" err="1">
                <a:solidFill>
                  <a:srgbClr val="FF0000"/>
                </a:solidFill>
              </a:rPr>
              <a:t>,</a:t>
            </a:r>
            <a:r>
              <a:rPr lang="en-US" i="1" dirty="0" err="1">
                <a:solidFill>
                  <a:srgbClr val="FF0000"/>
                </a:solidFill>
              </a:rPr>
              <a:t>v</a:t>
            </a:r>
            <a:r>
              <a:rPr lang="en-US" dirty="0">
                <a:solidFill>
                  <a:srgbClr val="FF0000"/>
                </a:solidFill>
              </a:rPr>
              <a:t>}|</a:t>
            </a:r>
            <a:r>
              <a:rPr lang="en-US" i="1" dirty="0">
                <a:solidFill>
                  <a:srgbClr val="FF0000"/>
                </a:solidFill>
              </a:rPr>
              <a:t>u </a:t>
            </a:r>
            <a:r>
              <a:rPr lang="en-US" i="1" dirty="0" err="1">
                <a:solidFill>
                  <a:srgbClr val="FF0000"/>
                </a:solidFill>
              </a:rPr>
              <a:t>k</a:t>
            </a:r>
            <a:r>
              <a:rPr lang="en-US" i="1" dirty="0" err="1"/>
              <a:t>ề</a:t>
            </a:r>
            <a:r>
              <a:rPr lang="en-US" i="1" dirty="0"/>
              <a:t> </a:t>
            </a:r>
            <a:r>
              <a:rPr lang="en-US" i="1" dirty="0" err="1"/>
              <a:t>liền</a:t>
            </a:r>
            <a:r>
              <a:rPr lang="en-US" i="1" dirty="0"/>
              <a:t> </a:t>
            </a:r>
            <a:r>
              <a:rPr lang="en-US" i="1" dirty="0" err="1"/>
              <a:t>với</a:t>
            </a:r>
            <a:r>
              <a:rPr lang="en-US" i="1" dirty="0"/>
              <a:t> </a:t>
            </a:r>
            <a:r>
              <a:rPr lang="en-US" i="1" dirty="0">
                <a:solidFill>
                  <a:srgbClr val="FF0000"/>
                </a:solidFill>
              </a:rPr>
              <a:t>v</a:t>
            </a:r>
            <a:r>
              <a:rPr lang="en-US" dirty="0">
                <a:solidFill>
                  <a:srgbClr val="FF0000"/>
                </a:solidFill>
              </a:rPr>
              <a:t>}</a:t>
            </a:r>
          </a:p>
          <a:p>
            <a:pPr marL="566738" lvl="1" indent="-109538">
              <a:buFontTx/>
              <a:buNone/>
              <a:defRPr/>
            </a:pPr>
            <a:r>
              <a:rPr lang="en-US" dirty="0"/>
              <a:t>={{FL,GA},{FL,AL},{FL,MS},</a:t>
            </a:r>
            <a:br>
              <a:rPr lang="en-US" dirty="0"/>
            </a:br>
            <a:r>
              <a:rPr lang="en-US" dirty="0"/>
              <a:t>   {FL,LA},{GA,AL},{AL,MS},</a:t>
            </a:r>
            <a:br>
              <a:rPr lang="en-US" dirty="0"/>
            </a:br>
            <a:r>
              <a:rPr lang="en-US" dirty="0"/>
              <a:t>   {MS,LA},{GA,SC},{GA,TN},</a:t>
            </a:r>
            <a:br>
              <a:rPr lang="en-US" dirty="0"/>
            </a:br>
            <a:r>
              <a:rPr lang="en-US" dirty="0"/>
              <a:t>   {SC,NC},{NC,TN},{MS,TN},</a:t>
            </a:r>
            <a:br>
              <a:rPr lang="en-US" dirty="0"/>
            </a:br>
            <a:r>
              <a:rPr lang="en-US" dirty="0"/>
              <a:t>   {MS,AL}}</a:t>
            </a:r>
          </a:p>
        </p:txBody>
      </p:sp>
      <p:sp>
        <p:nvSpPr>
          <p:cNvPr id="14342" name="Rectangle 3">
            <a:extLst>
              <a:ext uri="{FF2B5EF4-FFF2-40B4-BE49-F238E27FC236}">
                <a16:creationId xmlns:a16="http://schemas.microsoft.com/office/drawing/2014/main" id="{FA60DF06-7BB3-44F6-9A07-CA40CAA8520E}"/>
              </a:ext>
            </a:extLst>
          </p:cNvPr>
          <p:cNvSpPr>
            <a:spLocks noChangeArrowheads="1"/>
          </p:cNvSpPr>
          <p:nvPr/>
        </p:nvSpPr>
        <p:spPr bwMode="auto">
          <a:xfrm>
            <a:off x="6013450" y="4002088"/>
            <a:ext cx="2962275" cy="2151062"/>
          </a:xfrm>
          <a:prstGeom prst="rect">
            <a:avLst/>
          </a:prstGeom>
          <a:solidFill>
            <a:schemeClr val="bg1"/>
          </a:solidFill>
          <a:ln w="38100">
            <a:solidFill>
              <a:schemeClr val="accent2"/>
            </a:solidFill>
            <a:miter lim="800000"/>
            <a:headEnd/>
            <a:tailEnd/>
          </a:ln>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4343" name="Rectangle 4">
            <a:extLst>
              <a:ext uri="{FF2B5EF4-FFF2-40B4-BE49-F238E27FC236}">
                <a16:creationId xmlns:a16="http://schemas.microsoft.com/office/drawing/2014/main" id="{C183C988-07E9-4D21-A79E-0B2055339395}"/>
              </a:ext>
            </a:extLst>
          </p:cNvPr>
          <p:cNvSpPr>
            <a:spLocks noGrp="1" noChangeArrowheads="1"/>
          </p:cNvSpPr>
          <p:nvPr>
            <p:ph type="title"/>
          </p:nvPr>
        </p:nvSpPr>
        <p:spPr/>
        <p:txBody>
          <a:bodyPr/>
          <a:lstStyle/>
          <a:p>
            <a:r>
              <a:rPr lang="en-US" altLang="en-US"/>
              <a:t>Example of a </a:t>
            </a:r>
            <a:r>
              <a:rPr lang="en-US" altLang="en-US" i="1"/>
              <a:t>Simple Graph</a:t>
            </a:r>
            <a:endParaRPr lang="en-US" altLang="en-US"/>
          </a:p>
        </p:txBody>
      </p:sp>
      <p:sp>
        <p:nvSpPr>
          <p:cNvPr id="14344" name="Line 5">
            <a:extLst>
              <a:ext uri="{FF2B5EF4-FFF2-40B4-BE49-F238E27FC236}">
                <a16:creationId xmlns:a16="http://schemas.microsoft.com/office/drawing/2014/main" id="{F9AA60A2-D03E-4D01-9D6E-49ACFB1854C3}"/>
              </a:ext>
            </a:extLst>
          </p:cNvPr>
          <p:cNvSpPr>
            <a:spLocks noChangeShapeType="1"/>
          </p:cNvSpPr>
          <p:nvPr/>
        </p:nvSpPr>
        <p:spPr bwMode="auto">
          <a:xfrm>
            <a:off x="6269038" y="5572125"/>
            <a:ext cx="2176462" cy="3857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4345" name="Line 6">
            <a:extLst>
              <a:ext uri="{FF2B5EF4-FFF2-40B4-BE49-F238E27FC236}">
                <a16:creationId xmlns:a16="http://schemas.microsoft.com/office/drawing/2014/main" id="{7BC07189-B5ED-4F17-A865-72C101621464}"/>
              </a:ext>
            </a:extLst>
          </p:cNvPr>
          <p:cNvSpPr>
            <a:spLocks noChangeShapeType="1"/>
          </p:cNvSpPr>
          <p:nvPr/>
        </p:nvSpPr>
        <p:spPr bwMode="auto">
          <a:xfrm flipV="1">
            <a:off x="6215063" y="5130800"/>
            <a:ext cx="554037" cy="425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46" name="Line 7">
            <a:extLst>
              <a:ext uri="{FF2B5EF4-FFF2-40B4-BE49-F238E27FC236}">
                <a16:creationId xmlns:a16="http://schemas.microsoft.com/office/drawing/2014/main" id="{EC11D444-441F-4383-A40C-0482052E79F4}"/>
              </a:ext>
            </a:extLst>
          </p:cNvPr>
          <p:cNvSpPr>
            <a:spLocks noChangeShapeType="1"/>
          </p:cNvSpPr>
          <p:nvPr/>
        </p:nvSpPr>
        <p:spPr bwMode="auto">
          <a:xfrm flipV="1">
            <a:off x="6792913" y="5103813"/>
            <a:ext cx="733425" cy="396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47" name="Line 8">
            <a:extLst>
              <a:ext uri="{FF2B5EF4-FFF2-40B4-BE49-F238E27FC236}">
                <a16:creationId xmlns:a16="http://schemas.microsoft.com/office/drawing/2014/main" id="{D76FB6A9-40CC-48A6-B6A3-00154E8AFEDF}"/>
              </a:ext>
            </a:extLst>
          </p:cNvPr>
          <p:cNvSpPr>
            <a:spLocks noChangeShapeType="1"/>
          </p:cNvSpPr>
          <p:nvPr/>
        </p:nvSpPr>
        <p:spPr bwMode="auto">
          <a:xfrm>
            <a:off x="7624763" y="5167313"/>
            <a:ext cx="704850" cy="2174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48" name="Line 9">
            <a:extLst>
              <a:ext uri="{FF2B5EF4-FFF2-40B4-BE49-F238E27FC236}">
                <a16:creationId xmlns:a16="http://schemas.microsoft.com/office/drawing/2014/main" id="{31462715-0557-461A-9230-B7E54956E9F4}"/>
              </a:ext>
            </a:extLst>
          </p:cNvPr>
          <p:cNvSpPr>
            <a:spLocks noChangeShapeType="1"/>
          </p:cNvSpPr>
          <p:nvPr/>
        </p:nvSpPr>
        <p:spPr bwMode="auto">
          <a:xfrm flipV="1">
            <a:off x="8372475" y="4921250"/>
            <a:ext cx="374650" cy="4381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49" name="Line 10">
            <a:extLst>
              <a:ext uri="{FF2B5EF4-FFF2-40B4-BE49-F238E27FC236}">
                <a16:creationId xmlns:a16="http://schemas.microsoft.com/office/drawing/2014/main" id="{9FB78563-C266-4062-9CE9-395046F61EDD}"/>
              </a:ext>
            </a:extLst>
          </p:cNvPr>
          <p:cNvSpPr>
            <a:spLocks noChangeShapeType="1"/>
          </p:cNvSpPr>
          <p:nvPr/>
        </p:nvSpPr>
        <p:spPr bwMode="auto">
          <a:xfrm>
            <a:off x="8318500" y="5368925"/>
            <a:ext cx="104775" cy="577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50" name="Line 11">
            <a:extLst>
              <a:ext uri="{FF2B5EF4-FFF2-40B4-BE49-F238E27FC236}">
                <a16:creationId xmlns:a16="http://schemas.microsoft.com/office/drawing/2014/main" id="{173F39F4-C4AE-49D9-AC4D-25E8C4E41B73}"/>
              </a:ext>
            </a:extLst>
          </p:cNvPr>
          <p:cNvSpPr>
            <a:spLocks noChangeShapeType="1"/>
          </p:cNvSpPr>
          <p:nvPr/>
        </p:nvSpPr>
        <p:spPr bwMode="auto">
          <a:xfrm>
            <a:off x="7518400" y="5097463"/>
            <a:ext cx="877888" cy="873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51" name="Line 12">
            <a:extLst>
              <a:ext uri="{FF2B5EF4-FFF2-40B4-BE49-F238E27FC236}">
                <a16:creationId xmlns:a16="http://schemas.microsoft.com/office/drawing/2014/main" id="{125F67BD-7B4A-418A-A460-2CA1BA8FD695}"/>
              </a:ext>
            </a:extLst>
          </p:cNvPr>
          <p:cNvSpPr>
            <a:spLocks noChangeShapeType="1"/>
          </p:cNvSpPr>
          <p:nvPr/>
        </p:nvSpPr>
        <p:spPr bwMode="auto">
          <a:xfrm>
            <a:off x="6781800" y="5146675"/>
            <a:ext cx="1676400" cy="835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52" name="Line 13">
            <a:extLst>
              <a:ext uri="{FF2B5EF4-FFF2-40B4-BE49-F238E27FC236}">
                <a16:creationId xmlns:a16="http://schemas.microsoft.com/office/drawing/2014/main" id="{9C584BA4-B7CD-48FE-881B-4852B65C33C4}"/>
              </a:ext>
            </a:extLst>
          </p:cNvPr>
          <p:cNvSpPr>
            <a:spLocks noChangeShapeType="1"/>
          </p:cNvSpPr>
          <p:nvPr/>
        </p:nvSpPr>
        <p:spPr bwMode="auto">
          <a:xfrm>
            <a:off x="7602538" y="4500563"/>
            <a:ext cx="698500" cy="873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53" name="Line 14">
            <a:extLst>
              <a:ext uri="{FF2B5EF4-FFF2-40B4-BE49-F238E27FC236}">
                <a16:creationId xmlns:a16="http://schemas.microsoft.com/office/drawing/2014/main" id="{305F7EFA-D289-479B-BA36-9B3418C48D98}"/>
              </a:ext>
            </a:extLst>
          </p:cNvPr>
          <p:cNvSpPr>
            <a:spLocks noChangeShapeType="1"/>
          </p:cNvSpPr>
          <p:nvPr/>
        </p:nvSpPr>
        <p:spPr bwMode="auto">
          <a:xfrm flipH="1">
            <a:off x="6805613" y="4446588"/>
            <a:ext cx="835025" cy="6556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54" name="Line 15">
            <a:extLst>
              <a:ext uri="{FF2B5EF4-FFF2-40B4-BE49-F238E27FC236}">
                <a16:creationId xmlns:a16="http://schemas.microsoft.com/office/drawing/2014/main" id="{8FA5E9F7-9E19-4D3F-AF38-C52D4613EC38}"/>
              </a:ext>
            </a:extLst>
          </p:cNvPr>
          <p:cNvSpPr>
            <a:spLocks noChangeShapeType="1"/>
          </p:cNvSpPr>
          <p:nvPr/>
        </p:nvSpPr>
        <p:spPr bwMode="auto">
          <a:xfrm flipH="1">
            <a:off x="7551738" y="4511675"/>
            <a:ext cx="100012" cy="590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55" name="Line 16">
            <a:extLst>
              <a:ext uri="{FF2B5EF4-FFF2-40B4-BE49-F238E27FC236}">
                <a16:creationId xmlns:a16="http://schemas.microsoft.com/office/drawing/2014/main" id="{15279487-1F31-45E8-94DB-8335785A78AC}"/>
              </a:ext>
            </a:extLst>
          </p:cNvPr>
          <p:cNvSpPr>
            <a:spLocks noChangeShapeType="1"/>
          </p:cNvSpPr>
          <p:nvPr/>
        </p:nvSpPr>
        <p:spPr bwMode="auto">
          <a:xfrm flipV="1">
            <a:off x="7650163" y="4443413"/>
            <a:ext cx="876300" cy="7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56" name="Line 17">
            <a:extLst>
              <a:ext uri="{FF2B5EF4-FFF2-40B4-BE49-F238E27FC236}">
                <a16:creationId xmlns:a16="http://schemas.microsoft.com/office/drawing/2014/main" id="{6094E659-D59E-4C25-AEF0-BD481210AEE9}"/>
              </a:ext>
            </a:extLst>
          </p:cNvPr>
          <p:cNvSpPr>
            <a:spLocks noChangeShapeType="1"/>
          </p:cNvSpPr>
          <p:nvPr/>
        </p:nvSpPr>
        <p:spPr bwMode="auto">
          <a:xfrm flipH="1" flipV="1">
            <a:off x="8550275" y="4454525"/>
            <a:ext cx="114300" cy="425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357" name="Oval 18">
            <a:extLst>
              <a:ext uri="{FF2B5EF4-FFF2-40B4-BE49-F238E27FC236}">
                <a16:creationId xmlns:a16="http://schemas.microsoft.com/office/drawing/2014/main" id="{34CDE8B2-ECF1-4CD7-972D-9544377AE400}"/>
              </a:ext>
            </a:extLst>
          </p:cNvPr>
          <p:cNvSpPr>
            <a:spLocks noChangeArrowheads="1"/>
          </p:cNvSpPr>
          <p:nvPr/>
        </p:nvSpPr>
        <p:spPr bwMode="auto">
          <a:xfrm>
            <a:off x="8289925" y="5832475"/>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4358" name="Oval 19">
            <a:extLst>
              <a:ext uri="{FF2B5EF4-FFF2-40B4-BE49-F238E27FC236}">
                <a16:creationId xmlns:a16="http://schemas.microsoft.com/office/drawing/2014/main" id="{308CF319-B874-465E-A9A7-2AE11D43A84C}"/>
              </a:ext>
            </a:extLst>
          </p:cNvPr>
          <p:cNvSpPr>
            <a:spLocks noChangeArrowheads="1"/>
          </p:cNvSpPr>
          <p:nvPr/>
        </p:nvSpPr>
        <p:spPr bwMode="auto">
          <a:xfrm>
            <a:off x="8201025" y="5248275"/>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4359" name="Oval 20">
            <a:extLst>
              <a:ext uri="{FF2B5EF4-FFF2-40B4-BE49-F238E27FC236}">
                <a16:creationId xmlns:a16="http://schemas.microsoft.com/office/drawing/2014/main" id="{09B6B12A-94ED-442C-A746-37F4C212291C}"/>
              </a:ext>
            </a:extLst>
          </p:cNvPr>
          <p:cNvSpPr>
            <a:spLocks noChangeArrowheads="1"/>
          </p:cNvSpPr>
          <p:nvPr/>
        </p:nvSpPr>
        <p:spPr bwMode="auto">
          <a:xfrm>
            <a:off x="8594725" y="4778375"/>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4360" name="Oval 21">
            <a:extLst>
              <a:ext uri="{FF2B5EF4-FFF2-40B4-BE49-F238E27FC236}">
                <a16:creationId xmlns:a16="http://schemas.microsoft.com/office/drawing/2014/main" id="{E48E9008-8172-49CE-826F-C8DA2793E7EC}"/>
              </a:ext>
            </a:extLst>
          </p:cNvPr>
          <p:cNvSpPr>
            <a:spLocks noChangeArrowheads="1"/>
          </p:cNvSpPr>
          <p:nvPr/>
        </p:nvSpPr>
        <p:spPr bwMode="auto">
          <a:xfrm>
            <a:off x="7439025" y="5019675"/>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4361" name="Oval 22">
            <a:extLst>
              <a:ext uri="{FF2B5EF4-FFF2-40B4-BE49-F238E27FC236}">
                <a16:creationId xmlns:a16="http://schemas.microsoft.com/office/drawing/2014/main" id="{0F57C06C-CF7D-44A3-8AEF-7A6E21E21A72}"/>
              </a:ext>
            </a:extLst>
          </p:cNvPr>
          <p:cNvSpPr>
            <a:spLocks noChangeArrowheads="1"/>
          </p:cNvSpPr>
          <p:nvPr/>
        </p:nvSpPr>
        <p:spPr bwMode="auto">
          <a:xfrm>
            <a:off x="6664325" y="5006975"/>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4362" name="Oval 23">
            <a:extLst>
              <a:ext uri="{FF2B5EF4-FFF2-40B4-BE49-F238E27FC236}">
                <a16:creationId xmlns:a16="http://schemas.microsoft.com/office/drawing/2014/main" id="{04281A9A-4B60-461C-9004-2F60FD9E69FB}"/>
              </a:ext>
            </a:extLst>
          </p:cNvPr>
          <p:cNvSpPr>
            <a:spLocks noChangeArrowheads="1"/>
          </p:cNvSpPr>
          <p:nvPr/>
        </p:nvSpPr>
        <p:spPr bwMode="auto">
          <a:xfrm>
            <a:off x="6143625" y="5476875"/>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4363" name="Oval 24">
            <a:extLst>
              <a:ext uri="{FF2B5EF4-FFF2-40B4-BE49-F238E27FC236}">
                <a16:creationId xmlns:a16="http://schemas.microsoft.com/office/drawing/2014/main" id="{890CBEFA-ECF2-40C9-8E44-9004EE6FD5CC}"/>
              </a:ext>
            </a:extLst>
          </p:cNvPr>
          <p:cNvSpPr>
            <a:spLocks noChangeArrowheads="1"/>
          </p:cNvSpPr>
          <p:nvPr/>
        </p:nvSpPr>
        <p:spPr bwMode="auto">
          <a:xfrm>
            <a:off x="7524750" y="4416425"/>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4364" name="Oval 25">
            <a:extLst>
              <a:ext uri="{FF2B5EF4-FFF2-40B4-BE49-F238E27FC236}">
                <a16:creationId xmlns:a16="http://schemas.microsoft.com/office/drawing/2014/main" id="{0D3E007B-72B7-485E-9F77-A09E5D42E91D}"/>
              </a:ext>
            </a:extLst>
          </p:cNvPr>
          <p:cNvSpPr>
            <a:spLocks noChangeArrowheads="1"/>
          </p:cNvSpPr>
          <p:nvPr/>
        </p:nvSpPr>
        <p:spPr bwMode="auto">
          <a:xfrm>
            <a:off x="8410575" y="4337050"/>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4365" name="Text Box 26">
            <a:extLst>
              <a:ext uri="{FF2B5EF4-FFF2-40B4-BE49-F238E27FC236}">
                <a16:creationId xmlns:a16="http://schemas.microsoft.com/office/drawing/2014/main" id="{7396DBC2-E81C-448D-A708-FB98FB9A2E6D}"/>
              </a:ext>
            </a:extLst>
          </p:cNvPr>
          <p:cNvSpPr txBox="1">
            <a:spLocks noChangeArrowheads="1"/>
          </p:cNvSpPr>
          <p:nvPr/>
        </p:nvSpPr>
        <p:spPr bwMode="auto">
          <a:xfrm>
            <a:off x="7394575" y="4032250"/>
            <a:ext cx="55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TN</a:t>
            </a:r>
          </a:p>
        </p:txBody>
      </p:sp>
      <p:sp>
        <p:nvSpPr>
          <p:cNvPr id="14366" name="Text Box 27">
            <a:extLst>
              <a:ext uri="{FF2B5EF4-FFF2-40B4-BE49-F238E27FC236}">
                <a16:creationId xmlns:a16="http://schemas.microsoft.com/office/drawing/2014/main" id="{827F256D-EB3F-4FE8-8965-B505AFA30FC4}"/>
              </a:ext>
            </a:extLst>
          </p:cNvPr>
          <p:cNvSpPr txBox="1">
            <a:spLocks noChangeArrowheads="1"/>
          </p:cNvSpPr>
          <p:nvPr/>
        </p:nvSpPr>
        <p:spPr bwMode="auto">
          <a:xfrm>
            <a:off x="7081838" y="47117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AL</a:t>
            </a:r>
          </a:p>
        </p:txBody>
      </p:sp>
      <p:sp>
        <p:nvSpPr>
          <p:cNvPr id="14367" name="Text Box 28">
            <a:extLst>
              <a:ext uri="{FF2B5EF4-FFF2-40B4-BE49-F238E27FC236}">
                <a16:creationId xmlns:a16="http://schemas.microsoft.com/office/drawing/2014/main" id="{7CB451A1-08BA-4A66-9B87-89F088BB9A60}"/>
              </a:ext>
            </a:extLst>
          </p:cNvPr>
          <p:cNvSpPr txBox="1">
            <a:spLocks noChangeArrowheads="1"/>
          </p:cNvSpPr>
          <p:nvPr/>
        </p:nvSpPr>
        <p:spPr bwMode="auto">
          <a:xfrm>
            <a:off x="6269038" y="4684713"/>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MS</a:t>
            </a:r>
          </a:p>
        </p:txBody>
      </p:sp>
      <p:sp>
        <p:nvSpPr>
          <p:cNvPr id="14368" name="Text Box 29">
            <a:extLst>
              <a:ext uri="{FF2B5EF4-FFF2-40B4-BE49-F238E27FC236}">
                <a16:creationId xmlns:a16="http://schemas.microsoft.com/office/drawing/2014/main" id="{36466AA5-8356-45FA-BC57-4E4129D86FA7}"/>
              </a:ext>
            </a:extLst>
          </p:cNvPr>
          <p:cNvSpPr txBox="1">
            <a:spLocks noChangeArrowheads="1"/>
          </p:cNvSpPr>
          <p:nvPr/>
        </p:nvSpPr>
        <p:spPr bwMode="auto">
          <a:xfrm>
            <a:off x="5972175" y="56229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LA</a:t>
            </a:r>
          </a:p>
        </p:txBody>
      </p:sp>
      <p:sp>
        <p:nvSpPr>
          <p:cNvPr id="14369" name="Text Box 30">
            <a:extLst>
              <a:ext uri="{FF2B5EF4-FFF2-40B4-BE49-F238E27FC236}">
                <a16:creationId xmlns:a16="http://schemas.microsoft.com/office/drawing/2014/main" id="{9697DFDD-7340-4CBD-97D8-210C85DE8C21}"/>
              </a:ext>
            </a:extLst>
          </p:cNvPr>
          <p:cNvSpPr txBox="1">
            <a:spLocks noChangeArrowheads="1"/>
          </p:cNvSpPr>
          <p:nvPr/>
        </p:nvSpPr>
        <p:spPr bwMode="auto">
          <a:xfrm>
            <a:off x="8118475" y="466725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SC</a:t>
            </a:r>
          </a:p>
        </p:txBody>
      </p:sp>
      <p:sp>
        <p:nvSpPr>
          <p:cNvPr id="14370" name="Text Box 31">
            <a:extLst>
              <a:ext uri="{FF2B5EF4-FFF2-40B4-BE49-F238E27FC236}">
                <a16:creationId xmlns:a16="http://schemas.microsoft.com/office/drawing/2014/main" id="{7BF039F0-D98F-4F60-9A66-388E6E67D07A}"/>
              </a:ext>
            </a:extLst>
          </p:cNvPr>
          <p:cNvSpPr txBox="1">
            <a:spLocks noChangeArrowheads="1"/>
          </p:cNvSpPr>
          <p:nvPr/>
        </p:nvSpPr>
        <p:spPr bwMode="auto">
          <a:xfrm>
            <a:off x="8297863" y="52578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GA</a:t>
            </a:r>
          </a:p>
        </p:txBody>
      </p:sp>
      <p:sp>
        <p:nvSpPr>
          <p:cNvPr id="14371" name="Text Box 32">
            <a:extLst>
              <a:ext uri="{FF2B5EF4-FFF2-40B4-BE49-F238E27FC236}">
                <a16:creationId xmlns:a16="http://schemas.microsoft.com/office/drawing/2014/main" id="{E27429C0-0D2D-4586-90AF-373A09CE034B}"/>
              </a:ext>
            </a:extLst>
          </p:cNvPr>
          <p:cNvSpPr txBox="1">
            <a:spLocks noChangeArrowheads="1"/>
          </p:cNvSpPr>
          <p:nvPr/>
        </p:nvSpPr>
        <p:spPr bwMode="auto">
          <a:xfrm>
            <a:off x="8435975" y="574516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FL</a:t>
            </a:r>
          </a:p>
        </p:txBody>
      </p:sp>
      <p:sp>
        <p:nvSpPr>
          <p:cNvPr id="14372" name="Text Box 33">
            <a:extLst>
              <a:ext uri="{FF2B5EF4-FFF2-40B4-BE49-F238E27FC236}">
                <a16:creationId xmlns:a16="http://schemas.microsoft.com/office/drawing/2014/main" id="{224C689B-F8D8-4FBE-A845-52C9C7BE01A4}"/>
              </a:ext>
            </a:extLst>
          </p:cNvPr>
          <p:cNvSpPr txBox="1">
            <a:spLocks noChangeArrowheads="1"/>
          </p:cNvSpPr>
          <p:nvPr/>
        </p:nvSpPr>
        <p:spPr bwMode="auto">
          <a:xfrm>
            <a:off x="8224838" y="396557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i="1"/>
              <a:t>NC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Date Placeholder 3">
            <a:extLst>
              <a:ext uri="{FF2B5EF4-FFF2-40B4-BE49-F238E27FC236}">
                <a16:creationId xmlns:a16="http://schemas.microsoft.com/office/drawing/2014/main" id="{4863AF93-E4AD-4F26-A990-1B445C77457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C0F2D818-83B6-453F-BF5D-73674CEB8C08}"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21859" name="Footer Placeholder 4">
            <a:extLst>
              <a:ext uri="{FF2B5EF4-FFF2-40B4-BE49-F238E27FC236}">
                <a16:creationId xmlns:a16="http://schemas.microsoft.com/office/drawing/2014/main" id="{2DC83C42-E5C0-4625-AB7D-B2ABBFB85A3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21860" name="Slide Number Placeholder 5">
            <a:extLst>
              <a:ext uri="{FF2B5EF4-FFF2-40B4-BE49-F238E27FC236}">
                <a16:creationId xmlns:a16="http://schemas.microsoft.com/office/drawing/2014/main" id="{C4C1E479-EB3A-4F55-AA19-91EE1E8A29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429FF70B-BC04-422C-91BD-98AB791DE1C1}" type="slidenum">
              <a:rPr lang="en-US" altLang="en-US" sz="1400">
                <a:solidFill>
                  <a:schemeClr val="bg1"/>
                </a:solidFill>
              </a:rPr>
              <a:pPr>
                <a:spcBef>
                  <a:spcPct val="0"/>
                </a:spcBef>
                <a:buFontTx/>
                <a:buNone/>
              </a:pPr>
              <a:t>60</a:t>
            </a:fld>
            <a:endParaRPr lang="en-US" altLang="en-US" sz="1400">
              <a:solidFill>
                <a:schemeClr val="bg1"/>
              </a:solidFill>
            </a:endParaRPr>
          </a:p>
        </p:txBody>
      </p:sp>
      <p:sp>
        <p:nvSpPr>
          <p:cNvPr id="121861" name="Rectangle 2">
            <a:extLst>
              <a:ext uri="{FF2B5EF4-FFF2-40B4-BE49-F238E27FC236}">
                <a16:creationId xmlns:a16="http://schemas.microsoft.com/office/drawing/2014/main" id="{301BF30B-2E2B-4137-93D2-7279DD6C97F9}"/>
              </a:ext>
            </a:extLst>
          </p:cNvPr>
          <p:cNvSpPr>
            <a:spLocks noGrp="1" noChangeArrowheads="1"/>
          </p:cNvSpPr>
          <p:nvPr>
            <p:ph type="title"/>
          </p:nvPr>
        </p:nvSpPr>
        <p:spPr/>
        <p:txBody>
          <a:bodyPr/>
          <a:lstStyle/>
          <a:p>
            <a:r>
              <a:rPr lang="en-US" altLang="en-US" sz="4000"/>
              <a:t>Cây tìm kiếm nhị phân </a:t>
            </a:r>
            <a:br>
              <a:rPr lang="en-US" altLang="en-US" sz="4000"/>
            </a:br>
            <a:r>
              <a:rPr lang="en-US" altLang="en-US" sz="4000"/>
              <a:t>Binary Search Trees</a:t>
            </a:r>
          </a:p>
        </p:txBody>
      </p:sp>
      <p:sp>
        <p:nvSpPr>
          <p:cNvPr id="859139" name="Rectangle 3">
            <a:extLst>
              <a:ext uri="{FF2B5EF4-FFF2-40B4-BE49-F238E27FC236}">
                <a16:creationId xmlns:a16="http://schemas.microsoft.com/office/drawing/2014/main" id="{4A9B27C4-2D4B-4A05-893E-B80960B64471}"/>
              </a:ext>
            </a:extLst>
          </p:cNvPr>
          <p:cNvSpPr>
            <a:spLocks noGrp="1" noChangeArrowheads="1"/>
          </p:cNvSpPr>
          <p:nvPr>
            <p:ph type="body" idx="1"/>
          </p:nvPr>
        </p:nvSpPr>
        <p:spPr/>
        <p:txBody>
          <a:bodyPr/>
          <a:lstStyle/>
          <a:p>
            <a:pPr>
              <a:defRPr/>
            </a:pPr>
            <a:r>
              <a:rPr lang="en-US"/>
              <a:t>Thể hiện tập các đồ vật được sắp xếp.</a:t>
            </a:r>
          </a:p>
          <a:p>
            <a:pPr lvl="1">
              <a:defRPr/>
            </a:pPr>
            <a:r>
              <a:rPr lang="en-US"/>
              <a:t>Hỗ trợ các phép toán sau trong thời gian trung bình là </a:t>
            </a:r>
            <a:r>
              <a:rPr lang="el-GR">
                <a:cs typeface="Times New Roman" pitchFamily="18" charset="0"/>
              </a:rPr>
              <a:t>Θ</a:t>
            </a:r>
            <a:r>
              <a:rPr lang="en-US"/>
              <a:t>(log </a:t>
            </a:r>
            <a:r>
              <a:rPr lang="en-US" i="1"/>
              <a:t>n</a:t>
            </a:r>
            <a:r>
              <a:rPr lang="en-US"/>
              <a:t>):</a:t>
            </a:r>
          </a:p>
          <a:p>
            <a:pPr lvl="2">
              <a:defRPr/>
            </a:pPr>
            <a:r>
              <a:rPr lang="en-US"/>
              <a:t>Tìm kiếm đồ vật đã tồn tại.</a:t>
            </a:r>
          </a:p>
          <a:p>
            <a:pPr lvl="2">
              <a:defRPr/>
            </a:pPr>
            <a:r>
              <a:rPr lang="en-US"/>
              <a:t>Chèn đồ vật mới, nếu nó chưa có.</a:t>
            </a:r>
          </a:p>
          <a:p>
            <a:pPr lvl="1">
              <a:defRPr/>
            </a:pPr>
            <a:r>
              <a:rPr lang="en-US"/>
              <a:t>Hỗ trợ in mọi đối tượng trong thời gian </a:t>
            </a:r>
            <a:r>
              <a:rPr lang="el-GR">
                <a:cs typeface="Times New Roman" pitchFamily="18" charset="0"/>
              </a:rPr>
              <a:t>Θ</a:t>
            </a:r>
            <a:r>
              <a:rPr lang="en-US"/>
              <a:t>(</a:t>
            </a:r>
            <a:r>
              <a:rPr lang="en-US" i="1"/>
              <a:t>n</a:t>
            </a:r>
            <a:r>
              <a:rPr lang="en-US"/>
              <a:t>).</a:t>
            </a:r>
          </a:p>
          <a:p>
            <a:pPr>
              <a:defRPr/>
            </a:pPr>
            <a:r>
              <a:rPr lang="en-US"/>
              <a:t>Lưu ý chèn vào danh sách bình thường  </a:t>
            </a:r>
            <a:r>
              <a:rPr lang="en-US" i="1"/>
              <a:t>a</a:t>
            </a:r>
            <a:r>
              <a:rPr lang="en-US" i="1" baseline="-25000"/>
              <a:t>i</a:t>
            </a:r>
            <a:r>
              <a:rPr lang="en-US"/>
              <a:t> mất thời gian xấu nhất là </a:t>
            </a:r>
            <a:r>
              <a:rPr lang="el-GR">
                <a:cs typeface="Times New Roman" pitchFamily="18" charset="0"/>
              </a:rPr>
              <a:t>Θ</a:t>
            </a:r>
            <a:r>
              <a:rPr lang="en-US">
                <a:cs typeface="Times New Roman" pitchFamily="18" charset="0"/>
              </a:rPr>
              <a:t>(</a:t>
            </a:r>
            <a:r>
              <a:rPr lang="en-US" i="1">
                <a:cs typeface="Times New Roman" pitchFamily="18" charset="0"/>
              </a:rPr>
              <a:t>n</a:t>
            </a:r>
            <a:r>
              <a:rPr lang="en-US">
                <a:cs typeface="Times New Roman" pitchFamily="18" charset="0"/>
              </a:rPr>
              <a:t>).</a:t>
            </a:r>
            <a:endParaRPr lang="el-GR">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Date Placeholder 4">
            <a:extLst>
              <a:ext uri="{FF2B5EF4-FFF2-40B4-BE49-F238E27FC236}">
                <a16:creationId xmlns:a16="http://schemas.microsoft.com/office/drawing/2014/main" id="{F461D37A-B95E-44F6-A3A7-7F49D03A133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03495EAF-B737-405F-8ADE-28D379BC62C8}"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23907" name="Footer Placeholder 5">
            <a:extLst>
              <a:ext uri="{FF2B5EF4-FFF2-40B4-BE49-F238E27FC236}">
                <a16:creationId xmlns:a16="http://schemas.microsoft.com/office/drawing/2014/main" id="{6931ABA7-4DFC-4496-B720-4C1D1A0A5F6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23908" name="Slide Number Placeholder 6">
            <a:extLst>
              <a:ext uri="{FF2B5EF4-FFF2-40B4-BE49-F238E27FC236}">
                <a16:creationId xmlns:a16="http://schemas.microsoft.com/office/drawing/2014/main" id="{6A08D363-7C7D-47F9-9AAF-184903F688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B4ABFAA3-02F0-4B2F-8E71-C43DEED2E468}" type="slidenum">
              <a:rPr lang="en-US" altLang="en-US" sz="1400">
                <a:solidFill>
                  <a:schemeClr val="bg1"/>
                </a:solidFill>
              </a:rPr>
              <a:pPr>
                <a:spcBef>
                  <a:spcPct val="0"/>
                </a:spcBef>
                <a:buFontTx/>
                <a:buNone/>
              </a:pPr>
              <a:t>61</a:t>
            </a:fld>
            <a:endParaRPr lang="en-US" altLang="en-US" sz="1400">
              <a:solidFill>
                <a:schemeClr val="bg1"/>
              </a:solidFill>
            </a:endParaRPr>
          </a:p>
        </p:txBody>
      </p:sp>
      <p:sp>
        <p:nvSpPr>
          <p:cNvPr id="123909" name="Rectangle 16">
            <a:extLst>
              <a:ext uri="{FF2B5EF4-FFF2-40B4-BE49-F238E27FC236}">
                <a16:creationId xmlns:a16="http://schemas.microsoft.com/office/drawing/2014/main" id="{E35F7F79-3B30-4A27-8155-5E4BFB336328}"/>
              </a:ext>
            </a:extLst>
          </p:cNvPr>
          <p:cNvSpPr>
            <a:spLocks noChangeArrowheads="1"/>
          </p:cNvSpPr>
          <p:nvPr/>
        </p:nvSpPr>
        <p:spPr bwMode="auto">
          <a:xfrm>
            <a:off x="4648200" y="1981200"/>
            <a:ext cx="3962400" cy="4114800"/>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23910" name="Rectangle 2">
            <a:extLst>
              <a:ext uri="{FF2B5EF4-FFF2-40B4-BE49-F238E27FC236}">
                <a16:creationId xmlns:a16="http://schemas.microsoft.com/office/drawing/2014/main" id="{6F93C8A6-2588-431C-9016-E08EE70E9AF3}"/>
              </a:ext>
            </a:extLst>
          </p:cNvPr>
          <p:cNvSpPr>
            <a:spLocks noGrp="1" noChangeArrowheads="1"/>
          </p:cNvSpPr>
          <p:nvPr>
            <p:ph type="title"/>
          </p:nvPr>
        </p:nvSpPr>
        <p:spPr/>
        <p:txBody>
          <a:bodyPr/>
          <a:lstStyle/>
          <a:p>
            <a:r>
              <a:rPr lang="en-US" altLang="en-US" sz="4000"/>
              <a:t>Định dạng cây tìm kiếm nhị phân</a:t>
            </a:r>
            <a:br>
              <a:rPr lang="en-US" altLang="en-US" sz="4000"/>
            </a:br>
            <a:r>
              <a:rPr lang="en-US" altLang="en-US" sz="4000"/>
              <a:t>Binary Search Tree Format</a:t>
            </a:r>
          </a:p>
        </p:txBody>
      </p:sp>
      <p:sp>
        <p:nvSpPr>
          <p:cNvPr id="860163" name="Rectangle 3">
            <a:extLst>
              <a:ext uri="{FF2B5EF4-FFF2-40B4-BE49-F238E27FC236}">
                <a16:creationId xmlns:a16="http://schemas.microsoft.com/office/drawing/2014/main" id="{8814031F-A963-4204-8368-69BD37CEC856}"/>
              </a:ext>
            </a:extLst>
          </p:cNvPr>
          <p:cNvSpPr>
            <a:spLocks noGrp="1" noChangeArrowheads="1"/>
          </p:cNvSpPr>
          <p:nvPr>
            <p:ph type="body" sz="half" idx="1"/>
          </p:nvPr>
        </p:nvSpPr>
        <p:spPr/>
        <p:txBody>
          <a:bodyPr/>
          <a:lstStyle/>
          <a:p>
            <a:pPr>
              <a:defRPr/>
            </a:pPr>
            <a:r>
              <a:rPr lang="en-US" sz="2800"/>
              <a:t>Các đồ vật được cất tại các đỉnh riêng rẽ.</a:t>
            </a:r>
          </a:p>
          <a:p>
            <a:pPr>
              <a:defRPr/>
            </a:pPr>
            <a:r>
              <a:rPr lang="en-US" sz="2800"/>
              <a:t>Ta cần bố trí lại cây để thỏa bất biến sau:</a:t>
            </a:r>
          </a:p>
          <a:p>
            <a:pPr lvl="1">
              <a:defRPr/>
            </a:pPr>
            <a:r>
              <a:rPr lang="en-US" sz="2400"/>
              <a:t>Với mỗi đồ vật </a:t>
            </a:r>
            <a:r>
              <a:rPr lang="en-US" sz="2400" i="1"/>
              <a:t>x</a:t>
            </a:r>
            <a:r>
              <a:rPr lang="en-US" sz="2400"/>
              <a:t>,</a:t>
            </a:r>
          </a:p>
          <a:p>
            <a:pPr lvl="2">
              <a:defRPr/>
            </a:pPr>
            <a:r>
              <a:rPr lang="en-US" sz="2000"/>
              <a:t>Mỗi đỉnh bên cây trái của x sẽ nhỏ hơn x.</a:t>
            </a:r>
          </a:p>
          <a:p>
            <a:pPr lvl="2">
              <a:defRPr/>
            </a:pPr>
            <a:r>
              <a:rPr lang="en-US" sz="2000"/>
              <a:t>Mỗi đỉnh bên cây phải của x sẽ lớn hơn x.</a:t>
            </a:r>
          </a:p>
        </p:txBody>
      </p:sp>
      <p:sp>
        <p:nvSpPr>
          <p:cNvPr id="123912" name="Oval 5">
            <a:extLst>
              <a:ext uri="{FF2B5EF4-FFF2-40B4-BE49-F238E27FC236}">
                <a16:creationId xmlns:a16="http://schemas.microsoft.com/office/drawing/2014/main" id="{21B7C759-D1D5-4892-B1EA-93524CE319C1}"/>
              </a:ext>
            </a:extLst>
          </p:cNvPr>
          <p:cNvSpPr>
            <a:spLocks noChangeArrowheads="1"/>
          </p:cNvSpPr>
          <p:nvPr/>
        </p:nvSpPr>
        <p:spPr bwMode="auto">
          <a:xfrm>
            <a:off x="6248400" y="22098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7</a:t>
            </a:r>
          </a:p>
        </p:txBody>
      </p:sp>
      <p:sp>
        <p:nvSpPr>
          <p:cNvPr id="123913" name="Oval 6">
            <a:extLst>
              <a:ext uri="{FF2B5EF4-FFF2-40B4-BE49-F238E27FC236}">
                <a16:creationId xmlns:a16="http://schemas.microsoft.com/office/drawing/2014/main" id="{FCF51E81-BE25-4EB7-893E-B29206491958}"/>
              </a:ext>
            </a:extLst>
          </p:cNvPr>
          <p:cNvSpPr>
            <a:spLocks noChangeArrowheads="1"/>
          </p:cNvSpPr>
          <p:nvPr/>
        </p:nvSpPr>
        <p:spPr bwMode="auto">
          <a:xfrm>
            <a:off x="5638800" y="31242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3</a:t>
            </a:r>
          </a:p>
        </p:txBody>
      </p:sp>
      <p:sp>
        <p:nvSpPr>
          <p:cNvPr id="123914" name="Oval 7">
            <a:extLst>
              <a:ext uri="{FF2B5EF4-FFF2-40B4-BE49-F238E27FC236}">
                <a16:creationId xmlns:a16="http://schemas.microsoft.com/office/drawing/2014/main" id="{CE8D2394-AE95-4A04-AC9E-986063632496}"/>
              </a:ext>
            </a:extLst>
          </p:cNvPr>
          <p:cNvSpPr>
            <a:spLocks noChangeArrowheads="1"/>
          </p:cNvSpPr>
          <p:nvPr/>
        </p:nvSpPr>
        <p:spPr bwMode="auto">
          <a:xfrm>
            <a:off x="6934200" y="31242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12</a:t>
            </a:r>
          </a:p>
        </p:txBody>
      </p:sp>
      <p:sp>
        <p:nvSpPr>
          <p:cNvPr id="123915" name="Oval 8">
            <a:extLst>
              <a:ext uri="{FF2B5EF4-FFF2-40B4-BE49-F238E27FC236}">
                <a16:creationId xmlns:a16="http://schemas.microsoft.com/office/drawing/2014/main" id="{C8BB702E-C06A-4310-ABF2-854BB5E4714D}"/>
              </a:ext>
            </a:extLst>
          </p:cNvPr>
          <p:cNvSpPr>
            <a:spLocks noChangeArrowheads="1"/>
          </p:cNvSpPr>
          <p:nvPr/>
        </p:nvSpPr>
        <p:spPr bwMode="auto">
          <a:xfrm>
            <a:off x="5181600" y="41910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1</a:t>
            </a:r>
          </a:p>
        </p:txBody>
      </p:sp>
      <p:sp>
        <p:nvSpPr>
          <p:cNvPr id="123916" name="Oval 9">
            <a:extLst>
              <a:ext uri="{FF2B5EF4-FFF2-40B4-BE49-F238E27FC236}">
                <a16:creationId xmlns:a16="http://schemas.microsoft.com/office/drawing/2014/main" id="{15C2B15B-0B7F-4237-A1C0-34B8C93BCE6F}"/>
              </a:ext>
            </a:extLst>
          </p:cNvPr>
          <p:cNvSpPr>
            <a:spLocks noChangeArrowheads="1"/>
          </p:cNvSpPr>
          <p:nvPr/>
        </p:nvSpPr>
        <p:spPr bwMode="auto">
          <a:xfrm>
            <a:off x="6019800" y="41910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5</a:t>
            </a:r>
          </a:p>
        </p:txBody>
      </p:sp>
      <p:sp>
        <p:nvSpPr>
          <p:cNvPr id="123917" name="Oval 10">
            <a:extLst>
              <a:ext uri="{FF2B5EF4-FFF2-40B4-BE49-F238E27FC236}">
                <a16:creationId xmlns:a16="http://schemas.microsoft.com/office/drawing/2014/main" id="{896E6EBB-D6FC-4EBC-B73B-E5EC4B8F5027}"/>
              </a:ext>
            </a:extLst>
          </p:cNvPr>
          <p:cNvSpPr>
            <a:spLocks noChangeArrowheads="1"/>
          </p:cNvSpPr>
          <p:nvPr/>
        </p:nvSpPr>
        <p:spPr bwMode="auto">
          <a:xfrm>
            <a:off x="6858000" y="41910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9</a:t>
            </a:r>
          </a:p>
        </p:txBody>
      </p:sp>
      <p:sp>
        <p:nvSpPr>
          <p:cNvPr id="123918" name="Oval 11">
            <a:extLst>
              <a:ext uri="{FF2B5EF4-FFF2-40B4-BE49-F238E27FC236}">
                <a16:creationId xmlns:a16="http://schemas.microsoft.com/office/drawing/2014/main" id="{5A8CA471-0E84-4735-9515-BC48C5030C75}"/>
              </a:ext>
            </a:extLst>
          </p:cNvPr>
          <p:cNvSpPr>
            <a:spLocks noChangeArrowheads="1"/>
          </p:cNvSpPr>
          <p:nvPr/>
        </p:nvSpPr>
        <p:spPr bwMode="auto">
          <a:xfrm>
            <a:off x="7696200" y="4191000"/>
            <a:ext cx="533400" cy="533400"/>
          </a:xfrm>
          <a:prstGeom prst="ellipse">
            <a:avLst/>
          </a:prstGeom>
          <a:solidFill>
            <a:srgbClr val="FFFF99"/>
          </a:solidFill>
          <a:ln w="9525">
            <a:solidFill>
              <a:srgbClr val="006666"/>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15</a:t>
            </a:r>
          </a:p>
        </p:txBody>
      </p:sp>
      <p:sp>
        <p:nvSpPr>
          <p:cNvPr id="123919" name="Oval 12">
            <a:extLst>
              <a:ext uri="{FF2B5EF4-FFF2-40B4-BE49-F238E27FC236}">
                <a16:creationId xmlns:a16="http://schemas.microsoft.com/office/drawing/2014/main" id="{2DF95286-538E-4536-A7D6-A840B58477F2}"/>
              </a:ext>
            </a:extLst>
          </p:cNvPr>
          <p:cNvSpPr>
            <a:spLocks noChangeArrowheads="1"/>
          </p:cNvSpPr>
          <p:nvPr/>
        </p:nvSpPr>
        <p:spPr bwMode="auto">
          <a:xfrm>
            <a:off x="4953000" y="52578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0</a:t>
            </a:r>
          </a:p>
        </p:txBody>
      </p:sp>
      <p:sp>
        <p:nvSpPr>
          <p:cNvPr id="123920" name="Oval 13">
            <a:extLst>
              <a:ext uri="{FF2B5EF4-FFF2-40B4-BE49-F238E27FC236}">
                <a16:creationId xmlns:a16="http://schemas.microsoft.com/office/drawing/2014/main" id="{83432184-BB90-42A9-9650-D842E6C9B327}"/>
              </a:ext>
            </a:extLst>
          </p:cNvPr>
          <p:cNvSpPr>
            <a:spLocks noChangeArrowheads="1"/>
          </p:cNvSpPr>
          <p:nvPr/>
        </p:nvSpPr>
        <p:spPr bwMode="auto">
          <a:xfrm>
            <a:off x="5638800" y="52578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2</a:t>
            </a:r>
          </a:p>
        </p:txBody>
      </p:sp>
      <p:sp>
        <p:nvSpPr>
          <p:cNvPr id="123921" name="Oval 14">
            <a:extLst>
              <a:ext uri="{FF2B5EF4-FFF2-40B4-BE49-F238E27FC236}">
                <a16:creationId xmlns:a16="http://schemas.microsoft.com/office/drawing/2014/main" id="{7AAB4BB0-7574-4ADB-9412-BC1AA2597E70}"/>
              </a:ext>
            </a:extLst>
          </p:cNvPr>
          <p:cNvSpPr>
            <a:spLocks noChangeArrowheads="1"/>
          </p:cNvSpPr>
          <p:nvPr/>
        </p:nvSpPr>
        <p:spPr bwMode="auto">
          <a:xfrm>
            <a:off x="6553200" y="52578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8</a:t>
            </a:r>
          </a:p>
        </p:txBody>
      </p:sp>
      <p:sp>
        <p:nvSpPr>
          <p:cNvPr id="123922" name="Oval 15">
            <a:extLst>
              <a:ext uri="{FF2B5EF4-FFF2-40B4-BE49-F238E27FC236}">
                <a16:creationId xmlns:a16="http://schemas.microsoft.com/office/drawing/2014/main" id="{675550C7-BDA4-4867-9E1E-277C898BE353}"/>
              </a:ext>
            </a:extLst>
          </p:cNvPr>
          <p:cNvSpPr>
            <a:spLocks noChangeArrowheads="1"/>
          </p:cNvSpPr>
          <p:nvPr/>
        </p:nvSpPr>
        <p:spPr bwMode="auto">
          <a:xfrm>
            <a:off x="7239000" y="52578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11</a:t>
            </a:r>
          </a:p>
        </p:txBody>
      </p:sp>
      <p:cxnSp>
        <p:nvCxnSpPr>
          <p:cNvPr id="123923" name="AutoShape 17">
            <a:extLst>
              <a:ext uri="{FF2B5EF4-FFF2-40B4-BE49-F238E27FC236}">
                <a16:creationId xmlns:a16="http://schemas.microsoft.com/office/drawing/2014/main" id="{935F7E94-2882-40A4-9E0B-D259953BF42E}"/>
              </a:ext>
            </a:extLst>
          </p:cNvPr>
          <p:cNvCxnSpPr>
            <a:cxnSpLocks noChangeShapeType="1"/>
            <a:stCxn id="123912" idx="3"/>
            <a:endCxn id="123913" idx="7"/>
          </p:cNvCxnSpPr>
          <p:nvPr/>
        </p:nvCxnSpPr>
        <p:spPr bwMode="auto">
          <a:xfrm flipH="1">
            <a:off x="6094413" y="2665413"/>
            <a:ext cx="231775" cy="5365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23924" name="AutoShape 18">
            <a:extLst>
              <a:ext uri="{FF2B5EF4-FFF2-40B4-BE49-F238E27FC236}">
                <a16:creationId xmlns:a16="http://schemas.microsoft.com/office/drawing/2014/main" id="{09F75D2A-5D95-4DA7-AFA2-BC6A098B970C}"/>
              </a:ext>
            </a:extLst>
          </p:cNvPr>
          <p:cNvCxnSpPr>
            <a:cxnSpLocks noChangeShapeType="1"/>
            <a:stCxn id="123912" idx="5"/>
            <a:endCxn id="123914" idx="1"/>
          </p:cNvCxnSpPr>
          <p:nvPr/>
        </p:nvCxnSpPr>
        <p:spPr bwMode="auto">
          <a:xfrm>
            <a:off x="6704013" y="2665413"/>
            <a:ext cx="307975" cy="5365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23925" name="AutoShape 19">
            <a:extLst>
              <a:ext uri="{FF2B5EF4-FFF2-40B4-BE49-F238E27FC236}">
                <a16:creationId xmlns:a16="http://schemas.microsoft.com/office/drawing/2014/main" id="{6EAC3A4B-EE70-4BAE-8771-A5D40DBB3FB0}"/>
              </a:ext>
            </a:extLst>
          </p:cNvPr>
          <p:cNvCxnSpPr>
            <a:cxnSpLocks noChangeShapeType="1"/>
            <a:stCxn id="123914" idx="4"/>
            <a:endCxn id="123917" idx="0"/>
          </p:cNvCxnSpPr>
          <p:nvPr/>
        </p:nvCxnSpPr>
        <p:spPr bwMode="auto">
          <a:xfrm flipH="1">
            <a:off x="7124700" y="3657600"/>
            <a:ext cx="76200" cy="5334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23926" name="AutoShape 20">
            <a:extLst>
              <a:ext uri="{FF2B5EF4-FFF2-40B4-BE49-F238E27FC236}">
                <a16:creationId xmlns:a16="http://schemas.microsoft.com/office/drawing/2014/main" id="{04077A64-424C-4D79-9B5A-2DD35877368E}"/>
              </a:ext>
            </a:extLst>
          </p:cNvPr>
          <p:cNvCxnSpPr>
            <a:cxnSpLocks noChangeShapeType="1"/>
            <a:stCxn id="123914" idx="5"/>
            <a:endCxn id="123918" idx="1"/>
          </p:cNvCxnSpPr>
          <p:nvPr/>
        </p:nvCxnSpPr>
        <p:spPr bwMode="auto">
          <a:xfrm>
            <a:off x="7389813" y="3579813"/>
            <a:ext cx="384175" cy="6889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23927" name="AutoShape 21">
            <a:extLst>
              <a:ext uri="{FF2B5EF4-FFF2-40B4-BE49-F238E27FC236}">
                <a16:creationId xmlns:a16="http://schemas.microsoft.com/office/drawing/2014/main" id="{08712566-87B5-4855-8176-89D2B80F34C1}"/>
              </a:ext>
            </a:extLst>
          </p:cNvPr>
          <p:cNvCxnSpPr>
            <a:cxnSpLocks noChangeShapeType="1"/>
            <a:stCxn id="123917" idx="5"/>
            <a:endCxn id="123922" idx="0"/>
          </p:cNvCxnSpPr>
          <p:nvPr/>
        </p:nvCxnSpPr>
        <p:spPr bwMode="auto">
          <a:xfrm>
            <a:off x="7313613" y="4646613"/>
            <a:ext cx="192087" cy="6111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23928" name="AutoShape 22">
            <a:extLst>
              <a:ext uri="{FF2B5EF4-FFF2-40B4-BE49-F238E27FC236}">
                <a16:creationId xmlns:a16="http://schemas.microsoft.com/office/drawing/2014/main" id="{5028A2B0-19A3-467B-A8E1-E06F281EA142}"/>
              </a:ext>
            </a:extLst>
          </p:cNvPr>
          <p:cNvCxnSpPr>
            <a:cxnSpLocks noChangeShapeType="1"/>
            <a:stCxn id="123917" idx="3"/>
            <a:endCxn id="123921" idx="0"/>
          </p:cNvCxnSpPr>
          <p:nvPr/>
        </p:nvCxnSpPr>
        <p:spPr bwMode="auto">
          <a:xfrm flipH="1">
            <a:off x="6819900" y="4646613"/>
            <a:ext cx="115888" cy="6111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23929" name="AutoShape 23">
            <a:extLst>
              <a:ext uri="{FF2B5EF4-FFF2-40B4-BE49-F238E27FC236}">
                <a16:creationId xmlns:a16="http://schemas.microsoft.com/office/drawing/2014/main" id="{FE8AA095-DCBF-4404-BFE4-6C7731D6CE9E}"/>
              </a:ext>
            </a:extLst>
          </p:cNvPr>
          <p:cNvCxnSpPr>
            <a:cxnSpLocks noChangeShapeType="1"/>
            <a:stCxn id="123913" idx="5"/>
            <a:endCxn id="123916" idx="0"/>
          </p:cNvCxnSpPr>
          <p:nvPr/>
        </p:nvCxnSpPr>
        <p:spPr bwMode="auto">
          <a:xfrm>
            <a:off x="6094413" y="3579813"/>
            <a:ext cx="192087" cy="6111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23930" name="AutoShape 24">
            <a:extLst>
              <a:ext uri="{FF2B5EF4-FFF2-40B4-BE49-F238E27FC236}">
                <a16:creationId xmlns:a16="http://schemas.microsoft.com/office/drawing/2014/main" id="{960DDA61-A654-4AD0-BDA5-17694F9388FA}"/>
              </a:ext>
            </a:extLst>
          </p:cNvPr>
          <p:cNvCxnSpPr>
            <a:cxnSpLocks noChangeShapeType="1"/>
            <a:stCxn id="123913" idx="3"/>
            <a:endCxn id="123915" idx="0"/>
          </p:cNvCxnSpPr>
          <p:nvPr/>
        </p:nvCxnSpPr>
        <p:spPr bwMode="auto">
          <a:xfrm flipH="1">
            <a:off x="5448300" y="3579813"/>
            <a:ext cx="268288" cy="6111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23931" name="AutoShape 25">
            <a:extLst>
              <a:ext uri="{FF2B5EF4-FFF2-40B4-BE49-F238E27FC236}">
                <a16:creationId xmlns:a16="http://schemas.microsoft.com/office/drawing/2014/main" id="{95FDA94F-7176-4CF0-BF47-58881C57621F}"/>
              </a:ext>
            </a:extLst>
          </p:cNvPr>
          <p:cNvCxnSpPr>
            <a:cxnSpLocks noChangeShapeType="1"/>
            <a:stCxn id="123915" idx="3"/>
            <a:endCxn id="123919" idx="0"/>
          </p:cNvCxnSpPr>
          <p:nvPr/>
        </p:nvCxnSpPr>
        <p:spPr bwMode="auto">
          <a:xfrm flipH="1">
            <a:off x="5219700" y="4646613"/>
            <a:ext cx="39688" cy="6111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23932" name="AutoShape 26">
            <a:extLst>
              <a:ext uri="{FF2B5EF4-FFF2-40B4-BE49-F238E27FC236}">
                <a16:creationId xmlns:a16="http://schemas.microsoft.com/office/drawing/2014/main" id="{94C15395-919B-4B7D-A10E-A186B76A14D7}"/>
              </a:ext>
            </a:extLst>
          </p:cNvPr>
          <p:cNvCxnSpPr>
            <a:cxnSpLocks noChangeShapeType="1"/>
            <a:stCxn id="123915" idx="5"/>
            <a:endCxn id="123920" idx="0"/>
          </p:cNvCxnSpPr>
          <p:nvPr/>
        </p:nvCxnSpPr>
        <p:spPr bwMode="auto">
          <a:xfrm>
            <a:off x="5637213" y="4646613"/>
            <a:ext cx="268287" cy="6111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23933" name="Text Box 28">
            <a:extLst>
              <a:ext uri="{FF2B5EF4-FFF2-40B4-BE49-F238E27FC236}">
                <a16:creationId xmlns:a16="http://schemas.microsoft.com/office/drawing/2014/main" id="{B5C45D4B-12F3-4D24-8029-3300B5D92125}"/>
              </a:ext>
            </a:extLst>
          </p:cNvPr>
          <p:cNvSpPr txBox="1">
            <a:spLocks noChangeArrowheads="1"/>
          </p:cNvSpPr>
          <p:nvPr/>
        </p:nvSpPr>
        <p:spPr bwMode="auto">
          <a:xfrm>
            <a:off x="4746625" y="2057400"/>
            <a:ext cx="134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solidFill>
                  <a:schemeClr val="accent2"/>
                </a:solidFill>
              </a:rPr>
              <a:t>Example: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Date Placeholder 3">
            <a:extLst>
              <a:ext uri="{FF2B5EF4-FFF2-40B4-BE49-F238E27FC236}">
                <a16:creationId xmlns:a16="http://schemas.microsoft.com/office/drawing/2014/main" id="{7957ECA9-19B9-4EE3-B575-D9CB297C5F1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F8F92882-31E3-4D14-9094-6D2724780A4A}"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25955" name="Footer Placeholder 4">
            <a:extLst>
              <a:ext uri="{FF2B5EF4-FFF2-40B4-BE49-F238E27FC236}">
                <a16:creationId xmlns:a16="http://schemas.microsoft.com/office/drawing/2014/main" id="{8B69A18C-68B8-4407-B8B6-78BB2A0C51D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25956" name="Slide Number Placeholder 5">
            <a:extLst>
              <a:ext uri="{FF2B5EF4-FFF2-40B4-BE49-F238E27FC236}">
                <a16:creationId xmlns:a16="http://schemas.microsoft.com/office/drawing/2014/main" id="{8C0AD469-5F5E-4450-9CFF-0107CF3A2E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A4A664DD-9F92-450C-8428-D4C4E8EEA647}" type="slidenum">
              <a:rPr lang="en-US" altLang="en-US" sz="1400">
                <a:solidFill>
                  <a:schemeClr val="bg1"/>
                </a:solidFill>
              </a:rPr>
              <a:pPr>
                <a:spcBef>
                  <a:spcPct val="0"/>
                </a:spcBef>
                <a:buFontTx/>
                <a:buNone/>
              </a:pPr>
              <a:t>62</a:t>
            </a:fld>
            <a:endParaRPr lang="en-US" altLang="en-US" sz="1400">
              <a:solidFill>
                <a:schemeClr val="bg1"/>
              </a:solidFill>
            </a:endParaRPr>
          </a:p>
        </p:txBody>
      </p:sp>
      <p:sp>
        <p:nvSpPr>
          <p:cNvPr id="125957" name="Rectangle 2">
            <a:extLst>
              <a:ext uri="{FF2B5EF4-FFF2-40B4-BE49-F238E27FC236}">
                <a16:creationId xmlns:a16="http://schemas.microsoft.com/office/drawing/2014/main" id="{5B336EB9-F4C5-44F8-AB5E-358FE11CB0EA}"/>
              </a:ext>
            </a:extLst>
          </p:cNvPr>
          <p:cNvSpPr>
            <a:spLocks noGrp="1" noChangeArrowheads="1"/>
          </p:cNvSpPr>
          <p:nvPr>
            <p:ph type="title"/>
          </p:nvPr>
        </p:nvSpPr>
        <p:spPr/>
        <p:txBody>
          <a:bodyPr/>
          <a:lstStyle/>
          <a:p>
            <a:r>
              <a:rPr lang="en-US" altLang="en-US" sz="4000"/>
              <a:t>Chèn đệ qui vào cây nhị phân </a:t>
            </a:r>
            <a:br>
              <a:rPr lang="en-US" altLang="en-US" sz="4000"/>
            </a:br>
            <a:r>
              <a:rPr lang="en-US" altLang="en-US" sz="4000"/>
              <a:t>Recursive Binary Tree Insert</a:t>
            </a:r>
          </a:p>
        </p:txBody>
      </p:sp>
      <p:sp>
        <p:nvSpPr>
          <p:cNvPr id="858115" name="Rectangle 3">
            <a:extLst>
              <a:ext uri="{FF2B5EF4-FFF2-40B4-BE49-F238E27FC236}">
                <a16:creationId xmlns:a16="http://schemas.microsoft.com/office/drawing/2014/main" id="{35D13224-69B0-4A69-A61A-EE6026630B03}"/>
              </a:ext>
            </a:extLst>
          </p:cNvPr>
          <p:cNvSpPr>
            <a:spLocks noGrp="1" noChangeArrowheads="1"/>
          </p:cNvSpPr>
          <p:nvPr>
            <p:ph type="body" idx="1"/>
          </p:nvPr>
        </p:nvSpPr>
        <p:spPr/>
        <p:txBody>
          <a:bodyPr/>
          <a:lstStyle/>
          <a:p>
            <a:pPr>
              <a:lnSpc>
                <a:spcPct val="90000"/>
              </a:lnSpc>
              <a:buFontTx/>
              <a:buNone/>
              <a:defRPr/>
            </a:pPr>
            <a:r>
              <a:rPr lang="en-US" b="1"/>
              <a:t>procedure </a:t>
            </a:r>
            <a:r>
              <a:rPr lang="en-US"/>
              <a:t>insert(</a:t>
            </a:r>
            <a:r>
              <a:rPr lang="en-US" i="1"/>
              <a:t>T</a:t>
            </a:r>
            <a:r>
              <a:rPr lang="en-US"/>
              <a:t>: binary tree, </a:t>
            </a:r>
            <a:r>
              <a:rPr lang="en-US" i="1"/>
              <a:t>x</a:t>
            </a:r>
            <a:r>
              <a:rPr lang="en-US"/>
              <a:t>: item)</a:t>
            </a:r>
            <a:br>
              <a:rPr lang="en-US"/>
            </a:br>
            <a:r>
              <a:rPr lang="en-US" i="1"/>
              <a:t>v</a:t>
            </a:r>
            <a:r>
              <a:rPr lang="en-US"/>
              <a:t> := root[</a:t>
            </a:r>
            <a:r>
              <a:rPr lang="en-US" i="1"/>
              <a:t>T</a:t>
            </a:r>
            <a:r>
              <a:rPr lang="en-US"/>
              <a:t>]</a:t>
            </a:r>
            <a:br>
              <a:rPr lang="en-US"/>
            </a:br>
            <a:r>
              <a:rPr lang="en-US" b="1"/>
              <a:t>if </a:t>
            </a:r>
            <a:r>
              <a:rPr lang="en-US" i="1"/>
              <a:t>v</a:t>
            </a:r>
            <a:r>
              <a:rPr lang="en-US"/>
              <a:t> = null </a:t>
            </a:r>
            <a:r>
              <a:rPr lang="en-US" b="1"/>
              <a:t>then begin </a:t>
            </a:r>
            <a:br>
              <a:rPr lang="en-US" b="1"/>
            </a:br>
            <a:r>
              <a:rPr lang="en-US" b="1"/>
              <a:t>	</a:t>
            </a:r>
            <a:r>
              <a:rPr lang="en-US"/>
              <a:t>root[</a:t>
            </a:r>
            <a:r>
              <a:rPr lang="en-US" i="1"/>
              <a:t>T</a:t>
            </a:r>
            <a:r>
              <a:rPr lang="en-US"/>
              <a:t>] := </a:t>
            </a:r>
            <a:r>
              <a:rPr lang="en-US" i="1"/>
              <a:t>x</a:t>
            </a:r>
            <a:r>
              <a:rPr lang="en-US"/>
              <a:t>; </a:t>
            </a:r>
            <a:r>
              <a:rPr lang="en-US" b="1"/>
              <a:t>return</a:t>
            </a:r>
            <a:r>
              <a:rPr lang="en-US"/>
              <a:t> “Done” </a:t>
            </a:r>
            <a:r>
              <a:rPr lang="en-US" b="1"/>
              <a:t>end</a:t>
            </a:r>
            <a:br>
              <a:rPr lang="en-US"/>
            </a:br>
            <a:r>
              <a:rPr lang="en-US" b="1"/>
              <a:t>else if </a:t>
            </a:r>
            <a:r>
              <a:rPr lang="en-US" i="1"/>
              <a:t>v</a:t>
            </a:r>
            <a:r>
              <a:rPr lang="en-US"/>
              <a:t> = </a:t>
            </a:r>
            <a:r>
              <a:rPr lang="en-US" i="1"/>
              <a:t>x</a:t>
            </a:r>
            <a:r>
              <a:rPr lang="en-US"/>
              <a:t> </a:t>
            </a:r>
            <a:r>
              <a:rPr lang="en-US" b="1"/>
              <a:t>return </a:t>
            </a:r>
            <a:r>
              <a:rPr lang="en-US"/>
              <a:t>“Already present”</a:t>
            </a:r>
            <a:br>
              <a:rPr lang="en-US"/>
            </a:br>
            <a:r>
              <a:rPr lang="en-US" b="1"/>
              <a:t>else if </a:t>
            </a:r>
            <a:r>
              <a:rPr lang="en-US" i="1"/>
              <a:t>x &lt; v</a:t>
            </a:r>
            <a:r>
              <a:rPr lang="en-US"/>
              <a:t> </a:t>
            </a:r>
            <a:r>
              <a:rPr lang="en-US" b="1"/>
              <a:t>then</a:t>
            </a:r>
            <a:br>
              <a:rPr lang="en-US"/>
            </a:br>
            <a:r>
              <a:rPr lang="en-US"/>
              <a:t>	</a:t>
            </a:r>
            <a:r>
              <a:rPr lang="en-US" b="1"/>
              <a:t>return </a:t>
            </a:r>
            <a:r>
              <a:rPr lang="en-US"/>
              <a:t>insert(leftSubtree[</a:t>
            </a:r>
            <a:r>
              <a:rPr lang="en-US" i="1"/>
              <a:t>T</a:t>
            </a:r>
            <a:r>
              <a:rPr lang="en-US"/>
              <a:t>], </a:t>
            </a:r>
            <a:r>
              <a:rPr lang="en-US" i="1"/>
              <a:t>x</a:t>
            </a:r>
            <a:r>
              <a:rPr lang="en-US"/>
              <a:t>)</a:t>
            </a:r>
            <a:br>
              <a:rPr lang="en-US"/>
            </a:br>
            <a:r>
              <a:rPr lang="en-US" b="1"/>
              <a:t>else</a:t>
            </a:r>
            <a:r>
              <a:rPr lang="en-US"/>
              <a:t> </a:t>
            </a:r>
            <a:r>
              <a:rPr lang="en-US">
                <a:solidFill>
                  <a:schemeClr val="accent2"/>
                </a:solidFill>
              </a:rPr>
              <a:t>{must be </a:t>
            </a:r>
            <a:r>
              <a:rPr lang="en-US" i="1">
                <a:solidFill>
                  <a:schemeClr val="accent2"/>
                </a:solidFill>
              </a:rPr>
              <a:t>x</a:t>
            </a:r>
            <a:r>
              <a:rPr lang="en-US">
                <a:solidFill>
                  <a:schemeClr val="accent2"/>
                </a:solidFill>
              </a:rPr>
              <a:t> &gt; </a:t>
            </a:r>
            <a:r>
              <a:rPr lang="en-US" i="1">
                <a:solidFill>
                  <a:schemeClr val="accent2"/>
                </a:solidFill>
              </a:rPr>
              <a:t>v</a:t>
            </a:r>
            <a:r>
              <a:rPr lang="en-US">
                <a:solidFill>
                  <a:schemeClr val="accent2"/>
                </a:solidFill>
              </a:rPr>
              <a:t>}</a:t>
            </a:r>
            <a:br>
              <a:rPr lang="en-US"/>
            </a:br>
            <a:r>
              <a:rPr lang="en-US"/>
              <a:t>	</a:t>
            </a:r>
            <a:r>
              <a:rPr lang="en-US" b="1"/>
              <a:t>return</a:t>
            </a:r>
            <a:r>
              <a:rPr lang="en-US"/>
              <a:t> insert(rightSubtree[</a:t>
            </a:r>
            <a:r>
              <a:rPr lang="en-US" i="1"/>
              <a:t>T</a:t>
            </a:r>
            <a:r>
              <a:rPr lang="en-US"/>
              <a:t>], </a:t>
            </a:r>
            <a:r>
              <a:rPr lang="en-US" i="1"/>
              <a:t>x</a:t>
            </a:r>
            <a:r>
              <a:rPr lang="en-US"/>
              <a:t>)</a:t>
            </a:r>
            <a:endParaRPr lang="en-US"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Date Placeholder 3">
            <a:extLst>
              <a:ext uri="{FF2B5EF4-FFF2-40B4-BE49-F238E27FC236}">
                <a16:creationId xmlns:a16="http://schemas.microsoft.com/office/drawing/2014/main" id="{318963EA-E0B4-4357-AABE-76A2BA54170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AA76AFE7-72B3-4905-9625-3185F2BCB8E6}"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28003" name="Footer Placeholder 4">
            <a:extLst>
              <a:ext uri="{FF2B5EF4-FFF2-40B4-BE49-F238E27FC236}">
                <a16:creationId xmlns:a16="http://schemas.microsoft.com/office/drawing/2014/main" id="{21FEEFA3-47CF-4ECC-9960-2A30CBF03EC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28004" name="Slide Number Placeholder 5">
            <a:extLst>
              <a:ext uri="{FF2B5EF4-FFF2-40B4-BE49-F238E27FC236}">
                <a16:creationId xmlns:a16="http://schemas.microsoft.com/office/drawing/2014/main" id="{38530DDC-525E-4DC7-92F9-7BAA92D5C3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95A15D9E-04C4-44AE-8BF7-36BFB12450CE}" type="slidenum">
              <a:rPr lang="en-US" altLang="en-US" sz="1400">
                <a:solidFill>
                  <a:schemeClr val="bg1"/>
                </a:solidFill>
              </a:rPr>
              <a:pPr>
                <a:spcBef>
                  <a:spcPct val="0"/>
                </a:spcBef>
                <a:buFontTx/>
                <a:buNone/>
              </a:pPr>
              <a:t>63</a:t>
            </a:fld>
            <a:endParaRPr lang="en-US" altLang="en-US" sz="1400">
              <a:solidFill>
                <a:schemeClr val="bg1"/>
              </a:solidFill>
            </a:endParaRPr>
          </a:p>
        </p:txBody>
      </p:sp>
      <p:sp>
        <p:nvSpPr>
          <p:cNvPr id="128005" name="Rectangle 2">
            <a:extLst>
              <a:ext uri="{FF2B5EF4-FFF2-40B4-BE49-F238E27FC236}">
                <a16:creationId xmlns:a16="http://schemas.microsoft.com/office/drawing/2014/main" id="{3D9BC9A3-DE2F-45C1-B73F-87651790B1F2}"/>
              </a:ext>
            </a:extLst>
          </p:cNvPr>
          <p:cNvSpPr>
            <a:spLocks noGrp="1" noChangeArrowheads="1"/>
          </p:cNvSpPr>
          <p:nvPr>
            <p:ph type="title"/>
          </p:nvPr>
        </p:nvSpPr>
        <p:spPr/>
        <p:txBody>
          <a:bodyPr/>
          <a:lstStyle/>
          <a:p>
            <a:r>
              <a:rPr lang="en-US" altLang="en-US" sz="4000"/>
              <a:t>Cây quyết định </a:t>
            </a:r>
            <a:br>
              <a:rPr lang="en-US" altLang="en-US" sz="4000"/>
            </a:br>
            <a:r>
              <a:rPr lang="en-US" altLang="en-US" sz="4000"/>
              <a:t>Decision Trees (pp. 646-649)</a:t>
            </a:r>
          </a:p>
        </p:txBody>
      </p:sp>
      <p:sp>
        <p:nvSpPr>
          <p:cNvPr id="862211" name="Rectangle 3">
            <a:extLst>
              <a:ext uri="{FF2B5EF4-FFF2-40B4-BE49-F238E27FC236}">
                <a16:creationId xmlns:a16="http://schemas.microsoft.com/office/drawing/2014/main" id="{3D2F784C-890F-41ED-BBAC-7C42EFB0878F}"/>
              </a:ext>
            </a:extLst>
          </p:cNvPr>
          <p:cNvSpPr>
            <a:spLocks noGrp="1" noChangeArrowheads="1"/>
          </p:cNvSpPr>
          <p:nvPr>
            <p:ph type="body" idx="1"/>
          </p:nvPr>
        </p:nvSpPr>
        <p:spPr/>
        <p:txBody>
          <a:bodyPr/>
          <a:lstStyle/>
          <a:p>
            <a:pPr>
              <a:defRPr/>
            </a:pPr>
            <a:r>
              <a:rPr lang="en-US" sz="2800"/>
              <a:t>Cây quyết định thể hiện quá trình ra quyết định.</a:t>
            </a:r>
          </a:p>
          <a:p>
            <a:pPr lvl="1">
              <a:defRPr/>
            </a:pPr>
            <a:r>
              <a:rPr lang="en-US" sz="2400"/>
              <a:t>Mỗi điểm quyết định hoặc tình huống có thể được biểu diễn bởi một đỉnh.</a:t>
            </a:r>
          </a:p>
          <a:p>
            <a:pPr lvl="1">
              <a:defRPr/>
            </a:pPr>
            <a:r>
              <a:rPr lang="en-US" sz="2400"/>
              <a:t>Mỗi lựa chọn có thể được thực hiện tại các điểm quyết định được thể hiện bằng cạnh đến đỉnh con của nó.</a:t>
            </a:r>
          </a:p>
          <a:p>
            <a:pPr>
              <a:defRPr/>
            </a:pPr>
            <a:r>
              <a:rPr lang="en-US" sz="2800"/>
              <a:t>Trong cây quyết định mở rộng được sử dụng để phân tích quyết định, ta có đưa vào đỉnh mà thể hiện sự kiên ngẫu nhiên và thông tin ra từ chúng.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Date Placeholder 3">
            <a:extLst>
              <a:ext uri="{FF2B5EF4-FFF2-40B4-BE49-F238E27FC236}">
                <a16:creationId xmlns:a16="http://schemas.microsoft.com/office/drawing/2014/main" id="{C5818D23-BF2E-47AC-976A-8DA1EF57B7A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8EF93C37-4026-42DE-9CDB-7B53F2A94C0B}"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30051" name="Footer Placeholder 4">
            <a:extLst>
              <a:ext uri="{FF2B5EF4-FFF2-40B4-BE49-F238E27FC236}">
                <a16:creationId xmlns:a16="http://schemas.microsoft.com/office/drawing/2014/main" id="{1DD4E7EA-F7CD-4F38-BB54-1C2CE82100B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30052" name="Slide Number Placeholder 5">
            <a:extLst>
              <a:ext uri="{FF2B5EF4-FFF2-40B4-BE49-F238E27FC236}">
                <a16:creationId xmlns:a16="http://schemas.microsoft.com/office/drawing/2014/main" id="{DEEEA612-5FB5-4731-9E07-8EDAFA9A7D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0EBA6C52-E01B-4588-B9EC-23BAEFB9C23C}" type="slidenum">
              <a:rPr lang="en-US" altLang="en-US" sz="1400">
                <a:solidFill>
                  <a:schemeClr val="bg1"/>
                </a:solidFill>
              </a:rPr>
              <a:pPr>
                <a:spcBef>
                  <a:spcPct val="0"/>
                </a:spcBef>
                <a:buFontTx/>
                <a:buNone/>
              </a:pPr>
              <a:t>64</a:t>
            </a:fld>
            <a:endParaRPr lang="en-US" altLang="en-US" sz="1400">
              <a:solidFill>
                <a:schemeClr val="bg1"/>
              </a:solidFill>
            </a:endParaRPr>
          </a:p>
        </p:txBody>
      </p:sp>
      <p:sp>
        <p:nvSpPr>
          <p:cNvPr id="130053" name="Rectangle 2">
            <a:extLst>
              <a:ext uri="{FF2B5EF4-FFF2-40B4-BE49-F238E27FC236}">
                <a16:creationId xmlns:a16="http://schemas.microsoft.com/office/drawing/2014/main" id="{B4A76AC9-8421-4308-8DDE-AE13E46ABAC0}"/>
              </a:ext>
            </a:extLst>
          </p:cNvPr>
          <p:cNvSpPr>
            <a:spLocks noGrp="1" noChangeArrowheads="1"/>
          </p:cNvSpPr>
          <p:nvPr>
            <p:ph type="title"/>
          </p:nvPr>
        </p:nvSpPr>
        <p:spPr/>
        <p:txBody>
          <a:bodyPr/>
          <a:lstStyle/>
          <a:p>
            <a:r>
              <a:rPr lang="en-US" altLang="en-US" sz="4000"/>
              <a:t>Bài toán cân đồng xu</a:t>
            </a:r>
            <a:br>
              <a:rPr lang="en-US" altLang="en-US" sz="4000"/>
            </a:br>
            <a:r>
              <a:rPr lang="en-US" altLang="en-US" sz="4000"/>
              <a:t>Coin-Weighing Problem</a:t>
            </a:r>
          </a:p>
        </p:txBody>
      </p:sp>
      <p:sp>
        <p:nvSpPr>
          <p:cNvPr id="865283" name="Rectangle 3">
            <a:extLst>
              <a:ext uri="{FF2B5EF4-FFF2-40B4-BE49-F238E27FC236}">
                <a16:creationId xmlns:a16="http://schemas.microsoft.com/office/drawing/2014/main" id="{AABF1870-1249-4E55-ACED-6B1372147748}"/>
              </a:ext>
            </a:extLst>
          </p:cNvPr>
          <p:cNvSpPr>
            <a:spLocks noGrp="1" noChangeArrowheads="1"/>
          </p:cNvSpPr>
          <p:nvPr>
            <p:ph type="body" idx="1"/>
          </p:nvPr>
        </p:nvSpPr>
        <p:spPr>
          <a:xfrm>
            <a:off x="304800" y="1981200"/>
            <a:ext cx="8153400" cy="4114800"/>
          </a:xfrm>
        </p:spPr>
        <p:txBody>
          <a:bodyPr/>
          <a:lstStyle/>
          <a:p>
            <a:pPr>
              <a:defRPr/>
            </a:pPr>
            <a:r>
              <a:rPr lang="en-US" dirty="0" err="1"/>
              <a:t>Tưởng</a:t>
            </a:r>
            <a:r>
              <a:rPr lang="en-US" dirty="0"/>
              <a:t> </a:t>
            </a:r>
            <a:r>
              <a:rPr lang="en-US" dirty="0" err="1"/>
              <a:t>tượng</a:t>
            </a:r>
            <a:r>
              <a:rPr lang="en-US" dirty="0"/>
              <a:t> </a:t>
            </a:r>
            <a:r>
              <a:rPr lang="en-US" dirty="0" err="1"/>
              <a:t>bạn</a:t>
            </a:r>
            <a:r>
              <a:rPr lang="en-US" dirty="0"/>
              <a:t> </a:t>
            </a:r>
            <a:r>
              <a:rPr lang="en-US" dirty="0" err="1"/>
              <a:t>có</a:t>
            </a:r>
            <a:r>
              <a:rPr lang="en-US" dirty="0"/>
              <a:t> 8 </a:t>
            </a:r>
            <a:r>
              <a:rPr lang="en-US" dirty="0" err="1"/>
              <a:t>đồng</a:t>
            </a:r>
            <a:r>
              <a:rPr lang="en-US" dirty="0"/>
              <a:t> </a:t>
            </a:r>
            <a:r>
              <a:rPr lang="en-US" dirty="0" err="1"/>
              <a:t>xu</a:t>
            </a:r>
            <a:r>
              <a:rPr lang="en-US" dirty="0"/>
              <a:t>, </a:t>
            </a:r>
            <a:r>
              <a:rPr lang="en-US" dirty="0" err="1"/>
              <a:t>một</a:t>
            </a:r>
            <a:r>
              <a:rPr lang="en-US" dirty="0"/>
              <a:t> </a:t>
            </a:r>
            <a:br>
              <a:rPr lang="en-US" dirty="0"/>
            </a:br>
            <a:r>
              <a:rPr lang="en-US" dirty="0" err="1"/>
              <a:t>trong</a:t>
            </a:r>
            <a:r>
              <a:rPr lang="en-US" dirty="0"/>
              <a:t> </a:t>
            </a:r>
            <a:r>
              <a:rPr lang="en-US" dirty="0" err="1"/>
              <a:t>số</a:t>
            </a:r>
            <a:r>
              <a:rPr lang="en-US" dirty="0"/>
              <a:t> </a:t>
            </a:r>
            <a:r>
              <a:rPr lang="en-US" dirty="0" err="1"/>
              <a:t>đó</a:t>
            </a:r>
            <a:r>
              <a:rPr lang="en-US" dirty="0"/>
              <a:t> </a:t>
            </a:r>
            <a:r>
              <a:rPr lang="en-US" dirty="0" err="1"/>
              <a:t>là</a:t>
            </a:r>
            <a:r>
              <a:rPr lang="en-US" dirty="0"/>
              <a:t> </a:t>
            </a:r>
            <a:r>
              <a:rPr lang="en-US" dirty="0" err="1"/>
              <a:t>đồng</a:t>
            </a:r>
            <a:r>
              <a:rPr lang="en-US" dirty="0"/>
              <a:t> </a:t>
            </a:r>
            <a:r>
              <a:rPr lang="en-US" dirty="0" err="1"/>
              <a:t>giả</a:t>
            </a:r>
            <a:r>
              <a:rPr lang="en-US" dirty="0"/>
              <a:t> </a:t>
            </a:r>
            <a:r>
              <a:rPr lang="en-US" dirty="0" err="1"/>
              <a:t>nhẹ</a:t>
            </a:r>
            <a:r>
              <a:rPr lang="en-US" dirty="0"/>
              <a:t> </a:t>
            </a:r>
            <a:r>
              <a:rPr lang="en-US" dirty="0" err="1"/>
              <a:t>hơn</a:t>
            </a:r>
            <a:r>
              <a:rPr lang="en-US" dirty="0"/>
              <a:t>, </a:t>
            </a:r>
            <a:br>
              <a:rPr lang="en-US" dirty="0"/>
            </a:br>
            <a:r>
              <a:rPr lang="en-US" dirty="0" err="1"/>
              <a:t>và</a:t>
            </a:r>
            <a:r>
              <a:rPr lang="en-US" dirty="0"/>
              <a:t> </a:t>
            </a:r>
            <a:r>
              <a:rPr lang="en-US" dirty="0" err="1"/>
              <a:t>một</a:t>
            </a:r>
            <a:r>
              <a:rPr lang="en-US" dirty="0"/>
              <a:t> </a:t>
            </a:r>
            <a:r>
              <a:rPr lang="en-US" dirty="0" err="1"/>
              <a:t>cái</a:t>
            </a:r>
            <a:r>
              <a:rPr lang="en-US" dirty="0"/>
              <a:t> </a:t>
            </a:r>
            <a:r>
              <a:rPr lang="en-US" dirty="0" err="1"/>
              <a:t>cân</a:t>
            </a:r>
            <a:r>
              <a:rPr lang="en-US" dirty="0"/>
              <a:t> </a:t>
            </a:r>
            <a:r>
              <a:rPr lang="en-US" dirty="0" err="1"/>
              <a:t>đối</a:t>
            </a:r>
            <a:r>
              <a:rPr lang="en-US" dirty="0"/>
              <a:t> </a:t>
            </a:r>
            <a:r>
              <a:rPr lang="en-US" dirty="0" err="1"/>
              <a:t>hai</a:t>
            </a:r>
            <a:r>
              <a:rPr lang="en-US" dirty="0"/>
              <a:t> </a:t>
            </a:r>
            <a:r>
              <a:rPr lang="en-US" dirty="0" err="1"/>
              <a:t>đĩa</a:t>
            </a:r>
            <a:r>
              <a:rPr lang="en-US" dirty="0"/>
              <a:t>.</a:t>
            </a:r>
          </a:p>
          <a:p>
            <a:pPr lvl="1">
              <a:defRPr/>
            </a:pPr>
            <a:r>
              <a:rPr lang="en-US" dirty="0" err="1"/>
              <a:t>Không</a:t>
            </a:r>
            <a:r>
              <a:rPr lang="en-US" dirty="0"/>
              <a:t> </a:t>
            </a:r>
            <a:r>
              <a:rPr lang="en-US" dirty="0" err="1"/>
              <a:t>cần</a:t>
            </a:r>
            <a:r>
              <a:rPr lang="en-US" dirty="0"/>
              <a:t> </a:t>
            </a:r>
            <a:r>
              <a:rPr lang="en-US" dirty="0" err="1"/>
              <a:t>quả</a:t>
            </a:r>
            <a:r>
              <a:rPr lang="en-US" dirty="0"/>
              <a:t> </a:t>
            </a:r>
            <a:r>
              <a:rPr lang="en-US" dirty="0" err="1"/>
              <a:t>cân</a:t>
            </a:r>
            <a:r>
              <a:rPr lang="en-US" dirty="0"/>
              <a:t> </a:t>
            </a:r>
            <a:r>
              <a:rPr lang="en-US" dirty="0" err="1"/>
              <a:t>nào</a:t>
            </a:r>
            <a:r>
              <a:rPr lang="en-US" dirty="0"/>
              <a:t> </a:t>
            </a:r>
            <a:br>
              <a:rPr lang="en-US" dirty="0"/>
            </a:br>
            <a:r>
              <a:rPr lang="en-US" dirty="0" err="1"/>
              <a:t>cho</a:t>
            </a:r>
            <a:r>
              <a:rPr lang="en-US" dirty="0"/>
              <a:t> </a:t>
            </a:r>
            <a:r>
              <a:rPr lang="en-US" dirty="0" err="1"/>
              <a:t>bài</a:t>
            </a:r>
            <a:r>
              <a:rPr lang="en-US" dirty="0"/>
              <a:t> </a:t>
            </a:r>
            <a:r>
              <a:rPr lang="en-US" dirty="0" err="1"/>
              <a:t>toán</a:t>
            </a:r>
            <a:r>
              <a:rPr lang="en-US" dirty="0"/>
              <a:t> </a:t>
            </a:r>
            <a:r>
              <a:rPr lang="en-US" dirty="0" err="1"/>
              <a:t>này</a:t>
            </a:r>
            <a:r>
              <a:rPr lang="en-US" dirty="0"/>
              <a:t>!</a:t>
            </a:r>
          </a:p>
          <a:p>
            <a:pPr>
              <a:defRPr/>
            </a:pPr>
            <a:r>
              <a:rPr lang="en-US" dirty="0" err="1"/>
              <a:t>Cần</a:t>
            </a:r>
            <a:r>
              <a:rPr lang="en-US" dirty="0"/>
              <a:t> </a:t>
            </a:r>
            <a:r>
              <a:rPr lang="en-US" dirty="0" err="1"/>
              <a:t>bao</a:t>
            </a:r>
            <a:r>
              <a:rPr lang="en-US" dirty="0"/>
              <a:t> </a:t>
            </a:r>
            <a:r>
              <a:rPr lang="en-US" dirty="0" err="1"/>
              <a:t>nhiêu</a:t>
            </a:r>
            <a:r>
              <a:rPr lang="en-US" dirty="0"/>
              <a:t> </a:t>
            </a:r>
            <a:r>
              <a:rPr lang="en-US" dirty="0" err="1"/>
              <a:t>lần</a:t>
            </a:r>
            <a:r>
              <a:rPr lang="en-US" dirty="0"/>
              <a:t> </a:t>
            </a:r>
            <a:r>
              <a:rPr lang="en-US" dirty="0" err="1"/>
              <a:t>cân</a:t>
            </a:r>
            <a:r>
              <a:rPr lang="en-US" dirty="0"/>
              <a:t>  </a:t>
            </a:r>
            <a:br>
              <a:rPr lang="en-US" dirty="0"/>
            </a:br>
            <a:r>
              <a:rPr lang="en-US" dirty="0" err="1"/>
              <a:t>để</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phát</a:t>
            </a:r>
            <a:r>
              <a:rPr lang="en-US" dirty="0"/>
              <a:t> </a:t>
            </a:r>
            <a:r>
              <a:rPr lang="en-US" dirty="0" err="1"/>
              <a:t>hiện</a:t>
            </a:r>
            <a:r>
              <a:rPr lang="en-US" dirty="0"/>
              <a:t>  </a:t>
            </a:r>
            <a:br>
              <a:rPr lang="en-US" dirty="0"/>
            </a:br>
            <a:r>
              <a:rPr lang="en-US" dirty="0" err="1"/>
              <a:t>ra</a:t>
            </a:r>
            <a:r>
              <a:rPr lang="en-US" dirty="0"/>
              <a:t> </a:t>
            </a:r>
            <a:r>
              <a:rPr lang="en-US" dirty="0" err="1"/>
              <a:t>đồng</a:t>
            </a:r>
            <a:r>
              <a:rPr lang="en-US" dirty="0"/>
              <a:t> </a:t>
            </a:r>
            <a:r>
              <a:rPr lang="en-US" dirty="0" err="1"/>
              <a:t>tiền</a:t>
            </a:r>
            <a:r>
              <a:rPr lang="en-US" dirty="0"/>
              <a:t> </a:t>
            </a:r>
            <a:r>
              <a:rPr lang="en-US" dirty="0" err="1"/>
              <a:t>giả</a:t>
            </a:r>
            <a:r>
              <a:rPr lang="en-US" dirty="0"/>
              <a:t>?</a:t>
            </a:r>
          </a:p>
        </p:txBody>
      </p:sp>
      <p:pic>
        <p:nvPicPr>
          <p:cNvPr id="130055" name="Picture 5" descr="Brass_beam_balance_scales">
            <a:extLst>
              <a:ext uri="{FF2B5EF4-FFF2-40B4-BE49-F238E27FC236}">
                <a16:creationId xmlns:a16="http://schemas.microsoft.com/office/drawing/2014/main" id="{06ADA908-492F-4BA0-96CE-79CF3CDF6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50510">
            <a:off x="6324600" y="2057400"/>
            <a:ext cx="19050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6" name="Picture 9" descr="coin">
            <a:extLst>
              <a:ext uri="{FF2B5EF4-FFF2-40B4-BE49-F238E27FC236}">
                <a16:creationId xmlns:a16="http://schemas.microsoft.com/office/drawing/2014/main" id="{0C895232-B512-4042-B944-B452B547A5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381000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7" name="Picture 11" descr="coin">
            <a:extLst>
              <a:ext uri="{FF2B5EF4-FFF2-40B4-BE49-F238E27FC236}">
                <a16:creationId xmlns:a16="http://schemas.microsoft.com/office/drawing/2014/main" id="{897176E2-672F-4289-8A82-16C78D8733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457200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8" name="Picture 12" descr="coin">
            <a:extLst>
              <a:ext uri="{FF2B5EF4-FFF2-40B4-BE49-F238E27FC236}">
                <a16:creationId xmlns:a16="http://schemas.microsoft.com/office/drawing/2014/main" id="{39EC18B0-4DF6-4C65-963F-88531BBE87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96240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9" name="Picture 13" descr="coin">
            <a:extLst>
              <a:ext uri="{FF2B5EF4-FFF2-40B4-BE49-F238E27FC236}">
                <a16:creationId xmlns:a16="http://schemas.microsoft.com/office/drawing/2014/main" id="{AABDD5D8-D2B4-4E15-B57A-C02B179BD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525780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60" name="Picture 14" descr="coin">
            <a:extLst>
              <a:ext uri="{FF2B5EF4-FFF2-40B4-BE49-F238E27FC236}">
                <a16:creationId xmlns:a16="http://schemas.microsoft.com/office/drawing/2014/main" id="{7F82EF63-5267-4AF0-8D4C-0E7B4419E6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533400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61" name="Picture 15" descr="coin">
            <a:extLst>
              <a:ext uri="{FF2B5EF4-FFF2-40B4-BE49-F238E27FC236}">
                <a16:creationId xmlns:a16="http://schemas.microsoft.com/office/drawing/2014/main" id="{9D4CC66D-5626-43E0-B1BF-A54664DF26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57200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62" name="Picture 16" descr="coin">
            <a:extLst>
              <a:ext uri="{FF2B5EF4-FFF2-40B4-BE49-F238E27FC236}">
                <a16:creationId xmlns:a16="http://schemas.microsoft.com/office/drawing/2014/main" id="{437B47D1-5896-40E0-ABC9-E0831989F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5335588"/>
            <a:ext cx="6858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63" name="Text Box 17">
            <a:extLst>
              <a:ext uri="{FF2B5EF4-FFF2-40B4-BE49-F238E27FC236}">
                <a16:creationId xmlns:a16="http://schemas.microsoft.com/office/drawing/2014/main" id="{F4B2C672-54B5-4B2A-A0CB-48F8E3E4A74F}"/>
              </a:ext>
            </a:extLst>
          </p:cNvPr>
          <p:cNvSpPr txBox="1">
            <a:spLocks noChangeArrowheads="1"/>
          </p:cNvSpPr>
          <p:nvPr/>
        </p:nvSpPr>
        <p:spPr bwMode="auto">
          <a:xfrm>
            <a:off x="7156450" y="4648200"/>
            <a:ext cx="463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3600">
                <a:latin typeface="Arial Black" panose="020B0A04020102020204" pitchFamily="34" charset="0"/>
              </a:rPr>
              <a:t>?</a:t>
            </a:r>
          </a:p>
        </p:txBody>
      </p:sp>
      <p:pic>
        <p:nvPicPr>
          <p:cNvPr id="130064" name="Picture 18" descr="coin">
            <a:extLst>
              <a:ext uri="{FF2B5EF4-FFF2-40B4-BE49-F238E27FC236}">
                <a16:creationId xmlns:a16="http://schemas.microsoft.com/office/drawing/2014/main" id="{A9470B74-9452-4E02-8BB5-612556A27D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88620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Date Placeholder 3">
            <a:extLst>
              <a:ext uri="{FF2B5EF4-FFF2-40B4-BE49-F238E27FC236}">
                <a16:creationId xmlns:a16="http://schemas.microsoft.com/office/drawing/2014/main" id="{B07E2355-CA2D-4130-BB6D-F245CDC98A2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27B966EF-151B-4BA0-B17A-898C5E58C77E}"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32099" name="Footer Placeholder 4">
            <a:extLst>
              <a:ext uri="{FF2B5EF4-FFF2-40B4-BE49-F238E27FC236}">
                <a16:creationId xmlns:a16="http://schemas.microsoft.com/office/drawing/2014/main" id="{8310A0A3-A66D-47CE-BF52-B3B5072D44F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32100" name="Slide Number Placeholder 5">
            <a:extLst>
              <a:ext uri="{FF2B5EF4-FFF2-40B4-BE49-F238E27FC236}">
                <a16:creationId xmlns:a16="http://schemas.microsoft.com/office/drawing/2014/main" id="{087CAB31-46FF-4AFA-88CD-EE6241DB91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F30BBA45-CD50-4A3A-92FC-70D84C140676}" type="slidenum">
              <a:rPr lang="en-US" altLang="en-US" sz="1400">
                <a:solidFill>
                  <a:schemeClr val="bg1"/>
                </a:solidFill>
              </a:rPr>
              <a:pPr>
                <a:spcBef>
                  <a:spcPct val="0"/>
                </a:spcBef>
                <a:buFontTx/>
                <a:buNone/>
              </a:pPr>
              <a:t>65</a:t>
            </a:fld>
            <a:endParaRPr lang="en-US" altLang="en-US" sz="1400">
              <a:solidFill>
                <a:schemeClr val="bg1"/>
              </a:solidFill>
            </a:endParaRPr>
          </a:p>
        </p:txBody>
      </p:sp>
      <p:sp>
        <p:nvSpPr>
          <p:cNvPr id="132101" name="Rectangle 2">
            <a:extLst>
              <a:ext uri="{FF2B5EF4-FFF2-40B4-BE49-F238E27FC236}">
                <a16:creationId xmlns:a16="http://schemas.microsoft.com/office/drawing/2014/main" id="{056DE59C-0365-45AA-8C13-DF00B8248366}"/>
              </a:ext>
            </a:extLst>
          </p:cNvPr>
          <p:cNvSpPr>
            <a:spLocks noGrp="1" noChangeArrowheads="1"/>
          </p:cNvSpPr>
          <p:nvPr>
            <p:ph type="title"/>
          </p:nvPr>
        </p:nvSpPr>
        <p:spPr/>
        <p:txBody>
          <a:bodyPr/>
          <a:lstStyle/>
          <a:p>
            <a:r>
              <a:rPr lang="en-US" altLang="en-US" sz="3200"/>
              <a:t>Ứng dụng Định lý về chiều cao của cây </a:t>
            </a:r>
            <a:br>
              <a:rPr lang="en-US" altLang="en-US" sz="3200"/>
            </a:br>
            <a:r>
              <a:rPr lang="en-US" altLang="en-US" sz="3200"/>
              <a:t> Applying the Tree Height Theorem</a:t>
            </a:r>
          </a:p>
        </p:txBody>
      </p:sp>
      <p:sp>
        <p:nvSpPr>
          <p:cNvPr id="867331" name="Rectangle 3">
            <a:extLst>
              <a:ext uri="{FF2B5EF4-FFF2-40B4-BE49-F238E27FC236}">
                <a16:creationId xmlns:a16="http://schemas.microsoft.com/office/drawing/2014/main" id="{4AB546B0-7F51-4079-BDCA-9AF34B0D4BBB}"/>
              </a:ext>
            </a:extLst>
          </p:cNvPr>
          <p:cNvSpPr>
            <a:spLocks noGrp="1" noChangeArrowheads="1"/>
          </p:cNvSpPr>
          <p:nvPr>
            <p:ph type="body" idx="1"/>
          </p:nvPr>
        </p:nvSpPr>
        <p:spPr/>
        <p:txBody>
          <a:bodyPr/>
          <a:lstStyle/>
          <a:p>
            <a:pPr>
              <a:defRPr/>
            </a:pPr>
            <a:r>
              <a:rPr lang="en-US" sz="2800"/>
              <a:t>Cây quyết định cần có ít nhất 8 đỉnh lá, vì có 8 khả năng kết quả có thể.</a:t>
            </a:r>
          </a:p>
          <a:p>
            <a:pPr lvl="1">
              <a:defRPr/>
            </a:pPr>
            <a:r>
              <a:rPr lang="en-US" sz="2400"/>
              <a:t>Để tìm đồng nào trong số đó là giả.</a:t>
            </a:r>
          </a:p>
          <a:p>
            <a:pPr>
              <a:defRPr/>
            </a:pPr>
            <a:r>
              <a:rPr lang="en-US" sz="2800"/>
              <a:t>Dùng Định lý chiều cao của cây, </a:t>
            </a:r>
            <a:r>
              <a:rPr lang="en-US" sz="2800" i="1">
                <a:solidFill>
                  <a:srgbClr val="FF0000"/>
                </a:solidFill>
                <a:sym typeface="MT Extra" pitchFamily="18" charset="2"/>
              </a:rPr>
              <a:t>h</a:t>
            </a:r>
            <a:r>
              <a:rPr lang="en-US" sz="2800">
                <a:solidFill>
                  <a:srgbClr val="FF0000"/>
                </a:solidFill>
                <a:cs typeface="Times New Roman" pitchFamily="18" charset="0"/>
                <a:sym typeface="MT Extra" pitchFamily="18" charset="2"/>
              </a:rPr>
              <a:t>≥</a:t>
            </a:r>
            <a:r>
              <a:rPr lang="en-US" sz="2800">
                <a:solidFill>
                  <a:srgbClr val="FF0000"/>
                </a:solidFill>
                <a:cs typeface="Times New Roman" pitchFamily="18" charset="0"/>
                <a:sym typeface="Symbol" pitchFamily="18" charset="2"/>
              </a:rPr>
              <a:t>log</a:t>
            </a:r>
            <a:r>
              <a:rPr lang="en-US" sz="2800" i="1" baseline="-25000">
                <a:solidFill>
                  <a:srgbClr val="FF0000"/>
                </a:solidFill>
                <a:cs typeface="Times New Roman" pitchFamily="18" charset="0"/>
                <a:sym typeface="Symbol" pitchFamily="18" charset="2"/>
              </a:rPr>
              <a:t>m</a:t>
            </a:r>
            <a:r>
              <a:rPr lang="en-US" sz="2800">
                <a:solidFill>
                  <a:srgbClr val="FF0000"/>
                </a:solidFill>
                <a:cs typeface="Times New Roman" pitchFamily="18" charset="0"/>
                <a:sym typeface="MT Extra" pitchFamily="18" charset="2"/>
              </a:rPr>
              <a:t></a:t>
            </a:r>
            <a:r>
              <a:rPr lang="en-US" sz="2800">
                <a:solidFill>
                  <a:srgbClr val="FF0000"/>
                </a:solidFill>
                <a:cs typeface="Times New Roman" pitchFamily="18" charset="0"/>
                <a:sym typeface="Symbol" pitchFamily="18" charset="2"/>
              </a:rPr>
              <a:t></a:t>
            </a:r>
            <a:r>
              <a:rPr lang="en-US" sz="2800">
                <a:cs typeface="Times New Roman" pitchFamily="18" charset="0"/>
                <a:sym typeface="Symbol" pitchFamily="18" charset="2"/>
              </a:rPr>
              <a:t>.</a:t>
            </a:r>
          </a:p>
          <a:p>
            <a:pPr lvl="1">
              <a:defRPr/>
            </a:pPr>
            <a:r>
              <a:rPr lang="en-US" sz="2400">
                <a:cs typeface="Times New Roman" pitchFamily="18" charset="0"/>
              </a:rPr>
              <a:t>V</a:t>
            </a:r>
            <a:r>
              <a:rPr lang="en-US" sz="2400"/>
              <a:t>ậy cây quyết định cần phải có chiều cao</a:t>
            </a:r>
            <a:br>
              <a:rPr lang="en-US" sz="2400">
                <a:cs typeface="Times New Roman" pitchFamily="18" charset="0"/>
              </a:rPr>
            </a:br>
            <a:r>
              <a:rPr lang="en-US" sz="2400" i="1">
                <a:solidFill>
                  <a:srgbClr val="FF0000"/>
                </a:solidFill>
                <a:cs typeface="Times New Roman" pitchFamily="18" charset="0"/>
              </a:rPr>
              <a:t>h</a:t>
            </a:r>
            <a:r>
              <a:rPr lang="en-US" sz="2400">
                <a:solidFill>
                  <a:srgbClr val="FF0000"/>
                </a:solidFill>
                <a:cs typeface="Times New Roman" pitchFamily="18" charset="0"/>
              </a:rPr>
              <a:t> </a:t>
            </a:r>
            <a:r>
              <a:rPr lang="en-US" sz="2400">
                <a:solidFill>
                  <a:srgbClr val="FF0000"/>
                </a:solidFill>
                <a:cs typeface="Times New Roman" pitchFamily="18" charset="0"/>
                <a:sym typeface="MT Extra" pitchFamily="18" charset="2"/>
              </a:rPr>
              <a:t>≥ </a:t>
            </a:r>
            <a:r>
              <a:rPr lang="en-US" sz="2400">
                <a:solidFill>
                  <a:srgbClr val="FF0000"/>
                </a:solidFill>
                <a:cs typeface="Times New Roman" pitchFamily="18" charset="0"/>
                <a:sym typeface="Symbol" pitchFamily="18" charset="2"/>
              </a:rPr>
              <a:t>log</a:t>
            </a:r>
            <a:r>
              <a:rPr lang="en-US" sz="2400" baseline="-25000">
                <a:solidFill>
                  <a:srgbClr val="FF0000"/>
                </a:solidFill>
                <a:cs typeface="Times New Roman" pitchFamily="18" charset="0"/>
                <a:sym typeface="Symbol" pitchFamily="18" charset="2"/>
              </a:rPr>
              <a:t>3</a:t>
            </a:r>
            <a:r>
              <a:rPr lang="en-US" sz="2400">
                <a:solidFill>
                  <a:srgbClr val="FF0000"/>
                </a:solidFill>
                <a:cs typeface="Times New Roman" pitchFamily="18" charset="0"/>
                <a:sym typeface="MT Extra" pitchFamily="18" charset="2"/>
              </a:rPr>
              <a:t>8</a:t>
            </a:r>
            <a:r>
              <a:rPr lang="en-US" sz="2400">
                <a:solidFill>
                  <a:srgbClr val="FF0000"/>
                </a:solidFill>
                <a:cs typeface="Times New Roman" pitchFamily="18" charset="0"/>
                <a:sym typeface="Symbol" pitchFamily="18" charset="2"/>
              </a:rPr>
              <a:t> = 1.893… = 2</a:t>
            </a:r>
            <a:r>
              <a:rPr lang="en-US" sz="2400">
                <a:cs typeface="Times New Roman" pitchFamily="18" charset="0"/>
                <a:sym typeface="Symbol" pitchFamily="18" charset="2"/>
              </a:rPr>
              <a:t>.</a:t>
            </a:r>
          </a:p>
          <a:p>
            <a:pPr>
              <a:defRPr/>
            </a:pPr>
            <a:r>
              <a:rPr lang="en-US" sz="2800">
                <a:cs typeface="Times New Roman" pitchFamily="18" charset="0"/>
              </a:rPr>
              <a:t>H</a:t>
            </a:r>
            <a:r>
              <a:rPr lang="en-US" sz="2800"/>
              <a:t>ãy tìm xem ta có thể giải bài toán chỉ cân 2 lần không </a:t>
            </a:r>
            <a:r>
              <a:rPr lang="en-US" sz="2800">
                <a:cs typeface="Times New Roman" pitchFamily="18" charset="0"/>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Date Placeholder 3">
            <a:extLst>
              <a:ext uri="{FF2B5EF4-FFF2-40B4-BE49-F238E27FC236}">
                <a16:creationId xmlns:a16="http://schemas.microsoft.com/office/drawing/2014/main" id="{5C5874DE-E6CD-4AFB-95D7-7B855F284F1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EC4E6E30-0F01-4003-815F-37561C407619}"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34147" name="Footer Placeholder 4">
            <a:extLst>
              <a:ext uri="{FF2B5EF4-FFF2-40B4-BE49-F238E27FC236}">
                <a16:creationId xmlns:a16="http://schemas.microsoft.com/office/drawing/2014/main" id="{DC756856-5036-456A-9C72-EBEF607966D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34148" name="Slide Number Placeholder 5">
            <a:extLst>
              <a:ext uri="{FF2B5EF4-FFF2-40B4-BE49-F238E27FC236}">
                <a16:creationId xmlns:a16="http://schemas.microsoft.com/office/drawing/2014/main" id="{7A1D75A1-0A7B-4C6F-812A-A6F351397A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4E73E5C5-98CC-473A-A13C-AE28BDEA847A}" type="slidenum">
              <a:rPr lang="en-US" altLang="en-US" sz="1400">
                <a:solidFill>
                  <a:schemeClr val="bg1"/>
                </a:solidFill>
              </a:rPr>
              <a:pPr>
                <a:spcBef>
                  <a:spcPct val="0"/>
                </a:spcBef>
                <a:buFontTx/>
                <a:buNone/>
              </a:pPr>
              <a:t>66</a:t>
            </a:fld>
            <a:endParaRPr lang="en-US" altLang="en-US" sz="1400">
              <a:solidFill>
                <a:schemeClr val="bg1"/>
              </a:solidFill>
            </a:endParaRPr>
          </a:p>
        </p:txBody>
      </p:sp>
      <p:sp>
        <p:nvSpPr>
          <p:cNvPr id="134149" name="Rectangle 2">
            <a:extLst>
              <a:ext uri="{FF2B5EF4-FFF2-40B4-BE49-F238E27FC236}">
                <a16:creationId xmlns:a16="http://schemas.microsoft.com/office/drawing/2014/main" id="{0639FC02-84D3-49F9-B097-473CB239C8EA}"/>
              </a:ext>
            </a:extLst>
          </p:cNvPr>
          <p:cNvSpPr>
            <a:spLocks noGrp="1" noChangeArrowheads="1"/>
          </p:cNvSpPr>
          <p:nvPr>
            <p:ph type="title"/>
          </p:nvPr>
        </p:nvSpPr>
        <p:spPr>
          <a:xfrm>
            <a:off x="228600" y="609600"/>
            <a:ext cx="5562600" cy="1371600"/>
          </a:xfrm>
        </p:spPr>
        <p:txBody>
          <a:bodyPr/>
          <a:lstStyle/>
          <a:p>
            <a:r>
              <a:rPr lang="en-US" altLang="en-US" sz="4000"/>
              <a:t>Chi</a:t>
            </a:r>
            <a:r>
              <a:rPr lang="en-US" altLang="en-US"/>
              <a:t>ến lược giải </a:t>
            </a:r>
            <a:br>
              <a:rPr lang="en-US" altLang="en-US"/>
            </a:br>
            <a:r>
              <a:rPr lang="en-US" altLang="en-US"/>
              <a:t>tổng quát </a:t>
            </a:r>
            <a:endParaRPr lang="en-US" altLang="en-US" sz="4000"/>
          </a:p>
        </p:txBody>
      </p:sp>
      <p:sp>
        <p:nvSpPr>
          <p:cNvPr id="868355" name="Rectangle 3">
            <a:extLst>
              <a:ext uri="{FF2B5EF4-FFF2-40B4-BE49-F238E27FC236}">
                <a16:creationId xmlns:a16="http://schemas.microsoft.com/office/drawing/2014/main" id="{6F739E8E-AC66-4441-9E2C-DC115C9DB8F3}"/>
              </a:ext>
            </a:extLst>
          </p:cNvPr>
          <p:cNvSpPr>
            <a:spLocks noGrp="1" noChangeArrowheads="1"/>
          </p:cNvSpPr>
          <p:nvPr>
            <p:ph type="body" idx="1"/>
          </p:nvPr>
        </p:nvSpPr>
        <p:spPr>
          <a:xfrm>
            <a:off x="228600" y="2057400"/>
            <a:ext cx="8763000" cy="4267200"/>
          </a:xfrm>
        </p:spPr>
        <p:txBody>
          <a:bodyPr/>
          <a:lstStyle/>
          <a:p>
            <a:pPr>
              <a:lnSpc>
                <a:spcPct val="90000"/>
              </a:lnSpc>
              <a:defRPr/>
            </a:pPr>
            <a:r>
              <a:rPr lang="en-US" sz="2400"/>
              <a:t>Bài toán là ví dụ tìm một đồ vật riêng lẻ duy nhất, trong số danh sách </a:t>
            </a:r>
            <a:r>
              <a:rPr lang="en-US" sz="2400" i="1"/>
              <a:t>n</a:t>
            </a:r>
            <a:r>
              <a:rPr lang="en-US" sz="2400"/>
              <a:t> đồ vật khác.  </a:t>
            </a:r>
          </a:p>
          <a:p>
            <a:pPr lvl="1">
              <a:lnSpc>
                <a:spcPct val="90000"/>
              </a:lnSpc>
              <a:defRPr/>
            </a:pPr>
            <a:r>
              <a:rPr lang="en-US" sz="2000"/>
              <a:t>Tương tự như tìm “cái kim trong đống cỏ khô.”</a:t>
            </a:r>
          </a:p>
          <a:p>
            <a:pPr>
              <a:lnSpc>
                <a:spcPct val="90000"/>
              </a:lnSpc>
              <a:defRPr/>
            </a:pPr>
            <a:r>
              <a:rPr lang="en-US" sz="2400"/>
              <a:t>Được trang bị cái cân, ta có thể tìm cách giải bài toán sử dụng chiến lược chia để trị, giống như đã làm với tìm kiếm nhị phân.</a:t>
            </a:r>
          </a:p>
          <a:p>
            <a:pPr lvl="1">
              <a:lnSpc>
                <a:spcPct val="90000"/>
              </a:lnSpc>
              <a:defRPr/>
            </a:pPr>
            <a:r>
              <a:rPr lang="en-US" sz="2000"/>
              <a:t>Ta muốn giảm tập các vị trí có thể ở đó đồ vật mong muốn (đồng xu) có thể tìm thấy từ </a:t>
            </a:r>
            <a:r>
              <a:rPr lang="en-US" sz="2000" i="1"/>
              <a:t>n</a:t>
            </a:r>
            <a:r>
              <a:rPr lang="en-US" sz="2000"/>
              <a:t> xuống 1, trong thời gian logarit.</a:t>
            </a:r>
          </a:p>
          <a:p>
            <a:pPr>
              <a:lnSpc>
                <a:spcPct val="90000"/>
              </a:lnSpc>
              <a:defRPr/>
            </a:pPr>
            <a:r>
              <a:rPr lang="en-US" sz="2400"/>
              <a:t>Mỗi lần cân có 3 kết quả có thể.</a:t>
            </a:r>
          </a:p>
          <a:p>
            <a:pPr lvl="1">
              <a:lnSpc>
                <a:spcPct val="90000"/>
              </a:lnSpc>
              <a:defRPr/>
            </a:pPr>
            <a:r>
              <a:rPr lang="en-US" sz="2000"/>
              <a:t>Vậy, ta có thể chia không gian tìm kiếm thành 3 phần mà kích thước có thể gần bằng nhau nếu có thể.</a:t>
            </a:r>
          </a:p>
          <a:p>
            <a:pPr>
              <a:lnSpc>
                <a:spcPct val="90000"/>
              </a:lnSpc>
              <a:defRPr/>
            </a:pPr>
            <a:r>
              <a:rPr lang="en-US" sz="2400"/>
              <a:t>Chiến lược này sẽ dẫn đến số lần cân yêu cầu nhỏ nhất trong t/h xấu nhất.</a:t>
            </a:r>
          </a:p>
        </p:txBody>
      </p:sp>
      <p:pic>
        <p:nvPicPr>
          <p:cNvPr id="134151" name="Picture 7" descr="Haystack-FINALb">
            <a:extLst>
              <a:ext uri="{FF2B5EF4-FFF2-40B4-BE49-F238E27FC236}">
                <a16:creationId xmlns:a16="http://schemas.microsoft.com/office/drawing/2014/main" id="{E9D9AB43-D526-40B7-A83A-5819299F7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76200"/>
            <a:ext cx="2803525" cy="1955800"/>
          </a:xfrm>
          <a:prstGeom prst="rect">
            <a:avLst/>
          </a:prstGeom>
          <a:solidFill>
            <a:srgbClr val="CCECFF"/>
          </a:solidFill>
          <a:ln w="38100">
            <a:solidFill>
              <a:srgbClr val="FFFF66"/>
            </a:solid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Date Placeholder 3">
            <a:extLst>
              <a:ext uri="{FF2B5EF4-FFF2-40B4-BE49-F238E27FC236}">
                <a16:creationId xmlns:a16="http://schemas.microsoft.com/office/drawing/2014/main" id="{E54CF4D1-F8E6-4BC4-98F8-DE2F328EE30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244A459D-788D-422A-B54F-102768AD1DD8}"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36195" name="Footer Placeholder 4">
            <a:extLst>
              <a:ext uri="{FF2B5EF4-FFF2-40B4-BE49-F238E27FC236}">
                <a16:creationId xmlns:a16="http://schemas.microsoft.com/office/drawing/2014/main" id="{7DF970EE-1463-4CF1-B9F8-60D59FE9D51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36196" name="Slide Number Placeholder 5">
            <a:extLst>
              <a:ext uri="{FF2B5EF4-FFF2-40B4-BE49-F238E27FC236}">
                <a16:creationId xmlns:a16="http://schemas.microsoft.com/office/drawing/2014/main" id="{48E9B23F-03A6-45F0-8CC3-A65D70C2E3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7E628C9C-FBEA-4430-9120-01BC025633B1}" type="slidenum">
              <a:rPr lang="en-US" altLang="en-US" sz="1400">
                <a:solidFill>
                  <a:schemeClr val="bg1"/>
                </a:solidFill>
              </a:rPr>
              <a:pPr>
                <a:spcBef>
                  <a:spcPct val="0"/>
                </a:spcBef>
                <a:buFontTx/>
                <a:buNone/>
              </a:pPr>
              <a:t>67</a:t>
            </a:fld>
            <a:endParaRPr lang="en-US" altLang="en-US" sz="1400">
              <a:solidFill>
                <a:schemeClr val="bg1"/>
              </a:solidFill>
            </a:endParaRPr>
          </a:p>
        </p:txBody>
      </p:sp>
      <p:sp>
        <p:nvSpPr>
          <p:cNvPr id="136197" name="Rectangle 2">
            <a:extLst>
              <a:ext uri="{FF2B5EF4-FFF2-40B4-BE49-F238E27FC236}">
                <a16:creationId xmlns:a16="http://schemas.microsoft.com/office/drawing/2014/main" id="{097180BC-2D52-4DD5-825F-E7376CADA969}"/>
              </a:ext>
            </a:extLst>
          </p:cNvPr>
          <p:cNvSpPr>
            <a:spLocks noGrp="1" noChangeArrowheads="1"/>
          </p:cNvSpPr>
          <p:nvPr>
            <p:ph type="title"/>
          </p:nvPr>
        </p:nvSpPr>
        <p:spPr/>
        <p:txBody>
          <a:bodyPr/>
          <a:lstStyle/>
          <a:p>
            <a:r>
              <a:rPr lang="en-US" altLang="en-US" sz="4000"/>
              <a:t>Chiến lược cân tổng quát</a:t>
            </a:r>
            <a:br>
              <a:rPr lang="en-US" altLang="en-US" sz="4000"/>
            </a:br>
            <a:r>
              <a:rPr lang="en-US" altLang="en-US" sz="4000"/>
              <a:t>General Balance Strategy</a:t>
            </a:r>
          </a:p>
        </p:txBody>
      </p:sp>
      <p:sp>
        <p:nvSpPr>
          <p:cNvPr id="869379" name="Rectangle 3">
            <a:extLst>
              <a:ext uri="{FF2B5EF4-FFF2-40B4-BE49-F238E27FC236}">
                <a16:creationId xmlns:a16="http://schemas.microsoft.com/office/drawing/2014/main" id="{35D7D768-F151-4B2E-B6B6-4D2E7171E484}"/>
              </a:ext>
            </a:extLst>
          </p:cNvPr>
          <p:cNvSpPr>
            <a:spLocks noGrp="1" noChangeArrowheads="1"/>
          </p:cNvSpPr>
          <p:nvPr>
            <p:ph type="body" idx="1"/>
          </p:nvPr>
        </p:nvSpPr>
        <p:spPr>
          <a:xfrm>
            <a:off x="685800" y="1905000"/>
            <a:ext cx="7772400" cy="4191000"/>
          </a:xfrm>
        </p:spPr>
        <p:txBody>
          <a:bodyPr tIns="73152"/>
          <a:lstStyle/>
          <a:p>
            <a:pPr>
              <a:lnSpc>
                <a:spcPct val="80000"/>
              </a:lnSpc>
              <a:spcBef>
                <a:spcPct val="30000"/>
              </a:spcBef>
              <a:defRPr/>
            </a:pPr>
            <a:r>
              <a:rPr lang="en-US" sz="2800" dirty="0" err="1"/>
              <a:t>Trong</a:t>
            </a:r>
            <a:r>
              <a:rPr lang="en-US" sz="2800" dirty="0"/>
              <a:t> </a:t>
            </a:r>
            <a:r>
              <a:rPr lang="en-US" sz="2800" dirty="0" err="1"/>
              <a:t>một</a:t>
            </a:r>
            <a:r>
              <a:rPr lang="en-US" sz="2800" dirty="0"/>
              <a:t> </a:t>
            </a:r>
            <a:r>
              <a:rPr lang="en-US" sz="2800" dirty="0" err="1"/>
              <a:t>bước</a:t>
            </a:r>
            <a:r>
              <a:rPr lang="en-US" sz="2800" dirty="0"/>
              <a:t>, </a:t>
            </a:r>
            <a:r>
              <a:rPr lang="en-US" sz="2800" dirty="0" err="1"/>
              <a:t>đặt</a:t>
            </a:r>
            <a:r>
              <a:rPr lang="en-US" sz="2800" dirty="0"/>
              <a:t> </a:t>
            </a:r>
            <a:r>
              <a:rPr lang="en-US" sz="2800" dirty="0">
                <a:solidFill>
                  <a:srgbClr val="FF0000"/>
                </a:solidFill>
                <a:latin typeface="Symbol" pitchFamily="18" charset="2"/>
                <a:sym typeface="Symbol" pitchFamily="18" charset="2"/>
              </a:rPr>
              <a:t></a:t>
            </a:r>
            <a:r>
              <a:rPr lang="en-US" sz="2800" i="1" dirty="0">
                <a:solidFill>
                  <a:srgbClr val="FF0000"/>
                </a:solidFill>
                <a:sym typeface="Symbol" pitchFamily="18" charset="2"/>
              </a:rPr>
              <a:t>n</a:t>
            </a:r>
            <a:r>
              <a:rPr lang="en-US" sz="2800" dirty="0">
                <a:solidFill>
                  <a:srgbClr val="FF0000"/>
                </a:solidFill>
                <a:sym typeface="Symbol" pitchFamily="18" charset="2"/>
              </a:rPr>
              <a:t>/3</a:t>
            </a:r>
            <a:r>
              <a:rPr lang="en-US" sz="2800" dirty="0">
                <a:solidFill>
                  <a:srgbClr val="FF0000"/>
                </a:solidFill>
                <a:latin typeface="Symbol" pitchFamily="18" charset="2"/>
                <a:sym typeface="Symbol" pitchFamily="18" charset="2"/>
              </a:rPr>
              <a:t></a:t>
            </a:r>
            <a:r>
              <a:rPr lang="en-US" sz="2800" dirty="0">
                <a:sym typeface="Symbol" pitchFamily="18" charset="2"/>
              </a:rPr>
              <a:t> </a:t>
            </a:r>
            <a:r>
              <a:rPr lang="en-US" sz="2800" dirty="0" err="1">
                <a:sym typeface="Symbol" pitchFamily="18" charset="2"/>
              </a:rPr>
              <a:t>của</a:t>
            </a:r>
            <a:r>
              <a:rPr lang="en-US" sz="2800" dirty="0">
                <a:sym typeface="Symbol" pitchFamily="18" charset="2"/>
              </a:rPr>
              <a:t> </a:t>
            </a:r>
            <a:r>
              <a:rPr lang="en-US" sz="2800" i="1" dirty="0">
                <a:sym typeface="Symbol" pitchFamily="18" charset="2"/>
              </a:rPr>
              <a:t>n</a:t>
            </a:r>
            <a:r>
              <a:rPr lang="en-US" sz="2800" dirty="0">
                <a:sym typeface="Symbol" pitchFamily="18" charset="2"/>
              </a:rPr>
              <a:t> </a:t>
            </a:r>
            <a:r>
              <a:rPr lang="en-US" sz="2800" dirty="0" err="1">
                <a:sym typeface="Symbol" pitchFamily="18" charset="2"/>
              </a:rPr>
              <a:t>đồng</a:t>
            </a:r>
            <a:r>
              <a:rPr lang="en-US" sz="2800" dirty="0">
                <a:sym typeface="Symbol" pitchFamily="18" charset="2"/>
              </a:rPr>
              <a:t> </a:t>
            </a:r>
            <a:r>
              <a:rPr lang="en-US" sz="2800" dirty="0" err="1">
                <a:sym typeface="Symbol" pitchFamily="18" charset="2"/>
              </a:rPr>
              <a:t>xu</a:t>
            </a:r>
            <a:r>
              <a:rPr lang="en-US" sz="2800" dirty="0">
                <a:sym typeface="Symbol" pitchFamily="18" charset="2"/>
              </a:rPr>
              <a:t> </a:t>
            </a:r>
            <a:r>
              <a:rPr lang="en-US" sz="2800" dirty="0" err="1">
                <a:sym typeface="Symbol" pitchFamily="18" charset="2"/>
              </a:rPr>
              <a:t>để</a:t>
            </a:r>
            <a:r>
              <a:rPr lang="en-US" sz="2800" dirty="0">
                <a:sym typeface="Symbol" pitchFamily="18" charset="2"/>
              </a:rPr>
              <a:t> </a:t>
            </a:r>
            <a:r>
              <a:rPr lang="en-US" sz="2800" dirty="0" err="1">
                <a:sym typeface="Symbol" pitchFamily="18" charset="2"/>
              </a:rPr>
              <a:t>tìm</a:t>
            </a:r>
            <a:r>
              <a:rPr lang="en-US" sz="2800" dirty="0">
                <a:sym typeface="Symbol" pitchFamily="18" charset="2"/>
              </a:rPr>
              <a:t> </a:t>
            </a:r>
            <a:r>
              <a:rPr lang="en-US" sz="2800" dirty="0" err="1">
                <a:sym typeface="Symbol" pitchFamily="18" charset="2"/>
              </a:rPr>
              <a:t>ra</a:t>
            </a:r>
            <a:r>
              <a:rPr lang="en-US" sz="2800" dirty="0">
                <a:sym typeface="Symbol" pitchFamily="18" charset="2"/>
              </a:rPr>
              <a:t> </a:t>
            </a:r>
            <a:r>
              <a:rPr lang="en-US" sz="2800" dirty="0" err="1">
                <a:sym typeface="Symbol" pitchFamily="18" charset="2"/>
              </a:rPr>
              <a:t>phần</a:t>
            </a:r>
            <a:r>
              <a:rPr lang="en-US" sz="2800" dirty="0">
                <a:sym typeface="Symbol" pitchFamily="18" charset="2"/>
              </a:rPr>
              <a:t> </a:t>
            </a:r>
            <a:r>
              <a:rPr lang="en-US" sz="2800" dirty="0" err="1">
                <a:sym typeface="Symbol" pitchFamily="18" charset="2"/>
              </a:rPr>
              <a:t>chứa</a:t>
            </a:r>
            <a:r>
              <a:rPr lang="en-US" sz="2800" dirty="0">
                <a:sym typeface="Symbol" pitchFamily="18" charset="2"/>
              </a:rPr>
              <a:t> </a:t>
            </a:r>
            <a:r>
              <a:rPr lang="en-US" sz="2800" dirty="0" err="1">
                <a:sym typeface="Symbol" pitchFamily="18" charset="2"/>
              </a:rPr>
              <a:t>đồng</a:t>
            </a:r>
            <a:r>
              <a:rPr lang="en-US" sz="2800" dirty="0">
                <a:sym typeface="Symbol" pitchFamily="18" charset="2"/>
              </a:rPr>
              <a:t> </a:t>
            </a:r>
            <a:r>
              <a:rPr lang="en-US" sz="2800" dirty="0" err="1">
                <a:sym typeface="Symbol" pitchFamily="18" charset="2"/>
              </a:rPr>
              <a:t>xu</a:t>
            </a:r>
            <a:r>
              <a:rPr lang="en-US" sz="2800" dirty="0">
                <a:sym typeface="Symbol" pitchFamily="18" charset="2"/>
              </a:rPr>
              <a:t> </a:t>
            </a:r>
            <a:r>
              <a:rPr lang="en-US" sz="2800" dirty="0" err="1">
                <a:sym typeface="Symbol" pitchFamily="18" charset="2"/>
              </a:rPr>
              <a:t>giả</a:t>
            </a:r>
            <a:r>
              <a:rPr lang="en-US" sz="2800" dirty="0">
                <a:sym typeface="Symbol" pitchFamily="18" charset="2"/>
              </a:rPr>
              <a:t>:</a:t>
            </a:r>
          </a:p>
          <a:p>
            <a:pPr lvl="1">
              <a:lnSpc>
                <a:spcPct val="80000"/>
              </a:lnSpc>
              <a:defRPr/>
            </a:pPr>
            <a:r>
              <a:rPr lang="en-US" sz="2400" dirty="0" err="1">
                <a:sym typeface="Symbol" pitchFamily="18" charset="2"/>
              </a:rPr>
              <a:t>Nếu</a:t>
            </a:r>
            <a:r>
              <a:rPr lang="en-US" sz="2400" dirty="0">
                <a:sym typeface="Symbol" pitchFamily="18" charset="2"/>
              </a:rPr>
              <a:t> </a:t>
            </a:r>
            <a:r>
              <a:rPr lang="en-US" sz="2400" dirty="0" err="1">
                <a:sym typeface="Symbol" pitchFamily="18" charset="2"/>
              </a:rPr>
              <a:t>cân</a:t>
            </a:r>
            <a:r>
              <a:rPr lang="en-US" sz="2400" dirty="0">
                <a:sym typeface="Symbol" pitchFamily="18" charset="2"/>
              </a:rPr>
              <a:t> </a:t>
            </a:r>
            <a:r>
              <a:rPr lang="en-US" sz="2400" dirty="0" err="1">
                <a:sym typeface="Symbol" pitchFamily="18" charset="2"/>
              </a:rPr>
              <a:t>nghiêng</a:t>
            </a:r>
            <a:r>
              <a:rPr lang="en-US" sz="2400" dirty="0">
                <a:sym typeface="Symbol" pitchFamily="18" charset="2"/>
              </a:rPr>
              <a:t> </a:t>
            </a:r>
            <a:r>
              <a:rPr lang="en-US" sz="2400" dirty="0" err="1">
                <a:sym typeface="Symbol" pitchFamily="18" charset="2"/>
              </a:rPr>
              <a:t>về</a:t>
            </a:r>
            <a:r>
              <a:rPr lang="en-US" sz="2400" dirty="0">
                <a:sym typeface="Symbol" pitchFamily="18" charset="2"/>
              </a:rPr>
              <a:t> </a:t>
            </a:r>
            <a:r>
              <a:rPr lang="en-US" sz="2400" dirty="0" err="1">
                <a:sym typeface="Symbol" pitchFamily="18" charset="2"/>
              </a:rPr>
              <a:t>trái</a:t>
            </a:r>
            <a:r>
              <a:rPr lang="en-US" sz="2400" dirty="0">
                <a:sym typeface="Symbol" pitchFamily="18" charset="2"/>
              </a:rPr>
              <a:t>, </a:t>
            </a:r>
            <a:r>
              <a:rPr lang="en-US" sz="2400" dirty="0" err="1">
                <a:sym typeface="Symbol" pitchFamily="18" charset="2"/>
              </a:rPr>
              <a:t>thì</a:t>
            </a:r>
            <a:r>
              <a:rPr lang="en-US" sz="2400" dirty="0">
                <a:sym typeface="Symbol" pitchFamily="18" charset="2"/>
              </a:rPr>
              <a:t>:</a:t>
            </a:r>
          </a:p>
          <a:p>
            <a:pPr lvl="2">
              <a:lnSpc>
                <a:spcPct val="80000"/>
              </a:lnSpc>
              <a:defRPr/>
            </a:pPr>
            <a:r>
              <a:rPr lang="en-US" sz="2000" dirty="0" err="1">
                <a:sym typeface="Symbol" pitchFamily="18" charset="2"/>
              </a:rPr>
              <a:t>Đồng</a:t>
            </a:r>
            <a:r>
              <a:rPr lang="en-US" sz="2000" dirty="0">
                <a:sym typeface="Symbol" pitchFamily="18" charset="2"/>
              </a:rPr>
              <a:t> </a:t>
            </a:r>
            <a:r>
              <a:rPr lang="en-US" sz="2000" dirty="0" err="1">
                <a:sym typeface="Symbol" pitchFamily="18" charset="2"/>
              </a:rPr>
              <a:t>xu</a:t>
            </a:r>
            <a:r>
              <a:rPr lang="en-US" sz="2000" dirty="0">
                <a:sym typeface="Symbol" pitchFamily="18" charset="2"/>
              </a:rPr>
              <a:t> </a:t>
            </a:r>
            <a:r>
              <a:rPr lang="en-US" sz="2000" dirty="0" err="1">
                <a:sym typeface="Symbol" pitchFamily="18" charset="2"/>
              </a:rPr>
              <a:t>giả</a:t>
            </a:r>
            <a:r>
              <a:rPr lang="en-US" sz="2000" dirty="0">
                <a:sym typeface="Symbol" pitchFamily="18" charset="2"/>
              </a:rPr>
              <a:t> ở </a:t>
            </a:r>
            <a:r>
              <a:rPr lang="en-US" sz="2000" dirty="0" err="1">
                <a:sym typeface="Symbol" pitchFamily="18" charset="2"/>
              </a:rPr>
              <a:t>bên</a:t>
            </a:r>
            <a:r>
              <a:rPr lang="en-US" sz="2000" dirty="0">
                <a:sym typeface="Symbol" pitchFamily="18" charset="2"/>
              </a:rPr>
              <a:t> </a:t>
            </a:r>
            <a:r>
              <a:rPr lang="en-US" sz="2000" dirty="0" err="1">
                <a:sym typeface="Symbol" pitchFamily="18" charset="2"/>
              </a:rPr>
              <a:t>phải</a:t>
            </a:r>
            <a:r>
              <a:rPr lang="en-US" sz="2000" dirty="0">
                <a:sym typeface="Symbol" pitchFamily="18" charset="2"/>
              </a:rPr>
              <a:t> </a:t>
            </a:r>
            <a:r>
              <a:rPr lang="en-US" sz="2000" dirty="0" err="1">
                <a:sym typeface="Symbol" pitchFamily="18" charset="2"/>
              </a:rPr>
              <a:t>trong</a:t>
            </a:r>
            <a:r>
              <a:rPr lang="en-US" sz="2000" dirty="0">
                <a:sym typeface="Symbol" pitchFamily="18" charset="2"/>
              </a:rPr>
              <a:t> </a:t>
            </a:r>
            <a:r>
              <a:rPr lang="en-US" sz="2000" dirty="0" err="1">
                <a:sym typeface="Symbol" pitchFamily="18" charset="2"/>
              </a:rPr>
              <a:t>số</a:t>
            </a:r>
            <a:r>
              <a:rPr lang="en-US" sz="2000" dirty="0">
                <a:sym typeface="Symbol" pitchFamily="18" charset="2"/>
              </a:rPr>
              <a:t>  </a:t>
            </a:r>
            <a:r>
              <a:rPr lang="en-US" sz="2000" dirty="0">
                <a:solidFill>
                  <a:srgbClr val="FF0000"/>
                </a:solidFill>
                <a:latin typeface="Symbol" pitchFamily="18" charset="2"/>
                <a:sym typeface="Symbol" pitchFamily="18" charset="2"/>
              </a:rPr>
              <a:t></a:t>
            </a:r>
            <a:r>
              <a:rPr lang="en-US" sz="2000" i="1" dirty="0">
                <a:solidFill>
                  <a:srgbClr val="FF0000"/>
                </a:solidFill>
                <a:sym typeface="Symbol" pitchFamily="18" charset="2"/>
              </a:rPr>
              <a:t>n</a:t>
            </a:r>
            <a:r>
              <a:rPr lang="en-US" sz="2000" dirty="0">
                <a:solidFill>
                  <a:srgbClr val="FF0000"/>
                </a:solidFill>
                <a:sym typeface="Symbol" pitchFamily="18" charset="2"/>
              </a:rPr>
              <a:t>/3</a:t>
            </a:r>
            <a:r>
              <a:rPr lang="en-US" sz="2000" dirty="0">
                <a:solidFill>
                  <a:srgbClr val="FF0000"/>
                </a:solidFill>
                <a:latin typeface="Symbol" pitchFamily="18" charset="2"/>
                <a:sym typeface="Symbol" pitchFamily="18" charset="2"/>
              </a:rPr>
              <a:t></a:t>
            </a:r>
            <a:r>
              <a:rPr lang="en-US" sz="2000" dirty="0">
                <a:solidFill>
                  <a:srgbClr val="FF0000"/>
                </a:solidFill>
                <a:sym typeface="Symbol" pitchFamily="18" charset="2"/>
              </a:rPr>
              <a:t> </a:t>
            </a:r>
            <a:r>
              <a:rPr lang="en-US" sz="2000" dirty="0">
                <a:solidFill>
                  <a:srgbClr val="FF0000"/>
                </a:solidFill>
                <a:cs typeface="Times New Roman" pitchFamily="18" charset="0"/>
                <a:sym typeface="Symbol" pitchFamily="18" charset="2"/>
              </a:rPr>
              <a:t>≈ </a:t>
            </a:r>
            <a:r>
              <a:rPr lang="en-US" sz="2000" i="1" dirty="0">
                <a:solidFill>
                  <a:srgbClr val="FF0000"/>
                </a:solidFill>
                <a:cs typeface="Times New Roman" pitchFamily="18" charset="0"/>
                <a:sym typeface="Symbol" pitchFamily="18" charset="2"/>
              </a:rPr>
              <a:t>n</a:t>
            </a:r>
            <a:r>
              <a:rPr lang="en-US" sz="2000" dirty="0">
                <a:solidFill>
                  <a:srgbClr val="FF0000"/>
                </a:solidFill>
                <a:cs typeface="Times New Roman" pitchFamily="18" charset="0"/>
                <a:sym typeface="Symbol" pitchFamily="18" charset="2"/>
              </a:rPr>
              <a:t>/3</a:t>
            </a:r>
            <a:r>
              <a:rPr lang="en-US" sz="2000" dirty="0">
                <a:sym typeface="Symbol" pitchFamily="18" charset="2"/>
              </a:rPr>
              <a:t> </a:t>
            </a:r>
            <a:r>
              <a:rPr lang="en-US" sz="2000" dirty="0" err="1">
                <a:sym typeface="Symbol" pitchFamily="18" charset="2"/>
              </a:rPr>
              <a:t>đồng</a:t>
            </a:r>
            <a:r>
              <a:rPr lang="en-US" sz="2000" dirty="0">
                <a:sym typeface="Symbol" pitchFamily="18" charset="2"/>
              </a:rPr>
              <a:t> </a:t>
            </a:r>
            <a:r>
              <a:rPr lang="en-US" sz="2000" dirty="0" err="1">
                <a:sym typeface="Symbol" pitchFamily="18" charset="2"/>
              </a:rPr>
              <a:t>xu</a:t>
            </a:r>
            <a:r>
              <a:rPr lang="en-US" sz="2000" dirty="0">
                <a:sym typeface="Symbol" pitchFamily="18" charset="2"/>
              </a:rPr>
              <a:t>.</a:t>
            </a:r>
          </a:p>
          <a:p>
            <a:pPr lvl="1">
              <a:lnSpc>
                <a:spcPct val="80000"/>
              </a:lnSpc>
              <a:defRPr/>
            </a:pPr>
            <a:r>
              <a:rPr lang="en-US" sz="2400" dirty="0" err="1">
                <a:sym typeface="Symbol" pitchFamily="18" charset="2"/>
              </a:rPr>
              <a:t>Nếu</a:t>
            </a:r>
            <a:r>
              <a:rPr lang="en-US" sz="2400" dirty="0">
                <a:sym typeface="Symbol" pitchFamily="18" charset="2"/>
              </a:rPr>
              <a:t> </a:t>
            </a:r>
            <a:r>
              <a:rPr lang="en-US" sz="2400" dirty="0" err="1">
                <a:sym typeface="Symbol" pitchFamily="18" charset="2"/>
              </a:rPr>
              <a:t>cân</a:t>
            </a:r>
            <a:r>
              <a:rPr lang="en-US" sz="2400" dirty="0">
                <a:sym typeface="Symbol" pitchFamily="18" charset="2"/>
              </a:rPr>
              <a:t> </a:t>
            </a:r>
            <a:r>
              <a:rPr lang="en-US" sz="2400" dirty="0" err="1">
                <a:sym typeface="Symbol" pitchFamily="18" charset="2"/>
              </a:rPr>
              <a:t>nghiêng</a:t>
            </a:r>
            <a:r>
              <a:rPr lang="en-US" sz="2400" dirty="0">
                <a:sym typeface="Symbol" pitchFamily="18" charset="2"/>
              </a:rPr>
              <a:t> </a:t>
            </a:r>
            <a:r>
              <a:rPr lang="en-US" sz="2400" dirty="0" err="1">
                <a:sym typeface="Symbol" pitchFamily="18" charset="2"/>
              </a:rPr>
              <a:t>về</a:t>
            </a:r>
            <a:r>
              <a:rPr lang="en-US" sz="2400" dirty="0">
                <a:sym typeface="Symbol" pitchFamily="18" charset="2"/>
              </a:rPr>
              <a:t> </a:t>
            </a:r>
            <a:r>
              <a:rPr lang="en-US" sz="2400" dirty="0" err="1">
                <a:sym typeface="Symbol" pitchFamily="18" charset="2"/>
              </a:rPr>
              <a:t>phải</a:t>
            </a:r>
            <a:r>
              <a:rPr lang="en-US" sz="2400" dirty="0">
                <a:sym typeface="Symbol" pitchFamily="18" charset="2"/>
              </a:rPr>
              <a:t>, </a:t>
            </a:r>
            <a:r>
              <a:rPr lang="en-US" sz="2400" dirty="0" err="1">
                <a:sym typeface="Symbol" pitchFamily="18" charset="2"/>
              </a:rPr>
              <a:t>thì</a:t>
            </a:r>
            <a:r>
              <a:rPr lang="en-US" sz="2400" dirty="0">
                <a:sym typeface="Symbol" pitchFamily="18" charset="2"/>
              </a:rPr>
              <a:t>:</a:t>
            </a:r>
          </a:p>
          <a:p>
            <a:pPr lvl="2">
              <a:lnSpc>
                <a:spcPct val="80000"/>
              </a:lnSpc>
              <a:defRPr/>
            </a:pPr>
            <a:r>
              <a:rPr lang="en-US" sz="2000" dirty="0" err="1">
                <a:sym typeface="Symbol" pitchFamily="18" charset="2"/>
              </a:rPr>
              <a:t>Đồng</a:t>
            </a:r>
            <a:r>
              <a:rPr lang="en-US" sz="2000" dirty="0">
                <a:sym typeface="Symbol" pitchFamily="18" charset="2"/>
              </a:rPr>
              <a:t> </a:t>
            </a:r>
            <a:r>
              <a:rPr lang="en-US" sz="2000" dirty="0" err="1">
                <a:sym typeface="Symbol" pitchFamily="18" charset="2"/>
              </a:rPr>
              <a:t>xu</a:t>
            </a:r>
            <a:r>
              <a:rPr lang="en-US" sz="2000" dirty="0">
                <a:sym typeface="Symbol" pitchFamily="18" charset="2"/>
              </a:rPr>
              <a:t> </a:t>
            </a:r>
            <a:r>
              <a:rPr lang="en-US" sz="2000" dirty="0" err="1">
                <a:sym typeface="Symbol" pitchFamily="18" charset="2"/>
              </a:rPr>
              <a:t>giả</a:t>
            </a:r>
            <a:r>
              <a:rPr lang="en-US" sz="2000" dirty="0">
                <a:sym typeface="Symbol" pitchFamily="18" charset="2"/>
              </a:rPr>
              <a:t> ở </a:t>
            </a:r>
            <a:r>
              <a:rPr lang="en-US" sz="2000" dirty="0" err="1">
                <a:sym typeface="Symbol" pitchFamily="18" charset="2"/>
              </a:rPr>
              <a:t>bên</a:t>
            </a:r>
            <a:r>
              <a:rPr lang="en-US" sz="2000" dirty="0">
                <a:sym typeface="Symbol" pitchFamily="18" charset="2"/>
              </a:rPr>
              <a:t> </a:t>
            </a:r>
            <a:r>
              <a:rPr lang="en-US" sz="2000" dirty="0" err="1">
                <a:sym typeface="Symbol" pitchFamily="18" charset="2"/>
              </a:rPr>
              <a:t>trái</a:t>
            </a:r>
            <a:r>
              <a:rPr lang="en-US" sz="2000" dirty="0">
                <a:sym typeface="Symbol" pitchFamily="18" charset="2"/>
              </a:rPr>
              <a:t> </a:t>
            </a:r>
            <a:r>
              <a:rPr lang="en-US" sz="2000" dirty="0" err="1">
                <a:sym typeface="Symbol" pitchFamily="18" charset="2"/>
              </a:rPr>
              <a:t>trong</a:t>
            </a:r>
            <a:r>
              <a:rPr lang="en-US" sz="2000" dirty="0">
                <a:sym typeface="Symbol" pitchFamily="18" charset="2"/>
              </a:rPr>
              <a:t> </a:t>
            </a:r>
            <a:r>
              <a:rPr lang="en-US" sz="2000" dirty="0" err="1">
                <a:sym typeface="Symbol" pitchFamily="18" charset="2"/>
              </a:rPr>
              <a:t>số</a:t>
            </a:r>
            <a:r>
              <a:rPr lang="en-US" sz="2000" dirty="0">
                <a:sym typeface="Symbol" pitchFamily="18" charset="2"/>
              </a:rPr>
              <a:t>  </a:t>
            </a:r>
            <a:r>
              <a:rPr lang="en-US" sz="2000" dirty="0">
                <a:solidFill>
                  <a:srgbClr val="FF0000"/>
                </a:solidFill>
                <a:latin typeface="Symbol" pitchFamily="18" charset="2"/>
                <a:sym typeface="Symbol" pitchFamily="18" charset="2"/>
              </a:rPr>
              <a:t></a:t>
            </a:r>
            <a:r>
              <a:rPr lang="en-US" sz="2000" i="1" dirty="0">
                <a:solidFill>
                  <a:srgbClr val="FF0000"/>
                </a:solidFill>
                <a:sym typeface="Symbol" pitchFamily="18" charset="2"/>
              </a:rPr>
              <a:t>n</a:t>
            </a:r>
            <a:r>
              <a:rPr lang="en-US" sz="2000" dirty="0">
                <a:solidFill>
                  <a:srgbClr val="FF0000"/>
                </a:solidFill>
                <a:sym typeface="Symbol" pitchFamily="18" charset="2"/>
              </a:rPr>
              <a:t>/3</a:t>
            </a:r>
            <a:r>
              <a:rPr lang="en-US" sz="2000" dirty="0">
                <a:solidFill>
                  <a:srgbClr val="FF0000"/>
                </a:solidFill>
                <a:latin typeface="Symbol" pitchFamily="18" charset="2"/>
                <a:sym typeface="Symbol" pitchFamily="18" charset="2"/>
              </a:rPr>
              <a:t></a:t>
            </a:r>
            <a:r>
              <a:rPr lang="en-US" sz="2000" dirty="0">
                <a:solidFill>
                  <a:srgbClr val="FF0000"/>
                </a:solidFill>
                <a:sym typeface="Symbol" pitchFamily="18" charset="2"/>
              </a:rPr>
              <a:t> </a:t>
            </a:r>
            <a:r>
              <a:rPr lang="en-US" sz="2000" dirty="0">
                <a:solidFill>
                  <a:srgbClr val="FF0000"/>
                </a:solidFill>
                <a:cs typeface="Times New Roman" pitchFamily="18" charset="0"/>
                <a:sym typeface="Symbol" pitchFamily="18" charset="2"/>
              </a:rPr>
              <a:t>≈ </a:t>
            </a:r>
            <a:r>
              <a:rPr lang="en-US" sz="2000" i="1" dirty="0">
                <a:solidFill>
                  <a:srgbClr val="FF0000"/>
                </a:solidFill>
                <a:cs typeface="Times New Roman" pitchFamily="18" charset="0"/>
                <a:sym typeface="Symbol" pitchFamily="18" charset="2"/>
              </a:rPr>
              <a:t>n</a:t>
            </a:r>
            <a:r>
              <a:rPr lang="en-US" sz="2000" dirty="0">
                <a:solidFill>
                  <a:srgbClr val="FF0000"/>
                </a:solidFill>
                <a:cs typeface="Times New Roman" pitchFamily="18" charset="0"/>
                <a:sym typeface="Symbol" pitchFamily="18" charset="2"/>
              </a:rPr>
              <a:t>/3</a:t>
            </a:r>
            <a:r>
              <a:rPr lang="en-US" sz="2000" dirty="0">
                <a:sym typeface="Symbol" pitchFamily="18" charset="2"/>
              </a:rPr>
              <a:t> </a:t>
            </a:r>
            <a:r>
              <a:rPr lang="en-US" sz="2000" dirty="0" err="1">
                <a:sym typeface="Symbol" pitchFamily="18" charset="2"/>
              </a:rPr>
              <a:t>đồng</a:t>
            </a:r>
            <a:r>
              <a:rPr lang="en-US" sz="2000" dirty="0">
                <a:sym typeface="Symbol" pitchFamily="18" charset="2"/>
              </a:rPr>
              <a:t> </a:t>
            </a:r>
            <a:r>
              <a:rPr lang="en-US" sz="2000" dirty="0" err="1">
                <a:sym typeface="Symbol" pitchFamily="18" charset="2"/>
              </a:rPr>
              <a:t>xu</a:t>
            </a:r>
            <a:r>
              <a:rPr lang="en-US" sz="2000" dirty="0">
                <a:sym typeface="Symbol" pitchFamily="18" charset="2"/>
              </a:rPr>
              <a:t>.</a:t>
            </a:r>
          </a:p>
          <a:p>
            <a:pPr lvl="1">
              <a:lnSpc>
                <a:spcPct val="80000"/>
              </a:lnSpc>
              <a:defRPr/>
            </a:pPr>
            <a:r>
              <a:rPr lang="en-US" sz="2400" dirty="0" err="1">
                <a:sym typeface="Symbol" pitchFamily="18" charset="2"/>
              </a:rPr>
              <a:t>Nếu</a:t>
            </a:r>
            <a:r>
              <a:rPr lang="en-US" sz="2400" dirty="0">
                <a:sym typeface="Symbol" pitchFamily="18" charset="2"/>
              </a:rPr>
              <a:t> </a:t>
            </a:r>
            <a:r>
              <a:rPr lang="en-US" sz="2400" dirty="0" err="1">
                <a:sym typeface="Symbol" pitchFamily="18" charset="2"/>
              </a:rPr>
              <a:t>cân</a:t>
            </a:r>
            <a:r>
              <a:rPr lang="en-US" sz="2400" dirty="0">
                <a:sym typeface="Symbol" pitchFamily="18" charset="2"/>
              </a:rPr>
              <a:t> </a:t>
            </a:r>
            <a:r>
              <a:rPr lang="en-US" sz="2400" dirty="0" err="1">
                <a:sym typeface="Symbol" pitchFamily="18" charset="2"/>
              </a:rPr>
              <a:t>cân</a:t>
            </a:r>
            <a:r>
              <a:rPr lang="en-US" sz="2400" dirty="0">
                <a:sym typeface="Symbol" pitchFamily="18" charset="2"/>
              </a:rPr>
              <a:t> </a:t>
            </a:r>
            <a:r>
              <a:rPr lang="en-US" sz="2400" dirty="0" err="1">
                <a:sym typeface="Symbol" pitchFamily="18" charset="2"/>
              </a:rPr>
              <a:t>bằng</a:t>
            </a:r>
            <a:r>
              <a:rPr lang="en-US" sz="2400" dirty="0">
                <a:sym typeface="Symbol" pitchFamily="18" charset="2"/>
              </a:rPr>
              <a:t>, </a:t>
            </a:r>
            <a:r>
              <a:rPr lang="en-US" sz="2400" dirty="0" err="1">
                <a:sym typeface="Symbol" pitchFamily="18" charset="2"/>
              </a:rPr>
              <a:t>thì</a:t>
            </a:r>
            <a:r>
              <a:rPr lang="en-US" sz="2400" dirty="0">
                <a:sym typeface="Symbol" pitchFamily="18" charset="2"/>
              </a:rPr>
              <a:t>:</a:t>
            </a:r>
          </a:p>
          <a:p>
            <a:pPr lvl="2">
              <a:lnSpc>
                <a:spcPct val="80000"/>
              </a:lnSpc>
              <a:defRPr/>
            </a:pPr>
            <a:r>
              <a:rPr lang="en-US" sz="2000" dirty="0" err="1">
                <a:sym typeface="Symbol" pitchFamily="18" charset="2"/>
              </a:rPr>
              <a:t>Đồng</a:t>
            </a:r>
            <a:r>
              <a:rPr lang="en-US" sz="2000" dirty="0">
                <a:sym typeface="Symbol" pitchFamily="18" charset="2"/>
              </a:rPr>
              <a:t> </a:t>
            </a:r>
            <a:r>
              <a:rPr lang="en-US" sz="2000" dirty="0" err="1">
                <a:sym typeface="Symbol" pitchFamily="18" charset="2"/>
              </a:rPr>
              <a:t>xu</a:t>
            </a:r>
            <a:r>
              <a:rPr lang="en-US" sz="2000" dirty="0">
                <a:sym typeface="Symbol" pitchFamily="18" charset="2"/>
              </a:rPr>
              <a:t> </a:t>
            </a:r>
            <a:r>
              <a:rPr lang="en-US" sz="2000" dirty="0" err="1">
                <a:sym typeface="Symbol" pitchFamily="18" charset="2"/>
              </a:rPr>
              <a:t>giả</a:t>
            </a:r>
            <a:r>
              <a:rPr lang="en-US" sz="2000" dirty="0">
                <a:sym typeface="Symbol" pitchFamily="18" charset="2"/>
              </a:rPr>
              <a:t> ở </a:t>
            </a:r>
            <a:r>
              <a:rPr lang="en-US" sz="2000" dirty="0" err="1">
                <a:sym typeface="Symbol" pitchFamily="18" charset="2"/>
              </a:rPr>
              <a:t>trong</a:t>
            </a:r>
            <a:r>
              <a:rPr lang="en-US" sz="2000" dirty="0">
                <a:sym typeface="Symbol" pitchFamily="18" charset="2"/>
              </a:rPr>
              <a:t> </a:t>
            </a:r>
            <a:r>
              <a:rPr lang="en-US" sz="2000" dirty="0" err="1">
                <a:sym typeface="Symbol" pitchFamily="18" charset="2"/>
              </a:rPr>
              <a:t>tập</a:t>
            </a:r>
            <a:r>
              <a:rPr lang="en-US" sz="2000" dirty="0">
                <a:sym typeface="Symbol" pitchFamily="18" charset="2"/>
              </a:rPr>
              <a:t> </a:t>
            </a:r>
            <a:r>
              <a:rPr lang="en-US" sz="2000" dirty="0" err="1">
                <a:sym typeface="Symbol" pitchFamily="18" charset="2"/>
              </a:rPr>
              <a:t>còn</a:t>
            </a:r>
            <a:r>
              <a:rPr lang="en-US" sz="2000" dirty="0">
                <a:sym typeface="Symbol" pitchFamily="18" charset="2"/>
              </a:rPr>
              <a:t> </a:t>
            </a:r>
            <a:r>
              <a:rPr lang="en-US" sz="2000" dirty="0" err="1">
                <a:sym typeface="Symbol" pitchFamily="18" charset="2"/>
              </a:rPr>
              <a:t>lại</a:t>
            </a:r>
            <a:r>
              <a:rPr lang="en-US" sz="2000" dirty="0">
                <a:sym typeface="Symbol" pitchFamily="18" charset="2"/>
              </a:rPr>
              <a:t> </a:t>
            </a:r>
            <a:r>
              <a:rPr lang="en-US" sz="2000" dirty="0" err="1">
                <a:sym typeface="Symbol" pitchFamily="18" charset="2"/>
              </a:rPr>
              <a:t>ngoài</a:t>
            </a:r>
            <a:r>
              <a:rPr lang="en-US" sz="2000" dirty="0">
                <a:sym typeface="Symbol" pitchFamily="18" charset="2"/>
              </a:rPr>
              <a:t> </a:t>
            </a:r>
            <a:r>
              <a:rPr lang="en-US" sz="2000" dirty="0" err="1">
                <a:sym typeface="Symbol" pitchFamily="18" charset="2"/>
              </a:rPr>
              <a:t>cân</a:t>
            </a:r>
            <a:r>
              <a:rPr lang="en-US" sz="2000" dirty="0">
                <a:sym typeface="Symbol" pitchFamily="18" charset="2"/>
              </a:rPr>
              <a:t> </a:t>
            </a:r>
            <a:r>
              <a:rPr lang="en-US" sz="2000" dirty="0" err="1">
                <a:sym typeface="Symbol" pitchFamily="18" charset="2"/>
              </a:rPr>
              <a:t>gồm</a:t>
            </a:r>
            <a:r>
              <a:rPr lang="en-US" sz="2000" dirty="0">
                <a:sym typeface="Symbol" pitchFamily="18" charset="2"/>
              </a:rPr>
              <a:t>  </a:t>
            </a:r>
            <a:r>
              <a:rPr lang="en-US" sz="2000" i="1" dirty="0">
                <a:solidFill>
                  <a:srgbClr val="FF0000"/>
                </a:solidFill>
                <a:sym typeface="Symbol" pitchFamily="18" charset="2"/>
              </a:rPr>
              <a:t>n</a:t>
            </a:r>
            <a:r>
              <a:rPr lang="en-US" sz="2000" dirty="0">
                <a:solidFill>
                  <a:srgbClr val="FF0000"/>
                </a:solidFill>
                <a:sym typeface="Symbol" pitchFamily="18" charset="2"/>
              </a:rPr>
              <a:t> </a:t>
            </a:r>
            <a:r>
              <a:rPr lang="en-US" sz="2000" dirty="0">
                <a:solidFill>
                  <a:srgbClr val="FF0000"/>
                </a:solidFill>
                <a:cs typeface="Times New Roman" pitchFamily="18" charset="0"/>
                <a:sym typeface="Symbol" pitchFamily="18" charset="2"/>
              </a:rPr>
              <a:t>− 2</a:t>
            </a:r>
            <a:r>
              <a:rPr lang="en-US" sz="2000" dirty="0">
                <a:solidFill>
                  <a:srgbClr val="FF0000"/>
                </a:solidFill>
                <a:latin typeface="Symbol" pitchFamily="18" charset="2"/>
                <a:sym typeface="Symbol" pitchFamily="18" charset="2"/>
              </a:rPr>
              <a:t></a:t>
            </a:r>
            <a:r>
              <a:rPr lang="en-US" sz="2000" i="1" dirty="0">
                <a:solidFill>
                  <a:srgbClr val="FF0000"/>
                </a:solidFill>
                <a:sym typeface="Symbol" pitchFamily="18" charset="2"/>
              </a:rPr>
              <a:t>n</a:t>
            </a:r>
            <a:r>
              <a:rPr lang="en-US" sz="2000" dirty="0">
                <a:solidFill>
                  <a:srgbClr val="FF0000"/>
                </a:solidFill>
                <a:sym typeface="Symbol" pitchFamily="18" charset="2"/>
              </a:rPr>
              <a:t>/3</a:t>
            </a:r>
            <a:r>
              <a:rPr lang="en-US" sz="2000" dirty="0">
                <a:solidFill>
                  <a:srgbClr val="FF0000"/>
                </a:solidFill>
                <a:latin typeface="Symbol" pitchFamily="18" charset="2"/>
                <a:sym typeface="Symbol" pitchFamily="18" charset="2"/>
              </a:rPr>
              <a:t> </a:t>
            </a:r>
            <a:r>
              <a:rPr lang="en-US" sz="2000" dirty="0">
                <a:solidFill>
                  <a:srgbClr val="FF0000"/>
                </a:solidFill>
                <a:cs typeface="Times New Roman" pitchFamily="18" charset="0"/>
                <a:sym typeface="Symbol" pitchFamily="18" charset="2"/>
              </a:rPr>
              <a:t>≈ </a:t>
            </a:r>
            <a:r>
              <a:rPr lang="en-US" sz="2000" i="1" dirty="0">
                <a:solidFill>
                  <a:srgbClr val="FF0000"/>
                </a:solidFill>
                <a:cs typeface="Times New Roman" pitchFamily="18" charset="0"/>
                <a:sym typeface="Symbol" pitchFamily="18" charset="2"/>
              </a:rPr>
              <a:t>n</a:t>
            </a:r>
            <a:r>
              <a:rPr lang="en-US" sz="2000" dirty="0">
                <a:solidFill>
                  <a:srgbClr val="FF0000"/>
                </a:solidFill>
                <a:cs typeface="Times New Roman" pitchFamily="18" charset="0"/>
                <a:sym typeface="Symbol" pitchFamily="18" charset="2"/>
              </a:rPr>
              <a:t>/3</a:t>
            </a:r>
            <a:r>
              <a:rPr lang="en-US" sz="2000" dirty="0">
                <a:cs typeface="Times New Roman" pitchFamily="18" charset="0"/>
                <a:sym typeface="Symbol" pitchFamily="18" charset="2"/>
              </a:rPr>
              <a:t> </a:t>
            </a:r>
            <a:r>
              <a:rPr lang="en-US" sz="2000" dirty="0" err="1">
                <a:sym typeface="Symbol" pitchFamily="18" charset="2"/>
              </a:rPr>
              <a:t>đồng</a:t>
            </a:r>
            <a:r>
              <a:rPr lang="en-US" sz="2000" dirty="0">
                <a:sym typeface="Symbol" pitchFamily="18" charset="2"/>
              </a:rPr>
              <a:t> </a:t>
            </a:r>
            <a:r>
              <a:rPr lang="en-US" sz="2000" dirty="0" err="1">
                <a:sym typeface="Symbol" pitchFamily="18" charset="2"/>
              </a:rPr>
              <a:t>xu</a:t>
            </a:r>
            <a:r>
              <a:rPr lang="en-US" sz="2000" dirty="0">
                <a:cs typeface="Times New Roman" pitchFamily="18" charset="0"/>
                <a:sym typeface="Symbol" pitchFamily="18" charset="2"/>
              </a:rPr>
              <a:t>!</a:t>
            </a:r>
          </a:p>
          <a:p>
            <a:pPr>
              <a:lnSpc>
                <a:spcPct val="80000"/>
              </a:lnSpc>
              <a:defRPr/>
            </a:pPr>
            <a:r>
              <a:rPr lang="en-US" sz="2800" dirty="0" err="1">
                <a:cs typeface="Times New Roman" pitchFamily="18" charset="0"/>
                <a:sym typeface="Symbol" pitchFamily="18" charset="2"/>
              </a:rPr>
              <a:t>Tr</a:t>
            </a:r>
            <a:r>
              <a:rPr lang="en-US" sz="2800" dirty="0" err="1">
                <a:sym typeface="Symbol" pitchFamily="18" charset="2"/>
              </a:rPr>
              <a:t>ừ</a:t>
            </a:r>
            <a:r>
              <a:rPr lang="en-US" sz="2800" dirty="0">
                <a:sym typeface="Symbol" pitchFamily="18" charset="2"/>
              </a:rPr>
              <a:t> </a:t>
            </a:r>
            <a:r>
              <a:rPr lang="en-US" sz="2800" dirty="0" err="1">
                <a:sym typeface="Symbol" pitchFamily="18" charset="2"/>
              </a:rPr>
              <a:t>khi</a:t>
            </a:r>
            <a:r>
              <a:rPr lang="en-US" sz="2800" dirty="0">
                <a:sym typeface="Symbol" pitchFamily="18" charset="2"/>
              </a:rPr>
              <a:t> </a:t>
            </a:r>
            <a:r>
              <a:rPr lang="en-US" sz="2800" dirty="0" err="1">
                <a:sym typeface="Symbol" pitchFamily="18" charset="2"/>
              </a:rPr>
              <a:t>nếu</a:t>
            </a:r>
            <a:r>
              <a:rPr lang="en-US" sz="2800" dirty="0">
                <a:sym typeface="Symbol" pitchFamily="18" charset="2"/>
              </a:rPr>
              <a:t> </a:t>
            </a:r>
            <a:r>
              <a:rPr lang="en-US" sz="2800" dirty="0">
                <a:cs typeface="Times New Roman" pitchFamily="18" charset="0"/>
                <a:sym typeface="Symbol" pitchFamily="18" charset="2"/>
              </a:rPr>
              <a:t> </a:t>
            </a:r>
            <a:r>
              <a:rPr lang="en-US" sz="2800" i="1" dirty="0">
                <a:solidFill>
                  <a:srgbClr val="FF0000"/>
                </a:solidFill>
                <a:cs typeface="Times New Roman" pitchFamily="18" charset="0"/>
                <a:sym typeface="Symbol" pitchFamily="18" charset="2"/>
              </a:rPr>
              <a:t>n</a:t>
            </a:r>
            <a:r>
              <a:rPr lang="en-US" sz="2800" dirty="0">
                <a:solidFill>
                  <a:srgbClr val="FF0000"/>
                </a:solidFill>
                <a:cs typeface="Times New Roman" pitchFamily="18" charset="0"/>
                <a:sym typeface="Symbol" pitchFamily="18" charset="2"/>
              </a:rPr>
              <a:t> mod 3 = 1</a:t>
            </a:r>
            <a:r>
              <a:rPr lang="en-US" sz="2800" dirty="0">
                <a:cs typeface="Times New Roman" pitchFamily="18" charset="0"/>
                <a:sym typeface="Symbol" pitchFamily="18" charset="2"/>
              </a:rPr>
              <a:t> </a:t>
            </a:r>
            <a:r>
              <a:rPr lang="en-US" sz="2800" dirty="0" err="1">
                <a:cs typeface="Times New Roman" pitchFamily="18" charset="0"/>
                <a:sym typeface="Symbol" pitchFamily="18" charset="2"/>
              </a:rPr>
              <a:t>th</a:t>
            </a:r>
            <a:r>
              <a:rPr lang="en-US" sz="2800" dirty="0" err="1">
                <a:sym typeface="Symbol" pitchFamily="18" charset="2"/>
              </a:rPr>
              <a:t>ì</a:t>
            </a:r>
            <a:r>
              <a:rPr lang="en-US" sz="2800" dirty="0">
                <a:sym typeface="Symbol" pitchFamily="18" charset="2"/>
              </a:rPr>
              <a:t> ta </a:t>
            </a:r>
            <a:r>
              <a:rPr lang="en-US" sz="2800" dirty="0" err="1">
                <a:sym typeface="Symbol" pitchFamily="18" charset="2"/>
              </a:rPr>
              <a:t>có</a:t>
            </a:r>
            <a:r>
              <a:rPr lang="en-US" sz="2800" dirty="0">
                <a:sym typeface="Symbol" pitchFamily="18" charset="2"/>
              </a:rPr>
              <a:t> </a:t>
            </a:r>
            <a:r>
              <a:rPr lang="en-US" sz="2800" dirty="0" err="1">
                <a:sym typeface="Symbol" pitchFamily="18" charset="2"/>
              </a:rPr>
              <a:t>thể</a:t>
            </a:r>
            <a:r>
              <a:rPr lang="en-US" sz="2800" dirty="0">
                <a:sym typeface="Symbol" pitchFamily="18" charset="2"/>
              </a:rPr>
              <a:t> </a:t>
            </a:r>
            <a:r>
              <a:rPr lang="en-US" sz="2800" dirty="0" err="1">
                <a:sym typeface="Symbol" pitchFamily="18" charset="2"/>
              </a:rPr>
              <a:t>làm</a:t>
            </a:r>
            <a:r>
              <a:rPr lang="en-US" sz="2800" dirty="0">
                <a:sym typeface="Symbol" pitchFamily="18" charset="2"/>
              </a:rPr>
              <a:t> </a:t>
            </a:r>
            <a:r>
              <a:rPr lang="en-US" sz="2800" dirty="0" err="1">
                <a:sym typeface="Symbol" pitchFamily="18" charset="2"/>
              </a:rPr>
              <a:t>tốt</a:t>
            </a:r>
            <a:r>
              <a:rPr lang="en-US" sz="2800" dirty="0">
                <a:sym typeface="Symbol" pitchFamily="18" charset="2"/>
              </a:rPr>
              <a:t> </a:t>
            </a:r>
            <a:r>
              <a:rPr lang="en-US" sz="2800" dirty="0" err="1">
                <a:sym typeface="Symbol" pitchFamily="18" charset="2"/>
              </a:rPr>
              <a:t>hơn</a:t>
            </a:r>
            <a:r>
              <a:rPr lang="en-US" sz="2800" dirty="0">
                <a:sym typeface="Symbol" pitchFamily="18" charset="2"/>
              </a:rPr>
              <a:t> </a:t>
            </a:r>
            <a:r>
              <a:rPr lang="en-US" sz="2800" dirty="0" err="1">
                <a:sym typeface="Symbol" pitchFamily="18" charset="2"/>
              </a:rPr>
              <a:t>bằng</a:t>
            </a:r>
            <a:r>
              <a:rPr lang="en-US" sz="2800" dirty="0">
                <a:sym typeface="Symbol" pitchFamily="18" charset="2"/>
              </a:rPr>
              <a:t> </a:t>
            </a:r>
            <a:r>
              <a:rPr lang="en-US" sz="2800" dirty="0" err="1">
                <a:sym typeface="Symbol" pitchFamily="18" charset="2"/>
              </a:rPr>
              <a:t>cách</a:t>
            </a:r>
            <a:r>
              <a:rPr lang="en-US" sz="2800" dirty="0">
                <a:sym typeface="Symbol" pitchFamily="18" charset="2"/>
              </a:rPr>
              <a:t> </a:t>
            </a:r>
            <a:r>
              <a:rPr lang="en-US" sz="2800" dirty="0" err="1">
                <a:sym typeface="Symbol" pitchFamily="18" charset="2"/>
              </a:rPr>
              <a:t>cân</a:t>
            </a:r>
            <a:r>
              <a:rPr lang="en-US" sz="2800" dirty="0">
                <a:sym typeface="Symbol" pitchFamily="18" charset="2"/>
              </a:rPr>
              <a:t> </a:t>
            </a:r>
            <a:r>
              <a:rPr lang="en-US" sz="2800" dirty="0">
                <a:solidFill>
                  <a:srgbClr val="FF0000"/>
                </a:solidFill>
                <a:cs typeface="Times New Roman" pitchFamily="18" charset="0"/>
                <a:sym typeface="Symbol" pitchFamily="18" charset="2"/>
              </a:rPr>
              <a:t></a:t>
            </a:r>
            <a:r>
              <a:rPr lang="en-US" sz="2800" i="1" dirty="0">
                <a:solidFill>
                  <a:srgbClr val="FF0000"/>
                </a:solidFill>
                <a:cs typeface="Times New Roman" pitchFamily="18" charset="0"/>
                <a:sym typeface="Symbol" pitchFamily="18" charset="2"/>
              </a:rPr>
              <a:t>n</a:t>
            </a:r>
            <a:r>
              <a:rPr lang="en-US" sz="2800" dirty="0">
                <a:solidFill>
                  <a:srgbClr val="FF0000"/>
                </a:solidFill>
                <a:cs typeface="Times New Roman" pitchFamily="18" charset="0"/>
                <a:sym typeface="Symbol" pitchFamily="18" charset="2"/>
              </a:rPr>
              <a:t>/3</a:t>
            </a:r>
            <a:r>
              <a:rPr lang="en-US" sz="2800" dirty="0">
                <a:cs typeface="Times New Roman" pitchFamily="18" charset="0"/>
                <a:sym typeface="Symbol" pitchFamily="18" charset="2"/>
              </a:rPr>
              <a:t> </a:t>
            </a:r>
            <a:r>
              <a:rPr lang="en-US" sz="2800" dirty="0" err="1">
                <a:sym typeface="Symbol" pitchFamily="18" charset="2"/>
              </a:rPr>
              <a:t>đồng</a:t>
            </a:r>
            <a:r>
              <a:rPr lang="en-US" sz="2800" dirty="0">
                <a:sym typeface="Symbol" pitchFamily="18" charset="2"/>
              </a:rPr>
              <a:t> </a:t>
            </a:r>
            <a:r>
              <a:rPr lang="en-US" sz="2800" dirty="0" err="1">
                <a:sym typeface="Symbol" pitchFamily="18" charset="2"/>
              </a:rPr>
              <a:t>xu</a:t>
            </a:r>
            <a:r>
              <a:rPr lang="en-US" sz="2800" dirty="0">
                <a:sym typeface="Symbol" pitchFamily="18" charset="2"/>
              </a:rPr>
              <a:t> ở </a:t>
            </a:r>
            <a:r>
              <a:rPr lang="en-US" sz="2800" dirty="0" err="1">
                <a:sym typeface="Symbol" pitchFamily="18" charset="2"/>
              </a:rPr>
              <a:t>mỗi</a:t>
            </a:r>
            <a:r>
              <a:rPr lang="en-US" sz="2800" dirty="0">
                <a:sym typeface="Symbol" pitchFamily="18" charset="2"/>
              </a:rPr>
              <a:t> </a:t>
            </a:r>
            <a:r>
              <a:rPr lang="en-US" sz="2800" dirty="0" err="1">
                <a:sym typeface="Symbol" pitchFamily="18" charset="2"/>
              </a:rPr>
              <a:t>phía</a:t>
            </a:r>
            <a:r>
              <a:rPr lang="en-US" sz="2800" dirty="0">
                <a:cs typeface="Times New Roman" pitchFamily="18" charset="0"/>
                <a:sym typeface="Symbol" pitchFamily="18" charset="2"/>
              </a:rPr>
              <a:t>.</a:t>
            </a:r>
          </a:p>
        </p:txBody>
      </p:sp>
      <p:sp>
        <p:nvSpPr>
          <p:cNvPr id="136199" name="Text Box 4">
            <a:extLst>
              <a:ext uri="{FF2B5EF4-FFF2-40B4-BE49-F238E27FC236}">
                <a16:creationId xmlns:a16="http://schemas.microsoft.com/office/drawing/2014/main" id="{B294EA17-EF5A-437E-8E10-A30822B832D4}"/>
              </a:ext>
            </a:extLst>
          </p:cNvPr>
          <p:cNvSpPr txBox="1">
            <a:spLocks noChangeArrowheads="1"/>
          </p:cNvSpPr>
          <p:nvPr/>
        </p:nvSpPr>
        <p:spPr bwMode="auto">
          <a:xfrm>
            <a:off x="228600" y="5905500"/>
            <a:ext cx="8736013" cy="495300"/>
          </a:xfrm>
          <a:prstGeom prst="rect">
            <a:avLst/>
          </a:prstGeom>
          <a:solidFill>
            <a:srgbClr val="FFFFCC"/>
          </a:solidFill>
          <a:ln w="38100" algn="ctr">
            <a:solidFill>
              <a:srgbClr val="0066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You can prove that this strategy always leads to a balanced 3-ary tree.</a:t>
            </a:r>
            <a:endParaRPr lang="en-US" altLang="en-US" sz="2400">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Date Placeholder 3">
            <a:extLst>
              <a:ext uri="{FF2B5EF4-FFF2-40B4-BE49-F238E27FC236}">
                <a16:creationId xmlns:a16="http://schemas.microsoft.com/office/drawing/2014/main" id="{8B5B406D-8DDE-4017-87F7-44D9C694638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AEAA6F31-93B0-44E1-8D92-D9A584DBD313}"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38243" name="Footer Placeholder 4">
            <a:extLst>
              <a:ext uri="{FF2B5EF4-FFF2-40B4-BE49-F238E27FC236}">
                <a16:creationId xmlns:a16="http://schemas.microsoft.com/office/drawing/2014/main" id="{B5752F7D-AA21-4A58-9A98-B2A4E3BDFB6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38244" name="Slide Number Placeholder 5">
            <a:extLst>
              <a:ext uri="{FF2B5EF4-FFF2-40B4-BE49-F238E27FC236}">
                <a16:creationId xmlns:a16="http://schemas.microsoft.com/office/drawing/2014/main" id="{3822F802-C1F3-4C26-B892-CFAD6F7928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E802AC73-73DF-4D0A-8B8F-4A98CF7E793A}" type="slidenum">
              <a:rPr lang="en-US" altLang="en-US" sz="1400">
                <a:solidFill>
                  <a:schemeClr val="bg1"/>
                </a:solidFill>
              </a:rPr>
              <a:pPr>
                <a:spcBef>
                  <a:spcPct val="0"/>
                </a:spcBef>
                <a:buFontTx/>
                <a:buNone/>
              </a:pPr>
              <a:t>68</a:t>
            </a:fld>
            <a:endParaRPr lang="en-US" altLang="en-US" sz="1400">
              <a:solidFill>
                <a:schemeClr val="bg1"/>
              </a:solidFill>
            </a:endParaRPr>
          </a:p>
        </p:txBody>
      </p:sp>
      <p:sp>
        <p:nvSpPr>
          <p:cNvPr id="138245" name="Rectangle 2">
            <a:extLst>
              <a:ext uri="{FF2B5EF4-FFF2-40B4-BE49-F238E27FC236}">
                <a16:creationId xmlns:a16="http://schemas.microsoft.com/office/drawing/2014/main" id="{6C342663-6D64-41F5-876D-186CB65313E7}"/>
              </a:ext>
            </a:extLst>
          </p:cNvPr>
          <p:cNvSpPr>
            <a:spLocks noGrp="1" noChangeArrowheads="1"/>
          </p:cNvSpPr>
          <p:nvPr>
            <p:ph type="title"/>
          </p:nvPr>
        </p:nvSpPr>
        <p:spPr>
          <a:xfrm>
            <a:off x="609600" y="152400"/>
            <a:ext cx="7772400" cy="1143000"/>
          </a:xfrm>
        </p:spPr>
        <p:txBody>
          <a:bodyPr/>
          <a:lstStyle/>
          <a:p>
            <a:r>
              <a:rPr lang="en-US" altLang="en-US" sz="4000"/>
              <a:t>Như bài to</a:t>
            </a:r>
            <a:r>
              <a:rPr lang="en-US" altLang="en-US"/>
              <a:t>án</a:t>
            </a:r>
            <a:r>
              <a:rPr lang="en-US" altLang="en-US" sz="4000"/>
              <a:t> cây quyết định </a:t>
            </a:r>
            <a:br>
              <a:rPr lang="en-US" altLang="en-US" sz="4000"/>
            </a:br>
            <a:r>
              <a:rPr lang="en-US" altLang="en-US" sz="4000"/>
              <a:t>As a Decision-Tree Problem</a:t>
            </a:r>
          </a:p>
        </p:txBody>
      </p:sp>
      <p:sp>
        <p:nvSpPr>
          <p:cNvPr id="866307" name="Rectangle 3">
            <a:extLst>
              <a:ext uri="{FF2B5EF4-FFF2-40B4-BE49-F238E27FC236}">
                <a16:creationId xmlns:a16="http://schemas.microsoft.com/office/drawing/2014/main" id="{58DE653D-5132-43C2-B810-5F6A2749623B}"/>
              </a:ext>
            </a:extLst>
          </p:cNvPr>
          <p:cNvSpPr>
            <a:spLocks noGrp="1" noChangeArrowheads="1"/>
          </p:cNvSpPr>
          <p:nvPr>
            <p:ph type="body" idx="1"/>
          </p:nvPr>
        </p:nvSpPr>
        <p:spPr>
          <a:xfrm>
            <a:off x="304800" y="1447800"/>
            <a:ext cx="8610600" cy="4953000"/>
          </a:xfrm>
        </p:spPr>
        <p:txBody>
          <a:bodyPr/>
          <a:lstStyle/>
          <a:p>
            <a:pPr>
              <a:defRPr/>
            </a:pPr>
            <a:r>
              <a:rPr lang="en-US"/>
              <a:t>Trong mỗi tình huống, ta cần chọn hai tập con đồng xu bằng nhau về kích cỡ và rời nhau để đặt  			lên cân.</a:t>
            </a:r>
          </a:p>
        </p:txBody>
      </p:sp>
      <p:sp>
        <p:nvSpPr>
          <p:cNvPr id="138247" name="Oval 57">
            <a:extLst>
              <a:ext uri="{FF2B5EF4-FFF2-40B4-BE49-F238E27FC236}">
                <a16:creationId xmlns:a16="http://schemas.microsoft.com/office/drawing/2014/main" id="{9E887293-DE4F-40DA-8242-B052D82EAE5D}"/>
              </a:ext>
            </a:extLst>
          </p:cNvPr>
          <p:cNvSpPr>
            <a:spLocks noChangeArrowheads="1"/>
          </p:cNvSpPr>
          <p:nvPr/>
        </p:nvSpPr>
        <p:spPr bwMode="auto">
          <a:xfrm>
            <a:off x="2743200" y="3048000"/>
            <a:ext cx="3352800" cy="1219200"/>
          </a:xfrm>
          <a:prstGeom prst="ellipse">
            <a:avLst/>
          </a:prstGeom>
          <a:solidFill>
            <a:srgbClr val="CCECFF"/>
          </a:solidFill>
          <a:ln w="38100" algn="ctr">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48" name="AutoShape 4">
            <a:extLst>
              <a:ext uri="{FF2B5EF4-FFF2-40B4-BE49-F238E27FC236}">
                <a16:creationId xmlns:a16="http://schemas.microsoft.com/office/drawing/2014/main" id="{2B4AE8AC-39D4-4FB2-9D3F-52E9A9C953C2}"/>
              </a:ext>
            </a:extLst>
          </p:cNvPr>
          <p:cNvSpPr>
            <a:spLocks noChangeArrowheads="1"/>
          </p:cNvSpPr>
          <p:nvPr/>
        </p:nvSpPr>
        <p:spPr bwMode="auto">
          <a:xfrm>
            <a:off x="3048000" y="3352800"/>
            <a:ext cx="457200" cy="152400"/>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49" name="Rectangle 5">
            <a:extLst>
              <a:ext uri="{FF2B5EF4-FFF2-40B4-BE49-F238E27FC236}">
                <a16:creationId xmlns:a16="http://schemas.microsoft.com/office/drawing/2014/main" id="{21843EBC-2EA9-47C0-888A-5AC3E6824EDB}"/>
              </a:ext>
            </a:extLst>
          </p:cNvPr>
          <p:cNvSpPr>
            <a:spLocks noChangeArrowheads="1"/>
          </p:cNvSpPr>
          <p:nvPr/>
        </p:nvSpPr>
        <p:spPr bwMode="auto">
          <a:xfrm>
            <a:off x="3048000" y="3505200"/>
            <a:ext cx="2743200" cy="152400"/>
          </a:xfrm>
          <a:prstGeom prst="rect">
            <a:avLst/>
          </a:prstGeom>
          <a:solidFill>
            <a:schemeClr val="accent1"/>
          </a:solidFill>
          <a:ln w="38100" algn="ctr">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50" name="AutoShape 6">
            <a:extLst>
              <a:ext uri="{FF2B5EF4-FFF2-40B4-BE49-F238E27FC236}">
                <a16:creationId xmlns:a16="http://schemas.microsoft.com/office/drawing/2014/main" id="{A043C4ED-3414-4A2D-8590-4D0FF0E877FF}"/>
              </a:ext>
            </a:extLst>
          </p:cNvPr>
          <p:cNvSpPr>
            <a:spLocks noChangeArrowheads="1"/>
          </p:cNvSpPr>
          <p:nvPr/>
        </p:nvSpPr>
        <p:spPr bwMode="auto">
          <a:xfrm>
            <a:off x="4152900" y="3657600"/>
            <a:ext cx="533400" cy="533400"/>
          </a:xfrm>
          <a:prstGeom prst="triangle">
            <a:avLst>
              <a:gd name="adj" fmla="val 50000"/>
            </a:avLst>
          </a:prstGeom>
          <a:solidFill>
            <a:schemeClr val="accent1"/>
          </a:solidFill>
          <a:ln w="38100" algn="ctr">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51" name="AutoShape 7">
            <a:extLst>
              <a:ext uri="{FF2B5EF4-FFF2-40B4-BE49-F238E27FC236}">
                <a16:creationId xmlns:a16="http://schemas.microsoft.com/office/drawing/2014/main" id="{53716770-089C-4F36-A223-44F2885562F3}"/>
              </a:ext>
            </a:extLst>
          </p:cNvPr>
          <p:cNvSpPr>
            <a:spLocks noChangeArrowheads="1"/>
          </p:cNvSpPr>
          <p:nvPr/>
        </p:nvSpPr>
        <p:spPr bwMode="auto">
          <a:xfrm>
            <a:off x="3505200" y="3352800"/>
            <a:ext cx="457200" cy="152400"/>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52" name="AutoShape 8">
            <a:extLst>
              <a:ext uri="{FF2B5EF4-FFF2-40B4-BE49-F238E27FC236}">
                <a16:creationId xmlns:a16="http://schemas.microsoft.com/office/drawing/2014/main" id="{6C154F6B-B95C-4F97-8C92-1E2F2DC9BBCB}"/>
              </a:ext>
            </a:extLst>
          </p:cNvPr>
          <p:cNvSpPr>
            <a:spLocks noChangeArrowheads="1"/>
          </p:cNvSpPr>
          <p:nvPr/>
        </p:nvSpPr>
        <p:spPr bwMode="auto">
          <a:xfrm>
            <a:off x="3276600" y="3276600"/>
            <a:ext cx="457200" cy="152400"/>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53" name="AutoShape 9">
            <a:extLst>
              <a:ext uri="{FF2B5EF4-FFF2-40B4-BE49-F238E27FC236}">
                <a16:creationId xmlns:a16="http://schemas.microsoft.com/office/drawing/2014/main" id="{6CD99823-CB32-436E-AD6E-6B22911AB650}"/>
              </a:ext>
            </a:extLst>
          </p:cNvPr>
          <p:cNvSpPr>
            <a:spLocks noChangeArrowheads="1"/>
          </p:cNvSpPr>
          <p:nvPr/>
        </p:nvSpPr>
        <p:spPr bwMode="auto">
          <a:xfrm>
            <a:off x="4876800" y="3352800"/>
            <a:ext cx="457200" cy="152400"/>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54" name="AutoShape 10">
            <a:extLst>
              <a:ext uri="{FF2B5EF4-FFF2-40B4-BE49-F238E27FC236}">
                <a16:creationId xmlns:a16="http://schemas.microsoft.com/office/drawing/2014/main" id="{92323FDD-D583-429D-9C9F-392549559D51}"/>
              </a:ext>
            </a:extLst>
          </p:cNvPr>
          <p:cNvSpPr>
            <a:spLocks noChangeArrowheads="1"/>
          </p:cNvSpPr>
          <p:nvPr/>
        </p:nvSpPr>
        <p:spPr bwMode="auto">
          <a:xfrm>
            <a:off x="5334000" y="3352800"/>
            <a:ext cx="457200" cy="152400"/>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55" name="AutoShape 11">
            <a:extLst>
              <a:ext uri="{FF2B5EF4-FFF2-40B4-BE49-F238E27FC236}">
                <a16:creationId xmlns:a16="http://schemas.microsoft.com/office/drawing/2014/main" id="{89E2FC88-892E-4B78-94DC-6D0652F709F6}"/>
              </a:ext>
            </a:extLst>
          </p:cNvPr>
          <p:cNvSpPr>
            <a:spLocks noChangeArrowheads="1"/>
          </p:cNvSpPr>
          <p:nvPr/>
        </p:nvSpPr>
        <p:spPr bwMode="auto">
          <a:xfrm>
            <a:off x="5105400" y="3276600"/>
            <a:ext cx="457200" cy="152400"/>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56" name="Line 63">
            <a:extLst>
              <a:ext uri="{FF2B5EF4-FFF2-40B4-BE49-F238E27FC236}">
                <a16:creationId xmlns:a16="http://schemas.microsoft.com/office/drawing/2014/main" id="{B44D7FA4-3373-4256-8D8B-9333D24D5DE7}"/>
              </a:ext>
            </a:extLst>
          </p:cNvPr>
          <p:cNvSpPr>
            <a:spLocks noChangeShapeType="1"/>
          </p:cNvSpPr>
          <p:nvPr/>
        </p:nvSpPr>
        <p:spPr bwMode="auto">
          <a:xfrm>
            <a:off x="5791200" y="4038600"/>
            <a:ext cx="2590800" cy="20574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8257" name="Line 61">
            <a:extLst>
              <a:ext uri="{FF2B5EF4-FFF2-40B4-BE49-F238E27FC236}">
                <a16:creationId xmlns:a16="http://schemas.microsoft.com/office/drawing/2014/main" id="{F3F3A216-9B65-4B5C-96BA-8BF94811860D}"/>
              </a:ext>
            </a:extLst>
          </p:cNvPr>
          <p:cNvSpPr>
            <a:spLocks noChangeShapeType="1"/>
          </p:cNvSpPr>
          <p:nvPr/>
        </p:nvSpPr>
        <p:spPr bwMode="auto">
          <a:xfrm flipH="1">
            <a:off x="1143000" y="4038600"/>
            <a:ext cx="1981200" cy="20574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8258" name="Line 62">
            <a:extLst>
              <a:ext uri="{FF2B5EF4-FFF2-40B4-BE49-F238E27FC236}">
                <a16:creationId xmlns:a16="http://schemas.microsoft.com/office/drawing/2014/main" id="{9E3BD869-8FEF-419F-87F0-EB83D54F3798}"/>
              </a:ext>
            </a:extLst>
          </p:cNvPr>
          <p:cNvSpPr>
            <a:spLocks noChangeShapeType="1"/>
          </p:cNvSpPr>
          <p:nvPr/>
        </p:nvSpPr>
        <p:spPr bwMode="auto">
          <a:xfrm>
            <a:off x="4419600" y="4267200"/>
            <a:ext cx="533400" cy="20574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8259" name="Text Box 64">
            <a:extLst>
              <a:ext uri="{FF2B5EF4-FFF2-40B4-BE49-F238E27FC236}">
                <a16:creationId xmlns:a16="http://schemas.microsoft.com/office/drawing/2014/main" id="{8A96FBE1-684C-4C2B-814E-1F4D944A5201}"/>
              </a:ext>
            </a:extLst>
          </p:cNvPr>
          <p:cNvSpPr txBox="1">
            <a:spLocks noChangeArrowheads="1"/>
          </p:cNvSpPr>
          <p:nvPr/>
        </p:nvSpPr>
        <p:spPr bwMode="auto">
          <a:xfrm>
            <a:off x="76200" y="2667000"/>
            <a:ext cx="2613025" cy="1590675"/>
          </a:xfrm>
          <a:prstGeom prst="rect">
            <a:avLst/>
          </a:prstGeom>
          <a:solidFill>
            <a:srgbClr val="FFFF99"/>
          </a:solidFill>
          <a:ln w="38100" algn="ctr">
            <a:solidFill>
              <a:srgbClr val="0066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The </a:t>
            </a:r>
            <a:r>
              <a:rPr lang="en-US" altLang="en-US" sz="2400" u="sng"/>
              <a:t>balance</a:t>
            </a:r>
            <a:r>
              <a:rPr lang="en-US" altLang="en-US" sz="2400"/>
              <a:t> then</a:t>
            </a:r>
            <a:br>
              <a:rPr lang="en-US" altLang="en-US" sz="2400"/>
            </a:br>
            <a:r>
              <a:rPr lang="en-US" altLang="en-US" sz="2400"/>
              <a:t>“decides” whether </a:t>
            </a:r>
            <a:br>
              <a:rPr lang="en-US" altLang="en-US" sz="2400"/>
            </a:br>
            <a:r>
              <a:rPr lang="en-US" altLang="en-US" sz="2400"/>
              <a:t>to tip left, tip right, </a:t>
            </a:r>
            <a:br>
              <a:rPr lang="en-US" altLang="en-US" sz="2400"/>
            </a:br>
            <a:r>
              <a:rPr lang="en-US" altLang="en-US" sz="2400"/>
              <a:t>or stay balanced.</a:t>
            </a:r>
          </a:p>
        </p:txBody>
      </p:sp>
      <p:sp>
        <p:nvSpPr>
          <p:cNvPr id="138260" name="Text Box 65">
            <a:extLst>
              <a:ext uri="{FF2B5EF4-FFF2-40B4-BE49-F238E27FC236}">
                <a16:creationId xmlns:a16="http://schemas.microsoft.com/office/drawing/2014/main" id="{C66A4EE5-24D6-4863-93A7-DD562B7FBC3B}"/>
              </a:ext>
            </a:extLst>
          </p:cNvPr>
          <p:cNvSpPr txBox="1">
            <a:spLocks noChangeArrowheads="1"/>
          </p:cNvSpPr>
          <p:nvPr/>
        </p:nvSpPr>
        <p:spPr bwMode="auto">
          <a:xfrm>
            <a:off x="6324600" y="2590800"/>
            <a:ext cx="2862263" cy="1590675"/>
          </a:xfrm>
          <a:prstGeom prst="rect">
            <a:avLst/>
          </a:prstGeom>
          <a:solidFill>
            <a:srgbClr val="FFFF99"/>
          </a:solidFill>
          <a:ln w="38100" algn="ctr">
            <a:solidFill>
              <a:srgbClr val="0066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2400"/>
              <a:t>A given sequence of</a:t>
            </a:r>
            <a:br>
              <a:rPr lang="en-US" altLang="en-US" sz="2400"/>
            </a:br>
            <a:r>
              <a:rPr lang="en-US" altLang="en-US" sz="2400"/>
              <a:t>weighings thus yields</a:t>
            </a:r>
            <a:br>
              <a:rPr lang="en-US" altLang="en-US" sz="2400"/>
            </a:br>
            <a:r>
              <a:rPr lang="en-US" altLang="en-US" sz="2400"/>
              <a:t>a decision tree with</a:t>
            </a:r>
            <a:br>
              <a:rPr lang="en-US" altLang="en-US" sz="2400"/>
            </a:br>
            <a:r>
              <a:rPr lang="en-US" altLang="en-US" sz="2400"/>
              <a:t>branching factor 3.</a:t>
            </a:r>
          </a:p>
        </p:txBody>
      </p:sp>
      <p:grpSp>
        <p:nvGrpSpPr>
          <p:cNvPr id="138261" name="Group 66">
            <a:extLst>
              <a:ext uri="{FF2B5EF4-FFF2-40B4-BE49-F238E27FC236}">
                <a16:creationId xmlns:a16="http://schemas.microsoft.com/office/drawing/2014/main" id="{5C428D25-394E-47EE-9AC8-52EF5470B625}"/>
              </a:ext>
            </a:extLst>
          </p:cNvPr>
          <p:cNvGrpSpPr>
            <a:grpSpLocks/>
          </p:cNvGrpSpPr>
          <p:nvPr/>
        </p:nvGrpSpPr>
        <p:grpSpPr bwMode="auto">
          <a:xfrm>
            <a:off x="3733800" y="4953000"/>
            <a:ext cx="2057400" cy="685800"/>
            <a:chOff x="4128" y="3360"/>
            <a:chExt cx="1296" cy="432"/>
          </a:xfrm>
        </p:grpSpPr>
        <p:sp>
          <p:nvSpPr>
            <p:cNvPr id="138281" name="AutoShape 49">
              <a:extLst>
                <a:ext uri="{FF2B5EF4-FFF2-40B4-BE49-F238E27FC236}">
                  <a16:creationId xmlns:a16="http://schemas.microsoft.com/office/drawing/2014/main" id="{81C5E72D-F121-4DC8-BA0B-2D6868757E54}"/>
                </a:ext>
              </a:extLst>
            </p:cNvPr>
            <p:cNvSpPr>
              <a:spLocks noChangeArrowheads="1"/>
            </p:cNvSpPr>
            <p:nvPr/>
          </p:nvSpPr>
          <p:spPr bwMode="auto">
            <a:xfrm>
              <a:off x="4650" y="3540"/>
              <a:ext cx="252" cy="252"/>
            </a:xfrm>
            <a:prstGeom prst="triangle">
              <a:avLst>
                <a:gd name="adj" fmla="val 50000"/>
              </a:avLst>
            </a:prstGeom>
            <a:solidFill>
              <a:schemeClr val="accent1"/>
            </a:solidFill>
            <a:ln w="38100" algn="ctr">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grpSp>
          <p:nvGrpSpPr>
            <p:cNvPr id="138282" name="Group 56">
              <a:extLst>
                <a:ext uri="{FF2B5EF4-FFF2-40B4-BE49-F238E27FC236}">
                  <a16:creationId xmlns:a16="http://schemas.microsoft.com/office/drawing/2014/main" id="{B38C853F-F55D-4209-959E-1E652B599F9A}"/>
                </a:ext>
              </a:extLst>
            </p:cNvPr>
            <p:cNvGrpSpPr>
              <a:grpSpLocks/>
            </p:cNvGrpSpPr>
            <p:nvPr/>
          </p:nvGrpSpPr>
          <p:grpSpPr bwMode="auto">
            <a:xfrm rot="731019">
              <a:off x="4128" y="3360"/>
              <a:ext cx="1296" cy="180"/>
              <a:chOff x="3744" y="3120"/>
              <a:chExt cx="1296" cy="180"/>
            </a:xfrm>
          </p:grpSpPr>
          <p:sp>
            <p:nvSpPr>
              <p:cNvPr id="138283" name="AutoShape 47">
                <a:extLst>
                  <a:ext uri="{FF2B5EF4-FFF2-40B4-BE49-F238E27FC236}">
                    <a16:creationId xmlns:a16="http://schemas.microsoft.com/office/drawing/2014/main" id="{C7378A83-2AC0-47D9-A4A5-697FAB45B236}"/>
                  </a:ext>
                </a:extLst>
              </p:cNvPr>
              <p:cNvSpPr>
                <a:spLocks noChangeArrowheads="1"/>
              </p:cNvSpPr>
              <p:nvPr/>
            </p:nvSpPr>
            <p:spPr bwMode="auto">
              <a:xfrm>
                <a:off x="3744" y="3156"/>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84" name="Rectangle 48">
                <a:extLst>
                  <a:ext uri="{FF2B5EF4-FFF2-40B4-BE49-F238E27FC236}">
                    <a16:creationId xmlns:a16="http://schemas.microsoft.com/office/drawing/2014/main" id="{B686F77A-CAC0-4251-A243-58E4E5BEB4A1}"/>
                  </a:ext>
                </a:extLst>
              </p:cNvPr>
              <p:cNvSpPr>
                <a:spLocks noChangeArrowheads="1"/>
              </p:cNvSpPr>
              <p:nvPr/>
            </p:nvSpPr>
            <p:spPr bwMode="auto">
              <a:xfrm>
                <a:off x="3744" y="3228"/>
                <a:ext cx="1296" cy="72"/>
              </a:xfrm>
              <a:prstGeom prst="rect">
                <a:avLst/>
              </a:prstGeom>
              <a:solidFill>
                <a:schemeClr val="accent1"/>
              </a:solidFill>
              <a:ln w="38100" algn="ctr">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85" name="AutoShape 50">
                <a:extLst>
                  <a:ext uri="{FF2B5EF4-FFF2-40B4-BE49-F238E27FC236}">
                    <a16:creationId xmlns:a16="http://schemas.microsoft.com/office/drawing/2014/main" id="{63655CCC-E07D-47DC-9BEB-DD7EA17AF1A7}"/>
                  </a:ext>
                </a:extLst>
              </p:cNvPr>
              <p:cNvSpPr>
                <a:spLocks noChangeArrowheads="1"/>
              </p:cNvSpPr>
              <p:nvPr/>
            </p:nvSpPr>
            <p:spPr bwMode="auto">
              <a:xfrm>
                <a:off x="3960" y="3156"/>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86" name="AutoShape 51">
                <a:extLst>
                  <a:ext uri="{FF2B5EF4-FFF2-40B4-BE49-F238E27FC236}">
                    <a16:creationId xmlns:a16="http://schemas.microsoft.com/office/drawing/2014/main" id="{8ABCCF72-8A79-4C30-9DCC-8ED532FFCE95}"/>
                  </a:ext>
                </a:extLst>
              </p:cNvPr>
              <p:cNvSpPr>
                <a:spLocks noChangeArrowheads="1"/>
              </p:cNvSpPr>
              <p:nvPr/>
            </p:nvSpPr>
            <p:spPr bwMode="auto">
              <a:xfrm>
                <a:off x="3852" y="3120"/>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87" name="AutoShape 52">
                <a:extLst>
                  <a:ext uri="{FF2B5EF4-FFF2-40B4-BE49-F238E27FC236}">
                    <a16:creationId xmlns:a16="http://schemas.microsoft.com/office/drawing/2014/main" id="{CF774B8E-C8E6-48D6-9646-52A2C6F6783F}"/>
                  </a:ext>
                </a:extLst>
              </p:cNvPr>
              <p:cNvSpPr>
                <a:spLocks noChangeArrowheads="1"/>
              </p:cNvSpPr>
              <p:nvPr/>
            </p:nvSpPr>
            <p:spPr bwMode="auto">
              <a:xfrm>
                <a:off x="4608" y="3156"/>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88" name="AutoShape 53">
                <a:extLst>
                  <a:ext uri="{FF2B5EF4-FFF2-40B4-BE49-F238E27FC236}">
                    <a16:creationId xmlns:a16="http://schemas.microsoft.com/office/drawing/2014/main" id="{EA45FCA1-4DCB-4889-87BA-813500E62BAD}"/>
                  </a:ext>
                </a:extLst>
              </p:cNvPr>
              <p:cNvSpPr>
                <a:spLocks noChangeArrowheads="1"/>
              </p:cNvSpPr>
              <p:nvPr/>
            </p:nvSpPr>
            <p:spPr bwMode="auto">
              <a:xfrm>
                <a:off x="4824" y="3156"/>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89" name="AutoShape 54">
                <a:extLst>
                  <a:ext uri="{FF2B5EF4-FFF2-40B4-BE49-F238E27FC236}">
                    <a16:creationId xmlns:a16="http://schemas.microsoft.com/office/drawing/2014/main" id="{E92A0403-3638-4663-AEF5-133F17FC8961}"/>
                  </a:ext>
                </a:extLst>
              </p:cNvPr>
              <p:cNvSpPr>
                <a:spLocks noChangeArrowheads="1"/>
              </p:cNvSpPr>
              <p:nvPr/>
            </p:nvSpPr>
            <p:spPr bwMode="auto">
              <a:xfrm>
                <a:off x="4716" y="3120"/>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grpSp>
      </p:grpSp>
      <p:grpSp>
        <p:nvGrpSpPr>
          <p:cNvPr id="138262" name="Group 37">
            <a:extLst>
              <a:ext uri="{FF2B5EF4-FFF2-40B4-BE49-F238E27FC236}">
                <a16:creationId xmlns:a16="http://schemas.microsoft.com/office/drawing/2014/main" id="{07C10A1F-53F7-4A10-A67C-337638A6CF02}"/>
              </a:ext>
            </a:extLst>
          </p:cNvPr>
          <p:cNvGrpSpPr>
            <a:grpSpLocks/>
          </p:cNvGrpSpPr>
          <p:nvPr/>
        </p:nvGrpSpPr>
        <p:grpSpPr bwMode="auto">
          <a:xfrm>
            <a:off x="6248400" y="5029200"/>
            <a:ext cx="2057400" cy="685800"/>
            <a:chOff x="2112" y="3072"/>
            <a:chExt cx="1728" cy="576"/>
          </a:xfrm>
        </p:grpSpPr>
        <p:sp>
          <p:nvSpPr>
            <p:cNvPr id="138273" name="AutoShape 38">
              <a:extLst>
                <a:ext uri="{FF2B5EF4-FFF2-40B4-BE49-F238E27FC236}">
                  <a16:creationId xmlns:a16="http://schemas.microsoft.com/office/drawing/2014/main" id="{DCB1FD16-3235-4417-91D7-939363241420}"/>
                </a:ext>
              </a:extLst>
            </p:cNvPr>
            <p:cNvSpPr>
              <a:spLocks noChangeArrowheads="1"/>
            </p:cNvSpPr>
            <p:nvPr/>
          </p:nvSpPr>
          <p:spPr bwMode="auto">
            <a:xfrm>
              <a:off x="2112" y="3120"/>
              <a:ext cx="288" cy="96"/>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74" name="Rectangle 39">
              <a:extLst>
                <a:ext uri="{FF2B5EF4-FFF2-40B4-BE49-F238E27FC236}">
                  <a16:creationId xmlns:a16="http://schemas.microsoft.com/office/drawing/2014/main" id="{AB83FE1D-0F74-4512-8812-5E63376F1A4D}"/>
                </a:ext>
              </a:extLst>
            </p:cNvPr>
            <p:cNvSpPr>
              <a:spLocks noChangeArrowheads="1"/>
            </p:cNvSpPr>
            <p:nvPr/>
          </p:nvSpPr>
          <p:spPr bwMode="auto">
            <a:xfrm>
              <a:off x="2112" y="3216"/>
              <a:ext cx="1728" cy="96"/>
            </a:xfrm>
            <a:prstGeom prst="rect">
              <a:avLst/>
            </a:prstGeom>
            <a:solidFill>
              <a:schemeClr val="accent1"/>
            </a:solidFill>
            <a:ln w="38100" algn="ctr">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75" name="AutoShape 40">
              <a:extLst>
                <a:ext uri="{FF2B5EF4-FFF2-40B4-BE49-F238E27FC236}">
                  <a16:creationId xmlns:a16="http://schemas.microsoft.com/office/drawing/2014/main" id="{180A8029-C29E-4FE4-80B3-2B3CA0E858FA}"/>
                </a:ext>
              </a:extLst>
            </p:cNvPr>
            <p:cNvSpPr>
              <a:spLocks noChangeArrowheads="1"/>
            </p:cNvSpPr>
            <p:nvPr/>
          </p:nvSpPr>
          <p:spPr bwMode="auto">
            <a:xfrm>
              <a:off x="2808" y="3312"/>
              <a:ext cx="336" cy="336"/>
            </a:xfrm>
            <a:prstGeom prst="triangle">
              <a:avLst>
                <a:gd name="adj" fmla="val 50000"/>
              </a:avLst>
            </a:prstGeom>
            <a:solidFill>
              <a:schemeClr val="accent1"/>
            </a:solidFill>
            <a:ln w="38100" algn="ctr">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76" name="AutoShape 41">
              <a:extLst>
                <a:ext uri="{FF2B5EF4-FFF2-40B4-BE49-F238E27FC236}">
                  <a16:creationId xmlns:a16="http://schemas.microsoft.com/office/drawing/2014/main" id="{EFB32706-F00B-4566-B4BC-E3A5FB74C9B4}"/>
                </a:ext>
              </a:extLst>
            </p:cNvPr>
            <p:cNvSpPr>
              <a:spLocks noChangeArrowheads="1"/>
            </p:cNvSpPr>
            <p:nvPr/>
          </p:nvSpPr>
          <p:spPr bwMode="auto">
            <a:xfrm>
              <a:off x="2400" y="3120"/>
              <a:ext cx="288" cy="96"/>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77" name="AutoShape 42">
              <a:extLst>
                <a:ext uri="{FF2B5EF4-FFF2-40B4-BE49-F238E27FC236}">
                  <a16:creationId xmlns:a16="http://schemas.microsoft.com/office/drawing/2014/main" id="{CDCDB23F-4519-4AEA-A984-8F205A75701C}"/>
                </a:ext>
              </a:extLst>
            </p:cNvPr>
            <p:cNvSpPr>
              <a:spLocks noChangeArrowheads="1"/>
            </p:cNvSpPr>
            <p:nvPr/>
          </p:nvSpPr>
          <p:spPr bwMode="auto">
            <a:xfrm>
              <a:off x="2256" y="3072"/>
              <a:ext cx="288" cy="96"/>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78" name="AutoShape 43">
              <a:extLst>
                <a:ext uri="{FF2B5EF4-FFF2-40B4-BE49-F238E27FC236}">
                  <a16:creationId xmlns:a16="http://schemas.microsoft.com/office/drawing/2014/main" id="{F9792978-3F7B-45B7-B1CA-A8FC82908F76}"/>
                </a:ext>
              </a:extLst>
            </p:cNvPr>
            <p:cNvSpPr>
              <a:spLocks noChangeArrowheads="1"/>
            </p:cNvSpPr>
            <p:nvPr/>
          </p:nvSpPr>
          <p:spPr bwMode="auto">
            <a:xfrm>
              <a:off x="3264" y="3120"/>
              <a:ext cx="288" cy="96"/>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79" name="AutoShape 44">
              <a:extLst>
                <a:ext uri="{FF2B5EF4-FFF2-40B4-BE49-F238E27FC236}">
                  <a16:creationId xmlns:a16="http://schemas.microsoft.com/office/drawing/2014/main" id="{53D766A7-7294-4DF9-937C-3326F4D620D5}"/>
                </a:ext>
              </a:extLst>
            </p:cNvPr>
            <p:cNvSpPr>
              <a:spLocks noChangeArrowheads="1"/>
            </p:cNvSpPr>
            <p:nvPr/>
          </p:nvSpPr>
          <p:spPr bwMode="auto">
            <a:xfrm>
              <a:off x="3552" y="3120"/>
              <a:ext cx="288" cy="96"/>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80" name="AutoShape 45">
              <a:extLst>
                <a:ext uri="{FF2B5EF4-FFF2-40B4-BE49-F238E27FC236}">
                  <a16:creationId xmlns:a16="http://schemas.microsoft.com/office/drawing/2014/main" id="{C4861F06-C964-4163-95CA-3CCBF8260B75}"/>
                </a:ext>
              </a:extLst>
            </p:cNvPr>
            <p:cNvSpPr>
              <a:spLocks noChangeArrowheads="1"/>
            </p:cNvSpPr>
            <p:nvPr/>
          </p:nvSpPr>
          <p:spPr bwMode="auto">
            <a:xfrm>
              <a:off x="3408" y="3072"/>
              <a:ext cx="288" cy="96"/>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grpSp>
      <p:grpSp>
        <p:nvGrpSpPr>
          <p:cNvPr id="138263" name="Group 67">
            <a:extLst>
              <a:ext uri="{FF2B5EF4-FFF2-40B4-BE49-F238E27FC236}">
                <a16:creationId xmlns:a16="http://schemas.microsoft.com/office/drawing/2014/main" id="{9857E6D4-9917-4ED5-9D06-94FDA3D2EACF}"/>
              </a:ext>
            </a:extLst>
          </p:cNvPr>
          <p:cNvGrpSpPr>
            <a:grpSpLocks/>
          </p:cNvGrpSpPr>
          <p:nvPr/>
        </p:nvGrpSpPr>
        <p:grpSpPr bwMode="auto">
          <a:xfrm>
            <a:off x="1066800" y="4800600"/>
            <a:ext cx="2057400" cy="685800"/>
            <a:chOff x="480" y="3360"/>
            <a:chExt cx="1296" cy="432"/>
          </a:xfrm>
        </p:grpSpPr>
        <p:sp>
          <p:nvSpPr>
            <p:cNvPr id="138264" name="AutoShape 22">
              <a:extLst>
                <a:ext uri="{FF2B5EF4-FFF2-40B4-BE49-F238E27FC236}">
                  <a16:creationId xmlns:a16="http://schemas.microsoft.com/office/drawing/2014/main" id="{F01C98E7-44D7-4134-A7DC-23C7EA352ECA}"/>
                </a:ext>
              </a:extLst>
            </p:cNvPr>
            <p:cNvSpPr>
              <a:spLocks noChangeArrowheads="1"/>
            </p:cNvSpPr>
            <p:nvPr/>
          </p:nvSpPr>
          <p:spPr bwMode="auto">
            <a:xfrm>
              <a:off x="1002" y="3540"/>
              <a:ext cx="252" cy="252"/>
            </a:xfrm>
            <a:prstGeom prst="triangle">
              <a:avLst>
                <a:gd name="adj" fmla="val 50000"/>
              </a:avLst>
            </a:prstGeom>
            <a:solidFill>
              <a:schemeClr val="accent1"/>
            </a:solidFill>
            <a:ln w="38100" algn="ctr">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grpSp>
          <p:nvGrpSpPr>
            <p:cNvPr id="138265" name="Group 55">
              <a:extLst>
                <a:ext uri="{FF2B5EF4-FFF2-40B4-BE49-F238E27FC236}">
                  <a16:creationId xmlns:a16="http://schemas.microsoft.com/office/drawing/2014/main" id="{EE343562-9153-411B-89A1-A65C4DB30296}"/>
                </a:ext>
              </a:extLst>
            </p:cNvPr>
            <p:cNvGrpSpPr>
              <a:grpSpLocks/>
            </p:cNvGrpSpPr>
            <p:nvPr/>
          </p:nvGrpSpPr>
          <p:grpSpPr bwMode="auto">
            <a:xfrm rot="-638628">
              <a:off x="480" y="3360"/>
              <a:ext cx="1296" cy="180"/>
              <a:chOff x="672" y="3120"/>
              <a:chExt cx="1296" cy="180"/>
            </a:xfrm>
          </p:grpSpPr>
          <p:sp>
            <p:nvSpPr>
              <p:cNvPr id="138266" name="AutoShape 20">
                <a:extLst>
                  <a:ext uri="{FF2B5EF4-FFF2-40B4-BE49-F238E27FC236}">
                    <a16:creationId xmlns:a16="http://schemas.microsoft.com/office/drawing/2014/main" id="{5A4CE828-802B-402A-84AA-AB32A7711A95}"/>
                  </a:ext>
                </a:extLst>
              </p:cNvPr>
              <p:cNvSpPr>
                <a:spLocks noChangeArrowheads="1"/>
              </p:cNvSpPr>
              <p:nvPr/>
            </p:nvSpPr>
            <p:spPr bwMode="auto">
              <a:xfrm>
                <a:off x="672" y="3156"/>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67" name="Rectangle 21">
                <a:extLst>
                  <a:ext uri="{FF2B5EF4-FFF2-40B4-BE49-F238E27FC236}">
                    <a16:creationId xmlns:a16="http://schemas.microsoft.com/office/drawing/2014/main" id="{01A9F7CC-4F45-4D76-B7CC-0649FAD7F75B}"/>
                  </a:ext>
                </a:extLst>
              </p:cNvPr>
              <p:cNvSpPr>
                <a:spLocks noChangeArrowheads="1"/>
              </p:cNvSpPr>
              <p:nvPr/>
            </p:nvSpPr>
            <p:spPr bwMode="auto">
              <a:xfrm>
                <a:off x="672" y="3228"/>
                <a:ext cx="1296" cy="72"/>
              </a:xfrm>
              <a:prstGeom prst="rect">
                <a:avLst/>
              </a:prstGeom>
              <a:solidFill>
                <a:schemeClr val="accent1"/>
              </a:solidFill>
              <a:ln w="38100" algn="ctr">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68" name="AutoShape 23">
                <a:extLst>
                  <a:ext uri="{FF2B5EF4-FFF2-40B4-BE49-F238E27FC236}">
                    <a16:creationId xmlns:a16="http://schemas.microsoft.com/office/drawing/2014/main" id="{922BAAF8-89C1-4FB9-AE2A-02F8E86CEE40}"/>
                  </a:ext>
                </a:extLst>
              </p:cNvPr>
              <p:cNvSpPr>
                <a:spLocks noChangeArrowheads="1"/>
              </p:cNvSpPr>
              <p:nvPr/>
            </p:nvSpPr>
            <p:spPr bwMode="auto">
              <a:xfrm>
                <a:off x="888" y="3156"/>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69" name="AutoShape 24">
                <a:extLst>
                  <a:ext uri="{FF2B5EF4-FFF2-40B4-BE49-F238E27FC236}">
                    <a16:creationId xmlns:a16="http://schemas.microsoft.com/office/drawing/2014/main" id="{97C0832A-0441-4E0C-B450-E8CC662D4305}"/>
                  </a:ext>
                </a:extLst>
              </p:cNvPr>
              <p:cNvSpPr>
                <a:spLocks noChangeArrowheads="1"/>
              </p:cNvSpPr>
              <p:nvPr/>
            </p:nvSpPr>
            <p:spPr bwMode="auto">
              <a:xfrm>
                <a:off x="780" y="3120"/>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70" name="AutoShape 25">
                <a:extLst>
                  <a:ext uri="{FF2B5EF4-FFF2-40B4-BE49-F238E27FC236}">
                    <a16:creationId xmlns:a16="http://schemas.microsoft.com/office/drawing/2014/main" id="{D9DEC5D6-EE89-4C6E-B3FE-A203FA19603B}"/>
                  </a:ext>
                </a:extLst>
              </p:cNvPr>
              <p:cNvSpPr>
                <a:spLocks noChangeArrowheads="1"/>
              </p:cNvSpPr>
              <p:nvPr/>
            </p:nvSpPr>
            <p:spPr bwMode="auto">
              <a:xfrm>
                <a:off x="1536" y="3156"/>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71" name="AutoShape 26">
                <a:extLst>
                  <a:ext uri="{FF2B5EF4-FFF2-40B4-BE49-F238E27FC236}">
                    <a16:creationId xmlns:a16="http://schemas.microsoft.com/office/drawing/2014/main" id="{61755BB5-3E86-4196-83E8-C3461D16BBC9}"/>
                  </a:ext>
                </a:extLst>
              </p:cNvPr>
              <p:cNvSpPr>
                <a:spLocks noChangeArrowheads="1"/>
              </p:cNvSpPr>
              <p:nvPr/>
            </p:nvSpPr>
            <p:spPr bwMode="auto">
              <a:xfrm>
                <a:off x="1752" y="3156"/>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38272" name="AutoShape 27">
                <a:extLst>
                  <a:ext uri="{FF2B5EF4-FFF2-40B4-BE49-F238E27FC236}">
                    <a16:creationId xmlns:a16="http://schemas.microsoft.com/office/drawing/2014/main" id="{7A30B4E3-C023-4F54-9262-A3E3D6EAEA09}"/>
                  </a:ext>
                </a:extLst>
              </p:cNvPr>
              <p:cNvSpPr>
                <a:spLocks noChangeArrowheads="1"/>
              </p:cNvSpPr>
              <p:nvPr/>
            </p:nvSpPr>
            <p:spPr bwMode="auto">
              <a:xfrm>
                <a:off x="1644" y="3120"/>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gr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Date Placeholder 3">
            <a:extLst>
              <a:ext uri="{FF2B5EF4-FFF2-40B4-BE49-F238E27FC236}">
                <a16:creationId xmlns:a16="http://schemas.microsoft.com/office/drawing/2014/main" id="{456FED16-2803-438A-B25A-205092725E9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47534356-A50C-4318-88B5-FFFC9601D936}"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40291" name="Footer Placeholder 4">
            <a:extLst>
              <a:ext uri="{FF2B5EF4-FFF2-40B4-BE49-F238E27FC236}">
                <a16:creationId xmlns:a16="http://schemas.microsoft.com/office/drawing/2014/main" id="{02AD43A7-9260-4923-B5E6-99758B189FB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40292" name="Slide Number Placeholder 5">
            <a:extLst>
              <a:ext uri="{FF2B5EF4-FFF2-40B4-BE49-F238E27FC236}">
                <a16:creationId xmlns:a16="http://schemas.microsoft.com/office/drawing/2014/main" id="{7E6B3BD3-30A9-41E5-9CEC-52E355442E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DC391C44-B4B0-4FCB-BC65-3FBB07C81754}" type="slidenum">
              <a:rPr lang="en-US" altLang="en-US" sz="1400">
                <a:solidFill>
                  <a:schemeClr val="bg1"/>
                </a:solidFill>
              </a:rPr>
              <a:pPr>
                <a:spcBef>
                  <a:spcPct val="0"/>
                </a:spcBef>
                <a:buFontTx/>
                <a:buNone/>
              </a:pPr>
              <a:t>69</a:t>
            </a:fld>
            <a:endParaRPr lang="en-US" altLang="en-US" sz="1400">
              <a:solidFill>
                <a:schemeClr val="bg1"/>
              </a:solidFill>
            </a:endParaRPr>
          </a:p>
        </p:txBody>
      </p:sp>
      <p:sp>
        <p:nvSpPr>
          <p:cNvPr id="140293" name="Rectangle 2">
            <a:extLst>
              <a:ext uri="{FF2B5EF4-FFF2-40B4-BE49-F238E27FC236}">
                <a16:creationId xmlns:a16="http://schemas.microsoft.com/office/drawing/2014/main" id="{2BC4412D-5E57-4D19-8E9D-206D8AAEF962}"/>
              </a:ext>
            </a:extLst>
          </p:cNvPr>
          <p:cNvSpPr>
            <a:spLocks noGrp="1" noChangeArrowheads="1"/>
          </p:cNvSpPr>
          <p:nvPr>
            <p:ph type="title"/>
          </p:nvPr>
        </p:nvSpPr>
        <p:spPr/>
        <p:txBody>
          <a:bodyPr/>
          <a:lstStyle/>
          <a:p>
            <a:r>
              <a:rPr lang="en-US" altLang="en-US" sz="4000"/>
              <a:t>Cây quyết định cân đồng xu</a:t>
            </a:r>
            <a:br>
              <a:rPr lang="en-US" altLang="en-US" sz="4000"/>
            </a:br>
            <a:r>
              <a:rPr lang="en-US" altLang="en-US" sz="4000"/>
              <a:t>Coin Balancing Decision Tree</a:t>
            </a:r>
          </a:p>
        </p:txBody>
      </p:sp>
      <p:sp>
        <p:nvSpPr>
          <p:cNvPr id="870403" name="Rectangle 3">
            <a:extLst>
              <a:ext uri="{FF2B5EF4-FFF2-40B4-BE49-F238E27FC236}">
                <a16:creationId xmlns:a16="http://schemas.microsoft.com/office/drawing/2014/main" id="{2406CC5C-5337-402E-8F39-460011933647}"/>
              </a:ext>
            </a:extLst>
          </p:cNvPr>
          <p:cNvSpPr>
            <a:spLocks noGrp="1" noChangeArrowheads="1"/>
          </p:cNvSpPr>
          <p:nvPr>
            <p:ph type="body" idx="1"/>
          </p:nvPr>
        </p:nvSpPr>
        <p:spPr/>
        <p:txBody>
          <a:bodyPr/>
          <a:lstStyle/>
          <a:p>
            <a:pPr>
              <a:defRPr/>
            </a:pPr>
            <a:r>
              <a:rPr lang="en-US" dirty="0" err="1"/>
              <a:t>Đây</a:t>
            </a:r>
            <a:r>
              <a:rPr lang="en-US" dirty="0"/>
              <a:t> </a:t>
            </a:r>
            <a:r>
              <a:rPr lang="en-US" dirty="0" err="1"/>
              <a:t>là</a:t>
            </a:r>
            <a:r>
              <a:rPr lang="en-US" dirty="0"/>
              <a:t> </a:t>
            </a:r>
            <a:r>
              <a:rPr lang="en-US" dirty="0" err="1"/>
              <a:t>cây</a:t>
            </a:r>
            <a:r>
              <a:rPr lang="en-US" dirty="0"/>
              <a:t> </a:t>
            </a:r>
            <a:r>
              <a:rPr lang="en-US" dirty="0" err="1"/>
              <a:t>biểu</a:t>
            </a:r>
            <a:r>
              <a:rPr lang="en-US" dirty="0"/>
              <a:t> </a:t>
            </a:r>
            <a:r>
              <a:rPr lang="en-US" dirty="0" err="1"/>
              <a:t>diễn</a:t>
            </a:r>
            <a:r>
              <a:rPr lang="en-US" dirty="0"/>
              <a:t> </a:t>
            </a:r>
            <a:r>
              <a:rPr lang="en-US" dirty="0" err="1"/>
              <a:t>cho</a:t>
            </a:r>
            <a:r>
              <a:rPr lang="en-US" dirty="0"/>
              <a:t> t/h </a:t>
            </a:r>
            <a:r>
              <a:rPr lang="en-US" dirty="0" err="1"/>
              <a:t>bài</a:t>
            </a:r>
            <a:r>
              <a:rPr lang="en-US" dirty="0"/>
              <a:t> </a:t>
            </a:r>
            <a:r>
              <a:rPr lang="en-US" dirty="0" err="1"/>
              <a:t>toán</a:t>
            </a:r>
            <a:r>
              <a:rPr lang="en-US" dirty="0"/>
              <a:t> </a:t>
            </a:r>
            <a:r>
              <a:rPr lang="en-US" dirty="0" err="1"/>
              <a:t>cân</a:t>
            </a:r>
            <a:r>
              <a:rPr lang="en-US" dirty="0"/>
              <a:t> </a:t>
            </a:r>
            <a:r>
              <a:rPr lang="en-US" dirty="0" err="1"/>
              <a:t>đồng</a:t>
            </a:r>
            <a:r>
              <a:rPr lang="en-US" dirty="0"/>
              <a:t> </a:t>
            </a:r>
            <a:r>
              <a:rPr lang="en-US" dirty="0" err="1"/>
              <a:t>xu</a:t>
            </a:r>
            <a:r>
              <a:rPr lang="en-US" dirty="0"/>
              <a:t>:</a:t>
            </a:r>
          </a:p>
        </p:txBody>
      </p:sp>
      <p:sp>
        <p:nvSpPr>
          <p:cNvPr id="140295" name="Text Box 4">
            <a:extLst>
              <a:ext uri="{FF2B5EF4-FFF2-40B4-BE49-F238E27FC236}">
                <a16:creationId xmlns:a16="http://schemas.microsoft.com/office/drawing/2014/main" id="{AB4FCD37-698E-429E-B80B-8AFE2DA0AB9F}"/>
              </a:ext>
            </a:extLst>
          </p:cNvPr>
          <p:cNvSpPr txBox="1">
            <a:spLocks noChangeArrowheads="1"/>
          </p:cNvSpPr>
          <p:nvPr/>
        </p:nvSpPr>
        <p:spPr bwMode="auto">
          <a:xfrm>
            <a:off x="3638550" y="2971800"/>
            <a:ext cx="1560513" cy="495300"/>
          </a:xfrm>
          <a:prstGeom prst="rect">
            <a:avLst/>
          </a:prstGeom>
          <a:solidFill>
            <a:srgbClr val="FFFF66"/>
          </a:solidFill>
          <a:ln w="38100" algn="ctr">
            <a:solidFill>
              <a:srgbClr val="0066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123 vs 456</a:t>
            </a:r>
          </a:p>
        </p:txBody>
      </p:sp>
      <p:sp>
        <p:nvSpPr>
          <p:cNvPr id="140296" name="Text Box 5">
            <a:extLst>
              <a:ext uri="{FF2B5EF4-FFF2-40B4-BE49-F238E27FC236}">
                <a16:creationId xmlns:a16="http://schemas.microsoft.com/office/drawing/2014/main" id="{D24348A4-DA02-45F1-8333-8C261E3F4F77}"/>
              </a:ext>
            </a:extLst>
          </p:cNvPr>
          <p:cNvSpPr txBox="1">
            <a:spLocks noChangeArrowheads="1"/>
          </p:cNvSpPr>
          <p:nvPr/>
        </p:nvSpPr>
        <p:spPr bwMode="auto">
          <a:xfrm>
            <a:off x="2362200" y="4572000"/>
            <a:ext cx="1027113" cy="495300"/>
          </a:xfrm>
          <a:prstGeom prst="rect">
            <a:avLst/>
          </a:prstGeom>
          <a:solidFill>
            <a:srgbClr val="FFFF66"/>
          </a:solidFill>
          <a:ln w="38100" algn="ctr">
            <a:solidFill>
              <a:srgbClr val="0066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1 vs. 2</a:t>
            </a:r>
          </a:p>
        </p:txBody>
      </p:sp>
      <p:sp>
        <p:nvSpPr>
          <p:cNvPr id="140297" name="Line 6">
            <a:extLst>
              <a:ext uri="{FF2B5EF4-FFF2-40B4-BE49-F238E27FC236}">
                <a16:creationId xmlns:a16="http://schemas.microsoft.com/office/drawing/2014/main" id="{1FF07D7C-F6D6-4D18-BA25-EFC628CF6A5E}"/>
              </a:ext>
            </a:extLst>
          </p:cNvPr>
          <p:cNvSpPr>
            <a:spLocks noChangeShapeType="1"/>
          </p:cNvSpPr>
          <p:nvPr/>
        </p:nvSpPr>
        <p:spPr bwMode="auto">
          <a:xfrm flipH="1">
            <a:off x="2895600" y="3505200"/>
            <a:ext cx="914400" cy="1066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298" name="Text Box 7">
            <a:extLst>
              <a:ext uri="{FF2B5EF4-FFF2-40B4-BE49-F238E27FC236}">
                <a16:creationId xmlns:a16="http://schemas.microsoft.com/office/drawing/2014/main" id="{66D0435A-B050-4C53-B2D1-13EFC34EF72D}"/>
              </a:ext>
            </a:extLst>
          </p:cNvPr>
          <p:cNvSpPr txBox="1">
            <a:spLocks noChangeArrowheads="1"/>
          </p:cNvSpPr>
          <p:nvPr/>
        </p:nvSpPr>
        <p:spPr bwMode="auto">
          <a:xfrm>
            <a:off x="2819400" y="3048000"/>
            <a:ext cx="673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left:</a:t>
            </a:r>
          </a:p>
          <a:p>
            <a:pPr algn="ctr">
              <a:spcBef>
                <a:spcPct val="0"/>
              </a:spcBef>
              <a:buFontTx/>
              <a:buNone/>
            </a:pPr>
            <a:r>
              <a:rPr lang="en-US" altLang="en-US" sz="2400"/>
              <a:t>123</a:t>
            </a:r>
          </a:p>
        </p:txBody>
      </p:sp>
      <p:sp>
        <p:nvSpPr>
          <p:cNvPr id="140299" name="Text Box 8">
            <a:extLst>
              <a:ext uri="{FF2B5EF4-FFF2-40B4-BE49-F238E27FC236}">
                <a16:creationId xmlns:a16="http://schemas.microsoft.com/office/drawing/2014/main" id="{B0A12A95-50AE-4FEF-960D-7DA51EF9D66B}"/>
              </a:ext>
            </a:extLst>
          </p:cNvPr>
          <p:cNvSpPr txBox="1">
            <a:spLocks noChangeArrowheads="1"/>
          </p:cNvSpPr>
          <p:nvPr/>
        </p:nvSpPr>
        <p:spPr bwMode="auto">
          <a:xfrm>
            <a:off x="5280025" y="3352800"/>
            <a:ext cx="13493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balanced:</a:t>
            </a:r>
            <a:br>
              <a:rPr lang="en-US" altLang="en-US" sz="2400"/>
            </a:br>
            <a:r>
              <a:rPr lang="en-US" altLang="en-US" sz="2400"/>
              <a:t>78</a:t>
            </a:r>
          </a:p>
        </p:txBody>
      </p:sp>
      <p:sp>
        <p:nvSpPr>
          <p:cNvPr id="140300" name="Line 9">
            <a:extLst>
              <a:ext uri="{FF2B5EF4-FFF2-40B4-BE49-F238E27FC236}">
                <a16:creationId xmlns:a16="http://schemas.microsoft.com/office/drawing/2014/main" id="{D927E020-18B0-4CB2-9087-A0EDE2EDC02B}"/>
              </a:ext>
            </a:extLst>
          </p:cNvPr>
          <p:cNvSpPr>
            <a:spLocks noChangeShapeType="1"/>
          </p:cNvSpPr>
          <p:nvPr/>
        </p:nvSpPr>
        <p:spPr bwMode="auto">
          <a:xfrm flipH="1">
            <a:off x="4419600" y="3505200"/>
            <a:ext cx="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301" name="Text Box 10">
            <a:extLst>
              <a:ext uri="{FF2B5EF4-FFF2-40B4-BE49-F238E27FC236}">
                <a16:creationId xmlns:a16="http://schemas.microsoft.com/office/drawing/2014/main" id="{2B7D7B7C-D7C5-45A3-AAE9-860F50055BA6}"/>
              </a:ext>
            </a:extLst>
          </p:cNvPr>
          <p:cNvSpPr txBox="1">
            <a:spLocks noChangeArrowheads="1"/>
          </p:cNvSpPr>
          <p:nvPr/>
        </p:nvSpPr>
        <p:spPr bwMode="auto">
          <a:xfrm>
            <a:off x="3657600" y="3597275"/>
            <a:ext cx="8429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right:</a:t>
            </a:r>
          </a:p>
          <a:p>
            <a:pPr algn="ctr">
              <a:spcBef>
                <a:spcPct val="0"/>
              </a:spcBef>
              <a:buFontTx/>
              <a:buNone/>
            </a:pPr>
            <a:r>
              <a:rPr lang="en-US" altLang="en-US" sz="2400"/>
              <a:t>456</a:t>
            </a:r>
          </a:p>
        </p:txBody>
      </p:sp>
      <p:sp>
        <p:nvSpPr>
          <p:cNvPr id="140302" name="Text Box 11">
            <a:extLst>
              <a:ext uri="{FF2B5EF4-FFF2-40B4-BE49-F238E27FC236}">
                <a16:creationId xmlns:a16="http://schemas.microsoft.com/office/drawing/2014/main" id="{7B1E8BF8-71D3-4F37-B95F-F3D89A735761}"/>
              </a:ext>
            </a:extLst>
          </p:cNvPr>
          <p:cNvSpPr txBox="1">
            <a:spLocks noChangeArrowheads="1"/>
          </p:cNvSpPr>
          <p:nvPr/>
        </p:nvSpPr>
        <p:spPr bwMode="auto">
          <a:xfrm>
            <a:off x="5715000" y="4572000"/>
            <a:ext cx="1027113" cy="495300"/>
          </a:xfrm>
          <a:prstGeom prst="rect">
            <a:avLst/>
          </a:prstGeom>
          <a:solidFill>
            <a:srgbClr val="FFFF66"/>
          </a:solidFill>
          <a:ln w="38100" algn="ctr">
            <a:solidFill>
              <a:srgbClr val="0066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7 vs. 8</a:t>
            </a:r>
          </a:p>
        </p:txBody>
      </p:sp>
      <p:sp>
        <p:nvSpPr>
          <p:cNvPr id="140303" name="Line 12">
            <a:extLst>
              <a:ext uri="{FF2B5EF4-FFF2-40B4-BE49-F238E27FC236}">
                <a16:creationId xmlns:a16="http://schemas.microsoft.com/office/drawing/2014/main" id="{B039A086-34D0-47D5-8432-00EAB3F34314}"/>
              </a:ext>
            </a:extLst>
          </p:cNvPr>
          <p:cNvSpPr>
            <a:spLocks noChangeShapeType="1"/>
          </p:cNvSpPr>
          <p:nvPr/>
        </p:nvSpPr>
        <p:spPr bwMode="auto">
          <a:xfrm>
            <a:off x="5181600" y="3505200"/>
            <a:ext cx="609600" cy="1066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304" name="Text Box 13">
            <a:extLst>
              <a:ext uri="{FF2B5EF4-FFF2-40B4-BE49-F238E27FC236}">
                <a16:creationId xmlns:a16="http://schemas.microsoft.com/office/drawing/2014/main" id="{65C33E63-EE90-4AF9-89A9-F0A7439D51A2}"/>
              </a:ext>
            </a:extLst>
          </p:cNvPr>
          <p:cNvSpPr txBox="1">
            <a:spLocks noChangeArrowheads="1"/>
          </p:cNvSpPr>
          <p:nvPr/>
        </p:nvSpPr>
        <p:spPr bwMode="auto">
          <a:xfrm>
            <a:off x="3963988" y="4533900"/>
            <a:ext cx="1027112" cy="495300"/>
          </a:xfrm>
          <a:prstGeom prst="rect">
            <a:avLst/>
          </a:prstGeom>
          <a:solidFill>
            <a:srgbClr val="FFFF66"/>
          </a:solidFill>
          <a:ln w="38100" algn="ctr">
            <a:solidFill>
              <a:srgbClr val="006600"/>
            </a:solidFill>
            <a:miter lim="800000"/>
            <a:headEnd/>
            <a:tailEnd/>
          </a:ln>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4 vs. 5</a:t>
            </a:r>
          </a:p>
        </p:txBody>
      </p:sp>
      <p:sp>
        <p:nvSpPr>
          <p:cNvPr id="140305" name="Line 14">
            <a:extLst>
              <a:ext uri="{FF2B5EF4-FFF2-40B4-BE49-F238E27FC236}">
                <a16:creationId xmlns:a16="http://schemas.microsoft.com/office/drawing/2014/main" id="{27BAB37E-AA92-4059-9747-971DBCB97818}"/>
              </a:ext>
            </a:extLst>
          </p:cNvPr>
          <p:cNvSpPr>
            <a:spLocks noChangeShapeType="1"/>
          </p:cNvSpPr>
          <p:nvPr/>
        </p:nvSpPr>
        <p:spPr bwMode="auto">
          <a:xfrm flipH="1">
            <a:off x="2019300" y="5105400"/>
            <a:ext cx="533400" cy="685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306" name="Line 15">
            <a:extLst>
              <a:ext uri="{FF2B5EF4-FFF2-40B4-BE49-F238E27FC236}">
                <a16:creationId xmlns:a16="http://schemas.microsoft.com/office/drawing/2014/main" id="{B547210C-732A-4828-B4B2-74307BE08C3B}"/>
              </a:ext>
            </a:extLst>
          </p:cNvPr>
          <p:cNvSpPr>
            <a:spLocks noChangeShapeType="1"/>
          </p:cNvSpPr>
          <p:nvPr/>
        </p:nvSpPr>
        <p:spPr bwMode="auto">
          <a:xfrm flipH="1">
            <a:off x="2857500" y="5105400"/>
            <a:ext cx="0" cy="685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307" name="Line 16">
            <a:extLst>
              <a:ext uri="{FF2B5EF4-FFF2-40B4-BE49-F238E27FC236}">
                <a16:creationId xmlns:a16="http://schemas.microsoft.com/office/drawing/2014/main" id="{0F833900-00CB-4482-85DB-AABFAE5DF1A1}"/>
              </a:ext>
            </a:extLst>
          </p:cNvPr>
          <p:cNvSpPr>
            <a:spLocks noChangeShapeType="1"/>
          </p:cNvSpPr>
          <p:nvPr/>
        </p:nvSpPr>
        <p:spPr bwMode="auto">
          <a:xfrm>
            <a:off x="3314700" y="5105400"/>
            <a:ext cx="3048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308" name="Text Box 17">
            <a:extLst>
              <a:ext uri="{FF2B5EF4-FFF2-40B4-BE49-F238E27FC236}">
                <a16:creationId xmlns:a16="http://schemas.microsoft.com/office/drawing/2014/main" id="{A53886CF-EF4E-46AF-975A-45185A3EAB2F}"/>
              </a:ext>
            </a:extLst>
          </p:cNvPr>
          <p:cNvSpPr txBox="1">
            <a:spLocks noChangeArrowheads="1"/>
          </p:cNvSpPr>
          <p:nvPr/>
        </p:nvSpPr>
        <p:spPr bwMode="auto">
          <a:xfrm>
            <a:off x="1752600" y="5070475"/>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L:1</a:t>
            </a:r>
          </a:p>
        </p:txBody>
      </p:sp>
      <p:sp>
        <p:nvSpPr>
          <p:cNvPr id="140309" name="Text Box 18">
            <a:extLst>
              <a:ext uri="{FF2B5EF4-FFF2-40B4-BE49-F238E27FC236}">
                <a16:creationId xmlns:a16="http://schemas.microsoft.com/office/drawing/2014/main" id="{CE6D5CEE-B6E3-4C15-83FF-077030DB01CC}"/>
              </a:ext>
            </a:extLst>
          </p:cNvPr>
          <p:cNvSpPr txBox="1">
            <a:spLocks noChangeArrowheads="1"/>
          </p:cNvSpPr>
          <p:nvPr/>
        </p:nvSpPr>
        <p:spPr bwMode="auto">
          <a:xfrm>
            <a:off x="2500313" y="5105400"/>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R:2</a:t>
            </a:r>
          </a:p>
        </p:txBody>
      </p:sp>
      <p:sp>
        <p:nvSpPr>
          <p:cNvPr id="140310" name="Text Box 19">
            <a:extLst>
              <a:ext uri="{FF2B5EF4-FFF2-40B4-BE49-F238E27FC236}">
                <a16:creationId xmlns:a16="http://schemas.microsoft.com/office/drawing/2014/main" id="{3A4BF56E-4489-4D82-8654-B02141BB983D}"/>
              </a:ext>
            </a:extLst>
          </p:cNvPr>
          <p:cNvSpPr txBox="1">
            <a:spLocks noChangeArrowheads="1"/>
          </p:cNvSpPr>
          <p:nvPr/>
        </p:nvSpPr>
        <p:spPr bwMode="auto">
          <a:xfrm>
            <a:off x="3186113" y="5105400"/>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B:3</a:t>
            </a:r>
          </a:p>
        </p:txBody>
      </p:sp>
      <p:sp>
        <p:nvSpPr>
          <p:cNvPr id="140311" name="Line 20">
            <a:extLst>
              <a:ext uri="{FF2B5EF4-FFF2-40B4-BE49-F238E27FC236}">
                <a16:creationId xmlns:a16="http://schemas.microsoft.com/office/drawing/2014/main" id="{47DAB31C-B99F-4688-A651-36B6569A12B4}"/>
              </a:ext>
            </a:extLst>
          </p:cNvPr>
          <p:cNvSpPr>
            <a:spLocks noChangeShapeType="1"/>
          </p:cNvSpPr>
          <p:nvPr/>
        </p:nvSpPr>
        <p:spPr bwMode="auto">
          <a:xfrm flipH="1">
            <a:off x="4000500" y="5105400"/>
            <a:ext cx="2286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312" name="Line 21">
            <a:extLst>
              <a:ext uri="{FF2B5EF4-FFF2-40B4-BE49-F238E27FC236}">
                <a16:creationId xmlns:a16="http://schemas.microsoft.com/office/drawing/2014/main" id="{53E4D182-B325-4CF9-AB0F-71F19C756961}"/>
              </a:ext>
            </a:extLst>
          </p:cNvPr>
          <p:cNvSpPr>
            <a:spLocks noChangeShapeType="1"/>
          </p:cNvSpPr>
          <p:nvPr/>
        </p:nvSpPr>
        <p:spPr bwMode="auto">
          <a:xfrm flipH="1">
            <a:off x="4533900" y="5105400"/>
            <a:ext cx="0" cy="685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313" name="Line 22">
            <a:extLst>
              <a:ext uri="{FF2B5EF4-FFF2-40B4-BE49-F238E27FC236}">
                <a16:creationId xmlns:a16="http://schemas.microsoft.com/office/drawing/2014/main" id="{E6B9BC84-704B-42E9-BEEF-332FF9474D8F}"/>
              </a:ext>
            </a:extLst>
          </p:cNvPr>
          <p:cNvSpPr>
            <a:spLocks noChangeShapeType="1"/>
          </p:cNvSpPr>
          <p:nvPr/>
        </p:nvSpPr>
        <p:spPr bwMode="auto">
          <a:xfrm>
            <a:off x="4991100" y="5105400"/>
            <a:ext cx="3048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314" name="Text Box 23">
            <a:extLst>
              <a:ext uri="{FF2B5EF4-FFF2-40B4-BE49-F238E27FC236}">
                <a16:creationId xmlns:a16="http://schemas.microsoft.com/office/drawing/2014/main" id="{F8B7FDCD-DFCB-4908-BD36-291F9E58260D}"/>
              </a:ext>
            </a:extLst>
          </p:cNvPr>
          <p:cNvSpPr txBox="1">
            <a:spLocks noChangeArrowheads="1"/>
          </p:cNvSpPr>
          <p:nvPr/>
        </p:nvSpPr>
        <p:spPr bwMode="auto">
          <a:xfrm>
            <a:off x="3813175" y="5070475"/>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L:4</a:t>
            </a:r>
          </a:p>
        </p:txBody>
      </p:sp>
      <p:sp>
        <p:nvSpPr>
          <p:cNvPr id="140315" name="Text Box 24">
            <a:extLst>
              <a:ext uri="{FF2B5EF4-FFF2-40B4-BE49-F238E27FC236}">
                <a16:creationId xmlns:a16="http://schemas.microsoft.com/office/drawing/2014/main" id="{FD401AE5-402E-4848-97BE-8ACF9807E565}"/>
              </a:ext>
            </a:extLst>
          </p:cNvPr>
          <p:cNvSpPr txBox="1">
            <a:spLocks noChangeArrowheads="1"/>
          </p:cNvSpPr>
          <p:nvPr/>
        </p:nvSpPr>
        <p:spPr bwMode="auto">
          <a:xfrm>
            <a:off x="4252913" y="5105400"/>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R:5</a:t>
            </a:r>
          </a:p>
        </p:txBody>
      </p:sp>
      <p:sp>
        <p:nvSpPr>
          <p:cNvPr id="140316" name="Text Box 25">
            <a:extLst>
              <a:ext uri="{FF2B5EF4-FFF2-40B4-BE49-F238E27FC236}">
                <a16:creationId xmlns:a16="http://schemas.microsoft.com/office/drawing/2014/main" id="{08B44E70-157E-4CC0-A6AE-4126BF85414B}"/>
              </a:ext>
            </a:extLst>
          </p:cNvPr>
          <p:cNvSpPr txBox="1">
            <a:spLocks noChangeArrowheads="1"/>
          </p:cNvSpPr>
          <p:nvPr/>
        </p:nvSpPr>
        <p:spPr bwMode="auto">
          <a:xfrm>
            <a:off x="4862513" y="5105400"/>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B:6</a:t>
            </a:r>
          </a:p>
        </p:txBody>
      </p:sp>
      <p:sp>
        <p:nvSpPr>
          <p:cNvPr id="140317" name="Line 26">
            <a:extLst>
              <a:ext uri="{FF2B5EF4-FFF2-40B4-BE49-F238E27FC236}">
                <a16:creationId xmlns:a16="http://schemas.microsoft.com/office/drawing/2014/main" id="{810437F5-7563-4422-81A5-6A528230B638}"/>
              </a:ext>
            </a:extLst>
          </p:cNvPr>
          <p:cNvSpPr>
            <a:spLocks noChangeShapeType="1"/>
          </p:cNvSpPr>
          <p:nvPr/>
        </p:nvSpPr>
        <p:spPr bwMode="auto">
          <a:xfrm flipH="1">
            <a:off x="5829300" y="5105400"/>
            <a:ext cx="2286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318" name="Line 27">
            <a:extLst>
              <a:ext uri="{FF2B5EF4-FFF2-40B4-BE49-F238E27FC236}">
                <a16:creationId xmlns:a16="http://schemas.microsoft.com/office/drawing/2014/main" id="{EE226DAA-C247-421D-BB6C-D09BDCFD6486}"/>
              </a:ext>
            </a:extLst>
          </p:cNvPr>
          <p:cNvSpPr>
            <a:spLocks noChangeShapeType="1"/>
          </p:cNvSpPr>
          <p:nvPr/>
        </p:nvSpPr>
        <p:spPr bwMode="auto">
          <a:xfrm flipH="1">
            <a:off x="6362700" y="5105400"/>
            <a:ext cx="0" cy="685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319" name="Text Box 29">
            <a:extLst>
              <a:ext uri="{FF2B5EF4-FFF2-40B4-BE49-F238E27FC236}">
                <a16:creationId xmlns:a16="http://schemas.microsoft.com/office/drawing/2014/main" id="{F7DEACE8-2AE2-4876-82D7-BD61B659FAB7}"/>
              </a:ext>
            </a:extLst>
          </p:cNvPr>
          <p:cNvSpPr txBox="1">
            <a:spLocks noChangeArrowheads="1"/>
          </p:cNvSpPr>
          <p:nvPr/>
        </p:nvSpPr>
        <p:spPr bwMode="auto">
          <a:xfrm>
            <a:off x="5467350" y="5070475"/>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L:7</a:t>
            </a:r>
          </a:p>
        </p:txBody>
      </p:sp>
      <p:sp>
        <p:nvSpPr>
          <p:cNvPr id="140320" name="Text Box 30">
            <a:extLst>
              <a:ext uri="{FF2B5EF4-FFF2-40B4-BE49-F238E27FC236}">
                <a16:creationId xmlns:a16="http://schemas.microsoft.com/office/drawing/2014/main" id="{0FBA96D0-F232-4D5E-9689-E757B1280F0B}"/>
              </a:ext>
            </a:extLst>
          </p:cNvPr>
          <p:cNvSpPr txBox="1">
            <a:spLocks noChangeArrowheads="1"/>
          </p:cNvSpPr>
          <p:nvPr/>
        </p:nvSpPr>
        <p:spPr bwMode="auto">
          <a:xfrm>
            <a:off x="6310313" y="5105400"/>
            <a:ext cx="62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2400"/>
              <a:t>R:8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173DD555-45F1-4B9E-9EC7-477600DAAFB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8539AEC7-6115-41D1-BEA9-95107B6EC43F}"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6387" name="Footer Placeholder 4">
            <a:extLst>
              <a:ext uri="{FF2B5EF4-FFF2-40B4-BE49-F238E27FC236}">
                <a16:creationId xmlns:a16="http://schemas.microsoft.com/office/drawing/2014/main" id="{B97885D1-1B38-456D-9A89-47B47AF215D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6388" name="Slide Number Placeholder 5">
            <a:extLst>
              <a:ext uri="{FF2B5EF4-FFF2-40B4-BE49-F238E27FC236}">
                <a16:creationId xmlns:a16="http://schemas.microsoft.com/office/drawing/2014/main" id="{E7F9B427-A43F-4F94-AC74-E966E48136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2EC329AF-1A2A-4875-B191-459C253088FE}" type="slidenum">
              <a:rPr lang="en-US" altLang="en-US" sz="1400">
                <a:solidFill>
                  <a:schemeClr val="bg1"/>
                </a:solidFill>
              </a:rPr>
              <a:pPr>
                <a:spcBef>
                  <a:spcPct val="0"/>
                </a:spcBef>
                <a:buFontTx/>
                <a:buNone/>
              </a:pPr>
              <a:t>7</a:t>
            </a:fld>
            <a:endParaRPr lang="en-US" altLang="en-US" sz="1400">
              <a:solidFill>
                <a:schemeClr val="bg1"/>
              </a:solidFill>
            </a:endParaRPr>
          </a:p>
        </p:txBody>
      </p:sp>
      <p:sp>
        <p:nvSpPr>
          <p:cNvPr id="16389" name="Rectangle 2">
            <a:extLst>
              <a:ext uri="{FF2B5EF4-FFF2-40B4-BE49-F238E27FC236}">
                <a16:creationId xmlns:a16="http://schemas.microsoft.com/office/drawing/2014/main" id="{6965A437-4E20-4593-A2AE-F4AD7F999627}"/>
              </a:ext>
            </a:extLst>
          </p:cNvPr>
          <p:cNvSpPr>
            <a:spLocks noGrp="1" noChangeArrowheads="1"/>
          </p:cNvSpPr>
          <p:nvPr>
            <p:ph type="title"/>
          </p:nvPr>
        </p:nvSpPr>
        <p:spPr/>
        <p:txBody>
          <a:bodyPr/>
          <a:lstStyle/>
          <a:p>
            <a:r>
              <a:rPr lang="en-US" altLang="en-US"/>
              <a:t>Đa đồ thị - Multigraphs</a:t>
            </a:r>
          </a:p>
        </p:txBody>
      </p:sp>
      <p:sp>
        <p:nvSpPr>
          <p:cNvPr id="722947" name="Rectangle 3">
            <a:extLst>
              <a:ext uri="{FF2B5EF4-FFF2-40B4-BE49-F238E27FC236}">
                <a16:creationId xmlns:a16="http://schemas.microsoft.com/office/drawing/2014/main" id="{CC0949A8-3856-43B8-B8BB-1921DCE57D87}"/>
              </a:ext>
            </a:extLst>
          </p:cNvPr>
          <p:cNvSpPr>
            <a:spLocks noGrp="1" noChangeArrowheads="1"/>
          </p:cNvSpPr>
          <p:nvPr>
            <p:ph type="body" idx="1"/>
          </p:nvPr>
        </p:nvSpPr>
        <p:spPr>
          <a:xfrm>
            <a:off x="685800" y="1981200"/>
            <a:ext cx="7772400" cy="4217988"/>
          </a:xfrm>
        </p:spPr>
        <p:txBody>
          <a:bodyPr/>
          <a:lstStyle/>
          <a:p>
            <a:pPr>
              <a:defRPr/>
            </a:pPr>
            <a:r>
              <a:rPr lang="en-US" dirty="0" err="1"/>
              <a:t>Giống</a:t>
            </a:r>
            <a:r>
              <a:rPr lang="en-US" dirty="0"/>
              <a:t> </a:t>
            </a:r>
            <a:r>
              <a:rPr lang="en-US" dirty="0" err="1"/>
              <a:t>đơn</a:t>
            </a:r>
            <a:r>
              <a:rPr lang="en-US" dirty="0"/>
              <a:t> </a:t>
            </a:r>
            <a:r>
              <a:rPr lang="en-US" dirty="0" err="1"/>
              <a:t>đồ</a:t>
            </a:r>
            <a:r>
              <a:rPr lang="en-US" dirty="0"/>
              <a:t> </a:t>
            </a:r>
            <a:r>
              <a:rPr lang="en-US" dirty="0" err="1"/>
              <a:t>thị</a:t>
            </a:r>
            <a:r>
              <a:rPr lang="en-US" dirty="0"/>
              <a:t>, </a:t>
            </a:r>
            <a:r>
              <a:rPr lang="en-US" dirty="0" err="1"/>
              <a:t>nhưng</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hơn</a:t>
            </a:r>
            <a:r>
              <a:rPr lang="en-US" dirty="0"/>
              <a:t> </a:t>
            </a:r>
            <a:r>
              <a:rPr lang="en-US" dirty="0" err="1"/>
              <a:t>một</a:t>
            </a:r>
            <a:r>
              <a:rPr lang="en-US" dirty="0"/>
              <a:t> </a:t>
            </a:r>
            <a:r>
              <a:rPr lang="en-US" dirty="0" err="1"/>
              <a:t>cạnh</a:t>
            </a:r>
            <a:r>
              <a:rPr lang="en-US" dirty="0"/>
              <a:t> </a:t>
            </a:r>
            <a:r>
              <a:rPr lang="en-US" dirty="0" err="1"/>
              <a:t>nối</a:t>
            </a:r>
            <a:r>
              <a:rPr lang="en-US" dirty="0"/>
              <a:t> </a:t>
            </a:r>
            <a:r>
              <a:rPr lang="en-US" dirty="0" err="1"/>
              <a:t>hai</a:t>
            </a:r>
            <a:r>
              <a:rPr lang="en-US" dirty="0"/>
              <a:t> </a:t>
            </a:r>
            <a:r>
              <a:rPr lang="en-US" dirty="0" err="1"/>
              <a:t>đỉnh</a:t>
            </a:r>
            <a:r>
              <a:rPr lang="en-US" dirty="0"/>
              <a:t>.</a:t>
            </a:r>
          </a:p>
          <a:p>
            <a:pPr>
              <a:defRPr/>
            </a:pPr>
            <a:r>
              <a:rPr lang="en-US" i="1" dirty="0">
                <a:solidFill>
                  <a:schemeClr val="accent2"/>
                </a:solidFill>
                <a:sym typeface="Symbol" pitchFamily="18" charset="2"/>
              </a:rPr>
              <a:t>VD</a:t>
            </a:r>
            <a:r>
              <a:rPr lang="en-US" dirty="0">
                <a:solidFill>
                  <a:schemeClr val="accent2"/>
                </a:solidFill>
                <a:sym typeface="Symbol" pitchFamily="18" charset="2"/>
              </a:rPr>
              <a:t>, </a:t>
            </a:r>
            <a:r>
              <a:rPr lang="en-US" dirty="0" err="1">
                <a:sym typeface="Symbol" pitchFamily="18" charset="2"/>
              </a:rPr>
              <a:t>đỉnh</a:t>
            </a:r>
            <a:r>
              <a:rPr lang="en-US" dirty="0">
                <a:sym typeface="Symbol" pitchFamily="18" charset="2"/>
              </a:rPr>
              <a:t> </a:t>
            </a:r>
            <a:r>
              <a:rPr lang="en-US" dirty="0" err="1">
                <a:sym typeface="Symbol" pitchFamily="18" charset="2"/>
              </a:rPr>
              <a:t>là</a:t>
            </a:r>
            <a:r>
              <a:rPr lang="en-US" dirty="0">
                <a:sym typeface="Symbol" pitchFamily="18" charset="2"/>
              </a:rPr>
              <a:t> </a:t>
            </a:r>
            <a:r>
              <a:rPr lang="en-US" dirty="0" err="1">
                <a:sym typeface="Symbol" pitchFamily="18" charset="2"/>
              </a:rPr>
              <a:t>các</a:t>
            </a:r>
            <a:r>
              <a:rPr lang="en-US" dirty="0">
                <a:sym typeface="Symbol" pitchFamily="18" charset="2"/>
              </a:rPr>
              <a:t> </a:t>
            </a:r>
            <a:r>
              <a:rPr lang="en-US" dirty="0" err="1">
                <a:sym typeface="Symbol" pitchFamily="18" charset="2"/>
              </a:rPr>
              <a:t>thành</a:t>
            </a:r>
            <a:r>
              <a:rPr lang="en-US" dirty="0">
                <a:sym typeface="Symbol" pitchFamily="18" charset="2"/>
              </a:rPr>
              <a:t> </a:t>
            </a:r>
            <a:r>
              <a:rPr lang="en-US" dirty="0" err="1">
                <a:sym typeface="Symbol" pitchFamily="18" charset="2"/>
              </a:rPr>
              <a:t>phố</a:t>
            </a:r>
            <a:r>
              <a:rPr lang="en-US" dirty="0">
                <a:solidFill>
                  <a:schemeClr val="accent2"/>
                </a:solidFill>
                <a:sym typeface="Symbol" pitchFamily="18" charset="2"/>
              </a:rPr>
              <a:t>, </a:t>
            </a:r>
            <a:r>
              <a:rPr lang="en-US" dirty="0" err="1">
                <a:solidFill>
                  <a:schemeClr val="accent2"/>
                </a:solidFill>
                <a:sym typeface="Symbol" pitchFamily="18" charset="2"/>
              </a:rPr>
              <a:t>c</a:t>
            </a:r>
            <a:r>
              <a:rPr lang="en-US" dirty="0" err="1">
                <a:sym typeface="Symbol" pitchFamily="18" charset="2"/>
              </a:rPr>
              <a:t>ạnh</a:t>
            </a:r>
            <a:r>
              <a:rPr lang="en-US" dirty="0">
                <a:sym typeface="Symbol" pitchFamily="18" charset="2"/>
              </a:rPr>
              <a:t> </a:t>
            </a:r>
            <a:r>
              <a:rPr lang="en-US" dirty="0" err="1">
                <a:sym typeface="Symbol" pitchFamily="18" charset="2"/>
              </a:rPr>
              <a:t>là</a:t>
            </a:r>
            <a:r>
              <a:rPr lang="en-US" dirty="0">
                <a:sym typeface="Symbol" pitchFamily="18" charset="2"/>
              </a:rPr>
              <a:t> </a:t>
            </a:r>
            <a:r>
              <a:rPr lang="en-US" dirty="0" err="1">
                <a:sym typeface="Symbol" pitchFamily="18" charset="2"/>
              </a:rPr>
              <a:t>các</a:t>
            </a:r>
            <a:r>
              <a:rPr lang="en-US" dirty="0">
                <a:sym typeface="Symbol" pitchFamily="18" charset="2"/>
              </a:rPr>
              <a:t> </a:t>
            </a:r>
            <a:r>
              <a:rPr lang="en-US" dirty="0" err="1">
                <a:sym typeface="Symbol" pitchFamily="18" charset="2"/>
              </a:rPr>
              <a:t>đọan</a:t>
            </a:r>
            <a:r>
              <a:rPr lang="en-US" dirty="0">
                <a:sym typeface="Symbol" pitchFamily="18" charset="2"/>
              </a:rPr>
              <a:t> </a:t>
            </a:r>
            <a:r>
              <a:rPr lang="en-US" dirty="0" err="1">
                <a:sym typeface="Symbol" pitchFamily="18" charset="2"/>
              </a:rPr>
              <a:t>đường</a:t>
            </a:r>
            <a:r>
              <a:rPr lang="en-US" dirty="0">
                <a:sym typeface="Symbol" pitchFamily="18" charset="2"/>
              </a:rPr>
              <a:t> </a:t>
            </a:r>
            <a:r>
              <a:rPr lang="en-US" dirty="0" err="1">
                <a:sym typeface="Symbol" pitchFamily="18" charset="2"/>
              </a:rPr>
              <a:t>cao</a:t>
            </a:r>
            <a:r>
              <a:rPr lang="en-US" dirty="0">
                <a:sym typeface="Symbol" pitchFamily="18" charset="2"/>
              </a:rPr>
              <a:t> </a:t>
            </a:r>
            <a:r>
              <a:rPr lang="en-US" dirty="0" err="1">
                <a:sym typeface="Symbol" pitchFamily="18" charset="2"/>
              </a:rPr>
              <a:t>tốc</a:t>
            </a:r>
            <a:r>
              <a:rPr lang="en-US" dirty="0">
                <a:sym typeface="Symbol" pitchFamily="18" charset="2"/>
              </a:rPr>
              <a:t> </a:t>
            </a:r>
            <a:r>
              <a:rPr lang="en-US" dirty="0" err="1">
                <a:sym typeface="Symbol" pitchFamily="18" charset="2"/>
              </a:rPr>
              <a:t>chính</a:t>
            </a:r>
            <a:r>
              <a:rPr lang="en-US" dirty="0">
                <a:solidFill>
                  <a:schemeClr val="accent2"/>
                </a:solidFill>
                <a:sym typeface="Symbol" pitchFamily="18" charset="2"/>
              </a:rPr>
              <a:t>.</a:t>
            </a:r>
          </a:p>
        </p:txBody>
      </p:sp>
      <p:sp>
        <p:nvSpPr>
          <p:cNvPr id="16391" name="Freeform 4">
            <a:extLst>
              <a:ext uri="{FF2B5EF4-FFF2-40B4-BE49-F238E27FC236}">
                <a16:creationId xmlns:a16="http://schemas.microsoft.com/office/drawing/2014/main" id="{24727CEE-D0A0-42F8-B1F5-B93CA6471679}"/>
              </a:ext>
            </a:extLst>
          </p:cNvPr>
          <p:cNvSpPr>
            <a:spLocks/>
          </p:cNvSpPr>
          <p:nvPr/>
        </p:nvSpPr>
        <p:spPr bwMode="auto">
          <a:xfrm>
            <a:off x="6629400" y="4384675"/>
            <a:ext cx="914400" cy="390525"/>
          </a:xfrm>
          <a:custGeom>
            <a:avLst/>
            <a:gdLst>
              <a:gd name="T0" fmla="*/ 0 w 576"/>
              <a:gd name="T1" fmla="*/ 2147483646 h 246"/>
              <a:gd name="T2" fmla="*/ 2147483646 w 576"/>
              <a:gd name="T3" fmla="*/ 2147483646 h 246"/>
              <a:gd name="T4" fmla="*/ 2147483646 w 576"/>
              <a:gd name="T5" fmla="*/ 2147483646 h 246"/>
              <a:gd name="T6" fmla="*/ 0 60000 65536"/>
              <a:gd name="T7" fmla="*/ 0 60000 65536"/>
              <a:gd name="T8" fmla="*/ 0 60000 65536"/>
              <a:gd name="T9" fmla="*/ 0 w 576"/>
              <a:gd name="T10" fmla="*/ 0 h 246"/>
              <a:gd name="T11" fmla="*/ 576 w 576"/>
              <a:gd name="T12" fmla="*/ 246 h 246"/>
            </a:gdLst>
            <a:ahLst/>
            <a:cxnLst>
              <a:cxn ang="T6">
                <a:pos x="T0" y="T1"/>
              </a:cxn>
              <a:cxn ang="T7">
                <a:pos x="T2" y="T3"/>
              </a:cxn>
              <a:cxn ang="T8">
                <a:pos x="T4" y="T5"/>
              </a:cxn>
            </a:cxnLst>
            <a:rect l="T9" t="T10" r="T11" b="T12"/>
            <a:pathLst>
              <a:path w="576" h="246">
                <a:moveTo>
                  <a:pt x="0" y="246"/>
                </a:moveTo>
                <a:cubicBezTo>
                  <a:pt x="61" y="142"/>
                  <a:pt x="123" y="38"/>
                  <a:pt x="219" y="19"/>
                </a:cubicBezTo>
                <a:cubicBezTo>
                  <a:pt x="315" y="0"/>
                  <a:pt x="445" y="66"/>
                  <a:pt x="576" y="1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6392" name="Freeform 5">
            <a:extLst>
              <a:ext uri="{FF2B5EF4-FFF2-40B4-BE49-F238E27FC236}">
                <a16:creationId xmlns:a16="http://schemas.microsoft.com/office/drawing/2014/main" id="{7D960026-992D-4C2E-9CA3-78BEF02296CD}"/>
              </a:ext>
            </a:extLst>
          </p:cNvPr>
          <p:cNvSpPr>
            <a:spLocks/>
          </p:cNvSpPr>
          <p:nvPr/>
        </p:nvSpPr>
        <p:spPr bwMode="auto">
          <a:xfrm>
            <a:off x="6642100" y="4646613"/>
            <a:ext cx="914400" cy="306387"/>
          </a:xfrm>
          <a:custGeom>
            <a:avLst/>
            <a:gdLst>
              <a:gd name="T0" fmla="*/ 0 w 576"/>
              <a:gd name="T1" fmla="*/ 2147483646 h 193"/>
              <a:gd name="T2" fmla="*/ 2147483646 w 576"/>
              <a:gd name="T3" fmla="*/ 2147483646 h 193"/>
              <a:gd name="T4" fmla="*/ 2147483646 w 576"/>
              <a:gd name="T5" fmla="*/ 0 h 193"/>
              <a:gd name="T6" fmla="*/ 0 60000 65536"/>
              <a:gd name="T7" fmla="*/ 0 60000 65536"/>
              <a:gd name="T8" fmla="*/ 0 60000 65536"/>
              <a:gd name="T9" fmla="*/ 0 w 576"/>
              <a:gd name="T10" fmla="*/ 0 h 193"/>
              <a:gd name="T11" fmla="*/ 576 w 576"/>
              <a:gd name="T12" fmla="*/ 193 h 193"/>
            </a:gdLst>
            <a:ahLst/>
            <a:cxnLst>
              <a:cxn ang="T6">
                <a:pos x="T0" y="T1"/>
              </a:cxn>
              <a:cxn ang="T7">
                <a:pos x="T2" y="T3"/>
              </a:cxn>
              <a:cxn ang="T8">
                <a:pos x="T4" y="T5"/>
              </a:cxn>
            </a:cxnLst>
            <a:rect l="T9" t="T10" r="T11" b="T12"/>
            <a:pathLst>
              <a:path w="576" h="193">
                <a:moveTo>
                  <a:pt x="0" y="89"/>
                </a:moveTo>
                <a:cubicBezTo>
                  <a:pt x="110" y="141"/>
                  <a:pt x="220" y="193"/>
                  <a:pt x="316" y="178"/>
                </a:cubicBezTo>
                <a:cubicBezTo>
                  <a:pt x="412" y="163"/>
                  <a:pt x="494" y="81"/>
                  <a:pt x="576"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6393" name="Freeform 6">
            <a:extLst>
              <a:ext uri="{FF2B5EF4-FFF2-40B4-BE49-F238E27FC236}">
                <a16:creationId xmlns:a16="http://schemas.microsoft.com/office/drawing/2014/main" id="{F4130660-253E-4E69-8826-D61BF0EE3221}"/>
              </a:ext>
            </a:extLst>
          </p:cNvPr>
          <p:cNvSpPr>
            <a:spLocks/>
          </p:cNvSpPr>
          <p:nvPr/>
        </p:nvSpPr>
        <p:spPr bwMode="auto">
          <a:xfrm>
            <a:off x="6757988" y="5502275"/>
            <a:ext cx="1249362" cy="187325"/>
          </a:xfrm>
          <a:custGeom>
            <a:avLst/>
            <a:gdLst>
              <a:gd name="T0" fmla="*/ 0 w 787"/>
              <a:gd name="T1" fmla="*/ 2147483646 h 118"/>
              <a:gd name="T2" fmla="*/ 2147483646 w 787"/>
              <a:gd name="T3" fmla="*/ 2147483646 h 118"/>
              <a:gd name="T4" fmla="*/ 2147483646 w 787"/>
              <a:gd name="T5" fmla="*/ 2147483646 h 118"/>
              <a:gd name="T6" fmla="*/ 0 60000 65536"/>
              <a:gd name="T7" fmla="*/ 0 60000 65536"/>
              <a:gd name="T8" fmla="*/ 0 60000 65536"/>
              <a:gd name="T9" fmla="*/ 0 w 787"/>
              <a:gd name="T10" fmla="*/ 0 h 118"/>
              <a:gd name="T11" fmla="*/ 787 w 787"/>
              <a:gd name="T12" fmla="*/ 118 h 118"/>
            </a:gdLst>
            <a:ahLst/>
            <a:cxnLst>
              <a:cxn ang="T6">
                <a:pos x="T0" y="T1"/>
              </a:cxn>
              <a:cxn ang="T7">
                <a:pos x="T2" y="T3"/>
              </a:cxn>
              <a:cxn ang="T8">
                <a:pos x="T4" y="T5"/>
              </a:cxn>
            </a:cxnLst>
            <a:rect l="T9" t="T10" r="T11" b="T12"/>
            <a:pathLst>
              <a:path w="787" h="118">
                <a:moveTo>
                  <a:pt x="0" y="118"/>
                </a:moveTo>
                <a:cubicBezTo>
                  <a:pt x="88" y="63"/>
                  <a:pt x="177" y="8"/>
                  <a:pt x="308" y="4"/>
                </a:cubicBezTo>
                <a:cubicBezTo>
                  <a:pt x="439" y="0"/>
                  <a:pt x="613" y="46"/>
                  <a:pt x="787" y="9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6394" name="Text Box 7">
            <a:extLst>
              <a:ext uri="{FF2B5EF4-FFF2-40B4-BE49-F238E27FC236}">
                <a16:creationId xmlns:a16="http://schemas.microsoft.com/office/drawing/2014/main" id="{4EA7B6F1-516D-4577-86D9-4606E36844DA}"/>
              </a:ext>
            </a:extLst>
          </p:cNvPr>
          <p:cNvSpPr txBox="1">
            <a:spLocks noChangeArrowheads="1"/>
          </p:cNvSpPr>
          <p:nvPr/>
        </p:nvSpPr>
        <p:spPr bwMode="auto">
          <a:xfrm>
            <a:off x="7851775" y="4164013"/>
            <a:ext cx="1181100" cy="822325"/>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50000"/>
              </a:spcBef>
              <a:buFontTx/>
              <a:buNone/>
            </a:pPr>
            <a:r>
              <a:rPr lang="en-US" altLang="en-US" sz="2400" i="1"/>
              <a:t>Parallel</a:t>
            </a:r>
            <a:br>
              <a:rPr lang="en-US" altLang="en-US" sz="2400" i="1"/>
            </a:br>
            <a:r>
              <a:rPr lang="en-US" altLang="en-US" sz="2400" i="1"/>
              <a:t>edges</a:t>
            </a:r>
          </a:p>
        </p:txBody>
      </p:sp>
      <p:sp>
        <p:nvSpPr>
          <p:cNvPr id="16395" name="Freeform 8">
            <a:extLst>
              <a:ext uri="{FF2B5EF4-FFF2-40B4-BE49-F238E27FC236}">
                <a16:creationId xmlns:a16="http://schemas.microsoft.com/office/drawing/2014/main" id="{EA8EB9DB-2941-48D9-9723-F84160BBD505}"/>
              </a:ext>
            </a:extLst>
          </p:cNvPr>
          <p:cNvSpPr>
            <a:spLocks/>
          </p:cNvSpPr>
          <p:nvPr/>
        </p:nvSpPr>
        <p:spPr bwMode="auto">
          <a:xfrm>
            <a:off x="7581900" y="4581525"/>
            <a:ext cx="452438" cy="1068388"/>
          </a:xfrm>
          <a:custGeom>
            <a:avLst/>
            <a:gdLst>
              <a:gd name="T0" fmla="*/ 0 w 285"/>
              <a:gd name="T1" fmla="*/ 0 h 673"/>
              <a:gd name="T2" fmla="*/ 2147483646 w 285"/>
              <a:gd name="T3" fmla="*/ 2147483646 h 673"/>
              <a:gd name="T4" fmla="*/ 2147483646 w 285"/>
              <a:gd name="T5" fmla="*/ 2147483646 h 673"/>
              <a:gd name="T6" fmla="*/ 0 60000 65536"/>
              <a:gd name="T7" fmla="*/ 0 60000 65536"/>
              <a:gd name="T8" fmla="*/ 0 60000 65536"/>
              <a:gd name="T9" fmla="*/ 0 w 285"/>
              <a:gd name="T10" fmla="*/ 0 h 673"/>
              <a:gd name="T11" fmla="*/ 285 w 285"/>
              <a:gd name="T12" fmla="*/ 673 h 673"/>
            </a:gdLst>
            <a:ahLst/>
            <a:cxnLst>
              <a:cxn ang="T6">
                <a:pos x="T0" y="T1"/>
              </a:cxn>
              <a:cxn ang="T7">
                <a:pos x="T2" y="T3"/>
              </a:cxn>
              <a:cxn ang="T8">
                <a:pos x="T4" y="T5"/>
              </a:cxn>
            </a:cxnLst>
            <a:rect l="T9" t="T10" r="T11" b="T12"/>
            <a:pathLst>
              <a:path w="285" h="673">
                <a:moveTo>
                  <a:pt x="0" y="0"/>
                </a:moveTo>
                <a:cubicBezTo>
                  <a:pt x="108" y="90"/>
                  <a:pt x="217" y="180"/>
                  <a:pt x="251" y="292"/>
                </a:cubicBezTo>
                <a:cubicBezTo>
                  <a:pt x="285" y="404"/>
                  <a:pt x="244" y="538"/>
                  <a:pt x="203" y="67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6396" name="Freeform 9">
            <a:extLst>
              <a:ext uri="{FF2B5EF4-FFF2-40B4-BE49-F238E27FC236}">
                <a16:creationId xmlns:a16="http://schemas.microsoft.com/office/drawing/2014/main" id="{4B77872C-9A4F-424B-BA44-73F48D3D23E9}"/>
              </a:ext>
            </a:extLst>
          </p:cNvPr>
          <p:cNvSpPr>
            <a:spLocks/>
          </p:cNvSpPr>
          <p:nvPr/>
        </p:nvSpPr>
        <p:spPr bwMode="auto">
          <a:xfrm>
            <a:off x="6796088" y="5662613"/>
            <a:ext cx="1108075" cy="182562"/>
          </a:xfrm>
          <a:custGeom>
            <a:avLst/>
            <a:gdLst>
              <a:gd name="T0" fmla="*/ 0 w 698"/>
              <a:gd name="T1" fmla="*/ 0 h 115"/>
              <a:gd name="T2" fmla="*/ 2147483646 w 698"/>
              <a:gd name="T3" fmla="*/ 2147483646 h 115"/>
              <a:gd name="T4" fmla="*/ 2147483646 w 698"/>
              <a:gd name="T5" fmla="*/ 2147483646 h 115"/>
              <a:gd name="T6" fmla="*/ 0 60000 65536"/>
              <a:gd name="T7" fmla="*/ 0 60000 65536"/>
              <a:gd name="T8" fmla="*/ 0 60000 65536"/>
              <a:gd name="T9" fmla="*/ 0 w 698"/>
              <a:gd name="T10" fmla="*/ 0 h 115"/>
              <a:gd name="T11" fmla="*/ 698 w 698"/>
              <a:gd name="T12" fmla="*/ 115 h 115"/>
            </a:gdLst>
            <a:ahLst/>
            <a:cxnLst>
              <a:cxn ang="T6">
                <a:pos x="T0" y="T1"/>
              </a:cxn>
              <a:cxn ang="T7">
                <a:pos x="T2" y="T3"/>
              </a:cxn>
              <a:cxn ang="T8">
                <a:pos x="T4" y="T5"/>
              </a:cxn>
            </a:cxnLst>
            <a:rect l="T9" t="T10" r="T11" b="T12"/>
            <a:pathLst>
              <a:path w="698" h="115">
                <a:moveTo>
                  <a:pt x="0" y="0"/>
                </a:moveTo>
                <a:cubicBezTo>
                  <a:pt x="100" y="56"/>
                  <a:pt x="201" y="113"/>
                  <a:pt x="317" y="114"/>
                </a:cubicBezTo>
                <a:cubicBezTo>
                  <a:pt x="433" y="115"/>
                  <a:pt x="565" y="61"/>
                  <a:pt x="698" y="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6397" name="Freeform 10">
            <a:extLst>
              <a:ext uri="{FF2B5EF4-FFF2-40B4-BE49-F238E27FC236}">
                <a16:creationId xmlns:a16="http://schemas.microsoft.com/office/drawing/2014/main" id="{F9E82111-BD75-4BB2-B647-4907D84B6738}"/>
              </a:ext>
            </a:extLst>
          </p:cNvPr>
          <p:cNvSpPr>
            <a:spLocks/>
          </p:cNvSpPr>
          <p:nvPr/>
        </p:nvSpPr>
        <p:spPr bwMode="auto">
          <a:xfrm>
            <a:off x="6796088" y="5649913"/>
            <a:ext cx="1146175" cy="39687"/>
          </a:xfrm>
          <a:custGeom>
            <a:avLst/>
            <a:gdLst>
              <a:gd name="T0" fmla="*/ 0 w 722"/>
              <a:gd name="T1" fmla="*/ 2147483646 h 25"/>
              <a:gd name="T2" fmla="*/ 2147483646 w 722"/>
              <a:gd name="T3" fmla="*/ 0 h 25"/>
              <a:gd name="T4" fmla="*/ 2147483646 w 722"/>
              <a:gd name="T5" fmla="*/ 2147483646 h 25"/>
              <a:gd name="T6" fmla="*/ 0 60000 65536"/>
              <a:gd name="T7" fmla="*/ 0 60000 65536"/>
              <a:gd name="T8" fmla="*/ 0 60000 65536"/>
              <a:gd name="T9" fmla="*/ 0 w 722"/>
              <a:gd name="T10" fmla="*/ 0 h 25"/>
              <a:gd name="T11" fmla="*/ 722 w 722"/>
              <a:gd name="T12" fmla="*/ 25 h 25"/>
            </a:gdLst>
            <a:ahLst/>
            <a:cxnLst>
              <a:cxn ang="T6">
                <a:pos x="T0" y="T1"/>
              </a:cxn>
              <a:cxn ang="T7">
                <a:pos x="T2" y="T3"/>
              </a:cxn>
              <a:cxn ang="T8">
                <a:pos x="T4" y="T5"/>
              </a:cxn>
            </a:cxnLst>
            <a:rect l="T9" t="T10" r="T11" b="T12"/>
            <a:pathLst>
              <a:path w="722" h="25">
                <a:moveTo>
                  <a:pt x="0" y="25"/>
                </a:moveTo>
                <a:cubicBezTo>
                  <a:pt x="110" y="12"/>
                  <a:pt x="221" y="0"/>
                  <a:pt x="341" y="0"/>
                </a:cubicBezTo>
                <a:cubicBezTo>
                  <a:pt x="461" y="0"/>
                  <a:pt x="591" y="12"/>
                  <a:pt x="722" y="2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6398" name="Freeform 11">
            <a:extLst>
              <a:ext uri="{FF2B5EF4-FFF2-40B4-BE49-F238E27FC236}">
                <a16:creationId xmlns:a16="http://schemas.microsoft.com/office/drawing/2014/main" id="{22677593-3867-4521-BC4F-ABD295EFB2DD}"/>
              </a:ext>
            </a:extLst>
          </p:cNvPr>
          <p:cNvSpPr>
            <a:spLocks/>
          </p:cNvSpPr>
          <p:nvPr/>
        </p:nvSpPr>
        <p:spPr bwMode="auto">
          <a:xfrm>
            <a:off x="6580188" y="4813300"/>
            <a:ext cx="1298575" cy="798513"/>
          </a:xfrm>
          <a:custGeom>
            <a:avLst/>
            <a:gdLst>
              <a:gd name="T0" fmla="*/ 2147483646 w 818"/>
              <a:gd name="T1" fmla="*/ 0 h 503"/>
              <a:gd name="T2" fmla="*/ 2147483646 w 818"/>
              <a:gd name="T3" fmla="*/ 2147483646 h 503"/>
              <a:gd name="T4" fmla="*/ 2147483646 w 818"/>
              <a:gd name="T5" fmla="*/ 2147483646 h 503"/>
              <a:gd name="T6" fmla="*/ 2147483646 w 818"/>
              <a:gd name="T7" fmla="*/ 2147483646 h 503"/>
              <a:gd name="T8" fmla="*/ 0 60000 65536"/>
              <a:gd name="T9" fmla="*/ 0 60000 65536"/>
              <a:gd name="T10" fmla="*/ 0 60000 65536"/>
              <a:gd name="T11" fmla="*/ 0 60000 65536"/>
              <a:gd name="T12" fmla="*/ 0 w 818"/>
              <a:gd name="T13" fmla="*/ 0 h 503"/>
              <a:gd name="T14" fmla="*/ 818 w 818"/>
              <a:gd name="T15" fmla="*/ 503 h 503"/>
            </a:gdLst>
            <a:ahLst/>
            <a:cxnLst>
              <a:cxn ang="T8">
                <a:pos x="T0" y="T1"/>
              </a:cxn>
              <a:cxn ang="T9">
                <a:pos x="T2" y="T3"/>
              </a:cxn>
              <a:cxn ang="T10">
                <a:pos x="T4" y="T5"/>
              </a:cxn>
              <a:cxn ang="T11">
                <a:pos x="T6" y="T7"/>
              </a:cxn>
            </a:cxnLst>
            <a:rect l="T12" t="T13" r="T14" b="T15"/>
            <a:pathLst>
              <a:path w="818" h="503">
                <a:moveTo>
                  <a:pt x="7" y="0"/>
                </a:moveTo>
                <a:cubicBezTo>
                  <a:pt x="3" y="82"/>
                  <a:pt x="0" y="165"/>
                  <a:pt x="88" y="203"/>
                </a:cubicBezTo>
                <a:cubicBezTo>
                  <a:pt x="176" y="241"/>
                  <a:pt x="412" y="177"/>
                  <a:pt x="534" y="227"/>
                </a:cubicBezTo>
                <a:cubicBezTo>
                  <a:pt x="656" y="277"/>
                  <a:pt x="737" y="390"/>
                  <a:pt x="818" y="50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6399" name="Oval 12">
            <a:extLst>
              <a:ext uri="{FF2B5EF4-FFF2-40B4-BE49-F238E27FC236}">
                <a16:creationId xmlns:a16="http://schemas.microsoft.com/office/drawing/2014/main" id="{16E3A5F0-2E0B-4533-98ED-26C5C83B5B3E}"/>
              </a:ext>
            </a:extLst>
          </p:cNvPr>
          <p:cNvSpPr>
            <a:spLocks noChangeArrowheads="1"/>
          </p:cNvSpPr>
          <p:nvPr/>
        </p:nvSpPr>
        <p:spPr bwMode="auto">
          <a:xfrm>
            <a:off x="6529388" y="4691063"/>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6400" name="Oval 13">
            <a:extLst>
              <a:ext uri="{FF2B5EF4-FFF2-40B4-BE49-F238E27FC236}">
                <a16:creationId xmlns:a16="http://schemas.microsoft.com/office/drawing/2014/main" id="{B8ACD410-3EA9-4EF8-BF8F-8D701291A85C}"/>
              </a:ext>
            </a:extLst>
          </p:cNvPr>
          <p:cNvSpPr>
            <a:spLocks noChangeArrowheads="1"/>
          </p:cNvSpPr>
          <p:nvPr/>
        </p:nvSpPr>
        <p:spPr bwMode="auto">
          <a:xfrm>
            <a:off x="7429500" y="4495800"/>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6401" name="Oval 14">
            <a:extLst>
              <a:ext uri="{FF2B5EF4-FFF2-40B4-BE49-F238E27FC236}">
                <a16:creationId xmlns:a16="http://schemas.microsoft.com/office/drawing/2014/main" id="{56748A1B-88DE-40A4-8023-F21D0C1861C6}"/>
              </a:ext>
            </a:extLst>
          </p:cNvPr>
          <p:cNvSpPr>
            <a:spLocks noChangeArrowheads="1"/>
          </p:cNvSpPr>
          <p:nvPr/>
        </p:nvSpPr>
        <p:spPr bwMode="auto">
          <a:xfrm>
            <a:off x="7786688" y="5524500"/>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6402" name="Oval 15">
            <a:extLst>
              <a:ext uri="{FF2B5EF4-FFF2-40B4-BE49-F238E27FC236}">
                <a16:creationId xmlns:a16="http://schemas.microsoft.com/office/drawing/2014/main" id="{56304E9D-1F5E-48E5-9243-E1F0E3D1887B}"/>
              </a:ext>
            </a:extLst>
          </p:cNvPr>
          <p:cNvSpPr>
            <a:spLocks noChangeArrowheads="1"/>
          </p:cNvSpPr>
          <p:nvPr/>
        </p:nvSpPr>
        <p:spPr bwMode="auto">
          <a:xfrm>
            <a:off x="6667500" y="5564188"/>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6403" name="Freeform 16">
            <a:extLst>
              <a:ext uri="{FF2B5EF4-FFF2-40B4-BE49-F238E27FC236}">
                <a16:creationId xmlns:a16="http://schemas.microsoft.com/office/drawing/2014/main" id="{B8DF9819-05AD-4E75-9416-4D83866E4776}"/>
              </a:ext>
            </a:extLst>
          </p:cNvPr>
          <p:cNvSpPr>
            <a:spLocks/>
          </p:cNvSpPr>
          <p:nvPr/>
        </p:nvSpPr>
        <p:spPr bwMode="auto">
          <a:xfrm>
            <a:off x="7286625" y="4124325"/>
            <a:ext cx="668338" cy="252413"/>
          </a:xfrm>
          <a:custGeom>
            <a:avLst/>
            <a:gdLst>
              <a:gd name="T0" fmla="*/ 2147483646 w 421"/>
              <a:gd name="T1" fmla="*/ 2147483646 h 159"/>
              <a:gd name="T2" fmla="*/ 2147483646 w 421"/>
              <a:gd name="T3" fmla="*/ 2147483646 h 159"/>
              <a:gd name="T4" fmla="*/ 0 w 421"/>
              <a:gd name="T5" fmla="*/ 2147483646 h 159"/>
              <a:gd name="T6" fmla="*/ 0 60000 65536"/>
              <a:gd name="T7" fmla="*/ 0 60000 65536"/>
              <a:gd name="T8" fmla="*/ 0 60000 65536"/>
              <a:gd name="T9" fmla="*/ 0 w 421"/>
              <a:gd name="T10" fmla="*/ 0 h 159"/>
              <a:gd name="T11" fmla="*/ 421 w 421"/>
              <a:gd name="T12" fmla="*/ 159 h 159"/>
            </a:gdLst>
            <a:ahLst/>
            <a:cxnLst>
              <a:cxn ang="T6">
                <a:pos x="T0" y="T1"/>
              </a:cxn>
              <a:cxn ang="T7">
                <a:pos x="T2" y="T3"/>
              </a:cxn>
              <a:cxn ang="T8">
                <a:pos x="T4" y="T5"/>
              </a:cxn>
            </a:cxnLst>
            <a:rect l="T9" t="T10" r="T11" b="T12"/>
            <a:pathLst>
              <a:path w="421" h="159">
                <a:moveTo>
                  <a:pt x="421" y="126"/>
                </a:moveTo>
                <a:cubicBezTo>
                  <a:pt x="346" y="63"/>
                  <a:pt x="272" y="0"/>
                  <a:pt x="202" y="5"/>
                </a:cubicBezTo>
                <a:cubicBezTo>
                  <a:pt x="132" y="10"/>
                  <a:pt x="66" y="84"/>
                  <a:pt x="0" y="159"/>
                </a:cubicBezTo>
              </a:path>
            </a:pathLst>
          </a:custGeom>
          <a:noFill/>
          <a:ln w="285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6404" name="Freeform 17">
            <a:extLst>
              <a:ext uri="{FF2B5EF4-FFF2-40B4-BE49-F238E27FC236}">
                <a16:creationId xmlns:a16="http://schemas.microsoft.com/office/drawing/2014/main" id="{9BFBAC3C-5622-417E-84BA-7628BB52E32C}"/>
              </a:ext>
            </a:extLst>
          </p:cNvPr>
          <p:cNvSpPr>
            <a:spLocks/>
          </p:cNvSpPr>
          <p:nvPr/>
        </p:nvSpPr>
        <p:spPr bwMode="auto">
          <a:xfrm>
            <a:off x="7337425" y="4556125"/>
            <a:ext cx="566738" cy="442913"/>
          </a:xfrm>
          <a:custGeom>
            <a:avLst/>
            <a:gdLst>
              <a:gd name="T0" fmla="*/ 2147483646 w 357"/>
              <a:gd name="T1" fmla="*/ 0 h 279"/>
              <a:gd name="T2" fmla="*/ 2147483646 w 357"/>
              <a:gd name="T3" fmla="*/ 2147483646 h 279"/>
              <a:gd name="T4" fmla="*/ 0 w 357"/>
              <a:gd name="T5" fmla="*/ 2147483646 h 279"/>
              <a:gd name="T6" fmla="*/ 0 60000 65536"/>
              <a:gd name="T7" fmla="*/ 0 60000 65536"/>
              <a:gd name="T8" fmla="*/ 0 60000 65536"/>
              <a:gd name="T9" fmla="*/ 0 w 357"/>
              <a:gd name="T10" fmla="*/ 0 h 279"/>
              <a:gd name="T11" fmla="*/ 357 w 357"/>
              <a:gd name="T12" fmla="*/ 279 h 279"/>
            </a:gdLst>
            <a:ahLst/>
            <a:cxnLst>
              <a:cxn ang="T6">
                <a:pos x="T0" y="T1"/>
              </a:cxn>
              <a:cxn ang="T7">
                <a:pos x="T2" y="T3"/>
              </a:cxn>
              <a:cxn ang="T8">
                <a:pos x="T4" y="T5"/>
              </a:cxn>
            </a:cxnLst>
            <a:rect l="T9" t="T10" r="T11" b="T12"/>
            <a:pathLst>
              <a:path w="357" h="279">
                <a:moveTo>
                  <a:pt x="357" y="0"/>
                </a:moveTo>
                <a:cubicBezTo>
                  <a:pt x="313" y="103"/>
                  <a:pt x="270" y="207"/>
                  <a:pt x="211" y="243"/>
                </a:cubicBezTo>
                <a:cubicBezTo>
                  <a:pt x="152" y="279"/>
                  <a:pt x="76" y="249"/>
                  <a:pt x="0" y="219"/>
                </a:cubicBezTo>
              </a:path>
            </a:pathLst>
          </a:custGeom>
          <a:noFill/>
          <a:ln w="285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Date Placeholder 3">
            <a:extLst>
              <a:ext uri="{FF2B5EF4-FFF2-40B4-BE49-F238E27FC236}">
                <a16:creationId xmlns:a16="http://schemas.microsoft.com/office/drawing/2014/main" id="{3F015E68-BBEC-4811-BDD4-ABBFA02968E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1440C7ED-D0B5-43FA-8A6A-548A444C50C1}"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42339" name="Footer Placeholder 4">
            <a:extLst>
              <a:ext uri="{FF2B5EF4-FFF2-40B4-BE49-F238E27FC236}">
                <a16:creationId xmlns:a16="http://schemas.microsoft.com/office/drawing/2014/main" id="{F9B8CB2A-38DF-4622-AE75-14059062A96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42340" name="Slide Number Placeholder 5">
            <a:extLst>
              <a:ext uri="{FF2B5EF4-FFF2-40B4-BE49-F238E27FC236}">
                <a16:creationId xmlns:a16="http://schemas.microsoft.com/office/drawing/2014/main" id="{E75EF08F-8B6E-478A-A89C-008A6B9F89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D79EE46E-63E7-42F4-823B-D73E1BC9743E}" type="slidenum">
              <a:rPr lang="en-US" altLang="en-US" sz="1400">
                <a:solidFill>
                  <a:schemeClr val="bg1"/>
                </a:solidFill>
              </a:rPr>
              <a:pPr>
                <a:spcBef>
                  <a:spcPct val="0"/>
                </a:spcBef>
                <a:buFontTx/>
                <a:buNone/>
              </a:pPr>
              <a:t>70</a:t>
            </a:fld>
            <a:endParaRPr lang="en-US" altLang="en-US" sz="1400">
              <a:solidFill>
                <a:schemeClr val="bg1"/>
              </a:solidFill>
            </a:endParaRPr>
          </a:p>
        </p:txBody>
      </p:sp>
      <p:sp>
        <p:nvSpPr>
          <p:cNvPr id="142341" name="Rectangle 2">
            <a:extLst>
              <a:ext uri="{FF2B5EF4-FFF2-40B4-BE49-F238E27FC236}">
                <a16:creationId xmlns:a16="http://schemas.microsoft.com/office/drawing/2014/main" id="{06E12F82-156E-43BC-AC7E-A28956643627}"/>
              </a:ext>
            </a:extLst>
          </p:cNvPr>
          <p:cNvSpPr>
            <a:spLocks noGrp="1" noChangeArrowheads="1"/>
          </p:cNvSpPr>
          <p:nvPr>
            <p:ph type="title"/>
          </p:nvPr>
        </p:nvSpPr>
        <p:spPr/>
        <p:txBody>
          <a:bodyPr/>
          <a:lstStyle/>
          <a:p>
            <a:r>
              <a:rPr lang="en-US" altLang="en-US">
                <a:cs typeface="Times New Roman" panose="02020603050405020304" pitchFamily="18" charset="0"/>
              </a:rPr>
              <a:t>§9.3: Duy</a:t>
            </a:r>
            <a:r>
              <a:rPr lang="en-US" altLang="en-US"/>
              <a:t>ệt cây - </a:t>
            </a:r>
            <a:r>
              <a:rPr lang="en-US" altLang="en-US">
                <a:cs typeface="Times New Roman" panose="02020603050405020304" pitchFamily="18" charset="0"/>
              </a:rPr>
              <a:t>Tree Traversal</a:t>
            </a:r>
          </a:p>
        </p:txBody>
      </p:sp>
      <p:sp>
        <p:nvSpPr>
          <p:cNvPr id="837635" name="Rectangle 3">
            <a:extLst>
              <a:ext uri="{FF2B5EF4-FFF2-40B4-BE49-F238E27FC236}">
                <a16:creationId xmlns:a16="http://schemas.microsoft.com/office/drawing/2014/main" id="{E63CFAB2-81C2-40F3-A110-DC73BA4CCF1D}"/>
              </a:ext>
            </a:extLst>
          </p:cNvPr>
          <p:cNvSpPr>
            <a:spLocks noGrp="1" noChangeArrowheads="1"/>
          </p:cNvSpPr>
          <p:nvPr>
            <p:ph type="body" idx="1"/>
          </p:nvPr>
        </p:nvSpPr>
        <p:spPr/>
        <p:txBody>
          <a:bodyPr/>
          <a:lstStyle/>
          <a:p>
            <a:pPr>
              <a:lnSpc>
                <a:spcPct val="90000"/>
              </a:lnSpc>
              <a:defRPr/>
            </a:pPr>
            <a:r>
              <a:rPr lang="en-US" dirty="0" err="1"/>
              <a:t>Các</a:t>
            </a:r>
            <a:r>
              <a:rPr lang="en-US" dirty="0"/>
              <a:t> </a:t>
            </a:r>
            <a:r>
              <a:rPr lang="en-US" dirty="0" err="1"/>
              <a:t>thuật</a:t>
            </a:r>
            <a:r>
              <a:rPr lang="en-US" dirty="0"/>
              <a:t> </a:t>
            </a:r>
            <a:r>
              <a:rPr lang="en-US" dirty="0" err="1"/>
              <a:t>tóan</a:t>
            </a:r>
            <a:r>
              <a:rPr lang="en-US" dirty="0"/>
              <a:t> </a:t>
            </a:r>
            <a:r>
              <a:rPr lang="en-US" dirty="0" err="1"/>
              <a:t>duyệt</a:t>
            </a:r>
            <a:endParaRPr lang="en-US" dirty="0"/>
          </a:p>
          <a:p>
            <a:pPr lvl="1">
              <a:lnSpc>
                <a:spcPct val="90000"/>
              </a:lnSpc>
              <a:defRPr/>
            </a:pPr>
            <a:r>
              <a:rPr lang="en-US" dirty="0" err="1"/>
              <a:t>Duyệt</a:t>
            </a:r>
            <a:r>
              <a:rPr lang="en-US" dirty="0"/>
              <a:t> </a:t>
            </a:r>
            <a:r>
              <a:rPr lang="en-US" dirty="0" err="1"/>
              <a:t>theo</a:t>
            </a:r>
            <a:r>
              <a:rPr lang="en-US" dirty="0"/>
              <a:t> </a:t>
            </a:r>
            <a:r>
              <a:rPr lang="en-US" dirty="0" err="1"/>
              <a:t>chiều</a:t>
            </a:r>
            <a:r>
              <a:rPr lang="en-US" dirty="0"/>
              <a:t> </a:t>
            </a:r>
            <a:r>
              <a:rPr lang="en-US" dirty="0" err="1"/>
              <a:t>sâu</a:t>
            </a:r>
            <a:r>
              <a:rPr lang="en-US" dirty="0"/>
              <a:t> - Depth-first traversal:</a:t>
            </a:r>
          </a:p>
          <a:p>
            <a:pPr lvl="1">
              <a:lnSpc>
                <a:spcPct val="90000"/>
              </a:lnSpc>
              <a:defRPr/>
            </a:pPr>
            <a:r>
              <a:rPr lang="en-US" dirty="0" err="1"/>
              <a:t>Duyệt</a:t>
            </a:r>
            <a:r>
              <a:rPr lang="en-US" dirty="0"/>
              <a:t> </a:t>
            </a:r>
            <a:r>
              <a:rPr lang="en-US" dirty="0" err="1"/>
              <a:t>theo</a:t>
            </a:r>
            <a:r>
              <a:rPr lang="en-US" dirty="0"/>
              <a:t> </a:t>
            </a:r>
            <a:r>
              <a:rPr lang="en-US" dirty="0" err="1"/>
              <a:t>chiều</a:t>
            </a:r>
            <a:r>
              <a:rPr lang="en-US" dirty="0"/>
              <a:t> </a:t>
            </a:r>
            <a:r>
              <a:rPr lang="en-US" dirty="0" err="1"/>
              <a:t>rộng</a:t>
            </a:r>
            <a:r>
              <a:rPr lang="en-US" dirty="0"/>
              <a:t> - Breadth-first traversal</a:t>
            </a:r>
          </a:p>
          <a:p>
            <a:pPr lvl="2">
              <a:lnSpc>
                <a:spcPct val="90000"/>
              </a:lnSpc>
              <a:defRPr/>
            </a:pPr>
            <a:r>
              <a:rPr lang="en-US" dirty="0" err="1"/>
              <a:t>Tiền</a:t>
            </a:r>
            <a:r>
              <a:rPr lang="en-US" dirty="0"/>
              <a:t> </a:t>
            </a:r>
            <a:r>
              <a:rPr lang="en-US" dirty="0" err="1"/>
              <a:t>thứ</a:t>
            </a:r>
            <a:r>
              <a:rPr lang="en-US" dirty="0"/>
              <a:t> </a:t>
            </a:r>
            <a:r>
              <a:rPr lang="en-US" dirty="0" err="1"/>
              <a:t>tự</a:t>
            </a:r>
            <a:r>
              <a:rPr lang="en-US" dirty="0"/>
              <a:t> - Preorder traversal</a:t>
            </a:r>
          </a:p>
          <a:p>
            <a:pPr lvl="2">
              <a:lnSpc>
                <a:spcPct val="90000"/>
              </a:lnSpc>
              <a:defRPr/>
            </a:pPr>
            <a:r>
              <a:rPr lang="en-US" dirty="0" err="1"/>
              <a:t>Trung</a:t>
            </a:r>
            <a:r>
              <a:rPr lang="en-US" dirty="0"/>
              <a:t> </a:t>
            </a:r>
            <a:r>
              <a:rPr lang="en-US" dirty="0" err="1"/>
              <a:t>thứ</a:t>
            </a:r>
            <a:r>
              <a:rPr lang="en-US" dirty="0"/>
              <a:t> </a:t>
            </a:r>
            <a:r>
              <a:rPr lang="en-US" dirty="0" err="1"/>
              <a:t>tự</a:t>
            </a:r>
            <a:r>
              <a:rPr lang="en-US" dirty="0"/>
              <a:t> -  </a:t>
            </a:r>
            <a:r>
              <a:rPr lang="en-US" dirty="0" err="1"/>
              <a:t>Inorder</a:t>
            </a:r>
            <a:r>
              <a:rPr lang="en-US" dirty="0"/>
              <a:t> traversal</a:t>
            </a:r>
          </a:p>
          <a:p>
            <a:pPr lvl="2">
              <a:lnSpc>
                <a:spcPct val="90000"/>
              </a:lnSpc>
              <a:defRPr/>
            </a:pPr>
            <a:r>
              <a:rPr lang="en-US" dirty="0" err="1"/>
              <a:t>Hậu</a:t>
            </a:r>
            <a:r>
              <a:rPr lang="en-US" dirty="0"/>
              <a:t> </a:t>
            </a:r>
            <a:r>
              <a:rPr lang="en-US" dirty="0" err="1"/>
              <a:t>thứ</a:t>
            </a:r>
            <a:r>
              <a:rPr lang="en-US" dirty="0"/>
              <a:t> </a:t>
            </a:r>
            <a:r>
              <a:rPr lang="en-US" dirty="0" err="1"/>
              <a:t>tự</a:t>
            </a:r>
            <a:r>
              <a:rPr lang="en-US" dirty="0"/>
              <a:t> - </a:t>
            </a:r>
            <a:r>
              <a:rPr lang="en-US" dirty="0" err="1"/>
              <a:t>Postorder</a:t>
            </a:r>
            <a:r>
              <a:rPr lang="en-US" dirty="0"/>
              <a:t> traversal</a:t>
            </a:r>
          </a:p>
          <a:p>
            <a:pPr lvl="2">
              <a:lnSpc>
                <a:spcPct val="90000"/>
              </a:lnSpc>
              <a:defRPr/>
            </a:pPr>
            <a:endParaRPr lang="en-US" dirty="0"/>
          </a:p>
          <a:p>
            <a:pPr marL="0" indent="0">
              <a:lnSpc>
                <a:spcPct val="90000"/>
              </a:lnSpc>
              <a:buFontTx/>
              <a:buNone/>
              <a:defRPr/>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Date Placeholder 3">
            <a:extLst>
              <a:ext uri="{FF2B5EF4-FFF2-40B4-BE49-F238E27FC236}">
                <a16:creationId xmlns:a16="http://schemas.microsoft.com/office/drawing/2014/main" id="{2453B974-EE34-4380-AABC-CDEE492410F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DC1B4EF1-30EF-492A-AEF5-CE342655C6AD}"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44387" name="Footer Placeholder 4">
            <a:extLst>
              <a:ext uri="{FF2B5EF4-FFF2-40B4-BE49-F238E27FC236}">
                <a16:creationId xmlns:a16="http://schemas.microsoft.com/office/drawing/2014/main" id="{56790E91-2D0C-42B1-8C3F-C59FD580B5E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44388" name="Slide Number Placeholder 5">
            <a:extLst>
              <a:ext uri="{FF2B5EF4-FFF2-40B4-BE49-F238E27FC236}">
                <a16:creationId xmlns:a16="http://schemas.microsoft.com/office/drawing/2014/main" id="{E2031821-BADC-4B5A-BEE7-B276269CB3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CC427112-CB29-4563-86D8-2DF8EE535FB0}" type="slidenum">
              <a:rPr lang="en-US" altLang="en-US" sz="1400">
                <a:solidFill>
                  <a:schemeClr val="bg1"/>
                </a:solidFill>
              </a:rPr>
              <a:pPr>
                <a:spcBef>
                  <a:spcPct val="0"/>
                </a:spcBef>
                <a:buFontTx/>
                <a:buNone/>
              </a:pPr>
              <a:t>71</a:t>
            </a:fld>
            <a:endParaRPr lang="en-US" altLang="en-US" sz="1400">
              <a:solidFill>
                <a:schemeClr val="bg1"/>
              </a:solidFill>
            </a:endParaRPr>
          </a:p>
        </p:txBody>
      </p:sp>
      <p:sp>
        <p:nvSpPr>
          <p:cNvPr id="144389" name="Rectangle 2">
            <a:extLst>
              <a:ext uri="{FF2B5EF4-FFF2-40B4-BE49-F238E27FC236}">
                <a16:creationId xmlns:a16="http://schemas.microsoft.com/office/drawing/2014/main" id="{3FBB7E26-6FF5-4D12-B60E-8B9A6375DDC3}"/>
              </a:ext>
            </a:extLst>
          </p:cNvPr>
          <p:cNvSpPr>
            <a:spLocks noGrp="1" noChangeArrowheads="1"/>
          </p:cNvSpPr>
          <p:nvPr>
            <p:ph type="title"/>
          </p:nvPr>
        </p:nvSpPr>
        <p:spPr/>
        <p:txBody>
          <a:bodyPr/>
          <a:lstStyle/>
          <a:p>
            <a:r>
              <a:rPr lang="en-US" altLang="en-US" sz="4000">
                <a:cs typeface="Times New Roman" panose="02020603050405020304" pitchFamily="18" charset="0"/>
              </a:rPr>
              <a:t>§9.4: C</a:t>
            </a:r>
            <a:r>
              <a:rPr lang="en-US" altLang="en-US" sz="4000"/>
              <a:t>ây bao trùm - </a:t>
            </a:r>
            <a:r>
              <a:rPr lang="en-US" altLang="en-US" sz="4000">
                <a:cs typeface="Times New Roman" panose="02020603050405020304" pitchFamily="18" charset="0"/>
              </a:rPr>
              <a:t>Spanning Trees</a:t>
            </a:r>
          </a:p>
        </p:txBody>
      </p:sp>
      <p:sp>
        <p:nvSpPr>
          <p:cNvPr id="838659" name="Rectangle 3">
            <a:extLst>
              <a:ext uri="{FF2B5EF4-FFF2-40B4-BE49-F238E27FC236}">
                <a16:creationId xmlns:a16="http://schemas.microsoft.com/office/drawing/2014/main" id="{47C7CB17-9C02-4B01-8397-1C26152894E8}"/>
              </a:ext>
            </a:extLst>
          </p:cNvPr>
          <p:cNvSpPr>
            <a:spLocks noGrp="1" noChangeArrowheads="1"/>
          </p:cNvSpPr>
          <p:nvPr>
            <p:ph type="body" idx="1"/>
          </p:nvPr>
        </p:nvSpPr>
        <p:spPr/>
        <p:txBody>
          <a:bodyPr/>
          <a:lstStyle/>
          <a:p>
            <a:pPr>
              <a:defRPr/>
            </a:pPr>
            <a:r>
              <a:rPr lang="en-US" dirty="0"/>
              <a:t>Cho </a:t>
            </a:r>
            <a:r>
              <a:rPr lang="en-US" dirty="0" err="1"/>
              <a:t>một</a:t>
            </a:r>
            <a:r>
              <a:rPr lang="en-US" dirty="0"/>
              <a:t> </a:t>
            </a:r>
            <a:r>
              <a:rPr lang="en-US" dirty="0" err="1"/>
              <a:t>đồ</a:t>
            </a:r>
            <a:r>
              <a:rPr lang="en-US" dirty="0"/>
              <a:t> </a:t>
            </a:r>
            <a:r>
              <a:rPr lang="en-US" dirty="0" err="1"/>
              <a:t>thị</a:t>
            </a:r>
            <a:r>
              <a:rPr lang="en-US" dirty="0"/>
              <a:t> </a:t>
            </a:r>
            <a:r>
              <a:rPr lang="en-US" dirty="0" err="1"/>
              <a:t>vô</a:t>
            </a:r>
            <a:r>
              <a:rPr lang="en-US" dirty="0"/>
              <a:t> </a:t>
            </a:r>
            <a:r>
              <a:rPr lang="en-US" dirty="0" err="1"/>
              <a:t>hướng</a:t>
            </a:r>
            <a:r>
              <a:rPr lang="en-US" dirty="0"/>
              <a:t> G</a:t>
            </a:r>
          </a:p>
          <a:p>
            <a:pPr marL="0" indent="0">
              <a:buFontTx/>
              <a:buNone/>
              <a:defRPr/>
            </a:pPr>
            <a:r>
              <a:rPr lang="en-US" dirty="0"/>
              <a:t>    </a:t>
            </a:r>
            <a:r>
              <a:rPr lang="en-US" dirty="0" err="1"/>
              <a:t>Cây</a:t>
            </a:r>
            <a:r>
              <a:rPr lang="en-US" dirty="0"/>
              <a:t> </a:t>
            </a:r>
            <a:r>
              <a:rPr lang="en-US" dirty="0" err="1"/>
              <a:t>bao</a:t>
            </a:r>
            <a:r>
              <a:rPr lang="en-US" dirty="0"/>
              <a:t> </a:t>
            </a:r>
            <a:r>
              <a:rPr lang="en-US" dirty="0" err="1"/>
              <a:t>trùm</a:t>
            </a:r>
            <a:r>
              <a:rPr lang="en-US" dirty="0"/>
              <a:t> </a:t>
            </a:r>
            <a:r>
              <a:rPr lang="en-US" dirty="0" err="1"/>
              <a:t>của</a:t>
            </a:r>
            <a:r>
              <a:rPr lang="en-US"/>
              <a:t> G </a:t>
            </a:r>
            <a:r>
              <a:rPr lang="en-US" dirty="0" err="1"/>
              <a:t>là</a:t>
            </a:r>
            <a:r>
              <a:rPr lang="en-US" dirty="0"/>
              <a:t> </a:t>
            </a:r>
            <a:r>
              <a:rPr lang="en-US" dirty="0" err="1"/>
              <a:t>tập</a:t>
            </a:r>
            <a:r>
              <a:rPr lang="en-US" dirty="0"/>
              <a:t> </a:t>
            </a:r>
            <a:r>
              <a:rPr lang="en-US" dirty="0" err="1"/>
              <a:t>các</a:t>
            </a:r>
            <a:r>
              <a:rPr lang="en-US" dirty="0"/>
              <a:t> </a:t>
            </a:r>
            <a:r>
              <a:rPr lang="en-US" dirty="0" err="1"/>
              <a:t>cạnh</a:t>
            </a:r>
            <a:r>
              <a:rPr lang="en-US" dirty="0"/>
              <a:t> </a:t>
            </a:r>
            <a:r>
              <a:rPr lang="en-US" dirty="0" err="1"/>
              <a:t>mà</a:t>
            </a:r>
            <a:r>
              <a:rPr lang="en-US" dirty="0"/>
              <a:t> </a:t>
            </a:r>
            <a:r>
              <a:rPr lang="en-US" dirty="0" err="1"/>
              <a:t>thỏa</a:t>
            </a:r>
            <a:r>
              <a:rPr lang="en-US" dirty="0"/>
              <a:t> </a:t>
            </a:r>
            <a:r>
              <a:rPr lang="en-US" dirty="0" err="1"/>
              <a:t>mãn</a:t>
            </a:r>
            <a:r>
              <a:rPr lang="en-US" dirty="0"/>
              <a:t>:</a:t>
            </a:r>
          </a:p>
          <a:p>
            <a:pPr lvl="1">
              <a:defRPr/>
            </a:pPr>
            <a:r>
              <a:rPr lang="en-US" dirty="0" err="1"/>
              <a:t>Là</a:t>
            </a:r>
            <a:r>
              <a:rPr lang="en-US" dirty="0"/>
              <a:t> </a:t>
            </a:r>
            <a:r>
              <a:rPr lang="en-US" dirty="0" err="1"/>
              <a:t>Cây</a:t>
            </a:r>
            <a:r>
              <a:rPr lang="en-US" dirty="0"/>
              <a:t> (</a:t>
            </a:r>
            <a:r>
              <a:rPr lang="en-US" dirty="0" err="1"/>
              <a:t>không</a:t>
            </a:r>
            <a:r>
              <a:rPr lang="en-US" dirty="0"/>
              <a:t> </a:t>
            </a:r>
            <a:r>
              <a:rPr lang="en-US" dirty="0" err="1"/>
              <a:t>chu</a:t>
            </a:r>
            <a:r>
              <a:rPr lang="en-US" dirty="0"/>
              <a:t> </a:t>
            </a:r>
            <a:r>
              <a:rPr lang="en-US" dirty="0" err="1"/>
              <a:t>trình</a:t>
            </a:r>
            <a:r>
              <a:rPr lang="en-US" dirty="0"/>
              <a:t>, </a:t>
            </a:r>
            <a:r>
              <a:rPr lang="en-US" dirty="0" err="1"/>
              <a:t>không</a:t>
            </a:r>
            <a:r>
              <a:rPr lang="en-US" dirty="0"/>
              <a:t> </a:t>
            </a:r>
            <a:r>
              <a:rPr lang="en-US" dirty="0" err="1"/>
              <a:t>gốc</a:t>
            </a:r>
            <a:r>
              <a:rPr lang="en-US" dirty="0"/>
              <a:t>)</a:t>
            </a:r>
          </a:p>
          <a:p>
            <a:pPr lvl="1">
              <a:defRPr/>
            </a:pPr>
            <a:r>
              <a:rPr lang="en-US" dirty="0" err="1"/>
              <a:t>Đi</a:t>
            </a:r>
            <a:r>
              <a:rPr lang="en-US" dirty="0"/>
              <a:t> qua </a:t>
            </a:r>
            <a:r>
              <a:rPr lang="en-US" dirty="0" err="1"/>
              <a:t>mọi</a:t>
            </a:r>
            <a:r>
              <a:rPr lang="en-US" dirty="0"/>
              <a:t> </a:t>
            </a:r>
            <a:r>
              <a:rPr lang="en-US" dirty="0" err="1"/>
              <a:t>đỉnh</a:t>
            </a:r>
            <a:r>
              <a:rPr lang="en-US" dirty="0"/>
              <a:t> (</a:t>
            </a:r>
            <a:r>
              <a:rPr lang="en-US" dirty="0" err="1"/>
              <a:t>bao</a:t>
            </a:r>
            <a:r>
              <a:rPr lang="en-US" dirty="0"/>
              <a:t> </a:t>
            </a:r>
            <a:r>
              <a:rPr lang="en-US" dirty="0" err="1"/>
              <a:t>trùm</a:t>
            </a:r>
            <a:r>
              <a:rPr lang="en-US" dirty="0"/>
              <a:t>)</a:t>
            </a:r>
          </a:p>
          <a:p>
            <a:pPr marL="514350" indent="-457200">
              <a:defRPr/>
            </a:pPr>
            <a:r>
              <a:rPr lang="en-US" dirty="0" err="1"/>
              <a:t>Tìm</a:t>
            </a:r>
            <a:r>
              <a:rPr lang="en-US" dirty="0"/>
              <a:t> </a:t>
            </a:r>
            <a:r>
              <a:rPr lang="en-US" dirty="0" err="1"/>
              <a:t>cây</a:t>
            </a:r>
            <a:r>
              <a:rPr lang="en-US" dirty="0"/>
              <a:t> </a:t>
            </a:r>
            <a:r>
              <a:rPr lang="en-US" dirty="0" err="1"/>
              <a:t>khung</a:t>
            </a:r>
            <a:r>
              <a:rPr lang="en-US" dirty="0"/>
              <a:t> </a:t>
            </a:r>
            <a:r>
              <a:rPr lang="en-US" dirty="0" err="1"/>
              <a:t>của</a:t>
            </a:r>
            <a:r>
              <a:rPr lang="en-US" dirty="0"/>
              <a:t> </a:t>
            </a:r>
            <a:r>
              <a:rPr lang="en-US" dirty="0" err="1"/>
              <a:t>đồ</a:t>
            </a:r>
            <a:r>
              <a:rPr lang="en-US" dirty="0"/>
              <a:t> </a:t>
            </a:r>
            <a:r>
              <a:rPr lang="en-US" dirty="0" err="1"/>
              <a:t>thì</a:t>
            </a:r>
            <a:r>
              <a:rPr lang="en-US" dirty="0"/>
              <a:t>: </a:t>
            </a:r>
            <a:r>
              <a:rPr lang="en-US" dirty="0" err="1"/>
              <a:t>Tìm</a:t>
            </a:r>
            <a:r>
              <a:rPr lang="en-US" dirty="0"/>
              <a:t> </a:t>
            </a:r>
            <a:r>
              <a:rPr lang="en-US" dirty="0" err="1"/>
              <a:t>kiếm</a:t>
            </a:r>
            <a:r>
              <a:rPr lang="en-US" dirty="0"/>
              <a:t> </a:t>
            </a:r>
            <a:r>
              <a:rPr lang="en-US" dirty="0" err="1"/>
              <a:t>theo</a:t>
            </a:r>
            <a:r>
              <a:rPr lang="en-US" dirty="0"/>
              <a:t> </a:t>
            </a:r>
            <a:r>
              <a:rPr lang="en-US" dirty="0" err="1"/>
              <a:t>chiều</a:t>
            </a:r>
            <a:r>
              <a:rPr lang="en-US" dirty="0"/>
              <a:t> </a:t>
            </a:r>
            <a:r>
              <a:rPr lang="en-US" dirty="0" err="1"/>
              <a:t>sâu</a:t>
            </a:r>
            <a:r>
              <a:rPr lang="en-US" dirty="0"/>
              <a:t>, </a:t>
            </a:r>
            <a:r>
              <a:rPr lang="en-US" dirty="0" err="1"/>
              <a:t>Tìm</a:t>
            </a:r>
            <a:r>
              <a:rPr lang="en-US" dirty="0"/>
              <a:t> </a:t>
            </a:r>
            <a:r>
              <a:rPr lang="en-US" dirty="0" err="1"/>
              <a:t>kiếm</a:t>
            </a:r>
            <a:r>
              <a:rPr lang="en-US" dirty="0"/>
              <a:t> </a:t>
            </a:r>
            <a:r>
              <a:rPr lang="en-US" dirty="0" err="1"/>
              <a:t>theo</a:t>
            </a:r>
            <a:r>
              <a:rPr lang="en-US" dirty="0"/>
              <a:t> </a:t>
            </a:r>
            <a:r>
              <a:rPr lang="en-US" dirty="0" err="1"/>
              <a:t>chiều</a:t>
            </a:r>
            <a:r>
              <a:rPr lang="en-US" dirty="0"/>
              <a:t> </a:t>
            </a:r>
            <a:r>
              <a:rPr lang="en-US" dirty="0" err="1"/>
              <a:t>rộng</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Date Placeholder 2">
            <a:extLst>
              <a:ext uri="{FF2B5EF4-FFF2-40B4-BE49-F238E27FC236}">
                <a16:creationId xmlns:a16="http://schemas.microsoft.com/office/drawing/2014/main" id="{05E1FD28-7005-4164-9D3B-C077CEC44D7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CFE69063-6FC4-4DBF-8A78-FA0AA0BC3592}"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46435" name="Footer Placeholder 3">
            <a:extLst>
              <a:ext uri="{FF2B5EF4-FFF2-40B4-BE49-F238E27FC236}">
                <a16:creationId xmlns:a16="http://schemas.microsoft.com/office/drawing/2014/main" id="{A25B8B21-5957-41DE-BEAF-EA2CD2DED19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46436" name="Slide Number Placeholder 4">
            <a:extLst>
              <a:ext uri="{FF2B5EF4-FFF2-40B4-BE49-F238E27FC236}">
                <a16:creationId xmlns:a16="http://schemas.microsoft.com/office/drawing/2014/main" id="{CB668742-2592-4B2E-80AA-745C8AD187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0D5FC448-9EDA-4F5D-B1A6-309F7D9D4365}" type="slidenum">
              <a:rPr lang="en-US" altLang="en-US" sz="1400">
                <a:solidFill>
                  <a:schemeClr val="bg1"/>
                </a:solidFill>
              </a:rPr>
              <a:pPr>
                <a:spcBef>
                  <a:spcPct val="0"/>
                </a:spcBef>
                <a:buFontTx/>
                <a:buNone/>
              </a:pPr>
              <a:t>72</a:t>
            </a:fld>
            <a:endParaRPr lang="en-US" altLang="en-US" sz="1400">
              <a:solidFill>
                <a:schemeClr val="bg1"/>
              </a:solidFill>
            </a:endParaRPr>
          </a:p>
        </p:txBody>
      </p:sp>
      <p:sp>
        <p:nvSpPr>
          <p:cNvPr id="146437" name="Line 5">
            <a:extLst>
              <a:ext uri="{FF2B5EF4-FFF2-40B4-BE49-F238E27FC236}">
                <a16:creationId xmlns:a16="http://schemas.microsoft.com/office/drawing/2014/main" id="{6F29044A-2721-4D54-849D-6C575F0A7C64}"/>
              </a:ext>
            </a:extLst>
          </p:cNvPr>
          <p:cNvSpPr>
            <a:spLocks noChangeShapeType="1"/>
          </p:cNvSpPr>
          <p:nvPr/>
        </p:nvSpPr>
        <p:spPr bwMode="auto">
          <a:xfrm flipH="1" flipV="1">
            <a:off x="1293813" y="4051300"/>
            <a:ext cx="928687" cy="124618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46438" name="Line 6">
            <a:extLst>
              <a:ext uri="{FF2B5EF4-FFF2-40B4-BE49-F238E27FC236}">
                <a16:creationId xmlns:a16="http://schemas.microsoft.com/office/drawing/2014/main" id="{10DDB3EF-1D9A-4A84-BAD0-7FE9A713974A}"/>
              </a:ext>
            </a:extLst>
          </p:cNvPr>
          <p:cNvSpPr>
            <a:spLocks noChangeShapeType="1"/>
          </p:cNvSpPr>
          <p:nvPr/>
        </p:nvSpPr>
        <p:spPr bwMode="auto">
          <a:xfrm flipH="1">
            <a:off x="365125" y="1754188"/>
            <a:ext cx="1725613" cy="65722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6439" name="Line 7">
            <a:extLst>
              <a:ext uri="{FF2B5EF4-FFF2-40B4-BE49-F238E27FC236}">
                <a16:creationId xmlns:a16="http://schemas.microsoft.com/office/drawing/2014/main" id="{829F4522-EAFA-4EF1-8278-C78FD8D91655}"/>
              </a:ext>
            </a:extLst>
          </p:cNvPr>
          <p:cNvSpPr>
            <a:spLocks noChangeShapeType="1"/>
          </p:cNvSpPr>
          <p:nvPr/>
        </p:nvSpPr>
        <p:spPr bwMode="auto">
          <a:xfrm flipH="1">
            <a:off x="1293813" y="1751013"/>
            <a:ext cx="795337" cy="230028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6440" name="Line 8">
            <a:extLst>
              <a:ext uri="{FF2B5EF4-FFF2-40B4-BE49-F238E27FC236}">
                <a16:creationId xmlns:a16="http://schemas.microsoft.com/office/drawing/2014/main" id="{00D86DB8-648D-408D-BF7F-D7F8C40C1F15}"/>
              </a:ext>
            </a:extLst>
          </p:cNvPr>
          <p:cNvSpPr>
            <a:spLocks noChangeShapeType="1"/>
          </p:cNvSpPr>
          <p:nvPr/>
        </p:nvSpPr>
        <p:spPr bwMode="auto">
          <a:xfrm>
            <a:off x="2090738" y="1754188"/>
            <a:ext cx="957262" cy="228441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6441" name="Line 9">
            <a:extLst>
              <a:ext uri="{FF2B5EF4-FFF2-40B4-BE49-F238E27FC236}">
                <a16:creationId xmlns:a16="http://schemas.microsoft.com/office/drawing/2014/main" id="{9DEF2F12-4D8F-4D64-9C5D-B3DF203B64E0}"/>
              </a:ext>
            </a:extLst>
          </p:cNvPr>
          <p:cNvSpPr>
            <a:spLocks noChangeShapeType="1"/>
          </p:cNvSpPr>
          <p:nvPr/>
        </p:nvSpPr>
        <p:spPr bwMode="auto">
          <a:xfrm>
            <a:off x="2090738" y="1754188"/>
            <a:ext cx="1592262" cy="3937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6442" name="Line 10">
            <a:extLst>
              <a:ext uri="{FF2B5EF4-FFF2-40B4-BE49-F238E27FC236}">
                <a16:creationId xmlns:a16="http://schemas.microsoft.com/office/drawing/2014/main" id="{C57B655F-4205-4FCD-BA19-9AD6FDA51A5B}"/>
              </a:ext>
            </a:extLst>
          </p:cNvPr>
          <p:cNvSpPr>
            <a:spLocks noChangeShapeType="1"/>
          </p:cNvSpPr>
          <p:nvPr/>
        </p:nvSpPr>
        <p:spPr bwMode="auto">
          <a:xfrm>
            <a:off x="298450" y="2476500"/>
            <a:ext cx="265113" cy="262413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6443" name="Line 11">
            <a:extLst>
              <a:ext uri="{FF2B5EF4-FFF2-40B4-BE49-F238E27FC236}">
                <a16:creationId xmlns:a16="http://schemas.microsoft.com/office/drawing/2014/main" id="{F426A602-4D4A-48B6-B7E2-E79259880A32}"/>
              </a:ext>
            </a:extLst>
          </p:cNvPr>
          <p:cNvSpPr>
            <a:spLocks noChangeShapeType="1"/>
          </p:cNvSpPr>
          <p:nvPr/>
        </p:nvSpPr>
        <p:spPr bwMode="auto">
          <a:xfrm flipV="1">
            <a:off x="3549650" y="2147888"/>
            <a:ext cx="133350" cy="301942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6444" name="Rectangle 12">
            <a:extLst>
              <a:ext uri="{FF2B5EF4-FFF2-40B4-BE49-F238E27FC236}">
                <a16:creationId xmlns:a16="http://schemas.microsoft.com/office/drawing/2014/main" id="{002A2961-F6A5-44B9-A02A-4702C00F5F9F}"/>
              </a:ext>
            </a:extLst>
          </p:cNvPr>
          <p:cNvSpPr>
            <a:spLocks noChangeArrowheads="1"/>
          </p:cNvSpPr>
          <p:nvPr/>
        </p:nvSpPr>
        <p:spPr bwMode="auto">
          <a:xfrm>
            <a:off x="161925" y="36513"/>
            <a:ext cx="77724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r>
              <a:rPr lang="en-US" altLang="en-US" sz="4400"/>
              <a:t>Cây bao trùm nhỏ nhất</a:t>
            </a:r>
          </a:p>
        </p:txBody>
      </p:sp>
      <p:sp>
        <p:nvSpPr>
          <p:cNvPr id="146445" name="Oval 13">
            <a:extLst>
              <a:ext uri="{FF2B5EF4-FFF2-40B4-BE49-F238E27FC236}">
                <a16:creationId xmlns:a16="http://schemas.microsoft.com/office/drawing/2014/main" id="{26644B3F-3858-4565-ABC8-10E1E853FE3E}"/>
              </a:ext>
            </a:extLst>
          </p:cNvPr>
          <p:cNvSpPr>
            <a:spLocks noChangeArrowheads="1"/>
          </p:cNvSpPr>
          <p:nvPr/>
        </p:nvSpPr>
        <p:spPr bwMode="auto">
          <a:xfrm>
            <a:off x="2024063" y="1689100"/>
            <a:ext cx="133350" cy="131763"/>
          </a:xfrm>
          <a:prstGeom prst="ellipse">
            <a:avLst/>
          </a:prstGeom>
          <a:solidFill>
            <a:schemeClr val="tx2"/>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endParaRPr lang="en-US" altLang="en-US" sz="3000"/>
          </a:p>
        </p:txBody>
      </p:sp>
      <p:sp>
        <p:nvSpPr>
          <p:cNvPr id="146446" name="Oval 14">
            <a:extLst>
              <a:ext uri="{FF2B5EF4-FFF2-40B4-BE49-F238E27FC236}">
                <a16:creationId xmlns:a16="http://schemas.microsoft.com/office/drawing/2014/main" id="{D482352B-6D1F-49B2-B813-CF6C3A0FA15D}"/>
              </a:ext>
            </a:extLst>
          </p:cNvPr>
          <p:cNvSpPr>
            <a:spLocks noChangeArrowheads="1"/>
          </p:cNvSpPr>
          <p:nvPr/>
        </p:nvSpPr>
        <p:spPr bwMode="auto">
          <a:xfrm>
            <a:off x="1227138" y="3986213"/>
            <a:ext cx="133350" cy="130175"/>
          </a:xfrm>
          <a:prstGeom prst="ellipse">
            <a:avLst/>
          </a:prstGeom>
          <a:solidFill>
            <a:schemeClr val="tx2"/>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endParaRPr lang="en-US" altLang="en-US" sz="3000"/>
          </a:p>
        </p:txBody>
      </p:sp>
      <p:sp>
        <p:nvSpPr>
          <p:cNvPr id="146447" name="Oval 15">
            <a:extLst>
              <a:ext uri="{FF2B5EF4-FFF2-40B4-BE49-F238E27FC236}">
                <a16:creationId xmlns:a16="http://schemas.microsoft.com/office/drawing/2014/main" id="{500EEED5-B924-4A0F-A2F2-8F1434E7B466}"/>
              </a:ext>
            </a:extLst>
          </p:cNvPr>
          <p:cNvSpPr>
            <a:spLocks noChangeArrowheads="1"/>
          </p:cNvSpPr>
          <p:nvPr/>
        </p:nvSpPr>
        <p:spPr bwMode="auto">
          <a:xfrm>
            <a:off x="3616325" y="2082800"/>
            <a:ext cx="133350" cy="131763"/>
          </a:xfrm>
          <a:prstGeom prst="ellipse">
            <a:avLst/>
          </a:prstGeom>
          <a:solidFill>
            <a:schemeClr val="tx2"/>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endParaRPr lang="en-US" altLang="en-US" sz="3000"/>
          </a:p>
        </p:txBody>
      </p:sp>
      <p:sp>
        <p:nvSpPr>
          <p:cNvPr id="146448" name="Text Box 16">
            <a:extLst>
              <a:ext uri="{FF2B5EF4-FFF2-40B4-BE49-F238E27FC236}">
                <a16:creationId xmlns:a16="http://schemas.microsoft.com/office/drawing/2014/main" id="{995A87E0-74C1-48FB-85F5-ABE7357BA058}"/>
              </a:ext>
            </a:extLst>
          </p:cNvPr>
          <p:cNvSpPr txBox="1">
            <a:spLocks noChangeArrowheads="1"/>
          </p:cNvSpPr>
          <p:nvPr/>
        </p:nvSpPr>
        <p:spPr bwMode="auto">
          <a:xfrm>
            <a:off x="1825625" y="1295400"/>
            <a:ext cx="331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eaLnBrk="1" hangingPunct="1">
              <a:spcBef>
                <a:spcPct val="50000"/>
              </a:spcBef>
              <a:buFontTx/>
              <a:buNone/>
            </a:pPr>
            <a:r>
              <a:rPr lang="en-US" altLang="en-US" sz="3000"/>
              <a:t>s</a:t>
            </a:r>
          </a:p>
        </p:txBody>
      </p:sp>
      <p:sp>
        <p:nvSpPr>
          <p:cNvPr id="146449" name="Text Box 17">
            <a:extLst>
              <a:ext uri="{FF2B5EF4-FFF2-40B4-BE49-F238E27FC236}">
                <a16:creationId xmlns:a16="http://schemas.microsoft.com/office/drawing/2014/main" id="{EABD4520-FCD9-4F0A-BCEC-12C67221D5F5}"/>
              </a:ext>
            </a:extLst>
          </p:cNvPr>
          <p:cNvSpPr txBox="1">
            <a:spLocks noChangeArrowheads="1"/>
          </p:cNvSpPr>
          <p:nvPr/>
        </p:nvSpPr>
        <p:spPr bwMode="auto">
          <a:xfrm>
            <a:off x="962025" y="3775075"/>
            <a:ext cx="354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eaLnBrk="1" hangingPunct="1">
              <a:spcBef>
                <a:spcPct val="50000"/>
              </a:spcBef>
              <a:buFontTx/>
              <a:buNone/>
            </a:pPr>
            <a:r>
              <a:rPr lang="en-US" altLang="en-US" sz="3000"/>
              <a:t>c</a:t>
            </a:r>
          </a:p>
        </p:txBody>
      </p:sp>
      <p:sp>
        <p:nvSpPr>
          <p:cNvPr id="146450" name="Text Box 18">
            <a:extLst>
              <a:ext uri="{FF2B5EF4-FFF2-40B4-BE49-F238E27FC236}">
                <a16:creationId xmlns:a16="http://schemas.microsoft.com/office/drawing/2014/main" id="{96FEE4EC-4D33-4A81-94F2-6E8A22DD944E}"/>
              </a:ext>
            </a:extLst>
          </p:cNvPr>
          <p:cNvSpPr txBox="1">
            <a:spLocks noChangeArrowheads="1"/>
          </p:cNvSpPr>
          <p:nvPr/>
        </p:nvSpPr>
        <p:spPr bwMode="auto">
          <a:xfrm>
            <a:off x="3683000" y="1839913"/>
            <a:ext cx="374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eaLnBrk="1" hangingPunct="1">
              <a:spcBef>
                <a:spcPct val="50000"/>
              </a:spcBef>
              <a:buFontTx/>
              <a:buNone/>
            </a:pPr>
            <a:r>
              <a:rPr lang="en-US" altLang="en-US" sz="3000"/>
              <a:t>b</a:t>
            </a:r>
          </a:p>
        </p:txBody>
      </p:sp>
      <p:sp>
        <p:nvSpPr>
          <p:cNvPr id="146451" name="Line 19">
            <a:extLst>
              <a:ext uri="{FF2B5EF4-FFF2-40B4-BE49-F238E27FC236}">
                <a16:creationId xmlns:a16="http://schemas.microsoft.com/office/drawing/2014/main" id="{4383B69F-0A4F-4F92-86A7-053E67F89E50}"/>
              </a:ext>
            </a:extLst>
          </p:cNvPr>
          <p:cNvSpPr>
            <a:spLocks noChangeShapeType="1"/>
          </p:cNvSpPr>
          <p:nvPr/>
        </p:nvSpPr>
        <p:spPr bwMode="auto">
          <a:xfrm>
            <a:off x="2090738" y="1754188"/>
            <a:ext cx="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6452" name="Line 20">
            <a:extLst>
              <a:ext uri="{FF2B5EF4-FFF2-40B4-BE49-F238E27FC236}">
                <a16:creationId xmlns:a16="http://schemas.microsoft.com/office/drawing/2014/main" id="{ADFE2D46-B957-4390-8851-F9E38CF8A65F}"/>
              </a:ext>
            </a:extLst>
          </p:cNvPr>
          <p:cNvSpPr>
            <a:spLocks noChangeShapeType="1"/>
          </p:cNvSpPr>
          <p:nvPr/>
        </p:nvSpPr>
        <p:spPr bwMode="auto">
          <a:xfrm flipH="1">
            <a:off x="3048000" y="2147888"/>
            <a:ext cx="635000" cy="196691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6453" name="Line 21">
            <a:extLst>
              <a:ext uri="{FF2B5EF4-FFF2-40B4-BE49-F238E27FC236}">
                <a16:creationId xmlns:a16="http://schemas.microsoft.com/office/drawing/2014/main" id="{9A5D77E6-A5FF-435D-820D-BC1BD9C47A68}"/>
              </a:ext>
            </a:extLst>
          </p:cNvPr>
          <p:cNvSpPr>
            <a:spLocks noChangeShapeType="1"/>
          </p:cNvSpPr>
          <p:nvPr/>
        </p:nvSpPr>
        <p:spPr bwMode="auto">
          <a:xfrm>
            <a:off x="298450" y="2476500"/>
            <a:ext cx="995363" cy="15748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6454" name="Oval 22">
            <a:extLst>
              <a:ext uri="{FF2B5EF4-FFF2-40B4-BE49-F238E27FC236}">
                <a16:creationId xmlns:a16="http://schemas.microsoft.com/office/drawing/2014/main" id="{CFE24CAB-B74D-43B7-8C15-A8824851B739}"/>
              </a:ext>
            </a:extLst>
          </p:cNvPr>
          <p:cNvSpPr>
            <a:spLocks noChangeArrowheads="1"/>
          </p:cNvSpPr>
          <p:nvPr/>
        </p:nvSpPr>
        <p:spPr bwMode="auto">
          <a:xfrm>
            <a:off x="241300" y="2366963"/>
            <a:ext cx="133350" cy="131762"/>
          </a:xfrm>
          <a:prstGeom prst="ellipse">
            <a:avLst/>
          </a:prstGeom>
          <a:solidFill>
            <a:schemeClr val="tx2"/>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endParaRPr lang="en-US" altLang="en-US" sz="3000"/>
          </a:p>
        </p:txBody>
      </p:sp>
      <p:sp>
        <p:nvSpPr>
          <p:cNvPr id="146455" name="Text Box 23">
            <a:extLst>
              <a:ext uri="{FF2B5EF4-FFF2-40B4-BE49-F238E27FC236}">
                <a16:creationId xmlns:a16="http://schemas.microsoft.com/office/drawing/2014/main" id="{E29650B4-BF49-49B2-85EA-9D9993EEABD4}"/>
              </a:ext>
            </a:extLst>
          </p:cNvPr>
          <p:cNvSpPr txBox="1">
            <a:spLocks noChangeArrowheads="1"/>
          </p:cNvSpPr>
          <p:nvPr/>
        </p:nvSpPr>
        <p:spPr bwMode="auto">
          <a:xfrm>
            <a:off x="0" y="2038350"/>
            <a:ext cx="354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eaLnBrk="1" hangingPunct="1">
              <a:spcBef>
                <a:spcPct val="50000"/>
              </a:spcBef>
              <a:buFontTx/>
              <a:buNone/>
            </a:pPr>
            <a:r>
              <a:rPr lang="en-US" altLang="en-US" sz="3000"/>
              <a:t>a</a:t>
            </a:r>
          </a:p>
        </p:txBody>
      </p:sp>
      <p:sp>
        <p:nvSpPr>
          <p:cNvPr id="146456" name="Oval 24">
            <a:extLst>
              <a:ext uri="{FF2B5EF4-FFF2-40B4-BE49-F238E27FC236}">
                <a16:creationId xmlns:a16="http://schemas.microsoft.com/office/drawing/2014/main" id="{5F79C8DE-7E44-4179-85BA-C154E489C6EE}"/>
              </a:ext>
            </a:extLst>
          </p:cNvPr>
          <p:cNvSpPr>
            <a:spLocks noChangeArrowheads="1"/>
          </p:cNvSpPr>
          <p:nvPr/>
        </p:nvSpPr>
        <p:spPr bwMode="auto">
          <a:xfrm>
            <a:off x="2995613" y="3986213"/>
            <a:ext cx="133350" cy="130175"/>
          </a:xfrm>
          <a:prstGeom prst="ellipse">
            <a:avLst/>
          </a:prstGeom>
          <a:solidFill>
            <a:schemeClr val="tx2"/>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endParaRPr lang="en-US" altLang="en-US" sz="3000"/>
          </a:p>
        </p:txBody>
      </p:sp>
      <p:sp>
        <p:nvSpPr>
          <p:cNvPr id="146457" name="Text Box 25">
            <a:extLst>
              <a:ext uri="{FF2B5EF4-FFF2-40B4-BE49-F238E27FC236}">
                <a16:creationId xmlns:a16="http://schemas.microsoft.com/office/drawing/2014/main" id="{A0AEC404-19EB-4F5C-B30D-1A6528DE8520}"/>
              </a:ext>
            </a:extLst>
          </p:cNvPr>
          <p:cNvSpPr txBox="1">
            <a:spLocks noChangeArrowheads="1"/>
          </p:cNvSpPr>
          <p:nvPr/>
        </p:nvSpPr>
        <p:spPr bwMode="auto">
          <a:xfrm>
            <a:off x="2620963" y="3657600"/>
            <a:ext cx="374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eaLnBrk="1" hangingPunct="1">
              <a:spcBef>
                <a:spcPct val="50000"/>
              </a:spcBef>
              <a:buFontTx/>
              <a:buNone/>
            </a:pPr>
            <a:r>
              <a:rPr lang="en-US" altLang="en-US" sz="3000"/>
              <a:t>d</a:t>
            </a:r>
          </a:p>
        </p:txBody>
      </p:sp>
      <p:sp>
        <p:nvSpPr>
          <p:cNvPr id="146458" name="Oval 26">
            <a:extLst>
              <a:ext uri="{FF2B5EF4-FFF2-40B4-BE49-F238E27FC236}">
                <a16:creationId xmlns:a16="http://schemas.microsoft.com/office/drawing/2014/main" id="{99E25FC8-4957-4AF7-ACBB-42A940764546}"/>
              </a:ext>
            </a:extLst>
          </p:cNvPr>
          <p:cNvSpPr>
            <a:spLocks noChangeArrowheads="1"/>
          </p:cNvSpPr>
          <p:nvPr/>
        </p:nvSpPr>
        <p:spPr bwMode="auto">
          <a:xfrm>
            <a:off x="498475" y="5100638"/>
            <a:ext cx="131763" cy="131762"/>
          </a:xfrm>
          <a:prstGeom prst="ellipse">
            <a:avLst/>
          </a:prstGeom>
          <a:solidFill>
            <a:schemeClr val="tx2"/>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endParaRPr lang="en-US" altLang="en-US" sz="3000"/>
          </a:p>
        </p:txBody>
      </p:sp>
      <p:sp>
        <p:nvSpPr>
          <p:cNvPr id="146459" name="Text Box 27">
            <a:extLst>
              <a:ext uri="{FF2B5EF4-FFF2-40B4-BE49-F238E27FC236}">
                <a16:creationId xmlns:a16="http://schemas.microsoft.com/office/drawing/2014/main" id="{877758AB-607F-4282-9812-9A1AEBA8D8E0}"/>
              </a:ext>
            </a:extLst>
          </p:cNvPr>
          <p:cNvSpPr txBox="1">
            <a:spLocks noChangeArrowheads="1"/>
          </p:cNvSpPr>
          <p:nvPr/>
        </p:nvSpPr>
        <p:spPr bwMode="auto">
          <a:xfrm>
            <a:off x="255588" y="4772025"/>
            <a:ext cx="311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eaLnBrk="1" hangingPunct="1">
              <a:spcBef>
                <a:spcPct val="50000"/>
              </a:spcBef>
              <a:buFontTx/>
              <a:buNone/>
            </a:pPr>
            <a:r>
              <a:rPr lang="en-US" altLang="en-US" sz="3000"/>
              <a:t>f</a:t>
            </a:r>
          </a:p>
        </p:txBody>
      </p:sp>
      <p:sp>
        <p:nvSpPr>
          <p:cNvPr id="146460" name="Oval 32">
            <a:extLst>
              <a:ext uri="{FF2B5EF4-FFF2-40B4-BE49-F238E27FC236}">
                <a16:creationId xmlns:a16="http://schemas.microsoft.com/office/drawing/2014/main" id="{C4B0A416-C165-4C75-9C4B-3C204EF9804F}"/>
              </a:ext>
            </a:extLst>
          </p:cNvPr>
          <p:cNvSpPr>
            <a:spLocks noChangeArrowheads="1"/>
          </p:cNvSpPr>
          <p:nvPr/>
        </p:nvSpPr>
        <p:spPr bwMode="auto">
          <a:xfrm>
            <a:off x="3484563" y="5122863"/>
            <a:ext cx="131762" cy="131762"/>
          </a:xfrm>
          <a:prstGeom prst="ellipse">
            <a:avLst/>
          </a:prstGeom>
          <a:solidFill>
            <a:schemeClr val="tx2"/>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endParaRPr lang="en-US" altLang="en-US" sz="3000"/>
          </a:p>
        </p:txBody>
      </p:sp>
      <p:sp>
        <p:nvSpPr>
          <p:cNvPr id="146461" name="Text Box 33">
            <a:extLst>
              <a:ext uri="{FF2B5EF4-FFF2-40B4-BE49-F238E27FC236}">
                <a16:creationId xmlns:a16="http://schemas.microsoft.com/office/drawing/2014/main" id="{B4532A2D-551B-4C58-9702-C49557FDAFD6}"/>
              </a:ext>
            </a:extLst>
          </p:cNvPr>
          <p:cNvSpPr txBox="1">
            <a:spLocks noChangeArrowheads="1"/>
          </p:cNvSpPr>
          <p:nvPr/>
        </p:nvSpPr>
        <p:spPr bwMode="auto">
          <a:xfrm>
            <a:off x="3359150" y="5089525"/>
            <a:ext cx="374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eaLnBrk="1" hangingPunct="1">
              <a:spcBef>
                <a:spcPct val="50000"/>
              </a:spcBef>
              <a:buFontTx/>
              <a:buNone/>
            </a:pPr>
            <a:r>
              <a:rPr lang="en-US" altLang="en-US" sz="3000"/>
              <a:t>h</a:t>
            </a:r>
          </a:p>
        </p:txBody>
      </p:sp>
      <p:sp>
        <p:nvSpPr>
          <p:cNvPr id="146462" name="Line 34">
            <a:extLst>
              <a:ext uri="{FF2B5EF4-FFF2-40B4-BE49-F238E27FC236}">
                <a16:creationId xmlns:a16="http://schemas.microsoft.com/office/drawing/2014/main" id="{C827F6D8-56CE-49E4-93CC-3AD96861ABB2}"/>
              </a:ext>
            </a:extLst>
          </p:cNvPr>
          <p:cNvSpPr>
            <a:spLocks noChangeShapeType="1"/>
          </p:cNvSpPr>
          <p:nvPr/>
        </p:nvSpPr>
        <p:spPr bwMode="auto">
          <a:xfrm flipV="1">
            <a:off x="563563" y="4051300"/>
            <a:ext cx="2522537" cy="111601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46463" name="Line 35">
            <a:extLst>
              <a:ext uri="{FF2B5EF4-FFF2-40B4-BE49-F238E27FC236}">
                <a16:creationId xmlns:a16="http://schemas.microsoft.com/office/drawing/2014/main" id="{A9E0BC1A-C895-4AA9-BB08-8D86B513E5A7}"/>
              </a:ext>
            </a:extLst>
          </p:cNvPr>
          <p:cNvSpPr>
            <a:spLocks noChangeShapeType="1"/>
          </p:cNvSpPr>
          <p:nvPr/>
        </p:nvSpPr>
        <p:spPr bwMode="auto">
          <a:xfrm>
            <a:off x="3086100" y="4051300"/>
            <a:ext cx="463550" cy="111601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46464" name="Oval 36">
            <a:extLst>
              <a:ext uri="{FF2B5EF4-FFF2-40B4-BE49-F238E27FC236}">
                <a16:creationId xmlns:a16="http://schemas.microsoft.com/office/drawing/2014/main" id="{4522F2A0-817A-456D-9943-0D1F076A9144}"/>
              </a:ext>
            </a:extLst>
          </p:cNvPr>
          <p:cNvSpPr>
            <a:spLocks noChangeArrowheads="1"/>
          </p:cNvSpPr>
          <p:nvPr/>
        </p:nvSpPr>
        <p:spPr bwMode="auto">
          <a:xfrm>
            <a:off x="2200275" y="5232400"/>
            <a:ext cx="131763" cy="131763"/>
          </a:xfrm>
          <a:prstGeom prst="ellipse">
            <a:avLst/>
          </a:prstGeom>
          <a:solidFill>
            <a:schemeClr val="tx2"/>
          </a:soli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endParaRPr lang="en-US" altLang="en-US" sz="3000"/>
          </a:p>
        </p:txBody>
      </p:sp>
      <p:sp>
        <p:nvSpPr>
          <p:cNvPr id="146465" name="Text Box 37">
            <a:extLst>
              <a:ext uri="{FF2B5EF4-FFF2-40B4-BE49-F238E27FC236}">
                <a16:creationId xmlns:a16="http://schemas.microsoft.com/office/drawing/2014/main" id="{B25919C2-0ADA-4589-B453-AB7092DE28FA}"/>
              </a:ext>
            </a:extLst>
          </p:cNvPr>
          <p:cNvSpPr txBox="1">
            <a:spLocks noChangeArrowheads="1"/>
          </p:cNvSpPr>
          <p:nvPr/>
        </p:nvSpPr>
        <p:spPr bwMode="auto">
          <a:xfrm>
            <a:off x="1889125" y="5167313"/>
            <a:ext cx="374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eaLnBrk="1" hangingPunct="1">
              <a:spcBef>
                <a:spcPct val="50000"/>
              </a:spcBef>
              <a:buFontTx/>
              <a:buNone/>
            </a:pPr>
            <a:r>
              <a:rPr lang="en-US" altLang="en-US" sz="3000"/>
              <a:t>g</a:t>
            </a:r>
          </a:p>
        </p:txBody>
      </p:sp>
      <p:sp>
        <p:nvSpPr>
          <p:cNvPr id="146466" name="Line 38">
            <a:extLst>
              <a:ext uri="{FF2B5EF4-FFF2-40B4-BE49-F238E27FC236}">
                <a16:creationId xmlns:a16="http://schemas.microsoft.com/office/drawing/2014/main" id="{D15067D2-EFA0-482D-999B-2E6143CB5818}"/>
              </a:ext>
            </a:extLst>
          </p:cNvPr>
          <p:cNvSpPr>
            <a:spLocks noChangeShapeType="1"/>
          </p:cNvSpPr>
          <p:nvPr/>
        </p:nvSpPr>
        <p:spPr bwMode="auto">
          <a:xfrm>
            <a:off x="563563" y="5167313"/>
            <a:ext cx="1658937" cy="13017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46467" name="Line 39">
            <a:extLst>
              <a:ext uri="{FF2B5EF4-FFF2-40B4-BE49-F238E27FC236}">
                <a16:creationId xmlns:a16="http://schemas.microsoft.com/office/drawing/2014/main" id="{CB77F37D-6E0C-4918-9D3C-D0028A1A1F6D}"/>
              </a:ext>
            </a:extLst>
          </p:cNvPr>
          <p:cNvSpPr>
            <a:spLocks noChangeShapeType="1"/>
          </p:cNvSpPr>
          <p:nvPr/>
        </p:nvSpPr>
        <p:spPr bwMode="auto">
          <a:xfrm flipV="1">
            <a:off x="2289175" y="5167313"/>
            <a:ext cx="1260475" cy="13017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46468" name="Text Box 40">
            <a:extLst>
              <a:ext uri="{FF2B5EF4-FFF2-40B4-BE49-F238E27FC236}">
                <a16:creationId xmlns:a16="http://schemas.microsoft.com/office/drawing/2014/main" id="{A4261825-9E52-41EB-8D94-A79EB4460776}"/>
              </a:ext>
            </a:extLst>
          </p:cNvPr>
          <p:cNvSpPr txBox="1">
            <a:spLocks noChangeArrowheads="1"/>
          </p:cNvSpPr>
          <p:nvPr/>
        </p:nvSpPr>
        <p:spPr bwMode="auto">
          <a:xfrm>
            <a:off x="1519238" y="28702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r>
              <a:rPr lang="en-US" altLang="en-US" sz="2800"/>
              <a:t>40</a:t>
            </a:r>
          </a:p>
        </p:txBody>
      </p:sp>
      <p:sp>
        <p:nvSpPr>
          <p:cNvPr id="146469" name="Text Box 41">
            <a:extLst>
              <a:ext uri="{FF2B5EF4-FFF2-40B4-BE49-F238E27FC236}">
                <a16:creationId xmlns:a16="http://schemas.microsoft.com/office/drawing/2014/main" id="{9C0EAF86-7E85-4B29-9F9A-29ED8E8A7297}"/>
              </a:ext>
            </a:extLst>
          </p:cNvPr>
          <p:cNvSpPr txBox="1">
            <a:spLocks noChangeArrowheads="1"/>
          </p:cNvSpPr>
          <p:nvPr/>
        </p:nvSpPr>
        <p:spPr bwMode="auto">
          <a:xfrm>
            <a:off x="782638" y="17462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r>
              <a:rPr lang="en-US" altLang="en-US" sz="2800"/>
              <a:t>1</a:t>
            </a:r>
          </a:p>
        </p:txBody>
      </p:sp>
      <p:sp>
        <p:nvSpPr>
          <p:cNvPr id="146470" name="Text Box 42">
            <a:extLst>
              <a:ext uri="{FF2B5EF4-FFF2-40B4-BE49-F238E27FC236}">
                <a16:creationId xmlns:a16="http://schemas.microsoft.com/office/drawing/2014/main" id="{2A69590E-9BD2-4320-80C3-F0AAB20A1BA6}"/>
              </a:ext>
            </a:extLst>
          </p:cNvPr>
          <p:cNvSpPr txBox="1">
            <a:spLocks noChangeArrowheads="1"/>
          </p:cNvSpPr>
          <p:nvPr/>
        </p:nvSpPr>
        <p:spPr bwMode="auto">
          <a:xfrm>
            <a:off x="52388" y="35845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r>
              <a:rPr lang="en-US" altLang="en-US" sz="2800"/>
              <a:t>2</a:t>
            </a:r>
          </a:p>
        </p:txBody>
      </p:sp>
      <p:sp>
        <p:nvSpPr>
          <p:cNvPr id="146471" name="Text Box 43">
            <a:extLst>
              <a:ext uri="{FF2B5EF4-FFF2-40B4-BE49-F238E27FC236}">
                <a16:creationId xmlns:a16="http://schemas.microsoft.com/office/drawing/2014/main" id="{E1382952-83B6-47CD-8F8E-37E11D9E6F97}"/>
              </a:ext>
            </a:extLst>
          </p:cNvPr>
          <p:cNvSpPr txBox="1">
            <a:spLocks noChangeArrowheads="1"/>
          </p:cNvSpPr>
          <p:nvPr/>
        </p:nvSpPr>
        <p:spPr bwMode="auto">
          <a:xfrm>
            <a:off x="862013" y="45085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r>
              <a:rPr lang="en-US" altLang="en-US" sz="2800"/>
              <a:t>15</a:t>
            </a:r>
          </a:p>
        </p:txBody>
      </p:sp>
      <p:sp>
        <p:nvSpPr>
          <p:cNvPr id="146472" name="Text Box 44">
            <a:extLst>
              <a:ext uri="{FF2B5EF4-FFF2-40B4-BE49-F238E27FC236}">
                <a16:creationId xmlns:a16="http://schemas.microsoft.com/office/drawing/2014/main" id="{39B233A8-2160-48B6-9BCE-1A3414E47014}"/>
              </a:ext>
            </a:extLst>
          </p:cNvPr>
          <p:cNvSpPr txBox="1">
            <a:spLocks noChangeArrowheads="1"/>
          </p:cNvSpPr>
          <p:nvPr/>
        </p:nvSpPr>
        <p:spPr bwMode="auto">
          <a:xfrm>
            <a:off x="1179513" y="50927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r>
              <a:rPr lang="en-US" altLang="en-US" sz="2800"/>
              <a:t>1</a:t>
            </a:r>
          </a:p>
        </p:txBody>
      </p:sp>
      <p:sp>
        <p:nvSpPr>
          <p:cNvPr id="146473" name="Text Box 45">
            <a:extLst>
              <a:ext uri="{FF2B5EF4-FFF2-40B4-BE49-F238E27FC236}">
                <a16:creationId xmlns:a16="http://schemas.microsoft.com/office/drawing/2014/main" id="{5A625525-3BBD-40CD-87AA-C03AB2B1E59F}"/>
              </a:ext>
            </a:extLst>
          </p:cNvPr>
          <p:cNvSpPr txBox="1">
            <a:spLocks noChangeArrowheads="1"/>
          </p:cNvSpPr>
          <p:nvPr/>
        </p:nvSpPr>
        <p:spPr bwMode="auto">
          <a:xfrm>
            <a:off x="2638425" y="5157788"/>
            <a:ext cx="363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r>
              <a:rPr lang="en-US" altLang="en-US" sz="2800"/>
              <a:t>6</a:t>
            </a:r>
          </a:p>
        </p:txBody>
      </p:sp>
      <p:sp>
        <p:nvSpPr>
          <p:cNvPr id="146474" name="Text Box 46">
            <a:extLst>
              <a:ext uri="{FF2B5EF4-FFF2-40B4-BE49-F238E27FC236}">
                <a16:creationId xmlns:a16="http://schemas.microsoft.com/office/drawing/2014/main" id="{9822FFF3-8C88-4897-BC26-9FC9B4A7086B}"/>
              </a:ext>
            </a:extLst>
          </p:cNvPr>
          <p:cNvSpPr txBox="1">
            <a:spLocks noChangeArrowheads="1"/>
          </p:cNvSpPr>
          <p:nvPr/>
        </p:nvSpPr>
        <p:spPr bwMode="auto">
          <a:xfrm>
            <a:off x="3502025" y="34528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r>
              <a:rPr lang="en-US" altLang="en-US" sz="2800"/>
              <a:t>1</a:t>
            </a:r>
          </a:p>
        </p:txBody>
      </p:sp>
      <p:sp>
        <p:nvSpPr>
          <p:cNvPr id="146475" name="Text Box 47">
            <a:extLst>
              <a:ext uri="{FF2B5EF4-FFF2-40B4-BE49-F238E27FC236}">
                <a16:creationId xmlns:a16="http://schemas.microsoft.com/office/drawing/2014/main" id="{F1B962A0-FF24-4875-9AC5-EB8B4F1B037E}"/>
              </a:ext>
            </a:extLst>
          </p:cNvPr>
          <p:cNvSpPr txBox="1">
            <a:spLocks noChangeArrowheads="1"/>
          </p:cNvSpPr>
          <p:nvPr/>
        </p:nvSpPr>
        <p:spPr bwMode="auto">
          <a:xfrm>
            <a:off x="2278063" y="2071688"/>
            <a:ext cx="541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r>
              <a:rPr lang="en-US" altLang="en-US" sz="2800"/>
              <a:t>30</a:t>
            </a:r>
          </a:p>
        </p:txBody>
      </p:sp>
      <p:sp>
        <p:nvSpPr>
          <p:cNvPr id="146476" name="Text Box 48">
            <a:extLst>
              <a:ext uri="{FF2B5EF4-FFF2-40B4-BE49-F238E27FC236}">
                <a16:creationId xmlns:a16="http://schemas.microsoft.com/office/drawing/2014/main" id="{0C4315F4-1DEC-4998-B2F9-DA9494644360}"/>
              </a:ext>
            </a:extLst>
          </p:cNvPr>
          <p:cNvSpPr txBox="1">
            <a:spLocks noChangeArrowheads="1"/>
          </p:cNvSpPr>
          <p:nvPr/>
        </p:nvSpPr>
        <p:spPr bwMode="auto">
          <a:xfrm>
            <a:off x="3038475" y="2927350"/>
            <a:ext cx="360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r>
              <a:rPr lang="en-US" altLang="en-US" sz="2800"/>
              <a:t>3</a:t>
            </a:r>
          </a:p>
        </p:txBody>
      </p:sp>
      <p:sp>
        <p:nvSpPr>
          <p:cNvPr id="146477" name="Text Box 49">
            <a:extLst>
              <a:ext uri="{FF2B5EF4-FFF2-40B4-BE49-F238E27FC236}">
                <a16:creationId xmlns:a16="http://schemas.microsoft.com/office/drawing/2014/main" id="{228B984C-1CB3-4BE2-BF0D-67DFA342AC16}"/>
              </a:ext>
            </a:extLst>
          </p:cNvPr>
          <p:cNvSpPr txBox="1">
            <a:spLocks noChangeArrowheads="1"/>
          </p:cNvSpPr>
          <p:nvPr/>
        </p:nvSpPr>
        <p:spPr bwMode="auto">
          <a:xfrm>
            <a:off x="658813" y="28702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r>
              <a:rPr lang="en-US" altLang="en-US" sz="2800"/>
              <a:t>30</a:t>
            </a:r>
          </a:p>
        </p:txBody>
      </p:sp>
      <p:sp>
        <p:nvSpPr>
          <p:cNvPr id="146478" name="Line 50">
            <a:extLst>
              <a:ext uri="{FF2B5EF4-FFF2-40B4-BE49-F238E27FC236}">
                <a16:creationId xmlns:a16="http://schemas.microsoft.com/office/drawing/2014/main" id="{65F0EFF7-C3D2-41E1-BD03-B6E3E6229C42}"/>
              </a:ext>
            </a:extLst>
          </p:cNvPr>
          <p:cNvSpPr>
            <a:spLocks noChangeShapeType="1"/>
          </p:cNvSpPr>
          <p:nvPr/>
        </p:nvSpPr>
        <p:spPr bwMode="auto">
          <a:xfrm flipV="1">
            <a:off x="1293813" y="2147888"/>
            <a:ext cx="2389187" cy="190341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46479" name="Text Box 51">
            <a:extLst>
              <a:ext uri="{FF2B5EF4-FFF2-40B4-BE49-F238E27FC236}">
                <a16:creationId xmlns:a16="http://schemas.microsoft.com/office/drawing/2014/main" id="{61AD9631-9E3D-49D0-98DF-266043265144}"/>
              </a:ext>
            </a:extLst>
          </p:cNvPr>
          <p:cNvSpPr txBox="1">
            <a:spLocks noChangeArrowheads="1"/>
          </p:cNvSpPr>
          <p:nvPr/>
        </p:nvSpPr>
        <p:spPr bwMode="auto">
          <a:xfrm>
            <a:off x="1909763" y="33416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r>
              <a:rPr lang="en-US" altLang="en-US" sz="2800"/>
              <a:t>1</a:t>
            </a:r>
          </a:p>
        </p:txBody>
      </p:sp>
      <p:sp>
        <p:nvSpPr>
          <p:cNvPr id="875577" name="Text Box 57">
            <a:extLst>
              <a:ext uri="{FF2B5EF4-FFF2-40B4-BE49-F238E27FC236}">
                <a16:creationId xmlns:a16="http://schemas.microsoft.com/office/drawing/2014/main" id="{D6589348-BF39-405E-80B4-ED8EA21A03F3}"/>
              </a:ext>
            </a:extLst>
          </p:cNvPr>
          <p:cNvSpPr txBox="1">
            <a:spLocks noChangeArrowheads="1"/>
          </p:cNvSpPr>
          <p:nvPr/>
        </p:nvSpPr>
        <p:spPr bwMode="auto">
          <a:xfrm>
            <a:off x="3995738" y="1179513"/>
            <a:ext cx="5072062" cy="56943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eaLnBrk="1" hangingPunct="1">
              <a:spcBef>
                <a:spcPct val="0"/>
              </a:spcBef>
              <a:buFontTx/>
              <a:buNone/>
            </a:pPr>
            <a:r>
              <a:rPr lang="en-US" altLang="en-US" sz="2800">
                <a:solidFill>
                  <a:schemeClr val="accent1"/>
                </a:solidFill>
              </a:rPr>
              <a:t>Định nghĩa: </a:t>
            </a:r>
            <a:r>
              <a:rPr lang="en-US" altLang="en-US" sz="2800"/>
              <a:t>Cây bao trùm nhỏ</a:t>
            </a:r>
          </a:p>
          <a:p>
            <a:pPr eaLnBrk="1" hangingPunct="1">
              <a:spcBef>
                <a:spcPct val="0"/>
              </a:spcBef>
              <a:buFontTx/>
              <a:buNone/>
            </a:pPr>
            <a:r>
              <a:rPr lang="en-US" altLang="en-US" sz="2800"/>
              <a:t> nhất của một đồ thị vô hướng có </a:t>
            </a:r>
          </a:p>
          <a:p>
            <a:pPr eaLnBrk="1" hangingPunct="1">
              <a:spcBef>
                <a:spcPct val="0"/>
              </a:spcBef>
              <a:buFontTx/>
              <a:buNone/>
            </a:pPr>
            <a:r>
              <a:rPr lang="en-US" altLang="en-US" sz="2800"/>
              <a:t>trọng số là cây bao trùm mà có </a:t>
            </a:r>
          </a:p>
          <a:p>
            <a:pPr eaLnBrk="1" hangingPunct="1">
              <a:spcBef>
                <a:spcPct val="0"/>
              </a:spcBef>
              <a:buFontTx/>
              <a:buNone/>
            </a:pPr>
            <a:r>
              <a:rPr lang="en-US" altLang="en-US" sz="2800"/>
              <a:t>tổng các trọng số của các cạnh trên </a:t>
            </a:r>
          </a:p>
          <a:p>
            <a:pPr eaLnBrk="1" hangingPunct="1">
              <a:spcBef>
                <a:spcPct val="0"/>
              </a:spcBef>
              <a:buFontTx/>
              <a:buNone/>
            </a:pPr>
            <a:r>
              <a:rPr lang="en-US" altLang="en-US" sz="2800"/>
              <a:t>cây là nhỏ nhất. </a:t>
            </a:r>
            <a:endParaRPr lang="en-US" altLang="en-US" sz="2800">
              <a:solidFill>
                <a:schemeClr val="accent1"/>
              </a:solidFill>
            </a:endParaRPr>
          </a:p>
          <a:p>
            <a:pPr eaLnBrk="1" hangingPunct="1">
              <a:spcBef>
                <a:spcPct val="0"/>
              </a:spcBef>
              <a:buFontTx/>
              <a:buNone/>
            </a:pPr>
            <a:endParaRPr lang="en-US" altLang="en-US" sz="2800">
              <a:solidFill>
                <a:schemeClr val="accent1"/>
              </a:solidFill>
            </a:endParaRPr>
          </a:p>
          <a:p>
            <a:pPr eaLnBrk="1" hangingPunct="1">
              <a:spcBef>
                <a:spcPct val="0"/>
              </a:spcBef>
              <a:buFontTx/>
              <a:buNone/>
            </a:pPr>
            <a:r>
              <a:rPr lang="en-US" altLang="en-US" sz="2800">
                <a:solidFill>
                  <a:schemeClr val="accent1"/>
                </a:solidFill>
              </a:rPr>
              <a:t>Input:</a:t>
            </a:r>
            <a:r>
              <a:rPr lang="en-US" altLang="en-US" sz="2800"/>
              <a:t> Một đồ thị vô hướng có </a:t>
            </a:r>
          </a:p>
          <a:p>
            <a:pPr eaLnBrk="1" hangingPunct="1">
              <a:spcBef>
                <a:spcPct val="0"/>
              </a:spcBef>
              <a:buFontTx/>
              <a:buNone/>
            </a:pPr>
            <a:r>
              <a:rPr lang="en-US" altLang="en-US" sz="2800"/>
              <a:t>	trọng số.</a:t>
            </a:r>
          </a:p>
          <a:p>
            <a:pPr eaLnBrk="1" hangingPunct="1">
              <a:spcBef>
                <a:spcPct val="0"/>
              </a:spcBef>
              <a:buFontTx/>
              <a:buNone/>
            </a:pPr>
            <a:endParaRPr lang="en-US" altLang="en-US" sz="2800">
              <a:solidFill>
                <a:schemeClr val="accent1"/>
              </a:solidFill>
            </a:endParaRPr>
          </a:p>
          <a:p>
            <a:pPr eaLnBrk="1" hangingPunct="1">
              <a:spcBef>
                <a:spcPct val="0"/>
              </a:spcBef>
              <a:buFontTx/>
              <a:buNone/>
            </a:pPr>
            <a:r>
              <a:rPr lang="en-US" altLang="en-US" sz="2800">
                <a:solidFill>
                  <a:schemeClr val="accent1"/>
                </a:solidFill>
              </a:rPr>
              <a:t>Output: </a:t>
            </a:r>
            <a:r>
              <a:rPr lang="en-US" altLang="en-US" sz="2800"/>
              <a:t>Cây bao trùm có tổng </a:t>
            </a:r>
          </a:p>
          <a:p>
            <a:pPr eaLnBrk="1" hangingPunct="1">
              <a:spcBef>
                <a:spcPct val="0"/>
              </a:spcBef>
              <a:buFontTx/>
              <a:buNone/>
            </a:pPr>
            <a:r>
              <a:rPr lang="en-US" altLang="en-US" sz="2800"/>
              <a:t>	trọng số các cạnh trên cây </a:t>
            </a:r>
          </a:p>
          <a:p>
            <a:pPr eaLnBrk="1" hangingPunct="1">
              <a:spcBef>
                <a:spcPct val="0"/>
              </a:spcBef>
              <a:buFontTx/>
              <a:buNone/>
            </a:pPr>
            <a:r>
              <a:rPr lang="en-US" altLang="en-US" sz="2800"/>
              <a:t>	nhỏ nhất</a:t>
            </a:r>
          </a:p>
        </p:txBody>
      </p:sp>
      <p:sp>
        <p:nvSpPr>
          <p:cNvPr id="146481" name="Text Box 58">
            <a:extLst>
              <a:ext uri="{FF2B5EF4-FFF2-40B4-BE49-F238E27FC236}">
                <a16:creationId xmlns:a16="http://schemas.microsoft.com/office/drawing/2014/main" id="{7ECB2B34-4949-491E-AEE1-1E4B3B8279D1}"/>
              </a:ext>
            </a:extLst>
          </p:cNvPr>
          <p:cNvSpPr txBox="1">
            <a:spLocks noChangeArrowheads="1"/>
          </p:cNvSpPr>
          <p:nvPr/>
        </p:nvSpPr>
        <p:spPr bwMode="auto">
          <a:xfrm>
            <a:off x="1535113" y="40386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r>
              <a:rPr lang="en-US" altLang="en-US" sz="2800"/>
              <a:t>2</a:t>
            </a:r>
          </a:p>
        </p:txBody>
      </p:sp>
      <p:sp>
        <p:nvSpPr>
          <p:cNvPr id="146482" name="Text Box 59">
            <a:extLst>
              <a:ext uri="{FF2B5EF4-FFF2-40B4-BE49-F238E27FC236}">
                <a16:creationId xmlns:a16="http://schemas.microsoft.com/office/drawing/2014/main" id="{169C2653-871D-4A64-8A40-A3654F0715B8}"/>
              </a:ext>
            </a:extLst>
          </p:cNvPr>
          <p:cNvSpPr txBox="1">
            <a:spLocks noChangeArrowheads="1"/>
          </p:cNvSpPr>
          <p:nvPr/>
        </p:nvSpPr>
        <p:spPr bwMode="auto">
          <a:xfrm>
            <a:off x="2773363" y="1524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r>
              <a:rPr lang="en-US" altLang="en-US" sz="2800"/>
              <a:t>2</a:t>
            </a:r>
          </a:p>
        </p:txBody>
      </p:sp>
      <p:sp>
        <p:nvSpPr>
          <p:cNvPr id="146483" name="Text Box 60">
            <a:extLst>
              <a:ext uri="{FF2B5EF4-FFF2-40B4-BE49-F238E27FC236}">
                <a16:creationId xmlns:a16="http://schemas.microsoft.com/office/drawing/2014/main" id="{A25DE7EF-9E3F-4238-98F9-D409E77C9E04}"/>
              </a:ext>
            </a:extLst>
          </p:cNvPr>
          <p:cNvSpPr txBox="1">
            <a:spLocks noChangeArrowheads="1"/>
          </p:cNvSpPr>
          <p:nvPr/>
        </p:nvSpPr>
        <p:spPr bwMode="auto">
          <a:xfrm>
            <a:off x="3048000" y="424021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eaLnBrk="1" hangingPunct="1">
              <a:spcBef>
                <a:spcPct val="50000"/>
              </a:spcBef>
              <a:buFontTx/>
              <a:buNone/>
            </a:pPr>
            <a:r>
              <a:rPr lang="en-US" altLang="en-US" sz="2800"/>
              <a:t>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875577">
                                            <p:txEl>
                                              <p:pRg st="9" end="9"/>
                                            </p:txEl>
                                          </p:spTgt>
                                        </p:tgtEl>
                                        <p:attrNameLst>
                                          <p:attrName>style.visibility</p:attrName>
                                        </p:attrNameLst>
                                      </p:cBhvr>
                                      <p:to>
                                        <p:strVal val="visible"/>
                                      </p:to>
                                    </p:set>
                                    <p:anim calcmode="lin" valueType="num">
                                      <p:cBhvr additive="base">
                                        <p:cTn id="7" dur="500" fill="hold"/>
                                        <p:tgtEl>
                                          <p:spTgt spid="875577">
                                            <p:txEl>
                                              <p:pRg st="9" end="9"/>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75577">
                                            <p:txEl>
                                              <p:pRg st="9" end="9"/>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75577">
                                            <p:txEl>
                                              <p:pRg st="10" end="10"/>
                                            </p:txEl>
                                          </p:spTgt>
                                        </p:tgtEl>
                                        <p:attrNameLst>
                                          <p:attrName>style.visibility</p:attrName>
                                        </p:attrNameLst>
                                      </p:cBhvr>
                                      <p:to>
                                        <p:strVal val="visible"/>
                                      </p:to>
                                    </p:set>
                                    <p:anim calcmode="lin" valueType="num">
                                      <p:cBhvr additive="base">
                                        <p:cTn id="11" dur="500" fill="hold"/>
                                        <p:tgtEl>
                                          <p:spTgt spid="875577">
                                            <p:txEl>
                                              <p:pRg st="10" end="1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75577">
                                            <p:txEl>
                                              <p:pRg st="10" end="10"/>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875577">
                                            <p:txEl>
                                              <p:pRg st="11" end="11"/>
                                            </p:txEl>
                                          </p:spTgt>
                                        </p:tgtEl>
                                        <p:attrNameLst>
                                          <p:attrName>style.visibility</p:attrName>
                                        </p:attrNameLst>
                                      </p:cBhvr>
                                      <p:to>
                                        <p:strVal val="visible"/>
                                      </p:to>
                                    </p:set>
                                    <p:anim calcmode="lin" valueType="num">
                                      <p:cBhvr additive="base">
                                        <p:cTn id="15" dur="500" fill="hold"/>
                                        <p:tgtEl>
                                          <p:spTgt spid="875577">
                                            <p:txEl>
                                              <p:pRg st="11" end="1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75577">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Date Placeholder 3">
            <a:extLst>
              <a:ext uri="{FF2B5EF4-FFF2-40B4-BE49-F238E27FC236}">
                <a16:creationId xmlns:a16="http://schemas.microsoft.com/office/drawing/2014/main" id="{BCA6DBDE-4016-4EDC-80FB-246D9628DF2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DE08EA28-2E9B-4EF4-8281-B6B056A32521}"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48483" name="Footer Placeholder 4">
            <a:extLst>
              <a:ext uri="{FF2B5EF4-FFF2-40B4-BE49-F238E27FC236}">
                <a16:creationId xmlns:a16="http://schemas.microsoft.com/office/drawing/2014/main" id="{971522B9-39C0-4CB0-A25F-1782E1F65C1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48484" name="Slide Number Placeholder 5">
            <a:extLst>
              <a:ext uri="{FF2B5EF4-FFF2-40B4-BE49-F238E27FC236}">
                <a16:creationId xmlns:a16="http://schemas.microsoft.com/office/drawing/2014/main" id="{7F693E02-4A91-40EB-85D0-AA648F9B77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401D5AE2-7615-4286-9060-9A747914AD58}" type="slidenum">
              <a:rPr lang="en-US" altLang="en-US" sz="1400">
                <a:solidFill>
                  <a:schemeClr val="bg1"/>
                </a:solidFill>
              </a:rPr>
              <a:pPr>
                <a:spcBef>
                  <a:spcPct val="0"/>
                </a:spcBef>
                <a:buFontTx/>
                <a:buNone/>
              </a:pPr>
              <a:t>73</a:t>
            </a:fld>
            <a:endParaRPr lang="en-US" altLang="en-US" sz="1400">
              <a:solidFill>
                <a:schemeClr val="bg1"/>
              </a:solidFill>
            </a:endParaRPr>
          </a:p>
        </p:txBody>
      </p:sp>
      <p:sp>
        <p:nvSpPr>
          <p:cNvPr id="148485" name="Rectangle 2">
            <a:extLst>
              <a:ext uri="{FF2B5EF4-FFF2-40B4-BE49-F238E27FC236}">
                <a16:creationId xmlns:a16="http://schemas.microsoft.com/office/drawing/2014/main" id="{59209685-CED6-42A8-9894-BA76EF32D112}"/>
              </a:ext>
            </a:extLst>
          </p:cNvPr>
          <p:cNvSpPr>
            <a:spLocks noGrp="1" noChangeArrowheads="1"/>
          </p:cNvSpPr>
          <p:nvPr>
            <p:ph type="title"/>
          </p:nvPr>
        </p:nvSpPr>
        <p:spPr/>
        <p:txBody>
          <a:bodyPr/>
          <a:lstStyle/>
          <a:p>
            <a:r>
              <a:rPr lang="en-US" altLang="en-US"/>
              <a:t>Thuật toán Kruskal</a:t>
            </a:r>
          </a:p>
        </p:txBody>
      </p:sp>
      <p:sp>
        <p:nvSpPr>
          <p:cNvPr id="916483" name="Rectangle 3">
            <a:extLst>
              <a:ext uri="{FF2B5EF4-FFF2-40B4-BE49-F238E27FC236}">
                <a16:creationId xmlns:a16="http://schemas.microsoft.com/office/drawing/2014/main" id="{CFCD0704-4FF2-4205-80D6-0E9A4C77930E}"/>
              </a:ext>
            </a:extLst>
          </p:cNvPr>
          <p:cNvSpPr>
            <a:spLocks noGrp="1" noChangeArrowheads="1"/>
          </p:cNvSpPr>
          <p:nvPr>
            <p:ph type="body" idx="1"/>
          </p:nvPr>
        </p:nvSpPr>
        <p:spPr/>
        <p:txBody>
          <a:bodyPr/>
          <a:lstStyle/>
          <a:p>
            <a:pPr>
              <a:lnSpc>
                <a:spcPct val="90000"/>
              </a:lnSpc>
              <a:defRPr/>
            </a:pPr>
            <a:r>
              <a:rPr lang="en-US" sz="2500"/>
              <a:t>Sắp xếp các cạnh theo độ dài tăng dần</a:t>
            </a:r>
          </a:p>
          <a:p>
            <a:pPr>
              <a:lnSpc>
                <a:spcPct val="90000"/>
              </a:lnSpc>
              <a:defRPr/>
            </a:pPr>
            <a:r>
              <a:rPr lang="en-US" sz="2500"/>
              <a:t>Xuất phát từ tập rỗng cạnh T của cây </a:t>
            </a:r>
          </a:p>
          <a:p>
            <a:pPr>
              <a:lnSpc>
                <a:spcPct val="90000"/>
              </a:lnSpc>
              <a:defRPr/>
            </a:pPr>
            <a:r>
              <a:rPr lang="en-US" sz="2500"/>
              <a:t>Chừng nào chưa chọn đủ số cạnh thì lặp lại việc sau:</a:t>
            </a:r>
          </a:p>
          <a:p>
            <a:pPr lvl="1">
              <a:lnSpc>
                <a:spcPct val="90000"/>
              </a:lnSpc>
              <a:defRPr/>
            </a:pPr>
            <a:r>
              <a:rPr lang="en-US" sz="2400"/>
              <a:t> chọn cạnh có độ dài nhỏ nhất đưa vào tập cạnh T của cây, cập nhật thành phần của các đầu mút.</a:t>
            </a:r>
          </a:p>
          <a:p>
            <a:pPr lvl="1">
              <a:lnSpc>
                <a:spcPct val="90000"/>
              </a:lnSpc>
              <a:defRPr/>
            </a:pPr>
            <a:r>
              <a:rPr lang="en-US" sz="2400"/>
              <a:t>Mỗi bước lặp, chọn cạnh chưa xét có độ dài nhỏ nhất:</a:t>
            </a:r>
          </a:p>
          <a:p>
            <a:pPr lvl="2">
              <a:lnSpc>
                <a:spcPct val="90000"/>
              </a:lnSpc>
              <a:defRPr/>
            </a:pPr>
            <a:r>
              <a:rPr lang="en-US" sz="2000"/>
              <a:t>Nếu 2 đầu mút thuộc 2 thành phần khác nhau, bổ sung cạnh, hợp 2 thành phần.</a:t>
            </a:r>
          </a:p>
          <a:p>
            <a:pPr lvl="2">
              <a:lnSpc>
                <a:spcPct val="90000"/>
              </a:lnSpc>
              <a:defRPr/>
            </a:pPr>
            <a:r>
              <a:rPr lang="en-US" sz="2000"/>
              <a:t>Nếu 2 đầu mút thuộc cùng 1 thành phần, bỏ qua xét cạnh có độ dài nhỏ tiếp theo.</a:t>
            </a:r>
          </a:p>
          <a:p>
            <a:pPr marL="0" indent="0">
              <a:lnSpc>
                <a:spcPct val="90000"/>
              </a:lnSpc>
              <a:buFontTx/>
              <a:buNone/>
              <a:defRPr/>
            </a:pPr>
            <a:r>
              <a:rPr lang="en-US"/>
              <a:t>=&gt; Tập cạnh T tìm được là cây khung nhỏ nhất  </a:t>
            </a:r>
          </a:p>
          <a:p>
            <a:pPr>
              <a:lnSpc>
                <a:spcPct val="90000"/>
              </a:lnSpc>
              <a:defRPr/>
            </a:pPr>
            <a:endParaRPr lang="en-US" sz="2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Date Placeholder 3">
            <a:extLst>
              <a:ext uri="{FF2B5EF4-FFF2-40B4-BE49-F238E27FC236}">
                <a16:creationId xmlns:a16="http://schemas.microsoft.com/office/drawing/2014/main" id="{449ACBA9-B31D-4E6E-BD90-0F04D7ADC3C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4CAE6A32-FB23-478F-B453-9328140845F7}"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50531" name="Footer Placeholder 4">
            <a:extLst>
              <a:ext uri="{FF2B5EF4-FFF2-40B4-BE49-F238E27FC236}">
                <a16:creationId xmlns:a16="http://schemas.microsoft.com/office/drawing/2014/main" id="{29BFDDBD-02A8-4E40-9A8C-42D16E210E0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50532" name="Slide Number Placeholder 5">
            <a:extLst>
              <a:ext uri="{FF2B5EF4-FFF2-40B4-BE49-F238E27FC236}">
                <a16:creationId xmlns:a16="http://schemas.microsoft.com/office/drawing/2014/main" id="{AA74B858-5B03-4A67-B246-322C2F42C9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B17AFCC4-9DE0-42BE-9A03-09D6436660B9}" type="slidenum">
              <a:rPr lang="en-US" altLang="en-US" sz="1400">
                <a:solidFill>
                  <a:schemeClr val="bg1"/>
                </a:solidFill>
              </a:rPr>
              <a:pPr>
                <a:spcBef>
                  <a:spcPct val="0"/>
                </a:spcBef>
                <a:buFontTx/>
                <a:buNone/>
              </a:pPr>
              <a:t>74</a:t>
            </a:fld>
            <a:endParaRPr lang="en-US" altLang="en-US" sz="1400">
              <a:solidFill>
                <a:schemeClr val="bg1"/>
              </a:solidFill>
            </a:endParaRPr>
          </a:p>
        </p:txBody>
      </p:sp>
      <p:sp>
        <p:nvSpPr>
          <p:cNvPr id="150533" name="Rectangle 2">
            <a:extLst>
              <a:ext uri="{FF2B5EF4-FFF2-40B4-BE49-F238E27FC236}">
                <a16:creationId xmlns:a16="http://schemas.microsoft.com/office/drawing/2014/main" id="{24BCDFF7-CE87-44F3-B793-48CC3A6D05F7}"/>
              </a:ext>
            </a:extLst>
          </p:cNvPr>
          <p:cNvSpPr>
            <a:spLocks noGrp="1" noChangeArrowheads="1"/>
          </p:cNvSpPr>
          <p:nvPr>
            <p:ph type="title"/>
          </p:nvPr>
        </p:nvSpPr>
        <p:spPr/>
        <p:txBody>
          <a:bodyPr/>
          <a:lstStyle/>
          <a:p>
            <a:r>
              <a:rPr lang="en-US" altLang="en-US"/>
              <a:t>Thuật toán Prim</a:t>
            </a:r>
          </a:p>
        </p:txBody>
      </p:sp>
      <p:sp>
        <p:nvSpPr>
          <p:cNvPr id="917507" name="Rectangle 3">
            <a:extLst>
              <a:ext uri="{FF2B5EF4-FFF2-40B4-BE49-F238E27FC236}">
                <a16:creationId xmlns:a16="http://schemas.microsoft.com/office/drawing/2014/main" id="{C363AF5C-2A52-4D6D-AF7A-7A3362B52371}"/>
              </a:ext>
            </a:extLst>
          </p:cNvPr>
          <p:cNvSpPr>
            <a:spLocks noGrp="1" noChangeArrowheads="1"/>
          </p:cNvSpPr>
          <p:nvPr>
            <p:ph type="body" idx="1"/>
          </p:nvPr>
        </p:nvSpPr>
        <p:spPr>
          <a:xfrm>
            <a:off x="685800" y="1981200"/>
            <a:ext cx="7848600" cy="4572000"/>
          </a:xfrm>
        </p:spPr>
        <p:txBody>
          <a:bodyPr/>
          <a:lstStyle/>
          <a:p>
            <a:pPr>
              <a:defRPr/>
            </a:pPr>
            <a:r>
              <a:rPr lang="vi-VN" dirty="0"/>
              <a:t>Input: Đồ thị G. </a:t>
            </a:r>
            <a:endParaRPr lang="en-US" dirty="0"/>
          </a:p>
          <a:p>
            <a:pPr>
              <a:defRPr/>
            </a:pPr>
            <a:r>
              <a:rPr lang="vi-VN" dirty="0"/>
              <a:t>Output: Cây khung H (khởi tạo H = ∅). </a:t>
            </a:r>
            <a:endParaRPr lang="en-US" dirty="0"/>
          </a:p>
          <a:p>
            <a:pPr lvl="1">
              <a:defRPr/>
            </a:pPr>
            <a:r>
              <a:rPr lang="vi-VN" dirty="0"/>
              <a:t> Bước 1: Chọn tùy </a:t>
            </a:r>
            <a:r>
              <a:rPr lang="en-US" dirty="0"/>
              <a:t>ý</a:t>
            </a:r>
            <a:r>
              <a:rPr lang="vi-VN" dirty="0"/>
              <a:t> 1 đỉnh của G đặt vào H. </a:t>
            </a:r>
            <a:endParaRPr lang="en-US" dirty="0"/>
          </a:p>
          <a:p>
            <a:pPr lvl="1">
              <a:defRPr/>
            </a:pPr>
            <a:r>
              <a:rPr lang="vi-VN" dirty="0"/>
              <a:t> Bước 2: Nếu mọi đỉnh của G đều nằm trong H thì dừng. </a:t>
            </a:r>
            <a:endParaRPr lang="en-US" dirty="0"/>
          </a:p>
          <a:p>
            <a:pPr lvl="1">
              <a:defRPr/>
            </a:pPr>
            <a:r>
              <a:rPr lang="vi-VN" dirty="0"/>
              <a:t> Bước 3: Tìm 1 đỉnh của G mà không nằm trong H và có nối với 1 đỉnh trong H bằng một cạnh có trọng số nhỏ nhất. Thêm đỉnh này và cạnh tương ứng vào H. Quay lại bước 2.</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Date Placeholder 3">
            <a:extLst>
              <a:ext uri="{FF2B5EF4-FFF2-40B4-BE49-F238E27FC236}">
                <a16:creationId xmlns:a16="http://schemas.microsoft.com/office/drawing/2014/main" id="{B09B1C4F-5B0B-42DC-B0AA-A01BE576E19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C44AEF1D-F49B-461A-821C-EE6C24CF87EB}"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52579" name="Footer Placeholder 4">
            <a:extLst>
              <a:ext uri="{FF2B5EF4-FFF2-40B4-BE49-F238E27FC236}">
                <a16:creationId xmlns:a16="http://schemas.microsoft.com/office/drawing/2014/main" id="{DD8EE70E-344C-46DE-9332-6A0F5618677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52580" name="Slide Number Placeholder 5">
            <a:extLst>
              <a:ext uri="{FF2B5EF4-FFF2-40B4-BE49-F238E27FC236}">
                <a16:creationId xmlns:a16="http://schemas.microsoft.com/office/drawing/2014/main" id="{C86DBF86-4A8C-4356-A80A-32DDCFDE6D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D214BD7A-B7D1-4C63-8B76-B9D276975B22}" type="slidenum">
              <a:rPr lang="en-US" altLang="en-US" sz="1400">
                <a:solidFill>
                  <a:schemeClr val="bg1"/>
                </a:solidFill>
              </a:rPr>
              <a:pPr>
                <a:spcBef>
                  <a:spcPct val="0"/>
                </a:spcBef>
                <a:buFontTx/>
                <a:buNone/>
              </a:pPr>
              <a:t>75</a:t>
            </a:fld>
            <a:endParaRPr lang="en-US" altLang="en-US" sz="1400">
              <a:solidFill>
                <a:schemeClr val="bg1"/>
              </a:solidFill>
            </a:endParaRPr>
          </a:p>
        </p:txBody>
      </p:sp>
      <p:sp>
        <p:nvSpPr>
          <p:cNvPr id="152581" name="Rectangle 5">
            <a:extLst>
              <a:ext uri="{FF2B5EF4-FFF2-40B4-BE49-F238E27FC236}">
                <a16:creationId xmlns:a16="http://schemas.microsoft.com/office/drawing/2014/main" id="{F005E3BA-F6A5-420D-8FBB-6E494DC40FCC}"/>
              </a:ext>
            </a:extLst>
          </p:cNvPr>
          <p:cNvSpPr>
            <a:spLocks noGrp="1" noChangeArrowheads="1"/>
          </p:cNvSpPr>
          <p:nvPr>
            <p:ph type="title"/>
          </p:nvPr>
        </p:nvSpPr>
        <p:spPr/>
        <p:txBody>
          <a:bodyPr/>
          <a:lstStyle/>
          <a:p>
            <a:r>
              <a:rPr lang="en-US" altLang="en-US"/>
              <a:t>Ví dụ</a:t>
            </a:r>
          </a:p>
        </p:txBody>
      </p:sp>
      <p:sp>
        <p:nvSpPr>
          <p:cNvPr id="2" name="Content Placeholder 1">
            <a:extLst>
              <a:ext uri="{FF2B5EF4-FFF2-40B4-BE49-F238E27FC236}">
                <a16:creationId xmlns:a16="http://schemas.microsoft.com/office/drawing/2014/main" id="{6CAF4BB1-E186-4860-8201-D6546B262995}"/>
              </a:ext>
            </a:extLst>
          </p:cNvPr>
          <p:cNvSpPr>
            <a:spLocks noGrp="1"/>
          </p:cNvSpPr>
          <p:nvPr>
            <p:ph idx="1"/>
          </p:nvPr>
        </p:nvSpPr>
        <p:spPr/>
        <p:txBody>
          <a:bodyPr/>
          <a:lstStyle/>
          <a:p>
            <a:pPr>
              <a:defRPr/>
            </a:pPr>
            <a:endParaRPr lang="en-US" dirty="0"/>
          </a:p>
        </p:txBody>
      </p:sp>
      <p:pic>
        <p:nvPicPr>
          <p:cNvPr id="152583" name="Picture 2">
            <a:extLst>
              <a:ext uri="{FF2B5EF4-FFF2-40B4-BE49-F238E27FC236}">
                <a16:creationId xmlns:a16="http://schemas.microsoft.com/office/drawing/2014/main" id="{48F878B1-50C0-4962-A29A-BEC020D59C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62200"/>
            <a:ext cx="51816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Date Placeholder 3">
            <a:extLst>
              <a:ext uri="{FF2B5EF4-FFF2-40B4-BE49-F238E27FC236}">
                <a16:creationId xmlns:a16="http://schemas.microsoft.com/office/drawing/2014/main" id="{CA6C22E1-4301-450B-BC13-07D3D6C5807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4DEADCCA-9F4D-4975-8D1D-B7D2AC120B30}"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54627" name="Footer Placeholder 4">
            <a:extLst>
              <a:ext uri="{FF2B5EF4-FFF2-40B4-BE49-F238E27FC236}">
                <a16:creationId xmlns:a16="http://schemas.microsoft.com/office/drawing/2014/main" id="{058D4C2A-41C0-4D6D-B6D7-9486AA79C62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54628" name="Slide Number Placeholder 5">
            <a:extLst>
              <a:ext uri="{FF2B5EF4-FFF2-40B4-BE49-F238E27FC236}">
                <a16:creationId xmlns:a16="http://schemas.microsoft.com/office/drawing/2014/main" id="{33DFCB17-9E0D-45A9-9576-EE2675D6FA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DE843B21-E095-4ADC-824A-4C14C20C10CF}" type="slidenum">
              <a:rPr lang="en-US" altLang="en-US" sz="1400">
                <a:solidFill>
                  <a:schemeClr val="bg1"/>
                </a:solidFill>
              </a:rPr>
              <a:pPr>
                <a:spcBef>
                  <a:spcPct val="0"/>
                </a:spcBef>
                <a:buFontTx/>
                <a:buNone/>
              </a:pPr>
              <a:t>76</a:t>
            </a:fld>
            <a:endParaRPr lang="en-US" altLang="en-US" sz="1400">
              <a:solidFill>
                <a:schemeClr val="bg1"/>
              </a:solidFill>
            </a:endParaRPr>
          </a:p>
        </p:txBody>
      </p:sp>
      <p:sp>
        <p:nvSpPr>
          <p:cNvPr id="154629" name="Rectangle 5">
            <a:extLst>
              <a:ext uri="{FF2B5EF4-FFF2-40B4-BE49-F238E27FC236}">
                <a16:creationId xmlns:a16="http://schemas.microsoft.com/office/drawing/2014/main" id="{75312F41-CFAB-4AA3-AA99-2A78CCAF6269}"/>
              </a:ext>
            </a:extLst>
          </p:cNvPr>
          <p:cNvSpPr>
            <a:spLocks noGrp="1" noChangeArrowheads="1"/>
          </p:cNvSpPr>
          <p:nvPr>
            <p:ph type="title"/>
          </p:nvPr>
        </p:nvSpPr>
        <p:spPr/>
        <p:txBody>
          <a:bodyPr/>
          <a:lstStyle/>
          <a:p>
            <a:endParaRPr lang="en-US" altLang="en-US"/>
          </a:p>
        </p:txBody>
      </p:sp>
      <p:pic>
        <p:nvPicPr>
          <p:cNvPr id="154630" name="Picture 8">
            <a:extLst>
              <a:ext uri="{FF2B5EF4-FFF2-40B4-BE49-F238E27FC236}">
                <a16:creationId xmlns:a16="http://schemas.microsoft.com/office/drawing/2014/main" id="{F7227BC1-ECDA-4521-AD16-DB316ADFEAEF}"/>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119063"/>
            <a:ext cx="7010400" cy="6738937"/>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Date Placeholder 3">
            <a:extLst>
              <a:ext uri="{FF2B5EF4-FFF2-40B4-BE49-F238E27FC236}">
                <a16:creationId xmlns:a16="http://schemas.microsoft.com/office/drawing/2014/main" id="{4A42D54D-3AE6-4E70-BAA4-89C7FA6A5F5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BAFD952A-105F-430C-BF58-69F8A0B81727}"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56675" name="Footer Placeholder 4">
            <a:extLst>
              <a:ext uri="{FF2B5EF4-FFF2-40B4-BE49-F238E27FC236}">
                <a16:creationId xmlns:a16="http://schemas.microsoft.com/office/drawing/2014/main" id="{E7132B93-153E-46F9-A55C-09F3792687F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56676" name="Slide Number Placeholder 5">
            <a:extLst>
              <a:ext uri="{FF2B5EF4-FFF2-40B4-BE49-F238E27FC236}">
                <a16:creationId xmlns:a16="http://schemas.microsoft.com/office/drawing/2014/main" id="{9DF680DD-010D-404C-BDF7-8D39B0C801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8864012A-D4E9-45CD-BFFE-D7B7253F04C9}" type="slidenum">
              <a:rPr lang="en-US" altLang="en-US" sz="1400">
                <a:solidFill>
                  <a:schemeClr val="bg1"/>
                </a:solidFill>
              </a:rPr>
              <a:pPr>
                <a:spcBef>
                  <a:spcPct val="0"/>
                </a:spcBef>
                <a:buFontTx/>
                <a:buNone/>
              </a:pPr>
              <a:t>77</a:t>
            </a:fld>
            <a:endParaRPr lang="en-US" altLang="en-US" sz="1400">
              <a:solidFill>
                <a:schemeClr val="bg1"/>
              </a:solidFill>
            </a:endParaRPr>
          </a:p>
        </p:txBody>
      </p:sp>
      <p:sp>
        <p:nvSpPr>
          <p:cNvPr id="156677" name="Rectangle 5">
            <a:extLst>
              <a:ext uri="{FF2B5EF4-FFF2-40B4-BE49-F238E27FC236}">
                <a16:creationId xmlns:a16="http://schemas.microsoft.com/office/drawing/2014/main" id="{C145D067-7260-43D6-B7A2-5F4EEE4E0815}"/>
              </a:ext>
            </a:extLst>
          </p:cNvPr>
          <p:cNvSpPr>
            <a:spLocks noGrp="1" noChangeArrowheads="1"/>
          </p:cNvSpPr>
          <p:nvPr>
            <p:ph type="title"/>
          </p:nvPr>
        </p:nvSpPr>
        <p:spPr/>
        <p:txBody>
          <a:bodyPr/>
          <a:lstStyle/>
          <a:p>
            <a:endParaRPr lang="en-US" altLang="en-US"/>
          </a:p>
        </p:txBody>
      </p:sp>
      <p:pic>
        <p:nvPicPr>
          <p:cNvPr id="156678" name="Picture 8">
            <a:extLst>
              <a:ext uri="{FF2B5EF4-FFF2-40B4-BE49-F238E27FC236}">
                <a16:creationId xmlns:a16="http://schemas.microsoft.com/office/drawing/2014/main" id="{F4D5179B-3B93-4FA4-92A3-FF537284C38B}"/>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44450"/>
            <a:ext cx="7162800" cy="6827838"/>
          </a:xfr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8999FAF6-8583-483E-AC0C-42A0A4F60C3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0FD17F8B-98A2-483E-A13F-ECD9EB112DCF}"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18435" name="Footer Placeholder 4">
            <a:extLst>
              <a:ext uri="{FF2B5EF4-FFF2-40B4-BE49-F238E27FC236}">
                <a16:creationId xmlns:a16="http://schemas.microsoft.com/office/drawing/2014/main" id="{C6E96480-F72F-4AAE-8F57-F52FC2B0FF3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18436" name="Slide Number Placeholder 5">
            <a:extLst>
              <a:ext uri="{FF2B5EF4-FFF2-40B4-BE49-F238E27FC236}">
                <a16:creationId xmlns:a16="http://schemas.microsoft.com/office/drawing/2014/main" id="{6C31E63F-89B8-4313-8BB0-FD5A98143B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23175C6D-49D6-4F34-A5E0-C34DFE63368E}" type="slidenum">
              <a:rPr lang="en-US" altLang="en-US" sz="1400">
                <a:solidFill>
                  <a:schemeClr val="bg1"/>
                </a:solidFill>
              </a:rPr>
              <a:pPr>
                <a:spcBef>
                  <a:spcPct val="0"/>
                </a:spcBef>
                <a:buFontTx/>
                <a:buNone/>
              </a:pPr>
              <a:t>8</a:t>
            </a:fld>
            <a:endParaRPr lang="en-US" altLang="en-US" sz="1400">
              <a:solidFill>
                <a:schemeClr val="bg1"/>
              </a:solidFill>
            </a:endParaRPr>
          </a:p>
        </p:txBody>
      </p:sp>
      <p:sp>
        <p:nvSpPr>
          <p:cNvPr id="18437" name="Rectangle 2">
            <a:extLst>
              <a:ext uri="{FF2B5EF4-FFF2-40B4-BE49-F238E27FC236}">
                <a16:creationId xmlns:a16="http://schemas.microsoft.com/office/drawing/2014/main" id="{82800812-6ABC-4E15-8661-540D4258634E}"/>
              </a:ext>
            </a:extLst>
          </p:cNvPr>
          <p:cNvSpPr>
            <a:spLocks noGrp="1" noChangeArrowheads="1"/>
          </p:cNvSpPr>
          <p:nvPr>
            <p:ph type="title"/>
          </p:nvPr>
        </p:nvSpPr>
        <p:spPr/>
        <p:txBody>
          <a:bodyPr/>
          <a:lstStyle/>
          <a:p>
            <a:r>
              <a:rPr lang="en-US" altLang="en-US"/>
              <a:t>Tựa đồ thị - Pseudographs</a:t>
            </a:r>
          </a:p>
        </p:txBody>
      </p:sp>
      <p:sp>
        <p:nvSpPr>
          <p:cNvPr id="723971" name="Rectangle 3">
            <a:extLst>
              <a:ext uri="{FF2B5EF4-FFF2-40B4-BE49-F238E27FC236}">
                <a16:creationId xmlns:a16="http://schemas.microsoft.com/office/drawing/2014/main" id="{FF762B97-BC86-4DE0-98F0-ADDF46507F12}"/>
              </a:ext>
            </a:extLst>
          </p:cNvPr>
          <p:cNvSpPr>
            <a:spLocks noGrp="1" noChangeArrowheads="1"/>
          </p:cNvSpPr>
          <p:nvPr>
            <p:ph type="body" idx="1"/>
          </p:nvPr>
        </p:nvSpPr>
        <p:spPr/>
        <p:txBody>
          <a:bodyPr/>
          <a:lstStyle/>
          <a:p>
            <a:pPr>
              <a:lnSpc>
                <a:spcPct val="90000"/>
              </a:lnSpc>
              <a:defRPr/>
            </a:pPr>
            <a:r>
              <a:rPr lang="en-US" dirty="0" err="1"/>
              <a:t>Gi</a:t>
            </a:r>
            <a:r>
              <a:rPr lang="en-US" sz="3600" dirty="0" err="1"/>
              <a:t>ống</a:t>
            </a:r>
            <a:r>
              <a:rPr lang="en-US" sz="3600" dirty="0"/>
              <a:t> </a:t>
            </a:r>
            <a:r>
              <a:rPr lang="en-US" sz="3600" dirty="0" err="1"/>
              <a:t>nh</a:t>
            </a:r>
            <a:r>
              <a:rPr lang="en-US" dirty="0" err="1"/>
              <a:t>ư</a:t>
            </a:r>
            <a:r>
              <a:rPr lang="en-US" dirty="0"/>
              <a:t> </a:t>
            </a:r>
            <a:r>
              <a:rPr lang="en-US" dirty="0" err="1"/>
              <a:t>đa</a:t>
            </a:r>
            <a:r>
              <a:rPr lang="en-US" dirty="0"/>
              <a:t> </a:t>
            </a:r>
            <a:r>
              <a:rPr lang="en-US" dirty="0" err="1"/>
              <a:t>đồ</a:t>
            </a:r>
            <a:r>
              <a:rPr lang="en-US" dirty="0"/>
              <a:t> </a:t>
            </a:r>
            <a:r>
              <a:rPr lang="en-US" dirty="0" err="1"/>
              <a:t>thị</a:t>
            </a:r>
            <a:r>
              <a:rPr lang="en-US" dirty="0"/>
              <a:t>, </a:t>
            </a:r>
            <a:r>
              <a:rPr lang="en-US" dirty="0" err="1"/>
              <a:t>nhưng</a:t>
            </a:r>
            <a:r>
              <a:rPr lang="en-US" dirty="0"/>
              <a:t> </a:t>
            </a:r>
            <a:r>
              <a:rPr lang="en-US" dirty="0" err="1"/>
              <a:t>các</a:t>
            </a:r>
            <a:r>
              <a:rPr lang="en-US" dirty="0"/>
              <a:t> </a:t>
            </a:r>
            <a:r>
              <a:rPr lang="en-US" dirty="0" err="1"/>
              <a:t>cạnh</a:t>
            </a:r>
            <a:r>
              <a:rPr lang="en-US" dirty="0"/>
              <a:t> </a:t>
            </a:r>
            <a:r>
              <a:rPr lang="en-US" dirty="0" err="1"/>
              <a:t>có</a:t>
            </a:r>
            <a:r>
              <a:rPr lang="en-US" dirty="0"/>
              <a:t> </a:t>
            </a:r>
            <a:r>
              <a:rPr lang="en-US" dirty="0" err="1"/>
              <a:t>thể</a:t>
            </a:r>
            <a:r>
              <a:rPr lang="en-US" dirty="0"/>
              <a:t> </a:t>
            </a:r>
            <a:r>
              <a:rPr lang="en-US" dirty="0" err="1"/>
              <a:t>nối</a:t>
            </a:r>
            <a:r>
              <a:rPr lang="en-US" dirty="0"/>
              <a:t> </a:t>
            </a:r>
            <a:r>
              <a:rPr lang="en-US" dirty="0" err="1"/>
              <a:t>đỉnh</a:t>
            </a:r>
            <a:r>
              <a:rPr lang="en-US" dirty="0"/>
              <a:t> </a:t>
            </a:r>
            <a:r>
              <a:rPr lang="en-US" dirty="0" err="1"/>
              <a:t>với</a:t>
            </a:r>
            <a:r>
              <a:rPr lang="en-US" dirty="0"/>
              <a:t> </a:t>
            </a:r>
            <a:r>
              <a:rPr lang="en-US" dirty="0" err="1"/>
              <a:t>chính</a:t>
            </a:r>
            <a:r>
              <a:rPr lang="en-US" dirty="0"/>
              <a:t> </a:t>
            </a:r>
            <a:r>
              <a:rPr lang="en-US" dirty="0" err="1"/>
              <a:t>nó</a:t>
            </a:r>
            <a:r>
              <a:rPr lang="en-US" dirty="0"/>
              <a:t>.  </a:t>
            </a:r>
            <a:r>
              <a:rPr lang="en-US" dirty="0">
                <a:solidFill>
                  <a:schemeClr val="accent2"/>
                </a:solidFill>
              </a:rPr>
              <a:t>(</a:t>
            </a:r>
            <a:r>
              <a:rPr lang="en-US" i="1" dirty="0">
                <a:solidFill>
                  <a:schemeClr val="accent2"/>
                </a:solidFill>
              </a:rPr>
              <a:t>R</a:t>
            </a:r>
            <a:r>
              <a:rPr lang="en-US" dirty="0">
                <a:solidFill>
                  <a:schemeClr val="accent2"/>
                </a:solidFill>
              </a:rPr>
              <a:t> </a:t>
            </a:r>
            <a:r>
              <a:rPr lang="en-US" dirty="0" err="1">
                <a:solidFill>
                  <a:schemeClr val="accent2"/>
                </a:solidFill>
              </a:rPr>
              <a:t>c</a:t>
            </a:r>
            <a:r>
              <a:rPr lang="en-US" dirty="0" err="1"/>
              <a:t>ó</a:t>
            </a:r>
            <a:r>
              <a:rPr lang="en-US" dirty="0"/>
              <a:t> </a:t>
            </a:r>
            <a:r>
              <a:rPr lang="en-US" dirty="0" err="1"/>
              <a:t>thể</a:t>
            </a:r>
            <a:r>
              <a:rPr lang="en-US" dirty="0"/>
              <a:t> </a:t>
            </a:r>
            <a:r>
              <a:rPr lang="en-US" dirty="0" err="1"/>
              <a:t>phản</a:t>
            </a:r>
            <a:r>
              <a:rPr lang="en-US" dirty="0"/>
              <a:t> </a:t>
            </a:r>
            <a:r>
              <a:rPr lang="en-US" dirty="0" err="1"/>
              <a:t>xạ</a:t>
            </a:r>
            <a:r>
              <a:rPr lang="en-US" dirty="0">
                <a:solidFill>
                  <a:schemeClr val="accent2"/>
                </a:solidFill>
              </a:rPr>
              <a:t>)</a:t>
            </a:r>
          </a:p>
          <a:p>
            <a:pPr>
              <a:lnSpc>
                <a:spcPct val="90000"/>
              </a:lnSpc>
              <a:defRPr/>
            </a:pPr>
            <a:endParaRPr lang="en-US" dirty="0">
              <a:sym typeface="Symbol" pitchFamily="18" charset="2"/>
            </a:endParaRPr>
          </a:p>
          <a:p>
            <a:pPr>
              <a:lnSpc>
                <a:spcPct val="90000"/>
              </a:lnSpc>
              <a:defRPr/>
            </a:pPr>
            <a:r>
              <a:rPr lang="en-US" dirty="0">
                <a:sym typeface="Symbol" pitchFamily="18" charset="2"/>
              </a:rPr>
              <a:t>VD: </a:t>
            </a:r>
            <a:r>
              <a:rPr lang="en-US" dirty="0" err="1">
                <a:sym typeface="Symbol" pitchFamily="18" charset="2"/>
              </a:rPr>
              <a:t>đỉnh</a:t>
            </a:r>
            <a:r>
              <a:rPr lang="en-US" dirty="0">
                <a:sym typeface="Symbol" pitchFamily="18" charset="2"/>
              </a:rPr>
              <a:t> </a:t>
            </a:r>
            <a:r>
              <a:rPr lang="en-US" dirty="0" err="1">
                <a:sym typeface="Symbol" pitchFamily="18" charset="2"/>
              </a:rPr>
              <a:t>là</a:t>
            </a:r>
            <a:r>
              <a:rPr lang="en-US" dirty="0">
                <a:sym typeface="Symbol" pitchFamily="18" charset="2"/>
              </a:rPr>
              <a:t> </a:t>
            </a:r>
            <a:r>
              <a:rPr lang="en-US" dirty="0" err="1">
                <a:sym typeface="Symbol" pitchFamily="18" charset="2"/>
              </a:rPr>
              <a:t>các</a:t>
            </a:r>
            <a:r>
              <a:rPr lang="en-US" dirty="0">
                <a:sym typeface="Symbol" pitchFamily="18" charset="2"/>
              </a:rPr>
              <a:t> </a:t>
            </a:r>
            <a:r>
              <a:rPr lang="en-US" dirty="0" err="1">
                <a:sym typeface="Symbol" pitchFamily="18" charset="2"/>
              </a:rPr>
              <a:t>địa</a:t>
            </a:r>
            <a:r>
              <a:rPr lang="en-US" dirty="0">
                <a:sym typeface="Symbol" pitchFamily="18" charset="2"/>
              </a:rPr>
              <a:t> </a:t>
            </a:r>
            <a:r>
              <a:rPr lang="en-US" dirty="0" err="1">
                <a:sym typeface="Symbol" pitchFamily="18" charset="2"/>
              </a:rPr>
              <a:t>điểm</a:t>
            </a:r>
            <a:r>
              <a:rPr lang="en-US" dirty="0">
                <a:sym typeface="Symbol" pitchFamily="18" charset="2"/>
              </a:rPr>
              <a:t> </a:t>
            </a:r>
          </a:p>
          <a:p>
            <a:pPr marL="0" indent="0">
              <a:lnSpc>
                <a:spcPct val="90000"/>
              </a:lnSpc>
              <a:buFontTx/>
              <a:buNone/>
              <a:defRPr/>
            </a:pPr>
            <a:r>
              <a:rPr lang="en-US" dirty="0" err="1">
                <a:sym typeface="Symbol" pitchFamily="18" charset="2"/>
              </a:rPr>
              <a:t>cắm</a:t>
            </a:r>
            <a:r>
              <a:rPr lang="en-US" dirty="0">
                <a:sym typeface="Symbol" pitchFamily="18" charset="2"/>
              </a:rPr>
              <a:t> </a:t>
            </a:r>
            <a:r>
              <a:rPr lang="en-US" dirty="0" err="1">
                <a:sym typeface="Symbol" pitchFamily="18" charset="2"/>
              </a:rPr>
              <a:t>trại</a:t>
            </a:r>
            <a:r>
              <a:rPr lang="en-US" dirty="0">
                <a:sym typeface="Symbol" pitchFamily="18" charset="2"/>
              </a:rPr>
              <a:t> </a:t>
            </a:r>
            <a:r>
              <a:rPr lang="en-US" dirty="0" err="1">
                <a:sym typeface="Symbol" pitchFamily="18" charset="2"/>
              </a:rPr>
              <a:t>trong</a:t>
            </a:r>
            <a:r>
              <a:rPr lang="en-US" dirty="0">
                <a:sym typeface="Symbol" pitchFamily="18" charset="2"/>
              </a:rPr>
              <a:t> </a:t>
            </a:r>
            <a:r>
              <a:rPr lang="en-US" dirty="0" err="1">
                <a:sym typeface="Symbol" pitchFamily="18" charset="2"/>
              </a:rPr>
              <a:t>công</a:t>
            </a:r>
            <a:r>
              <a:rPr lang="en-US" dirty="0">
                <a:sym typeface="Symbol" pitchFamily="18" charset="2"/>
              </a:rPr>
              <a:t> </a:t>
            </a:r>
            <a:r>
              <a:rPr lang="en-US" dirty="0" err="1">
                <a:sym typeface="Symbol" pitchFamily="18" charset="2"/>
              </a:rPr>
              <a:t>viên</a:t>
            </a:r>
            <a:r>
              <a:rPr lang="en-US" dirty="0">
                <a:sym typeface="Symbol" pitchFamily="18" charset="2"/>
              </a:rPr>
              <a:t>, </a:t>
            </a:r>
          </a:p>
          <a:p>
            <a:pPr marL="0" indent="0">
              <a:lnSpc>
                <a:spcPct val="90000"/>
              </a:lnSpc>
              <a:buFontTx/>
              <a:buNone/>
              <a:defRPr/>
            </a:pPr>
            <a:r>
              <a:rPr lang="en-US" dirty="0" err="1">
                <a:sym typeface="Symbol" pitchFamily="18" charset="2"/>
              </a:rPr>
              <a:t>cạnh</a:t>
            </a:r>
            <a:r>
              <a:rPr lang="en-US" dirty="0">
                <a:sym typeface="Symbol" pitchFamily="18" charset="2"/>
              </a:rPr>
              <a:t> </a:t>
            </a:r>
            <a:r>
              <a:rPr lang="en-US" dirty="0" err="1">
                <a:sym typeface="Symbol" pitchFamily="18" charset="2"/>
              </a:rPr>
              <a:t>là</a:t>
            </a:r>
            <a:r>
              <a:rPr lang="en-US" dirty="0">
                <a:sym typeface="Symbol" pitchFamily="18" charset="2"/>
              </a:rPr>
              <a:t> </a:t>
            </a:r>
            <a:r>
              <a:rPr lang="en-US" dirty="0" err="1">
                <a:sym typeface="Symbol" pitchFamily="18" charset="2"/>
              </a:rPr>
              <a:t>các</a:t>
            </a:r>
            <a:r>
              <a:rPr lang="en-US" dirty="0">
                <a:sym typeface="Symbol" pitchFamily="18" charset="2"/>
              </a:rPr>
              <a:t> </a:t>
            </a:r>
            <a:r>
              <a:rPr lang="en-US" dirty="0" err="1">
                <a:sym typeface="Symbol" pitchFamily="18" charset="2"/>
              </a:rPr>
              <a:t>đường</a:t>
            </a:r>
            <a:r>
              <a:rPr lang="en-US" dirty="0">
                <a:sym typeface="Symbol" pitchFamily="18" charset="2"/>
              </a:rPr>
              <a:t> </a:t>
            </a:r>
            <a:r>
              <a:rPr lang="en-US" dirty="0" err="1">
                <a:sym typeface="Symbol" pitchFamily="18" charset="2"/>
              </a:rPr>
              <a:t>mòn</a:t>
            </a:r>
            <a:r>
              <a:rPr lang="en-US" dirty="0">
                <a:sym typeface="Symbol" pitchFamily="18" charset="2"/>
              </a:rPr>
              <a:t> </a:t>
            </a:r>
            <a:r>
              <a:rPr lang="en-US" dirty="0" err="1">
                <a:sym typeface="Symbol" pitchFamily="18" charset="2"/>
              </a:rPr>
              <a:t>đi</a:t>
            </a:r>
            <a:r>
              <a:rPr lang="en-US" dirty="0">
                <a:sym typeface="Symbol" pitchFamily="18" charset="2"/>
              </a:rPr>
              <a:t> </a:t>
            </a:r>
            <a:r>
              <a:rPr lang="en-US" dirty="0" err="1">
                <a:sym typeface="Symbol" pitchFamily="18" charset="2"/>
              </a:rPr>
              <a:t>bộ</a:t>
            </a:r>
            <a:r>
              <a:rPr lang="en-US" dirty="0">
                <a:sym typeface="Symbol" pitchFamily="18" charset="2"/>
              </a:rPr>
              <a:t>.</a:t>
            </a:r>
          </a:p>
        </p:txBody>
      </p:sp>
      <p:sp>
        <p:nvSpPr>
          <p:cNvPr id="18439" name="Freeform 4">
            <a:extLst>
              <a:ext uri="{FF2B5EF4-FFF2-40B4-BE49-F238E27FC236}">
                <a16:creationId xmlns:a16="http://schemas.microsoft.com/office/drawing/2014/main" id="{F80F60ED-2716-4528-8925-F68E6259CE1F}"/>
              </a:ext>
            </a:extLst>
          </p:cNvPr>
          <p:cNvSpPr>
            <a:spLocks/>
          </p:cNvSpPr>
          <p:nvPr/>
        </p:nvSpPr>
        <p:spPr bwMode="auto">
          <a:xfrm>
            <a:off x="6629400" y="4384675"/>
            <a:ext cx="914400" cy="390525"/>
          </a:xfrm>
          <a:custGeom>
            <a:avLst/>
            <a:gdLst>
              <a:gd name="T0" fmla="*/ 0 w 576"/>
              <a:gd name="T1" fmla="*/ 2147483646 h 246"/>
              <a:gd name="T2" fmla="*/ 2147483646 w 576"/>
              <a:gd name="T3" fmla="*/ 2147483646 h 246"/>
              <a:gd name="T4" fmla="*/ 2147483646 w 576"/>
              <a:gd name="T5" fmla="*/ 2147483646 h 246"/>
              <a:gd name="T6" fmla="*/ 0 60000 65536"/>
              <a:gd name="T7" fmla="*/ 0 60000 65536"/>
              <a:gd name="T8" fmla="*/ 0 60000 65536"/>
              <a:gd name="T9" fmla="*/ 0 w 576"/>
              <a:gd name="T10" fmla="*/ 0 h 246"/>
              <a:gd name="T11" fmla="*/ 576 w 576"/>
              <a:gd name="T12" fmla="*/ 246 h 246"/>
            </a:gdLst>
            <a:ahLst/>
            <a:cxnLst>
              <a:cxn ang="T6">
                <a:pos x="T0" y="T1"/>
              </a:cxn>
              <a:cxn ang="T7">
                <a:pos x="T2" y="T3"/>
              </a:cxn>
              <a:cxn ang="T8">
                <a:pos x="T4" y="T5"/>
              </a:cxn>
            </a:cxnLst>
            <a:rect l="T9" t="T10" r="T11" b="T12"/>
            <a:pathLst>
              <a:path w="576" h="246">
                <a:moveTo>
                  <a:pt x="0" y="246"/>
                </a:moveTo>
                <a:cubicBezTo>
                  <a:pt x="61" y="142"/>
                  <a:pt x="123" y="38"/>
                  <a:pt x="219" y="19"/>
                </a:cubicBezTo>
                <a:cubicBezTo>
                  <a:pt x="315" y="0"/>
                  <a:pt x="445" y="66"/>
                  <a:pt x="576" y="1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8440" name="Freeform 5">
            <a:extLst>
              <a:ext uri="{FF2B5EF4-FFF2-40B4-BE49-F238E27FC236}">
                <a16:creationId xmlns:a16="http://schemas.microsoft.com/office/drawing/2014/main" id="{162F7DCB-9D56-4974-9EC2-672F63DF69C4}"/>
              </a:ext>
            </a:extLst>
          </p:cNvPr>
          <p:cNvSpPr>
            <a:spLocks/>
          </p:cNvSpPr>
          <p:nvPr/>
        </p:nvSpPr>
        <p:spPr bwMode="auto">
          <a:xfrm>
            <a:off x="6642100" y="4646613"/>
            <a:ext cx="914400" cy="306387"/>
          </a:xfrm>
          <a:custGeom>
            <a:avLst/>
            <a:gdLst>
              <a:gd name="T0" fmla="*/ 0 w 576"/>
              <a:gd name="T1" fmla="*/ 2147483646 h 193"/>
              <a:gd name="T2" fmla="*/ 2147483646 w 576"/>
              <a:gd name="T3" fmla="*/ 2147483646 h 193"/>
              <a:gd name="T4" fmla="*/ 2147483646 w 576"/>
              <a:gd name="T5" fmla="*/ 0 h 193"/>
              <a:gd name="T6" fmla="*/ 0 60000 65536"/>
              <a:gd name="T7" fmla="*/ 0 60000 65536"/>
              <a:gd name="T8" fmla="*/ 0 60000 65536"/>
              <a:gd name="T9" fmla="*/ 0 w 576"/>
              <a:gd name="T10" fmla="*/ 0 h 193"/>
              <a:gd name="T11" fmla="*/ 576 w 576"/>
              <a:gd name="T12" fmla="*/ 193 h 193"/>
            </a:gdLst>
            <a:ahLst/>
            <a:cxnLst>
              <a:cxn ang="T6">
                <a:pos x="T0" y="T1"/>
              </a:cxn>
              <a:cxn ang="T7">
                <a:pos x="T2" y="T3"/>
              </a:cxn>
              <a:cxn ang="T8">
                <a:pos x="T4" y="T5"/>
              </a:cxn>
            </a:cxnLst>
            <a:rect l="T9" t="T10" r="T11" b="T12"/>
            <a:pathLst>
              <a:path w="576" h="193">
                <a:moveTo>
                  <a:pt x="0" y="89"/>
                </a:moveTo>
                <a:cubicBezTo>
                  <a:pt x="110" y="141"/>
                  <a:pt x="220" y="193"/>
                  <a:pt x="316" y="178"/>
                </a:cubicBezTo>
                <a:cubicBezTo>
                  <a:pt x="412" y="163"/>
                  <a:pt x="494" y="81"/>
                  <a:pt x="576"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8441" name="Freeform 6">
            <a:extLst>
              <a:ext uri="{FF2B5EF4-FFF2-40B4-BE49-F238E27FC236}">
                <a16:creationId xmlns:a16="http://schemas.microsoft.com/office/drawing/2014/main" id="{4A9DB988-D376-485F-95A0-2FD4EBECAFEB}"/>
              </a:ext>
            </a:extLst>
          </p:cNvPr>
          <p:cNvSpPr>
            <a:spLocks/>
          </p:cNvSpPr>
          <p:nvPr/>
        </p:nvSpPr>
        <p:spPr bwMode="auto">
          <a:xfrm>
            <a:off x="6757988" y="5502275"/>
            <a:ext cx="1249362" cy="187325"/>
          </a:xfrm>
          <a:custGeom>
            <a:avLst/>
            <a:gdLst>
              <a:gd name="T0" fmla="*/ 0 w 787"/>
              <a:gd name="T1" fmla="*/ 2147483646 h 118"/>
              <a:gd name="T2" fmla="*/ 2147483646 w 787"/>
              <a:gd name="T3" fmla="*/ 2147483646 h 118"/>
              <a:gd name="T4" fmla="*/ 2147483646 w 787"/>
              <a:gd name="T5" fmla="*/ 2147483646 h 118"/>
              <a:gd name="T6" fmla="*/ 0 60000 65536"/>
              <a:gd name="T7" fmla="*/ 0 60000 65536"/>
              <a:gd name="T8" fmla="*/ 0 60000 65536"/>
              <a:gd name="T9" fmla="*/ 0 w 787"/>
              <a:gd name="T10" fmla="*/ 0 h 118"/>
              <a:gd name="T11" fmla="*/ 787 w 787"/>
              <a:gd name="T12" fmla="*/ 118 h 118"/>
            </a:gdLst>
            <a:ahLst/>
            <a:cxnLst>
              <a:cxn ang="T6">
                <a:pos x="T0" y="T1"/>
              </a:cxn>
              <a:cxn ang="T7">
                <a:pos x="T2" y="T3"/>
              </a:cxn>
              <a:cxn ang="T8">
                <a:pos x="T4" y="T5"/>
              </a:cxn>
            </a:cxnLst>
            <a:rect l="T9" t="T10" r="T11" b="T12"/>
            <a:pathLst>
              <a:path w="787" h="118">
                <a:moveTo>
                  <a:pt x="0" y="118"/>
                </a:moveTo>
                <a:cubicBezTo>
                  <a:pt x="88" y="63"/>
                  <a:pt x="177" y="8"/>
                  <a:pt x="308" y="4"/>
                </a:cubicBezTo>
                <a:cubicBezTo>
                  <a:pt x="439" y="0"/>
                  <a:pt x="613" y="46"/>
                  <a:pt x="787" y="9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8442" name="Freeform 7">
            <a:extLst>
              <a:ext uri="{FF2B5EF4-FFF2-40B4-BE49-F238E27FC236}">
                <a16:creationId xmlns:a16="http://schemas.microsoft.com/office/drawing/2014/main" id="{CB9A1097-E52C-4D54-A79B-359E91A1D046}"/>
              </a:ext>
            </a:extLst>
          </p:cNvPr>
          <p:cNvSpPr>
            <a:spLocks/>
          </p:cNvSpPr>
          <p:nvPr/>
        </p:nvSpPr>
        <p:spPr bwMode="auto">
          <a:xfrm>
            <a:off x="7581900" y="4581525"/>
            <a:ext cx="452438" cy="1068388"/>
          </a:xfrm>
          <a:custGeom>
            <a:avLst/>
            <a:gdLst>
              <a:gd name="T0" fmla="*/ 0 w 285"/>
              <a:gd name="T1" fmla="*/ 0 h 673"/>
              <a:gd name="T2" fmla="*/ 2147483646 w 285"/>
              <a:gd name="T3" fmla="*/ 2147483646 h 673"/>
              <a:gd name="T4" fmla="*/ 2147483646 w 285"/>
              <a:gd name="T5" fmla="*/ 2147483646 h 673"/>
              <a:gd name="T6" fmla="*/ 0 60000 65536"/>
              <a:gd name="T7" fmla="*/ 0 60000 65536"/>
              <a:gd name="T8" fmla="*/ 0 60000 65536"/>
              <a:gd name="T9" fmla="*/ 0 w 285"/>
              <a:gd name="T10" fmla="*/ 0 h 673"/>
              <a:gd name="T11" fmla="*/ 285 w 285"/>
              <a:gd name="T12" fmla="*/ 673 h 673"/>
            </a:gdLst>
            <a:ahLst/>
            <a:cxnLst>
              <a:cxn ang="T6">
                <a:pos x="T0" y="T1"/>
              </a:cxn>
              <a:cxn ang="T7">
                <a:pos x="T2" y="T3"/>
              </a:cxn>
              <a:cxn ang="T8">
                <a:pos x="T4" y="T5"/>
              </a:cxn>
            </a:cxnLst>
            <a:rect l="T9" t="T10" r="T11" b="T12"/>
            <a:pathLst>
              <a:path w="285" h="673">
                <a:moveTo>
                  <a:pt x="0" y="0"/>
                </a:moveTo>
                <a:cubicBezTo>
                  <a:pt x="108" y="90"/>
                  <a:pt x="217" y="180"/>
                  <a:pt x="251" y="292"/>
                </a:cubicBezTo>
                <a:cubicBezTo>
                  <a:pt x="285" y="404"/>
                  <a:pt x="244" y="538"/>
                  <a:pt x="203" y="67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8443" name="Freeform 8">
            <a:extLst>
              <a:ext uri="{FF2B5EF4-FFF2-40B4-BE49-F238E27FC236}">
                <a16:creationId xmlns:a16="http://schemas.microsoft.com/office/drawing/2014/main" id="{40BD7863-807D-4A91-9421-0E7E0CF4991B}"/>
              </a:ext>
            </a:extLst>
          </p:cNvPr>
          <p:cNvSpPr>
            <a:spLocks/>
          </p:cNvSpPr>
          <p:nvPr/>
        </p:nvSpPr>
        <p:spPr bwMode="auto">
          <a:xfrm>
            <a:off x="6796088" y="5662613"/>
            <a:ext cx="1108075" cy="182562"/>
          </a:xfrm>
          <a:custGeom>
            <a:avLst/>
            <a:gdLst>
              <a:gd name="T0" fmla="*/ 0 w 698"/>
              <a:gd name="T1" fmla="*/ 0 h 115"/>
              <a:gd name="T2" fmla="*/ 2147483646 w 698"/>
              <a:gd name="T3" fmla="*/ 2147483646 h 115"/>
              <a:gd name="T4" fmla="*/ 2147483646 w 698"/>
              <a:gd name="T5" fmla="*/ 2147483646 h 115"/>
              <a:gd name="T6" fmla="*/ 0 60000 65536"/>
              <a:gd name="T7" fmla="*/ 0 60000 65536"/>
              <a:gd name="T8" fmla="*/ 0 60000 65536"/>
              <a:gd name="T9" fmla="*/ 0 w 698"/>
              <a:gd name="T10" fmla="*/ 0 h 115"/>
              <a:gd name="T11" fmla="*/ 698 w 698"/>
              <a:gd name="T12" fmla="*/ 115 h 115"/>
            </a:gdLst>
            <a:ahLst/>
            <a:cxnLst>
              <a:cxn ang="T6">
                <a:pos x="T0" y="T1"/>
              </a:cxn>
              <a:cxn ang="T7">
                <a:pos x="T2" y="T3"/>
              </a:cxn>
              <a:cxn ang="T8">
                <a:pos x="T4" y="T5"/>
              </a:cxn>
            </a:cxnLst>
            <a:rect l="T9" t="T10" r="T11" b="T12"/>
            <a:pathLst>
              <a:path w="698" h="115">
                <a:moveTo>
                  <a:pt x="0" y="0"/>
                </a:moveTo>
                <a:cubicBezTo>
                  <a:pt x="100" y="56"/>
                  <a:pt x="201" y="113"/>
                  <a:pt x="317" y="114"/>
                </a:cubicBezTo>
                <a:cubicBezTo>
                  <a:pt x="433" y="115"/>
                  <a:pt x="565" y="61"/>
                  <a:pt x="698" y="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8444" name="Freeform 9">
            <a:extLst>
              <a:ext uri="{FF2B5EF4-FFF2-40B4-BE49-F238E27FC236}">
                <a16:creationId xmlns:a16="http://schemas.microsoft.com/office/drawing/2014/main" id="{574A1B9E-F9AE-40B5-8BFC-F1E1CB28CD3F}"/>
              </a:ext>
            </a:extLst>
          </p:cNvPr>
          <p:cNvSpPr>
            <a:spLocks/>
          </p:cNvSpPr>
          <p:nvPr/>
        </p:nvSpPr>
        <p:spPr bwMode="auto">
          <a:xfrm>
            <a:off x="6796088" y="5649913"/>
            <a:ext cx="1146175" cy="39687"/>
          </a:xfrm>
          <a:custGeom>
            <a:avLst/>
            <a:gdLst>
              <a:gd name="T0" fmla="*/ 0 w 722"/>
              <a:gd name="T1" fmla="*/ 2147483646 h 25"/>
              <a:gd name="T2" fmla="*/ 2147483646 w 722"/>
              <a:gd name="T3" fmla="*/ 0 h 25"/>
              <a:gd name="T4" fmla="*/ 2147483646 w 722"/>
              <a:gd name="T5" fmla="*/ 2147483646 h 25"/>
              <a:gd name="T6" fmla="*/ 0 60000 65536"/>
              <a:gd name="T7" fmla="*/ 0 60000 65536"/>
              <a:gd name="T8" fmla="*/ 0 60000 65536"/>
              <a:gd name="T9" fmla="*/ 0 w 722"/>
              <a:gd name="T10" fmla="*/ 0 h 25"/>
              <a:gd name="T11" fmla="*/ 722 w 722"/>
              <a:gd name="T12" fmla="*/ 25 h 25"/>
            </a:gdLst>
            <a:ahLst/>
            <a:cxnLst>
              <a:cxn ang="T6">
                <a:pos x="T0" y="T1"/>
              </a:cxn>
              <a:cxn ang="T7">
                <a:pos x="T2" y="T3"/>
              </a:cxn>
              <a:cxn ang="T8">
                <a:pos x="T4" y="T5"/>
              </a:cxn>
            </a:cxnLst>
            <a:rect l="T9" t="T10" r="T11" b="T12"/>
            <a:pathLst>
              <a:path w="722" h="25">
                <a:moveTo>
                  <a:pt x="0" y="25"/>
                </a:moveTo>
                <a:cubicBezTo>
                  <a:pt x="110" y="12"/>
                  <a:pt x="221" y="0"/>
                  <a:pt x="341" y="0"/>
                </a:cubicBezTo>
                <a:cubicBezTo>
                  <a:pt x="461" y="0"/>
                  <a:pt x="591" y="12"/>
                  <a:pt x="722" y="2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8445" name="Freeform 10">
            <a:extLst>
              <a:ext uri="{FF2B5EF4-FFF2-40B4-BE49-F238E27FC236}">
                <a16:creationId xmlns:a16="http://schemas.microsoft.com/office/drawing/2014/main" id="{3AA73F55-AA59-4D7C-B65A-62FCF26E7B61}"/>
              </a:ext>
            </a:extLst>
          </p:cNvPr>
          <p:cNvSpPr>
            <a:spLocks/>
          </p:cNvSpPr>
          <p:nvPr/>
        </p:nvSpPr>
        <p:spPr bwMode="auto">
          <a:xfrm>
            <a:off x="6580188" y="4813300"/>
            <a:ext cx="1298575" cy="798513"/>
          </a:xfrm>
          <a:custGeom>
            <a:avLst/>
            <a:gdLst>
              <a:gd name="T0" fmla="*/ 2147483646 w 818"/>
              <a:gd name="T1" fmla="*/ 0 h 503"/>
              <a:gd name="T2" fmla="*/ 2147483646 w 818"/>
              <a:gd name="T3" fmla="*/ 2147483646 h 503"/>
              <a:gd name="T4" fmla="*/ 2147483646 w 818"/>
              <a:gd name="T5" fmla="*/ 2147483646 h 503"/>
              <a:gd name="T6" fmla="*/ 2147483646 w 818"/>
              <a:gd name="T7" fmla="*/ 2147483646 h 503"/>
              <a:gd name="T8" fmla="*/ 0 60000 65536"/>
              <a:gd name="T9" fmla="*/ 0 60000 65536"/>
              <a:gd name="T10" fmla="*/ 0 60000 65536"/>
              <a:gd name="T11" fmla="*/ 0 60000 65536"/>
              <a:gd name="T12" fmla="*/ 0 w 818"/>
              <a:gd name="T13" fmla="*/ 0 h 503"/>
              <a:gd name="T14" fmla="*/ 818 w 818"/>
              <a:gd name="T15" fmla="*/ 503 h 503"/>
            </a:gdLst>
            <a:ahLst/>
            <a:cxnLst>
              <a:cxn ang="T8">
                <a:pos x="T0" y="T1"/>
              </a:cxn>
              <a:cxn ang="T9">
                <a:pos x="T2" y="T3"/>
              </a:cxn>
              <a:cxn ang="T10">
                <a:pos x="T4" y="T5"/>
              </a:cxn>
              <a:cxn ang="T11">
                <a:pos x="T6" y="T7"/>
              </a:cxn>
            </a:cxnLst>
            <a:rect l="T12" t="T13" r="T14" b="T15"/>
            <a:pathLst>
              <a:path w="818" h="503">
                <a:moveTo>
                  <a:pt x="7" y="0"/>
                </a:moveTo>
                <a:cubicBezTo>
                  <a:pt x="3" y="82"/>
                  <a:pt x="0" y="165"/>
                  <a:pt x="88" y="203"/>
                </a:cubicBezTo>
                <a:cubicBezTo>
                  <a:pt x="176" y="241"/>
                  <a:pt x="412" y="177"/>
                  <a:pt x="534" y="227"/>
                </a:cubicBezTo>
                <a:cubicBezTo>
                  <a:pt x="656" y="277"/>
                  <a:pt x="737" y="390"/>
                  <a:pt x="818" y="50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8446" name="Oval 11">
            <a:extLst>
              <a:ext uri="{FF2B5EF4-FFF2-40B4-BE49-F238E27FC236}">
                <a16:creationId xmlns:a16="http://schemas.microsoft.com/office/drawing/2014/main" id="{C8FC6B3A-DF23-458C-93A2-B6EF64BB8A0F}"/>
              </a:ext>
            </a:extLst>
          </p:cNvPr>
          <p:cNvSpPr>
            <a:spLocks noChangeArrowheads="1"/>
          </p:cNvSpPr>
          <p:nvPr/>
        </p:nvSpPr>
        <p:spPr bwMode="auto">
          <a:xfrm>
            <a:off x="6529388" y="4691063"/>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8447" name="Oval 12">
            <a:extLst>
              <a:ext uri="{FF2B5EF4-FFF2-40B4-BE49-F238E27FC236}">
                <a16:creationId xmlns:a16="http://schemas.microsoft.com/office/drawing/2014/main" id="{06E619F0-A4EE-473D-8365-8C1F43A5E544}"/>
              </a:ext>
            </a:extLst>
          </p:cNvPr>
          <p:cNvSpPr>
            <a:spLocks noChangeArrowheads="1"/>
          </p:cNvSpPr>
          <p:nvPr/>
        </p:nvSpPr>
        <p:spPr bwMode="auto">
          <a:xfrm>
            <a:off x="7786688" y="5524500"/>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8448" name="Freeform 13">
            <a:extLst>
              <a:ext uri="{FF2B5EF4-FFF2-40B4-BE49-F238E27FC236}">
                <a16:creationId xmlns:a16="http://schemas.microsoft.com/office/drawing/2014/main" id="{86E0189F-E5CD-45E3-9DDB-2E7D649BEA29}"/>
              </a:ext>
            </a:extLst>
          </p:cNvPr>
          <p:cNvSpPr>
            <a:spLocks/>
          </p:cNvSpPr>
          <p:nvPr/>
        </p:nvSpPr>
        <p:spPr bwMode="auto">
          <a:xfrm>
            <a:off x="7481888" y="4197350"/>
            <a:ext cx="496887" cy="395288"/>
          </a:xfrm>
          <a:custGeom>
            <a:avLst/>
            <a:gdLst>
              <a:gd name="T0" fmla="*/ 2147483646 w 313"/>
              <a:gd name="T1" fmla="*/ 2147483646 h 249"/>
              <a:gd name="T2" fmla="*/ 2147483646 w 313"/>
              <a:gd name="T3" fmla="*/ 2147483646 h 249"/>
              <a:gd name="T4" fmla="*/ 2147483646 w 313"/>
              <a:gd name="T5" fmla="*/ 2147483646 h 249"/>
              <a:gd name="T6" fmla="*/ 2147483646 w 313"/>
              <a:gd name="T7" fmla="*/ 2147483646 h 249"/>
              <a:gd name="T8" fmla="*/ 2147483646 w 313"/>
              <a:gd name="T9" fmla="*/ 2147483646 h 249"/>
              <a:gd name="T10" fmla="*/ 0 60000 65536"/>
              <a:gd name="T11" fmla="*/ 0 60000 65536"/>
              <a:gd name="T12" fmla="*/ 0 60000 65536"/>
              <a:gd name="T13" fmla="*/ 0 60000 65536"/>
              <a:gd name="T14" fmla="*/ 0 60000 65536"/>
              <a:gd name="T15" fmla="*/ 0 w 313"/>
              <a:gd name="T16" fmla="*/ 0 h 249"/>
              <a:gd name="T17" fmla="*/ 313 w 313"/>
              <a:gd name="T18" fmla="*/ 249 h 249"/>
            </a:gdLst>
            <a:ahLst/>
            <a:cxnLst>
              <a:cxn ang="T10">
                <a:pos x="T0" y="T1"/>
              </a:cxn>
              <a:cxn ang="T11">
                <a:pos x="T2" y="T3"/>
              </a:cxn>
              <a:cxn ang="T12">
                <a:pos x="T4" y="T5"/>
              </a:cxn>
              <a:cxn ang="T13">
                <a:pos x="T6" y="T7"/>
              </a:cxn>
              <a:cxn ang="T14">
                <a:pos x="T8" y="T9"/>
              </a:cxn>
            </a:cxnLst>
            <a:rect l="T15" t="T16" r="T17" b="T18"/>
            <a:pathLst>
              <a:path w="313" h="249">
                <a:moveTo>
                  <a:pt x="31" y="234"/>
                </a:moveTo>
                <a:cubicBezTo>
                  <a:pt x="0" y="219"/>
                  <a:pt x="48" y="84"/>
                  <a:pt x="87" y="48"/>
                </a:cubicBezTo>
                <a:cubicBezTo>
                  <a:pt x="126" y="12"/>
                  <a:pt x="235" y="0"/>
                  <a:pt x="266" y="15"/>
                </a:cubicBezTo>
                <a:cubicBezTo>
                  <a:pt x="297" y="30"/>
                  <a:pt x="313" y="95"/>
                  <a:pt x="274" y="137"/>
                </a:cubicBezTo>
                <a:cubicBezTo>
                  <a:pt x="235" y="179"/>
                  <a:pt x="62" y="249"/>
                  <a:pt x="31" y="234"/>
                </a:cubicBez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8449" name="Freeform 14">
            <a:extLst>
              <a:ext uri="{FF2B5EF4-FFF2-40B4-BE49-F238E27FC236}">
                <a16:creationId xmlns:a16="http://schemas.microsoft.com/office/drawing/2014/main" id="{54EF8F8D-1652-4031-9BDA-2A10024CF8C8}"/>
              </a:ext>
            </a:extLst>
          </p:cNvPr>
          <p:cNvSpPr>
            <a:spLocks/>
          </p:cNvSpPr>
          <p:nvPr/>
        </p:nvSpPr>
        <p:spPr bwMode="auto">
          <a:xfrm>
            <a:off x="6110288" y="5348288"/>
            <a:ext cx="665162" cy="609600"/>
          </a:xfrm>
          <a:custGeom>
            <a:avLst/>
            <a:gdLst>
              <a:gd name="T0" fmla="*/ 2147483646 w 419"/>
              <a:gd name="T1" fmla="*/ 2147483646 h 384"/>
              <a:gd name="T2" fmla="*/ 2147483646 w 419"/>
              <a:gd name="T3" fmla="*/ 2147483646 h 384"/>
              <a:gd name="T4" fmla="*/ 2147483646 w 419"/>
              <a:gd name="T5" fmla="*/ 2147483646 h 384"/>
              <a:gd name="T6" fmla="*/ 2147483646 w 419"/>
              <a:gd name="T7" fmla="*/ 2147483646 h 384"/>
              <a:gd name="T8" fmla="*/ 2147483646 w 419"/>
              <a:gd name="T9" fmla="*/ 2147483646 h 384"/>
              <a:gd name="T10" fmla="*/ 0 60000 65536"/>
              <a:gd name="T11" fmla="*/ 0 60000 65536"/>
              <a:gd name="T12" fmla="*/ 0 60000 65536"/>
              <a:gd name="T13" fmla="*/ 0 60000 65536"/>
              <a:gd name="T14" fmla="*/ 0 60000 65536"/>
              <a:gd name="T15" fmla="*/ 0 w 419"/>
              <a:gd name="T16" fmla="*/ 0 h 384"/>
              <a:gd name="T17" fmla="*/ 419 w 419"/>
              <a:gd name="T18" fmla="*/ 384 h 384"/>
            </a:gdLst>
            <a:ahLst/>
            <a:cxnLst>
              <a:cxn ang="T10">
                <a:pos x="T0" y="T1"/>
              </a:cxn>
              <a:cxn ang="T11">
                <a:pos x="T2" y="T3"/>
              </a:cxn>
              <a:cxn ang="T12">
                <a:pos x="T4" y="T5"/>
              </a:cxn>
              <a:cxn ang="T13">
                <a:pos x="T6" y="T7"/>
              </a:cxn>
              <a:cxn ang="T14">
                <a:pos x="T8" y="T9"/>
              </a:cxn>
            </a:cxnLst>
            <a:rect l="T15" t="T16" r="T17" b="T18"/>
            <a:pathLst>
              <a:path w="419" h="384">
                <a:moveTo>
                  <a:pt x="416" y="190"/>
                </a:moveTo>
                <a:cubicBezTo>
                  <a:pt x="419" y="131"/>
                  <a:pt x="307" y="24"/>
                  <a:pt x="238" y="12"/>
                </a:cubicBezTo>
                <a:cubicBezTo>
                  <a:pt x="169" y="0"/>
                  <a:pt x="6" y="58"/>
                  <a:pt x="3" y="117"/>
                </a:cubicBezTo>
                <a:cubicBezTo>
                  <a:pt x="0" y="176"/>
                  <a:pt x="153" y="354"/>
                  <a:pt x="222" y="369"/>
                </a:cubicBezTo>
                <a:cubicBezTo>
                  <a:pt x="291" y="384"/>
                  <a:pt x="413" y="249"/>
                  <a:pt x="416" y="190"/>
                </a:cubicBez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8450" name="Oval 15">
            <a:extLst>
              <a:ext uri="{FF2B5EF4-FFF2-40B4-BE49-F238E27FC236}">
                <a16:creationId xmlns:a16="http://schemas.microsoft.com/office/drawing/2014/main" id="{A0F71257-423F-466B-A4B0-898DB4BC30D9}"/>
              </a:ext>
            </a:extLst>
          </p:cNvPr>
          <p:cNvSpPr>
            <a:spLocks noChangeArrowheads="1"/>
          </p:cNvSpPr>
          <p:nvPr/>
        </p:nvSpPr>
        <p:spPr bwMode="auto">
          <a:xfrm>
            <a:off x="7429500" y="4495800"/>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8451" name="Oval 16">
            <a:extLst>
              <a:ext uri="{FF2B5EF4-FFF2-40B4-BE49-F238E27FC236}">
                <a16:creationId xmlns:a16="http://schemas.microsoft.com/office/drawing/2014/main" id="{DB4D7799-A4D8-41A4-8113-99F0FE68E017}"/>
              </a:ext>
            </a:extLst>
          </p:cNvPr>
          <p:cNvSpPr>
            <a:spLocks noChangeArrowheads="1"/>
          </p:cNvSpPr>
          <p:nvPr/>
        </p:nvSpPr>
        <p:spPr bwMode="auto">
          <a:xfrm>
            <a:off x="6667500" y="5564188"/>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18452" name="Freeform 17">
            <a:extLst>
              <a:ext uri="{FF2B5EF4-FFF2-40B4-BE49-F238E27FC236}">
                <a16:creationId xmlns:a16="http://schemas.microsoft.com/office/drawing/2014/main" id="{4D3C60A2-A80E-4C4B-9E83-DB3F4085DBF8}"/>
              </a:ext>
            </a:extLst>
          </p:cNvPr>
          <p:cNvSpPr>
            <a:spLocks/>
          </p:cNvSpPr>
          <p:nvPr/>
        </p:nvSpPr>
        <p:spPr bwMode="auto">
          <a:xfrm>
            <a:off x="6111875" y="3657600"/>
            <a:ext cx="517525" cy="1735138"/>
          </a:xfrm>
          <a:custGeom>
            <a:avLst/>
            <a:gdLst>
              <a:gd name="T0" fmla="*/ 2147483646 w 634"/>
              <a:gd name="T1" fmla="*/ 0 h 843"/>
              <a:gd name="T2" fmla="*/ 2147483646 w 634"/>
              <a:gd name="T3" fmla="*/ 2147483646 h 843"/>
              <a:gd name="T4" fmla="*/ 2147483646 w 634"/>
              <a:gd name="T5" fmla="*/ 2147483646 h 843"/>
              <a:gd name="T6" fmla="*/ 2147483646 w 634"/>
              <a:gd name="T7" fmla="*/ 2147483646 h 843"/>
              <a:gd name="T8" fmla="*/ 0 60000 65536"/>
              <a:gd name="T9" fmla="*/ 0 60000 65536"/>
              <a:gd name="T10" fmla="*/ 0 60000 65536"/>
              <a:gd name="T11" fmla="*/ 0 60000 65536"/>
              <a:gd name="T12" fmla="*/ 0 w 634"/>
              <a:gd name="T13" fmla="*/ 0 h 843"/>
              <a:gd name="T14" fmla="*/ 634 w 634"/>
              <a:gd name="T15" fmla="*/ 843 h 843"/>
            </a:gdLst>
            <a:ahLst/>
            <a:cxnLst>
              <a:cxn ang="T8">
                <a:pos x="T0" y="T1"/>
              </a:cxn>
              <a:cxn ang="T9">
                <a:pos x="T2" y="T3"/>
              </a:cxn>
              <a:cxn ang="T10">
                <a:pos x="T4" y="T5"/>
              </a:cxn>
              <a:cxn ang="T11">
                <a:pos x="T6" y="T7"/>
              </a:cxn>
            </a:cxnLst>
            <a:rect l="T12" t="T13" r="T14" b="T15"/>
            <a:pathLst>
              <a:path w="634" h="843">
                <a:moveTo>
                  <a:pt x="634" y="0"/>
                </a:moveTo>
                <a:cubicBezTo>
                  <a:pt x="474" y="80"/>
                  <a:pt x="314" y="160"/>
                  <a:pt x="213" y="251"/>
                </a:cubicBezTo>
                <a:cubicBezTo>
                  <a:pt x="112" y="342"/>
                  <a:pt x="52" y="444"/>
                  <a:pt x="26" y="543"/>
                </a:cubicBezTo>
                <a:cubicBezTo>
                  <a:pt x="0" y="642"/>
                  <a:pt x="29" y="742"/>
                  <a:pt x="58" y="843"/>
                </a:cubicBezTo>
              </a:path>
            </a:pathLst>
          </a:custGeom>
          <a:noFill/>
          <a:ln w="5715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8453" name="Freeform 18">
            <a:extLst>
              <a:ext uri="{FF2B5EF4-FFF2-40B4-BE49-F238E27FC236}">
                <a16:creationId xmlns:a16="http://schemas.microsoft.com/office/drawing/2014/main" id="{A7AE4611-C764-413C-86A8-02570C30F0A8}"/>
              </a:ext>
            </a:extLst>
          </p:cNvPr>
          <p:cNvSpPr>
            <a:spLocks/>
          </p:cNvSpPr>
          <p:nvPr/>
        </p:nvSpPr>
        <p:spPr bwMode="auto">
          <a:xfrm>
            <a:off x="6705600" y="2817813"/>
            <a:ext cx="2193925" cy="1512887"/>
          </a:xfrm>
          <a:custGeom>
            <a:avLst/>
            <a:gdLst>
              <a:gd name="T0" fmla="*/ 0 w 1382"/>
              <a:gd name="T1" fmla="*/ 2147483646 h 953"/>
              <a:gd name="T2" fmla="*/ 2147483646 w 1382"/>
              <a:gd name="T3" fmla="*/ 2147483646 h 953"/>
              <a:gd name="T4" fmla="*/ 2147483646 w 1382"/>
              <a:gd name="T5" fmla="*/ 2147483646 h 953"/>
              <a:gd name="T6" fmla="*/ 2147483646 w 1382"/>
              <a:gd name="T7" fmla="*/ 2147483646 h 953"/>
              <a:gd name="T8" fmla="*/ 2147483646 w 1382"/>
              <a:gd name="T9" fmla="*/ 2147483646 h 953"/>
              <a:gd name="T10" fmla="*/ 2147483646 w 1382"/>
              <a:gd name="T11" fmla="*/ 2147483646 h 953"/>
              <a:gd name="T12" fmla="*/ 0 60000 65536"/>
              <a:gd name="T13" fmla="*/ 0 60000 65536"/>
              <a:gd name="T14" fmla="*/ 0 60000 65536"/>
              <a:gd name="T15" fmla="*/ 0 60000 65536"/>
              <a:gd name="T16" fmla="*/ 0 60000 65536"/>
              <a:gd name="T17" fmla="*/ 0 60000 65536"/>
              <a:gd name="T18" fmla="*/ 0 w 1382"/>
              <a:gd name="T19" fmla="*/ 0 h 953"/>
              <a:gd name="T20" fmla="*/ 1382 w 1382"/>
              <a:gd name="T21" fmla="*/ 953 h 953"/>
            </a:gdLst>
            <a:ahLst/>
            <a:cxnLst>
              <a:cxn ang="T12">
                <a:pos x="T0" y="T1"/>
              </a:cxn>
              <a:cxn ang="T13">
                <a:pos x="T2" y="T3"/>
              </a:cxn>
              <a:cxn ang="T14">
                <a:pos x="T4" y="T5"/>
              </a:cxn>
              <a:cxn ang="T15">
                <a:pos x="T6" y="T7"/>
              </a:cxn>
              <a:cxn ang="T16">
                <a:pos x="T8" y="T9"/>
              </a:cxn>
              <a:cxn ang="T17">
                <a:pos x="T10" y="T11"/>
              </a:cxn>
            </a:cxnLst>
            <a:rect l="T18" t="T19" r="T20" b="T21"/>
            <a:pathLst>
              <a:path w="1382" h="953">
                <a:moveTo>
                  <a:pt x="0" y="347"/>
                </a:moveTo>
                <a:cubicBezTo>
                  <a:pt x="71" y="297"/>
                  <a:pt x="263" y="90"/>
                  <a:pt x="427" y="45"/>
                </a:cubicBezTo>
                <a:cubicBezTo>
                  <a:pt x="591" y="0"/>
                  <a:pt x="827" y="23"/>
                  <a:pt x="982" y="78"/>
                </a:cubicBezTo>
                <a:cubicBezTo>
                  <a:pt x="1137" y="133"/>
                  <a:pt x="1336" y="243"/>
                  <a:pt x="1359" y="374"/>
                </a:cubicBezTo>
                <a:cubicBezTo>
                  <a:pt x="1382" y="505"/>
                  <a:pt x="1202" y="775"/>
                  <a:pt x="1118" y="864"/>
                </a:cubicBezTo>
                <a:cubicBezTo>
                  <a:pt x="1034" y="953"/>
                  <a:pt x="907" y="900"/>
                  <a:pt x="851" y="909"/>
                </a:cubicBezTo>
              </a:path>
            </a:pathLst>
          </a:custGeom>
          <a:noFill/>
          <a:ln w="5715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02363BC4-9E15-47A6-B89A-41F66E561E0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07EC3D27-3CDF-49CE-AA9A-E5F6D3CF35E2}" type="datetime1">
              <a:rPr lang="en-US" altLang="en-US" sz="1400" smtClean="0">
                <a:solidFill>
                  <a:schemeClr val="bg1"/>
                </a:solidFill>
              </a:rPr>
              <a:pPr>
                <a:spcBef>
                  <a:spcPct val="0"/>
                </a:spcBef>
                <a:buFontTx/>
                <a:buNone/>
              </a:pPr>
              <a:t>30-Sep-20</a:t>
            </a:fld>
            <a:endParaRPr lang="en-US" altLang="en-US" sz="1400">
              <a:solidFill>
                <a:schemeClr val="bg1"/>
              </a:solidFill>
            </a:endParaRPr>
          </a:p>
        </p:txBody>
      </p:sp>
      <p:sp>
        <p:nvSpPr>
          <p:cNvPr id="20483" name="Footer Placeholder 4">
            <a:extLst>
              <a:ext uri="{FF2B5EF4-FFF2-40B4-BE49-F238E27FC236}">
                <a16:creationId xmlns:a16="http://schemas.microsoft.com/office/drawing/2014/main" id="{BC147C93-D2E6-473B-9616-B151A8B5035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r>
              <a:rPr lang="en-US" altLang="en-US" sz="1400">
                <a:solidFill>
                  <a:schemeClr val="bg1"/>
                </a:solidFill>
              </a:rPr>
              <a:t>(c)2001-2003, Michael P. Frank</a:t>
            </a:r>
          </a:p>
        </p:txBody>
      </p:sp>
      <p:sp>
        <p:nvSpPr>
          <p:cNvPr id="20484" name="Slide Number Placeholder 5">
            <a:extLst>
              <a:ext uri="{FF2B5EF4-FFF2-40B4-BE49-F238E27FC236}">
                <a16:creationId xmlns:a16="http://schemas.microsoft.com/office/drawing/2014/main" id="{C1781DC0-6EC0-4A23-AD33-719FD8338C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spcBef>
                <a:spcPct val="0"/>
              </a:spcBef>
              <a:buFontTx/>
              <a:buNone/>
            </a:pPr>
            <a:fld id="{AC73119E-3154-4E05-A0B3-98F1782A737D}" type="slidenum">
              <a:rPr lang="en-US" altLang="en-US" sz="1400">
                <a:solidFill>
                  <a:schemeClr val="bg1"/>
                </a:solidFill>
              </a:rPr>
              <a:pPr>
                <a:spcBef>
                  <a:spcPct val="0"/>
                </a:spcBef>
                <a:buFontTx/>
                <a:buNone/>
              </a:pPr>
              <a:t>9</a:t>
            </a:fld>
            <a:endParaRPr lang="en-US" altLang="en-US" sz="1400">
              <a:solidFill>
                <a:schemeClr val="bg1"/>
              </a:solidFill>
            </a:endParaRPr>
          </a:p>
        </p:txBody>
      </p:sp>
      <p:sp>
        <p:nvSpPr>
          <p:cNvPr id="20485" name="Rectangle 2">
            <a:extLst>
              <a:ext uri="{FF2B5EF4-FFF2-40B4-BE49-F238E27FC236}">
                <a16:creationId xmlns:a16="http://schemas.microsoft.com/office/drawing/2014/main" id="{895DB8D7-D501-40ED-AAAC-CEF2E4ACDF71}"/>
              </a:ext>
            </a:extLst>
          </p:cNvPr>
          <p:cNvSpPr>
            <a:spLocks noGrp="1" noChangeArrowheads="1"/>
          </p:cNvSpPr>
          <p:nvPr>
            <p:ph type="title"/>
          </p:nvPr>
        </p:nvSpPr>
        <p:spPr/>
        <p:txBody>
          <a:bodyPr/>
          <a:lstStyle/>
          <a:p>
            <a:r>
              <a:rPr lang="en-US" altLang="en-US" sz="4000"/>
              <a:t>Đồ thị có hướng - Directed Graphs</a:t>
            </a:r>
          </a:p>
        </p:txBody>
      </p:sp>
      <p:sp>
        <p:nvSpPr>
          <p:cNvPr id="724995" name="Rectangle 3">
            <a:extLst>
              <a:ext uri="{FF2B5EF4-FFF2-40B4-BE49-F238E27FC236}">
                <a16:creationId xmlns:a16="http://schemas.microsoft.com/office/drawing/2014/main" id="{B618FDD0-9891-46A2-9B13-C51EC7B98786}"/>
              </a:ext>
            </a:extLst>
          </p:cNvPr>
          <p:cNvSpPr>
            <a:spLocks noGrp="1" noChangeArrowheads="1"/>
          </p:cNvSpPr>
          <p:nvPr>
            <p:ph type="body" idx="1"/>
          </p:nvPr>
        </p:nvSpPr>
        <p:spPr/>
        <p:txBody>
          <a:bodyPr/>
          <a:lstStyle/>
          <a:p>
            <a:pPr>
              <a:defRPr/>
            </a:pPr>
            <a:r>
              <a:rPr lang="en-US"/>
              <a:t>Tương ứng với quan hệ hai ngôi bất kỳ </a:t>
            </a:r>
            <a:r>
              <a:rPr lang="en-US" i="1"/>
              <a:t>R</a:t>
            </a:r>
            <a:r>
              <a:rPr lang="en-US"/>
              <a:t>, mà không cần phải là đối xứng.</a:t>
            </a:r>
          </a:p>
          <a:p>
            <a:pPr>
              <a:defRPr/>
            </a:pPr>
            <a:r>
              <a:rPr lang="en-US"/>
              <a:t>Đồ thi có hướng (</a:t>
            </a:r>
            <a:r>
              <a:rPr lang="en-US" i="1"/>
              <a:t>V</a:t>
            </a:r>
            <a:r>
              <a:rPr lang="en-US"/>
              <a:t>,</a:t>
            </a:r>
            <a:r>
              <a:rPr lang="en-US" i="1"/>
              <a:t>E</a:t>
            </a:r>
            <a:r>
              <a:rPr lang="en-US"/>
              <a:t>) bao gồm tập đỉnh </a:t>
            </a:r>
            <a:r>
              <a:rPr lang="en-US" i="1"/>
              <a:t>V</a:t>
            </a:r>
            <a:r>
              <a:rPr lang="en-US"/>
              <a:t> và quan hệ hai ngôi </a:t>
            </a:r>
            <a:r>
              <a:rPr lang="en-US" i="1"/>
              <a:t>E</a:t>
            </a:r>
            <a:r>
              <a:rPr lang="en-US"/>
              <a:t> trên </a:t>
            </a:r>
            <a:r>
              <a:rPr lang="en-US" i="1"/>
              <a:t>V</a:t>
            </a:r>
            <a:r>
              <a:rPr lang="en-US"/>
              <a:t>.</a:t>
            </a:r>
          </a:p>
          <a:p>
            <a:pPr>
              <a:defRPr/>
            </a:pPr>
            <a:r>
              <a:rPr lang="en-US" i="1"/>
              <a:t>VD</a:t>
            </a:r>
            <a:r>
              <a:rPr lang="en-US"/>
              <a:t>: </a:t>
            </a:r>
            <a:r>
              <a:rPr lang="en-US" i="1"/>
              <a:t>V</a:t>
            </a:r>
            <a:r>
              <a:rPr lang="en-US"/>
              <a:t> = tập người (set of People),</a:t>
            </a:r>
            <a:br>
              <a:rPr lang="en-US"/>
            </a:br>
            <a:r>
              <a:rPr lang="en-US" i="1">
                <a:solidFill>
                  <a:srgbClr val="FF0000"/>
                </a:solidFill>
              </a:rPr>
              <a:t>E</a:t>
            </a:r>
            <a:r>
              <a:rPr lang="en-US">
                <a:solidFill>
                  <a:srgbClr val="FF0000"/>
                </a:solidFill>
              </a:rPr>
              <a:t>={(</a:t>
            </a:r>
            <a:r>
              <a:rPr lang="en-US" i="1">
                <a:solidFill>
                  <a:srgbClr val="FF0000"/>
                </a:solidFill>
              </a:rPr>
              <a:t>x</a:t>
            </a:r>
            <a:r>
              <a:rPr lang="en-US">
                <a:solidFill>
                  <a:srgbClr val="FF0000"/>
                </a:solidFill>
              </a:rPr>
              <a:t>,</a:t>
            </a:r>
            <a:r>
              <a:rPr lang="en-US" i="1">
                <a:solidFill>
                  <a:srgbClr val="FF0000"/>
                </a:solidFill>
              </a:rPr>
              <a:t>y</a:t>
            </a:r>
            <a:r>
              <a:rPr lang="en-US">
                <a:solidFill>
                  <a:srgbClr val="FF0000"/>
                </a:solidFill>
              </a:rPr>
              <a:t>) | </a:t>
            </a:r>
            <a:r>
              <a:rPr lang="en-US" i="1">
                <a:solidFill>
                  <a:srgbClr val="FF0000"/>
                </a:solidFill>
              </a:rPr>
              <a:t>x</a:t>
            </a:r>
            <a:r>
              <a:rPr lang="en-US">
                <a:solidFill>
                  <a:srgbClr val="FF0000"/>
                </a:solidFill>
              </a:rPr>
              <a:t> loves </a:t>
            </a:r>
            <a:r>
              <a:rPr lang="en-US" i="1">
                <a:solidFill>
                  <a:srgbClr val="FF0000"/>
                </a:solidFill>
              </a:rPr>
              <a:t>y</a:t>
            </a:r>
            <a:r>
              <a:rPr lang="en-US">
                <a:solidFill>
                  <a:srgbClr val="FF0000"/>
                </a:solidFill>
              </a:rPr>
              <a:t>}</a:t>
            </a:r>
          </a:p>
        </p:txBody>
      </p:sp>
      <p:sp>
        <p:nvSpPr>
          <p:cNvPr id="20487" name="Freeform 4">
            <a:extLst>
              <a:ext uri="{FF2B5EF4-FFF2-40B4-BE49-F238E27FC236}">
                <a16:creationId xmlns:a16="http://schemas.microsoft.com/office/drawing/2014/main" id="{BF270CA5-6540-450A-BAC3-09BF15F08625}"/>
              </a:ext>
            </a:extLst>
          </p:cNvPr>
          <p:cNvSpPr>
            <a:spLocks/>
          </p:cNvSpPr>
          <p:nvPr/>
        </p:nvSpPr>
        <p:spPr bwMode="auto">
          <a:xfrm>
            <a:off x="6629400" y="4384675"/>
            <a:ext cx="836613" cy="390525"/>
          </a:xfrm>
          <a:custGeom>
            <a:avLst/>
            <a:gdLst>
              <a:gd name="T0" fmla="*/ 0 w 576"/>
              <a:gd name="T1" fmla="*/ 2147483646 h 246"/>
              <a:gd name="T2" fmla="*/ 2147483646 w 576"/>
              <a:gd name="T3" fmla="*/ 2147483646 h 246"/>
              <a:gd name="T4" fmla="*/ 2147483646 w 576"/>
              <a:gd name="T5" fmla="*/ 2147483646 h 246"/>
              <a:gd name="T6" fmla="*/ 0 60000 65536"/>
              <a:gd name="T7" fmla="*/ 0 60000 65536"/>
              <a:gd name="T8" fmla="*/ 0 60000 65536"/>
              <a:gd name="T9" fmla="*/ 0 w 576"/>
              <a:gd name="T10" fmla="*/ 0 h 246"/>
              <a:gd name="T11" fmla="*/ 576 w 576"/>
              <a:gd name="T12" fmla="*/ 246 h 246"/>
            </a:gdLst>
            <a:ahLst/>
            <a:cxnLst>
              <a:cxn ang="T6">
                <a:pos x="T0" y="T1"/>
              </a:cxn>
              <a:cxn ang="T7">
                <a:pos x="T2" y="T3"/>
              </a:cxn>
              <a:cxn ang="T8">
                <a:pos x="T4" y="T5"/>
              </a:cxn>
            </a:cxnLst>
            <a:rect l="T9" t="T10" r="T11" b="T12"/>
            <a:pathLst>
              <a:path w="576" h="246">
                <a:moveTo>
                  <a:pt x="0" y="246"/>
                </a:moveTo>
                <a:cubicBezTo>
                  <a:pt x="61" y="142"/>
                  <a:pt x="123" y="38"/>
                  <a:pt x="219" y="19"/>
                </a:cubicBezTo>
                <a:cubicBezTo>
                  <a:pt x="315" y="0"/>
                  <a:pt x="445" y="66"/>
                  <a:pt x="576" y="132"/>
                </a:cubicBezTo>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488" name="Freeform 5">
            <a:extLst>
              <a:ext uri="{FF2B5EF4-FFF2-40B4-BE49-F238E27FC236}">
                <a16:creationId xmlns:a16="http://schemas.microsoft.com/office/drawing/2014/main" id="{F05CD0BC-5758-4FEE-AB40-868EDFE4B612}"/>
              </a:ext>
            </a:extLst>
          </p:cNvPr>
          <p:cNvSpPr>
            <a:spLocks/>
          </p:cNvSpPr>
          <p:nvPr/>
        </p:nvSpPr>
        <p:spPr bwMode="auto">
          <a:xfrm>
            <a:off x="7542213" y="4708525"/>
            <a:ext cx="517525" cy="850900"/>
          </a:xfrm>
          <a:custGeom>
            <a:avLst/>
            <a:gdLst>
              <a:gd name="T0" fmla="*/ 0 w 285"/>
              <a:gd name="T1" fmla="*/ 0 h 673"/>
              <a:gd name="T2" fmla="*/ 2147483646 w 285"/>
              <a:gd name="T3" fmla="*/ 2147483646 h 673"/>
              <a:gd name="T4" fmla="*/ 2147483646 w 285"/>
              <a:gd name="T5" fmla="*/ 2147483646 h 673"/>
              <a:gd name="T6" fmla="*/ 0 60000 65536"/>
              <a:gd name="T7" fmla="*/ 0 60000 65536"/>
              <a:gd name="T8" fmla="*/ 0 60000 65536"/>
              <a:gd name="T9" fmla="*/ 0 w 285"/>
              <a:gd name="T10" fmla="*/ 0 h 673"/>
              <a:gd name="T11" fmla="*/ 285 w 285"/>
              <a:gd name="T12" fmla="*/ 673 h 673"/>
            </a:gdLst>
            <a:ahLst/>
            <a:cxnLst>
              <a:cxn ang="T6">
                <a:pos x="T0" y="T1"/>
              </a:cxn>
              <a:cxn ang="T7">
                <a:pos x="T2" y="T3"/>
              </a:cxn>
              <a:cxn ang="T8">
                <a:pos x="T4" y="T5"/>
              </a:cxn>
            </a:cxnLst>
            <a:rect l="T9" t="T10" r="T11" b="T12"/>
            <a:pathLst>
              <a:path w="285" h="673">
                <a:moveTo>
                  <a:pt x="0" y="0"/>
                </a:moveTo>
                <a:cubicBezTo>
                  <a:pt x="108" y="90"/>
                  <a:pt x="217" y="180"/>
                  <a:pt x="251" y="292"/>
                </a:cubicBezTo>
                <a:cubicBezTo>
                  <a:pt x="285" y="404"/>
                  <a:pt x="244" y="538"/>
                  <a:pt x="203" y="673"/>
                </a:cubicBezTo>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489" name="Freeform 6">
            <a:extLst>
              <a:ext uri="{FF2B5EF4-FFF2-40B4-BE49-F238E27FC236}">
                <a16:creationId xmlns:a16="http://schemas.microsoft.com/office/drawing/2014/main" id="{303DE3BB-91BB-401A-BA34-CDCFA16531B5}"/>
              </a:ext>
            </a:extLst>
          </p:cNvPr>
          <p:cNvSpPr>
            <a:spLocks/>
          </p:cNvSpPr>
          <p:nvPr/>
        </p:nvSpPr>
        <p:spPr bwMode="auto">
          <a:xfrm>
            <a:off x="6796088" y="5676900"/>
            <a:ext cx="1004887" cy="168275"/>
          </a:xfrm>
          <a:custGeom>
            <a:avLst/>
            <a:gdLst>
              <a:gd name="T0" fmla="*/ 0 w 698"/>
              <a:gd name="T1" fmla="*/ 0 h 115"/>
              <a:gd name="T2" fmla="*/ 2147483646 w 698"/>
              <a:gd name="T3" fmla="*/ 2147483646 h 115"/>
              <a:gd name="T4" fmla="*/ 2147483646 w 698"/>
              <a:gd name="T5" fmla="*/ 2147483646 h 115"/>
              <a:gd name="T6" fmla="*/ 0 60000 65536"/>
              <a:gd name="T7" fmla="*/ 0 60000 65536"/>
              <a:gd name="T8" fmla="*/ 0 60000 65536"/>
              <a:gd name="T9" fmla="*/ 0 w 698"/>
              <a:gd name="T10" fmla="*/ 0 h 115"/>
              <a:gd name="T11" fmla="*/ 698 w 698"/>
              <a:gd name="T12" fmla="*/ 115 h 115"/>
            </a:gdLst>
            <a:ahLst/>
            <a:cxnLst>
              <a:cxn ang="T6">
                <a:pos x="T0" y="T1"/>
              </a:cxn>
              <a:cxn ang="T7">
                <a:pos x="T2" y="T3"/>
              </a:cxn>
              <a:cxn ang="T8">
                <a:pos x="T4" y="T5"/>
              </a:cxn>
            </a:cxnLst>
            <a:rect l="T9" t="T10" r="T11" b="T12"/>
            <a:pathLst>
              <a:path w="698" h="115">
                <a:moveTo>
                  <a:pt x="0" y="0"/>
                </a:moveTo>
                <a:cubicBezTo>
                  <a:pt x="100" y="56"/>
                  <a:pt x="201" y="113"/>
                  <a:pt x="317" y="114"/>
                </a:cubicBezTo>
                <a:cubicBezTo>
                  <a:pt x="433" y="115"/>
                  <a:pt x="565" y="61"/>
                  <a:pt x="698" y="8"/>
                </a:cubicBezTo>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490" name="Freeform 7">
            <a:extLst>
              <a:ext uri="{FF2B5EF4-FFF2-40B4-BE49-F238E27FC236}">
                <a16:creationId xmlns:a16="http://schemas.microsoft.com/office/drawing/2014/main" id="{189D23A3-4850-4CA8-AC25-6D41E33D95AA}"/>
              </a:ext>
            </a:extLst>
          </p:cNvPr>
          <p:cNvSpPr>
            <a:spLocks/>
          </p:cNvSpPr>
          <p:nvPr/>
        </p:nvSpPr>
        <p:spPr bwMode="auto">
          <a:xfrm>
            <a:off x="6580188" y="4813300"/>
            <a:ext cx="1246187" cy="733425"/>
          </a:xfrm>
          <a:custGeom>
            <a:avLst/>
            <a:gdLst>
              <a:gd name="T0" fmla="*/ 2147483646 w 818"/>
              <a:gd name="T1" fmla="*/ 0 h 503"/>
              <a:gd name="T2" fmla="*/ 2147483646 w 818"/>
              <a:gd name="T3" fmla="*/ 2147483646 h 503"/>
              <a:gd name="T4" fmla="*/ 2147483646 w 818"/>
              <a:gd name="T5" fmla="*/ 2147483646 h 503"/>
              <a:gd name="T6" fmla="*/ 2147483646 w 818"/>
              <a:gd name="T7" fmla="*/ 2147483646 h 503"/>
              <a:gd name="T8" fmla="*/ 0 60000 65536"/>
              <a:gd name="T9" fmla="*/ 0 60000 65536"/>
              <a:gd name="T10" fmla="*/ 0 60000 65536"/>
              <a:gd name="T11" fmla="*/ 0 60000 65536"/>
              <a:gd name="T12" fmla="*/ 0 w 818"/>
              <a:gd name="T13" fmla="*/ 0 h 503"/>
              <a:gd name="T14" fmla="*/ 818 w 818"/>
              <a:gd name="T15" fmla="*/ 503 h 503"/>
            </a:gdLst>
            <a:ahLst/>
            <a:cxnLst>
              <a:cxn ang="T8">
                <a:pos x="T0" y="T1"/>
              </a:cxn>
              <a:cxn ang="T9">
                <a:pos x="T2" y="T3"/>
              </a:cxn>
              <a:cxn ang="T10">
                <a:pos x="T4" y="T5"/>
              </a:cxn>
              <a:cxn ang="T11">
                <a:pos x="T6" y="T7"/>
              </a:cxn>
            </a:cxnLst>
            <a:rect l="T12" t="T13" r="T14" b="T15"/>
            <a:pathLst>
              <a:path w="818" h="503">
                <a:moveTo>
                  <a:pt x="7" y="0"/>
                </a:moveTo>
                <a:cubicBezTo>
                  <a:pt x="3" y="82"/>
                  <a:pt x="0" y="165"/>
                  <a:pt x="88" y="203"/>
                </a:cubicBezTo>
                <a:cubicBezTo>
                  <a:pt x="176" y="241"/>
                  <a:pt x="412" y="177"/>
                  <a:pt x="534" y="227"/>
                </a:cubicBezTo>
                <a:cubicBezTo>
                  <a:pt x="656" y="277"/>
                  <a:pt x="737" y="390"/>
                  <a:pt x="818" y="503"/>
                </a:cubicBezTo>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0491" name="Oval 8">
            <a:extLst>
              <a:ext uri="{FF2B5EF4-FFF2-40B4-BE49-F238E27FC236}">
                <a16:creationId xmlns:a16="http://schemas.microsoft.com/office/drawing/2014/main" id="{EEDD8DFF-F28B-4305-BB46-57CFC0AD844B}"/>
              </a:ext>
            </a:extLst>
          </p:cNvPr>
          <p:cNvSpPr>
            <a:spLocks noChangeArrowheads="1"/>
          </p:cNvSpPr>
          <p:nvPr/>
        </p:nvSpPr>
        <p:spPr bwMode="auto">
          <a:xfrm>
            <a:off x="6529388" y="4691063"/>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20492" name="Oval 9">
            <a:extLst>
              <a:ext uri="{FF2B5EF4-FFF2-40B4-BE49-F238E27FC236}">
                <a16:creationId xmlns:a16="http://schemas.microsoft.com/office/drawing/2014/main" id="{26FF548B-3946-46D2-A83A-8AF12AB3C1A1}"/>
              </a:ext>
            </a:extLst>
          </p:cNvPr>
          <p:cNvSpPr>
            <a:spLocks noChangeArrowheads="1"/>
          </p:cNvSpPr>
          <p:nvPr/>
        </p:nvSpPr>
        <p:spPr bwMode="auto">
          <a:xfrm>
            <a:off x="7786688" y="5524500"/>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20493" name="Oval 10">
            <a:extLst>
              <a:ext uri="{FF2B5EF4-FFF2-40B4-BE49-F238E27FC236}">
                <a16:creationId xmlns:a16="http://schemas.microsoft.com/office/drawing/2014/main" id="{443C6950-52AD-479E-91CA-5B086F9A4B7F}"/>
              </a:ext>
            </a:extLst>
          </p:cNvPr>
          <p:cNvSpPr>
            <a:spLocks noChangeArrowheads="1"/>
          </p:cNvSpPr>
          <p:nvPr/>
        </p:nvSpPr>
        <p:spPr bwMode="auto">
          <a:xfrm>
            <a:off x="7429500" y="4495800"/>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20494" name="Oval 11">
            <a:extLst>
              <a:ext uri="{FF2B5EF4-FFF2-40B4-BE49-F238E27FC236}">
                <a16:creationId xmlns:a16="http://schemas.microsoft.com/office/drawing/2014/main" id="{A7239D48-517F-4291-8149-40B1D4012AE6}"/>
              </a:ext>
            </a:extLst>
          </p:cNvPr>
          <p:cNvSpPr>
            <a:spLocks noChangeArrowheads="1"/>
          </p:cNvSpPr>
          <p:nvPr/>
        </p:nvSpPr>
        <p:spPr bwMode="auto">
          <a:xfrm>
            <a:off x="6667500" y="5564188"/>
            <a:ext cx="228600" cy="228600"/>
          </a:xfrm>
          <a:prstGeom prst="ellipse">
            <a:avLst/>
          </a:prstGeom>
          <a:solidFill>
            <a:schemeClr val="bg2"/>
          </a:solidFill>
          <a:ln w="12700">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rgbClr val="006600"/>
                </a:solidFill>
                <a:latin typeface="Times New Roman" panose="02020603050405020304" pitchFamily="18" charset="0"/>
              </a:defRPr>
            </a:lvl3pPr>
            <a:lvl4pPr marL="1600200" indent="-228600">
              <a:spcBef>
                <a:spcPct val="20000"/>
              </a:spcBef>
              <a:buChar char="–"/>
              <a:defRPr sz="2000">
                <a:solidFill>
                  <a:srgbClr val="800080"/>
                </a:solidFill>
                <a:latin typeface="Times New Roman" panose="02020603050405020304" pitchFamily="18" charset="0"/>
              </a:defRPr>
            </a:lvl4pPr>
            <a:lvl5pPr marL="2057400" indent="-228600">
              <a:spcBef>
                <a:spcPct val="20000"/>
              </a:spcBef>
              <a:buChar char="»"/>
              <a:defRPr sz="2000">
                <a:solidFill>
                  <a:srgbClr val="006666"/>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rgbClr val="006666"/>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rgbClr val="006666"/>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rgbClr val="006666"/>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rgbClr val="006666"/>
                </a:solidFill>
                <a:latin typeface="Times New Roman" panose="02020603050405020304" pitchFamily="18" charset="0"/>
              </a:defRPr>
            </a:lvl9pPr>
          </a:lstStyle>
          <a:p>
            <a:pPr algn="ctr">
              <a:spcBef>
                <a:spcPct val="0"/>
              </a:spcBef>
              <a:buFontTx/>
              <a:buNone/>
            </a:pPr>
            <a:endParaRPr lang="en-US" altLang="en-US" sz="2400"/>
          </a:p>
        </p:txBody>
      </p:sp>
      <p:sp>
        <p:nvSpPr>
          <p:cNvPr id="20495" name="Freeform 12">
            <a:extLst>
              <a:ext uri="{FF2B5EF4-FFF2-40B4-BE49-F238E27FC236}">
                <a16:creationId xmlns:a16="http://schemas.microsoft.com/office/drawing/2014/main" id="{89F7841A-05B9-4099-BDF7-8B255E8339D2}"/>
              </a:ext>
            </a:extLst>
          </p:cNvPr>
          <p:cNvSpPr>
            <a:spLocks/>
          </p:cNvSpPr>
          <p:nvPr/>
        </p:nvSpPr>
        <p:spPr bwMode="auto">
          <a:xfrm>
            <a:off x="7524750" y="4092575"/>
            <a:ext cx="538163" cy="488950"/>
          </a:xfrm>
          <a:custGeom>
            <a:avLst/>
            <a:gdLst>
              <a:gd name="T0" fmla="*/ 2147483646 w 339"/>
              <a:gd name="T1" fmla="*/ 2147483646 h 308"/>
              <a:gd name="T2" fmla="*/ 2147483646 w 339"/>
              <a:gd name="T3" fmla="*/ 2147483646 h 308"/>
              <a:gd name="T4" fmla="*/ 2147483646 w 339"/>
              <a:gd name="T5" fmla="*/ 2147483646 h 308"/>
              <a:gd name="T6" fmla="*/ 2147483646 w 339"/>
              <a:gd name="T7" fmla="*/ 2147483646 h 308"/>
              <a:gd name="T8" fmla="*/ 2147483646 w 339"/>
              <a:gd name="T9" fmla="*/ 2147483646 h 308"/>
              <a:gd name="T10" fmla="*/ 0 60000 65536"/>
              <a:gd name="T11" fmla="*/ 0 60000 65536"/>
              <a:gd name="T12" fmla="*/ 0 60000 65536"/>
              <a:gd name="T13" fmla="*/ 0 60000 65536"/>
              <a:gd name="T14" fmla="*/ 0 60000 65536"/>
              <a:gd name="T15" fmla="*/ 0 w 339"/>
              <a:gd name="T16" fmla="*/ 0 h 308"/>
              <a:gd name="T17" fmla="*/ 339 w 339"/>
              <a:gd name="T18" fmla="*/ 308 h 308"/>
            </a:gdLst>
            <a:ahLst/>
            <a:cxnLst>
              <a:cxn ang="T10">
                <a:pos x="T0" y="T1"/>
              </a:cxn>
              <a:cxn ang="T11">
                <a:pos x="T2" y="T3"/>
              </a:cxn>
              <a:cxn ang="T12">
                <a:pos x="T4" y="T5"/>
              </a:cxn>
              <a:cxn ang="T13">
                <a:pos x="T6" y="T7"/>
              </a:cxn>
              <a:cxn ang="T14">
                <a:pos x="T8" y="T9"/>
              </a:cxn>
            </a:cxnLst>
            <a:rect l="T15" t="T16" r="T17" b="T18"/>
            <a:pathLst>
              <a:path w="339" h="308">
                <a:moveTo>
                  <a:pt x="69" y="308"/>
                </a:moveTo>
                <a:cubicBezTo>
                  <a:pt x="185" y="276"/>
                  <a:pt x="301" y="244"/>
                  <a:pt x="320" y="195"/>
                </a:cubicBezTo>
                <a:cubicBezTo>
                  <a:pt x="339" y="146"/>
                  <a:pt x="231" y="32"/>
                  <a:pt x="182" y="16"/>
                </a:cubicBezTo>
                <a:cubicBezTo>
                  <a:pt x="133" y="0"/>
                  <a:pt x="56" y="57"/>
                  <a:pt x="28" y="98"/>
                </a:cubicBezTo>
                <a:cubicBezTo>
                  <a:pt x="0" y="139"/>
                  <a:pt x="6" y="199"/>
                  <a:pt x="12" y="260"/>
                </a:cubicBezTo>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0496" name="Freeform 13">
            <a:extLst>
              <a:ext uri="{FF2B5EF4-FFF2-40B4-BE49-F238E27FC236}">
                <a16:creationId xmlns:a16="http://schemas.microsoft.com/office/drawing/2014/main" id="{C585BF2A-FDD4-4524-A0C9-5E0824BBA50B}"/>
              </a:ext>
            </a:extLst>
          </p:cNvPr>
          <p:cNvSpPr>
            <a:spLocks/>
          </p:cNvSpPr>
          <p:nvPr/>
        </p:nvSpPr>
        <p:spPr bwMode="auto">
          <a:xfrm>
            <a:off x="6650038" y="5310188"/>
            <a:ext cx="430212" cy="379412"/>
          </a:xfrm>
          <a:custGeom>
            <a:avLst/>
            <a:gdLst>
              <a:gd name="T0" fmla="*/ 2147483646 w 271"/>
              <a:gd name="T1" fmla="*/ 2147483646 h 239"/>
              <a:gd name="T2" fmla="*/ 2147483646 w 271"/>
              <a:gd name="T3" fmla="*/ 2147483646 h 239"/>
              <a:gd name="T4" fmla="*/ 2147483646 w 271"/>
              <a:gd name="T5" fmla="*/ 2147483646 h 239"/>
              <a:gd name="T6" fmla="*/ 2147483646 w 271"/>
              <a:gd name="T7" fmla="*/ 2147483646 h 239"/>
              <a:gd name="T8" fmla="*/ 2147483646 w 271"/>
              <a:gd name="T9" fmla="*/ 2147483646 h 239"/>
              <a:gd name="T10" fmla="*/ 0 60000 65536"/>
              <a:gd name="T11" fmla="*/ 0 60000 65536"/>
              <a:gd name="T12" fmla="*/ 0 60000 65536"/>
              <a:gd name="T13" fmla="*/ 0 60000 65536"/>
              <a:gd name="T14" fmla="*/ 0 60000 65536"/>
              <a:gd name="T15" fmla="*/ 0 w 271"/>
              <a:gd name="T16" fmla="*/ 0 h 239"/>
              <a:gd name="T17" fmla="*/ 271 w 271"/>
              <a:gd name="T18" fmla="*/ 239 h 239"/>
            </a:gdLst>
            <a:ahLst/>
            <a:cxnLst>
              <a:cxn ang="T10">
                <a:pos x="T0" y="T1"/>
              </a:cxn>
              <a:cxn ang="T11">
                <a:pos x="T2" y="T3"/>
              </a:cxn>
              <a:cxn ang="T12">
                <a:pos x="T4" y="T5"/>
              </a:cxn>
              <a:cxn ang="T13">
                <a:pos x="T6" y="T7"/>
              </a:cxn>
              <a:cxn ang="T14">
                <a:pos x="T8" y="T9"/>
              </a:cxn>
            </a:cxnLst>
            <a:rect l="T15" t="T16" r="T17" b="T18"/>
            <a:pathLst>
              <a:path w="271" h="239">
                <a:moveTo>
                  <a:pt x="149" y="239"/>
                </a:moveTo>
                <a:cubicBezTo>
                  <a:pt x="202" y="220"/>
                  <a:pt x="255" y="202"/>
                  <a:pt x="263" y="166"/>
                </a:cubicBezTo>
                <a:cubicBezTo>
                  <a:pt x="271" y="130"/>
                  <a:pt x="237" y="40"/>
                  <a:pt x="198" y="20"/>
                </a:cubicBezTo>
                <a:cubicBezTo>
                  <a:pt x="159" y="0"/>
                  <a:pt x="56" y="17"/>
                  <a:pt x="28" y="44"/>
                </a:cubicBezTo>
                <a:cubicBezTo>
                  <a:pt x="0" y="71"/>
                  <a:pt x="14" y="126"/>
                  <a:pt x="28" y="182"/>
                </a:cubicBezTo>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0497" name="Freeform 14">
            <a:extLst>
              <a:ext uri="{FF2B5EF4-FFF2-40B4-BE49-F238E27FC236}">
                <a16:creationId xmlns:a16="http://schemas.microsoft.com/office/drawing/2014/main" id="{0C065882-1DC8-45F1-8BE0-F6409B936AEE}"/>
              </a:ext>
            </a:extLst>
          </p:cNvPr>
          <p:cNvSpPr>
            <a:spLocks/>
          </p:cNvSpPr>
          <p:nvPr/>
        </p:nvSpPr>
        <p:spPr bwMode="auto">
          <a:xfrm>
            <a:off x="7646988" y="4672013"/>
            <a:ext cx="642937" cy="1139825"/>
          </a:xfrm>
          <a:custGeom>
            <a:avLst/>
            <a:gdLst>
              <a:gd name="T0" fmla="*/ 2147483646 w 405"/>
              <a:gd name="T1" fmla="*/ 2147483646 h 758"/>
              <a:gd name="T2" fmla="*/ 2147483646 w 405"/>
              <a:gd name="T3" fmla="*/ 2147483646 h 758"/>
              <a:gd name="T4" fmla="*/ 2147483646 w 405"/>
              <a:gd name="T5" fmla="*/ 2147483646 h 758"/>
              <a:gd name="T6" fmla="*/ 2147483646 w 405"/>
              <a:gd name="T7" fmla="*/ 2147483646 h 758"/>
              <a:gd name="T8" fmla="*/ 0 w 405"/>
              <a:gd name="T9" fmla="*/ 0 h 758"/>
              <a:gd name="T10" fmla="*/ 0 60000 65536"/>
              <a:gd name="T11" fmla="*/ 0 60000 65536"/>
              <a:gd name="T12" fmla="*/ 0 60000 65536"/>
              <a:gd name="T13" fmla="*/ 0 60000 65536"/>
              <a:gd name="T14" fmla="*/ 0 60000 65536"/>
              <a:gd name="T15" fmla="*/ 0 w 405"/>
              <a:gd name="T16" fmla="*/ 0 h 758"/>
              <a:gd name="T17" fmla="*/ 405 w 405"/>
              <a:gd name="T18" fmla="*/ 758 h 758"/>
            </a:gdLst>
            <a:ahLst/>
            <a:cxnLst>
              <a:cxn ang="T10">
                <a:pos x="T0" y="T1"/>
              </a:cxn>
              <a:cxn ang="T11">
                <a:pos x="T2" y="T3"/>
              </a:cxn>
              <a:cxn ang="T12">
                <a:pos x="T4" y="T5"/>
              </a:cxn>
              <a:cxn ang="T13">
                <a:pos x="T6" y="T7"/>
              </a:cxn>
              <a:cxn ang="T14">
                <a:pos x="T8" y="T9"/>
              </a:cxn>
            </a:cxnLst>
            <a:rect l="T15" t="T16" r="T17" b="T18"/>
            <a:pathLst>
              <a:path w="405" h="758">
                <a:moveTo>
                  <a:pt x="219" y="672"/>
                </a:moveTo>
                <a:cubicBezTo>
                  <a:pt x="269" y="715"/>
                  <a:pt x="320" y="758"/>
                  <a:pt x="348" y="697"/>
                </a:cubicBezTo>
                <a:cubicBezTo>
                  <a:pt x="376" y="636"/>
                  <a:pt x="405" y="413"/>
                  <a:pt x="389" y="308"/>
                </a:cubicBezTo>
                <a:cubicBezTo>
                  <a:pt x="373" y="203"/>
                  <a:pt x="316" y="115"/>
                  <a:pt x="251" y="64"/>
                </a:cubicBezTo>
                <a:cubicBezTo>
                  <a:pt x="186" y="13"/>
                  <a:pt x="93" y="6"/>
                  <a:pt x="0" y="0"/>
                </a:cubicBezTo>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A9F6B78DC3744E9D8470E124C26259" ma:contentTypeVersion="2" ma:contentTypeDescription="Create a new document." ma:contentTypeScope="" ma:versionID="b149ba8ae3b4953ad006fb2f5fd13b32">
  <xsd:schema xmlns:xsd="http://www.w3.org/2001/XMLSchema" xmlns:xs="http://www.w3.org/2001/XMLSchema" xmlns:p="http://schemas.microsoft.com/office/2006/metadata/properties" xmlns:ns2="73daca15-9cef-4501-aeb9-30109ee6e3df" targetNamespace="http://schemas.microsoft.com/office/2006/metadata/properties" ma:root="true" ma:fieldsID="f5a5dbea68cf8a7924434da4881e9781" ns2:_="">
    <xsd:import namespace="73daca15-9cef-4501-aeb9-30109ee6e3d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daca15-9cef-4501-aeb9-30109ee6e3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C25213-AF65-4431-8673-1CED2AECE7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daca15-9cef-4501-aeb9-30109ee6e3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5BEE5D-5C63-42E9-9D7B-6BA5044DD3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D:\Microsoft Office\Templates\Blank Presentation.pot</Template>
  <TotalTime>28241</TotalTime>
  <Words>8124</Words>
  <Application>Microsoft Office PowerPoint</Application>
  <PresentationFormat>On-screen Show (4:3)</PresentationFormat>
  <Paragraphs>1047</Paragraphs>
  <Slides>77</Slides>
  <Notes>74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77</vt:i4>
      </vt:variant>
    </vt:vector>
  </HeadingPairs>
  <TitlesOfParts>
    <vt:vector size="86" baseType="lpstr">
      <vt:lpstr>Times New Roman</vt:lpstr>
      <vt:lpstr>Arial</vt:lpstr>
      <vt:lpstr>Symbol</vt:lpstr>
      <vt:lpstr>MT Extra</vt:lpstr>
      <vt:lpstr>Arial Black</vt:lpstr>
      <vt:lpstr>Blank Presentation</vt:lpstr>
      <vt:lpstr>Microsoft Equation 3.0</vt:lpstr>
      <vt:lpstr>MathType 6.0 Equation</vt:lpstr>
      <vt:lpstr>Microsoft Word Document</vt:lpstr>
      <vt:lpstr>University of Florida Dept. of Computer &amp; Information Science &amp; Engineering COT 3100 Applications of Discrete Structures Dr. Michael P. Frank</vt:lpstr>
      <vt:lpstr>Bài 22: Lý thuyết đồ thị Graph Theory</vt:lpstr>
      <vt:lpstr>Đồ thị là gì?</vt:lpstr>
      <vt:lpstr>Ứng dụng của đồ thị</vt:lpstr>
      <vt:lpstr>Đơn đồ thị - Simple Graphs</vt:lpstr>
      <vt:lpstr>Example of a Simple Graph</vt:lpstr>
      <vt:lpstr>Đa đồ thị - Multigraphs</vt:lpstr>
      <vt:lpstr>Tựa đồ thị - Pseudographs</vt:lpstr>
      <vt:lpstr>Đồ thị có hướng - Directed Graphs</vt:lpstr>
      <vt:lpstr>§8.2: Các khái niệm về đồ thị</vt:lpstr>
      <vt:lpstr>Kề nhau - Adjacency</vt:lpstr>
      <vt:lpstr>Bậc của đỉnh - Degree of a Vertex</vt:lpstr>
      <vt:lpstr>Định lý bắt tay - Handshaking Theorem</vt:lpstr>
      <vt:lpstr>Kề có hướng - Directed Adjacency</vt:lpstr>
      <vt:lpstr>Bậc có hướng - Directed Degree</vt:lpstr>
      <vt:lpstr>Định lý bắt tay có hướng Directed Handshaking Theorem</vt:lpstr>
      <vt:lpstr>Các cấu trúc đồ thị đặc biệt  Special Graph Structures</vt:lpstr>
      <vt:lpstr>Đồ thị đầy đủ - Complete Graphs</vt:lpstr>
      <vt:lpstr>Vòng - Cycles</vt:lpstr>
      <vt:lpstr>Bánh xe - Wheels</vt:lpstr>
      <vt:lpstr>Siêu khối -- n-cubes (hypercubes)</vt:lpstr>
      <vt:lpstr>Siêu khối -- n-cubes (hypercubes)</vt:lpstr>
      <vt:lpstr>Đồ thị hai phần - Bipartite Graphs</vt:lpstr>
      <vt:lpstr>Đồ thị hai phần đầy đủ Complete Bipartite Graphs</vt:lpstr>
      <vt:lpstr>Đồ thị con - Subgraphs</vt:lpstr>
      <vt:lpstr>Hợp đồ thị - Graph Unions</vt:lpstr>
      <vt:lpstr>Biểu diễn đồ thị</vt:lpstr>
      <vt:lpstr>Danh sách liền kề - Adjacency Lists</vt:lpstr>
      <vt:lpstr>Ma trận liền kề -  Adjacency Matrices</vt:lpstr>
      <vt:lpstr>Đẳng cấu đồ thị -  Graph Isomorphism</vt:lpstr>
      <vt:lpstr>Các bất biến của đồ thị qua đẳng cấu </vt:lpstr>
      <vt:lpstr>Ví dụ đẳng cấu – Isomorphism Example</vt:lpstr>
      <vt:lpstr>Các đồ thị này có đẳng cấu không? Are These Isomorphic?</vt:lpstr>
      <vt:lpstr>Đường đi trong đồ thị</vt:lpstr>
      <vt:lpstr>Tính liên thông - Connectedness</vt:lpstr>
      <vt:lpstr>Ví dụ về thành phần liên thông</vt:lpstr>
      <vt:lpstr>Tính Liên thông trong đồ thị có hướng</vt:lpstr>
      <vt:lpstr>Đếm đường đi với ma trận liền kề Counting Paths w Adjacency Matrices</vt:lpstr>
      <vt:lpstr>Ví dụ về số đường đi độ dài k</vt:lpstr>
      <vt:lpstr>Đường đi Ole và Hamilton §8.5: Euler &amp; Hamilton Paths</vt:lpstr>
      <vt:lpstr>Các cầu trong bài toán Königsberg Bridges of Königsberg Problem</vt:lpstr>
      <vt:lpstr>Định lý về chu trình và đường đi Ole</vt:lpstr>
      <vt:lpstr>Thuật toán chu trình Euler  Euler Circuit Algorithm</vt:lpstr>
      <vt:lpstr>Định lý về điều kiện đủ để có chu trình Hamilton</vt:lpstr>
      <vt:lpstr>Bài toán chu trình Hamilton là NP đầy đủ HAM-CIRCUIT is NP-complete</vt:lpstr>
      <vt:lpstr>Đồ thị phẳng §8.7: Planar Graphs</vt:lpstr>
      <vt:lpstr>Đồ thị phẳng (tiếp)</vt:lpstr>
      <vt:lpstr>Bài tóan đường đi ngắn nhất §8.6: Shortest-Path Problems</vt:lpstr>
      <vt:lpstr>Giới thiệu về cây §9.1: Introduction to Trees</vt:lpstr>
      <vt:lpstr>Tree and Forest Examples</vt:lpstr>
      <vt:lpstr>Cây có gốc - Rooted Trees</vt:lpstr>
      <vt:lpstr>Rooted Tree Examples</vt:lpstr>
      <vt:lpstr>Bài tập về các thuật ngữ của cây có gốc Rooted-Tree Terminology Exercise</vt:lpstr>
      <vt:lpstr>Cây n phân -- n-ary trees</vt:lpstr>
      <vt:lpstr>Cây nào là cây nhị phân Which Tree is Binary?</vt:lpstr>
      <vt:lpstr>Cây có gốc có thứ tự  Ordered Rooted Tree</vt:lpstr>
      <vt:lpstr>Một số Định lý về cây Some Tree Theorems</vt:lpstr>
      <vt:lpstr>Thêm một số Định lý về cây Some More Tree Theorems</vt:lpstr>
      <vt:lpstr>Ứng dụng của cây §9.2: Applications of Trees</vt:lpstr>
      <vt:lpstr>Cây tìm kiếm nhị phân  Binary Search Trees</vt:lpstr>
      <vt:lpstr>Định dạng cây tìm kiếm nhị phân Binary Search Tree Format</vt:lpstr>
      <vt:lpstr>Chèn đệ qui vào cây nhị phân  Recursive Binary Tree Insert</vt:lpstr>
      <vt:lpstr>Cây quyết định  Decision Trees (pp. 646-649)</vt:lpstr>
      <vt:lpstr>Bài toán cân đồng xu Coin-Weighing Problem</vt:lpstr>
      <vt:lpstr>Ứng dụng Định lý về chiều cao của cây   Applying the Tree Height Theorem</vt:lpstr>
      <vt:lpstr>Chiến lược giải  tổng quát </vt:lpstr>
      <vt:lpstr>Chiến lược cân tổng quát General Balance Strategy</vt:lpstr>
      <vt:lpstr>Như bài toán cây quyết định  As a Decision-Tree Problem</vt:lpstr>
      <vt:lpstr>Cây quyết định cân đồng xu Coin Balancing Decision Tree</vt:lpstr>
      <vt:lpstr>§9.3: Duyệt cây - Tree Traversal</vt:lpstr>
      <vt:lpstr>§9.4: Cây bao trùm - Spanning Trees</vt:lpstr>
      <vt:lpstr>PowerPoint Presentation</vt:lpstr>
      <vt:lpstr>Thuật toán Kruskal</vt:lpstr>
      <vt:lpstr>Thuật toán Prim</vt:lpstr>
      <vt:lpstr>Ví dụ</vt:lpstr>
      <vt:lpstr>PowerPoint Presentation</vt:lpstr>
      <vt:lpstr>PowerPoint Presentation</vt:lpstr>
    </vt:vector>
  </TitlesOfParts>
  <Manager>CISE Department</Manager>
  <Company>University of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for Rosen, 5th edition</dc:title>
  <dc:subject>Discrete Mathematics</dc:subject>
  <dc:creator>Michael P. Frank</dc:creator>
  <dc:description>Slides developed at the University of Florida_x000d_
for course COT3100, Applications of_x000d_
Discrete Structures, Spring 2001 &amp; 2003.</dc:description>
  <cp:lastModifiedBy>Phúc Nguyễn Quang</cp:lastModifiedBy>
  <cp:revision>214</cp:revision>
  <dcterms:created xsi:type="dcterms:W3CDTF">2001-01-08T01:48:20Z</dcterms:created>
  <dcterms:modified xsi:type="dcterms:W3CDTF">2020-09-30T15:40:28Z</dcterms:modified>
</cp:coreProperties>
</file>