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8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07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197EE-2F7C-D642-962D-AEF1A0B17F0A}" type="datetimeFigureOut">
              <a:rPr lang="en-VN" smtClean="0"/>
              <a:t>9/8/20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1E595-5751-0340-B731-249F39D03E8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9765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F2B4D-0A8A-9245-9381-05219D342B98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0563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E9C2-213D-2448-B534-CFF2DB51D6FA}" type="datetimeFigureOut">
              <a:rPr lang="en-VN" smtClean="0"/>
              <a:t>9/8/20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215-5DE7-D847-919D-99DD493768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32173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E9C2-213D-2448-B534-CFF2DB51D6FA}" type="datetimeFigureOut">
              <a:rPr lang="en-VN" smtClean="0"/>
              <a:t>9/8/20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215-5DE7-D847-919D-99DD493768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173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E9C2-213D-2448-B534-CFF2DB51D6FA}" type="datetimeFigureOut">
              <a:rPr lang="en-VN" smtClean="0"/>
              <a:t>9/8/20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215-5DE7-D847-919D-99DD493768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1390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E9C2-213D-2448-B534-CFF2DB51D6FA}" type="datetimeFigureOut">
              <a:rPr lang="en-VN" smtClean="0"/>
              <a:t>9/8/20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215-5DE7-D847-919D-99DD493768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8510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E9C2-213D-2448-B534-CFF2DB51D6FA}" type="datetimeFigureOut">
              <a:rPr lang="en-VN" smtClean="0"/>
              <a:t>9/8/20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215-5DE7-D847-919D-99DD493768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8302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E9C2-213D-2448-B534-CFF2DB51D6FA}" type="datetimeFigureOut">
              <a:rPr lang="en-VN" smtClean="0"/>
              <a:t>9/8/20</a:t>
            </a:fld>
            <a:endParaRPr lang="en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215-5DE7-D847-919D-99DD493768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47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E9C2-213D-2448-B534-CFF2DB51D6FA}" type="datetimeFigureOut">
              <a:rPr lang="en-VN" smtClean="0"/>
              <a:t>9/8/20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215-5DE7-D847-919D-99DD493768DB}" type="slidenum">
              <a:rPr lang="en-VN" smtClean="0"/>
              <a:t>‹#›</a:t>
            </a:fld>
            <a:endParaRPr lang="en-V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E9C2-213D-2448-B534-CFF2DB51D6FA}" type="datetimeFigureOut">
              <a:rPr lang="en-VN" smtClean="0"/>
              <a:t>9/8/20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215-5DE7-D847-919D-99DD493768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8173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E9C2-213D-2448-B534-CFF2DB51D6FA}" type="datetimeFigureOut">
              <a:rPr lang="en-VN" smtClean="0"/>
              <a:t>9/8/20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215-5DE7-D847-919D-99DD493768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1005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E9C2-213D-2448-B534-CFF2DB51D6FA}" type="datetimeFigureOut">
              <a:rPr lang="en-VN" smtClean="0"/>
              <a:t>9/8/20</a:t>
            </a:fld>
            <a:endParaRPr lang="en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V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215-5DE7-D847-919D-99DD493768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63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7BFE9C2-213D-2448-B534-CFF2DB51D6FA}" type="datetimeFigureOut">
              <a:rPr lang="en-VN" smtClean="0"/>
              <a:t>9/8/20</a:t>
            </a:fld>
            <a:endParaRPr lang="en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4215-5DE7-D847-919D-99DD493768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1341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7BFE9C2-213D-2448-B534-CFF2DB51D6FA}" type="datetimeFigureOut">
              <a:rPr lang="en-VN" smtClean="0"/>
              <a:t>9/8/20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A224215-5DE7-D847-919D-99DD493768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3055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AEDB9FC-5446-034C-83EC-640AF39CB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35" y="3886200"/>
            <a:ext cx="4572000" cy="1651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99EB8AF-11EF-5F4B-8273-8B580775CFAB}"/>
              </a:ext>
            </a:extLst>
          </p:cNvPr>
          <p:cNvGrpSpPr/>
          <p:nvPr/>
        </p:nvGrpSpPr>
        <p:grpSpPr>
          <a:xfrm>
            <a:off x="8391268" y="391855"/>
            <a:ext cx="2895600" cy="1013366"/>
            <a:chOff x="2514600" y="118323"/>
            <a:chExt cx="2895600" cy="10133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331D5CA-C9E0-9647-979B-1EE91E1C4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94"/>
            <a:stretch/>
          </p:blipFill>
          <p:spPr>
            <a:xfrm>
              <a:off x="2514600" y="118323"/>
              <a:ext cx="1000639" cy="96538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AD06CF-A585-D548-9468-27AB36412BF7}"/>
                </a:ext>
              </a:extLst>
            </p:cNvPr>
            <p:cNvSpPr/>
            <p:nvPr/>
          </p:nvSpPr>
          <p:spPr>
            <a:xfrm>
              <a:off x="3636032" y="152400"/>
              <a:ext cx="1774168" cy="979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400" b="1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Fairs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4819D0-A77F-AB40-9C58-0344C313482B}"/>
              </a:ext>
            </a:extLst>
          </p:cNvPr>
          <p:cNvGrpSpPr/>
          <p:nvPr/>
        </p:nvGrpSpPr>
        <p:grpSpPr>
          <a:xfrm>
            <a:off x="7518291" y="2043204"/>
            <a:ext cx="3365344" cy="1205013"/>
            <a:chOff x="2336800" y="434848"/>
            <a:chExt cx="3365344" cy="120501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F26D4E-4D93-5140-9211-C7469048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2458" y="434848"/>
              <a:ext cx="3256342" cy="1016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7E84EF-E7D8-0344-A804-09A3A6027650}"/>
                </a:ext>
              </a:extLst>
            </p:cNvPr>
            <p:cNvSpPr/>
            <p:nvPr/>
          </p:nvSpPr>
          <p:spPr>
            <a:xfrm>
              <a:off x="2336800" y="1362862"/>
              <a:ext cx="3365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DIGITAL TWIN EVENTS &amp; FAIRS PLATFORM</a:t>
              </a:r>
            </a:p>
          </p:txBody>
        </p:sp>
      </p:grpSp>
      <p:pic>
        <p:nvPicPr>
          <p:cNvPr id="11" name="Picture 10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DF0F164-376A-FD4B-98D4-68F8631AB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0" y="432486"/>
            <a:ext cx="1422400" cy="142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846BAE-610A-6144-8E75-2EAFAB45B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2801" y="391855"/>
            <a:ext cx="3365500" cy="1206500"/>
          </a:xfrm>
          <a:prstGeom prst="rect">
            <a:avLst/>
          </a:prstGeom>
        </p:spPr>
      </p:pic>
      <p:pic>
        <p:nvPicPr>
          <p:cNvPr id="14" name="Picture 1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E042A8A-9F69-0646-BE0B-FA857C72A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04" y="2091021"/>
            <a:ext cx="1422400" cy="1422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DD85D5-746E-ED41-AE58-6BD0A1FCFE71}"/>
              </a:ext>
            </a:extLst>
          </p:cNvPr>
          <p:cNvSpPr/>
          <p:nvPr/>
        </p:nvSpPr>
        <p:spPr>
          <a:xfrm>
            <a:off x="1522770" y="2358793"/>
            <a:ext cx="637867" cy="27699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10160">
                  <a:noFill/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FAIRS</a:t>
            </a:r>
          </a:p>
        </p:txBody>
      </p:sp>
    </p:spTree>
    <p:extLst>
      <p:ext uri="{BB962C8B-B14F-4D97-AF65-F5344CB8AC3E}">
        <p14:creationId xmlns:p14="http://schemas.microsoft.com/office/powerpoint/2010/main" val="400612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360DBDE-322B-0345-970D-F113AD7ED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35" y="3886200"/>
            <a:ext cx="4572000" cy="1651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F45ED31-E64A-AD40-AE3D-A9C1B6ABB957}"/>
              </a:ext>
            </a:extLst>
          </p:cNvPr>
          <p:cNvGrpSpPr/>
          <p:nvPr/>
        </p:nvGrpSpPr>
        <p:grpSpPr>
          <a:xfrm>
            <a:off x="8391268" y="391855"/>
            <a:ext cx="2895600" cy="1013366"/>
            <a:chOff x="2514600" y="118323"/>
            <a:chExt cx="2895600" cy="101336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E0F669-F3D7-E44E-A243-C0BEFDFB6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94"/>
            <a:stretch/>
          </p:blipFill>
          <p:spPr>
            <a:xfrm>
              <a:off x="2514600" y="118323"/>
              <a:ext cx="1000639" cy="96538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AC1601-AF6A-9B4A-840F-F284C0439A6B}"/>
                </a:ext>
              </a:extLst>
            </p:cNvPr>
            <p:cNvSpPr/>
            <p:nvPr/>
          </p:nvSpPr>
          <p:spPr>
            <a:xfrm>
              <a:off x="3636032" y="152400"/>
              <a:ext cx="1774168" cy="979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400" b="1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Fairs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269DC2-83FF-984E-9BD8-9B9C8C85AFBB}"/>
              </a:ext>
            </a:extLst>
          </p:cNvPr>
          <p:cNvGrpSpPr/>
          <p:nvPr/>
        </p:nvGrpSpPr>
        <p:grpSpPr>
          <a:xfrm>
            <a:off x="7518291" y="2043204"/>
            <a:ext cx="3365344" cy="1205013"/>
            <a:chOff x="2336800" y="434848"/>
            <a:chExt cx="3365344" cy="120501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9C041AE-5A15-ED4C-81D9-DBCCA3F89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82458" y="434848"/>
              <a:ext cx="3256342" cy="10160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8E2E19-0258-B941-8FA9-F632F15948C1}"/>
                </a:ext>
              </a:extLst>
            </p:cNvPr>
            <p:cNvSpPr/>
            <p:nvPr/>
          </p:nvSpPr>
          <p:spPr>
            <a:xfrm>
              <a:off x="2336800" y="1362862"/>
              <a:ext cx="3365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DIGITAL TWIN EVENTS &amp; FAIRS PLATFORM</a:t>
              </a:r>
            </a:p>
          </p:txBody>
        </p:sp>
      </p:grpSp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403DDF9A-EE18-794A-9B2F-6953898A5F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0" y="432486"/>
            <a:ext cx="1422400" cy="1422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874B2E-CF12-5F44-A36B-D8299BBA9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2801" y="391855"/>
            <a:ext cx="3365500" cy="12065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645E0-3706-1E43-A4B2-D2FF5D3ACFE4}"/>
              </a:ext>
            </a:extLst>
          </p:cNvPr>
          <p:cNvGrpSpPr/>
          <p:nvPr/>
        </p:nvGrpSpPr>
        <p:grpSpPr>
          <a:xfrm>
            <a:off x="1130504" y="2091021"/>
            <a:ext cx="1422400" cy="1422400"/>
            <a:chOff x="685800" y="3479928"/>
            <a:chExt cx="1422400" cy="1422400"/>
          </a:xfrm>
        </p:grpSpPr>
        <p:pic>
          <p:nvPicPr>
            <p:cNvPr id="25" name="Picture 24" descr="A picture containing drawing, clock&#10;&#10;Description automatically generated">
              <a:extLst>
                <a:ext uri="{FF2B5EF4-FFF2-40B4-BE49-F238E27FC236}">
                  <a16:creationId xmlns:a16="http://schemas.microsoft.com/office/drawing/2014/main" id="{D4C822A2-931D-0A47-86E9-1CAB187A7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3479928"/>
              <a:ext cx="1422400" cy="1422400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10E880F-840D-6A42-BC29-0A51701336BF}"/>
                </a:ext>
              </a:extLst>
            </p:cNvPr>
            <p:cNvSpPr/>
            <p:nvPr/>
          </p:nvSpPr>
          <p:spPr>
            <a:xfrm>
              <a:off x="1078066" y="3747700"/>
              <a:ext cx="6378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1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FAIRS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0793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{900B5718-D713-1A47-B3B9-56DC5F47BB3F}tf10001120</Template>
  <TotalTime>3</TotalTime>
  <Words>17</Words>
  <Application>Microsoft Macintosh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Parcel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Trinh</dc:creator>
  <cp:lastModifiedBy>Duy Trinh</cp:lastModifiedBy>
  <cp:revision>1</cp:revision>
  <dcterms:created xsi:type="dcterms:W3CDTF">2020-09-07T17:31:50Z</dcterms:created>
  <dcterms:modified xsi:type="dcterms:W3CDTF">2020-09-07T17:35:21Z</dcterms:modified>
</cp:coreProperties>
</file>