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37A70C-AC7F-6C18-ADDB-525AF52F50A1}" name="Shanna Seesz" initials="SS" userId="S::sseesz@ambrygen.com::3476b059-1293-482b-ac93-b341225745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9CD7D-BC37-4293-B0A5-514DC051CA40}" v="3" dt="2022-01-26T19:06:57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e C. Wang" userId="029d52c6-9296-4508-8b65-0cffd0eca8eb" providerId="ADAL" clId="{9099CD7D-BC37-4293-B0A5-514DC051CA40}"/>
    <pc:docChg chg="custSel modSld">
      <pc:chgData name="Annie C. Wang" userId="029d52c6-9296-4508-8b65-0cffd0eca8eb" providerId="ADAL" clId="{9099CD7D-BC37-4293-B0A5-514DC051CA40}" dt="2022-01-26T19:14:20.276" v="43" actId="20577"/>
      <pc:docMkLst>
        <pc:docMk/>
      </pc:docMkLst>
      <pc:sldChg chg="addSp delSp modSp mod">
        <pc:chgData name="Annie C. Wang" userId="029d52c6-9296-4508-8b65-0cffd0eca8eb" providerId="ADAL" clId="{9099CD7D-BC37-4293-B0A5-514DC051CA40}" dt="2022-01-26T19:14:20.276" v="43" actId="20577"/>
        <pc:sldMkLst>
          <pc:docMk/>
          <pc:sldMk cId="2734245400" sldId="256"/>
        </pc:sldMkLst>
        <pc:spChg chg="add mod">
          <ac:chgData name="Annie C. Wang" userId="029d52c6-9296-4508-8b65-0cffd0eca8eb" providerId="ADAL" clId="{9099CD7D-BC37-4293-B0A5-514DC051CA40}" dt="2022-01-26T19:07:06.363" v="28" actId="14100"/>
          <ac:spMkLst>
            <pc:docMk/>
            <pc:sldMk cId="2734245400" sldId="256"/>
            <ac:spMk id="2" creationId="{9A4D271B-1BD5-45FC-AF93-B37D94FDC973}"/>
          </ac:spMkLst>
        </pc:spChg>
        <pc:spChg chg="mod">
          <ac:chgData name="Annie C. Wang" userId="029d52c6-9296-4508-8b65-0cffd0eca8eb" providerId="ADAL" clId="{9099CD7D-BC37-4293-B0A5-514DC051CA40}" dt="2022-01-26T19:14:20.276" v="43" actId="20577"/>
          <ac:spMkLst>
            <pc:docMk/>
            <pc:sldMk cId="2734245400" sldId="256"/>
            <ac:spMk id="3" creationId="{5712642B-142D-4299-BA2B-465A904226DB}"/>
          </ac:spMkLst>
        </pc:spChg>
        <pc:picChg chg="mod">
          <ac:chgData name="Annie C. Wang" userId="029d52c6-9296-4508-8b65-0cffd0eca8eb" providerId="ADAL" clId="{9099CD7D-BC37-4293-B0A5-514DC051CA40}" dt="2022-01-26T19:06:57.797" v="24"/>
          <ac:picMkLst>
            <pc:docMk/>
            <pc:sldMk cId="2734245400" sldId="256"/>
            <ac:picMk id="6" creationId="{957731EC-DF5B-4EC3-BEB0-75BF8C441A65}"/>
          </ac:picMkLst>
        </pc:picChg>
        <pc:picChg chg="del mod">
          <ac:chgData name="Annie C. Wang" userId="029d52c6-9296-4508-8b65-0cffd0eca8eb" providerId="ADAL" clId="{9099CD7D-BC37-4293-B0A5-514DC051CA40}" dt="2022-01-26T19:03:45.595" v="22" actId="478"/>
          <ac:picMkLst>
            <pc:docMk/>
            <pc:sldMk cId="2734245400" sldId="256"/>
            <ac:picMk id="8" creationId="{DC18CA20-F460-4780-A9C2-3C44A73DEB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B9E5-790B-4E53-B705-6C355DCB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6089D-F82D-443B-B075-A08AA987C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77A90-468E-4E4C-B93E-6D7CC113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050B-F8B3-487A-8966-54592D1FAA8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3A5C-DA42-41BD-94F1-EAD10495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34AA-4C68-4239-9014-760DF7AD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7E5B-6601-4F7C-AE11-CE2B8441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3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A3DD-B98E-490F-84B6-DB164682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6225A-BEFA-481D-AA84-62257836B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6BDA-3DEC-4F17-AA13-D375A3A0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050B-F8B3-487A-8966-54592D1FAA8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7985-472F-44ED-86B6-E0856588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C5F9-AAE6-40C7-866D-8A8619D7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7E5B-6601-4F7C-AE11-CE2B8441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41205-768A-4FA2-8588-845D4BAD6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37A41-4BEA-4004-8832-ECC52776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7D9-35EE-4FA4-9481-C4E32C05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050B-F8B3-487A-8966-54592D1FAA8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14C0-7CFC-417C-81D9-8605D18C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7ECC-4CDF-4176-9B1E-B964CD6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7E5B-6601-4F7C-AE11-CE2B8441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3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2716-4D3C-4244-9958-A2F6D06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B66F-5699-4C5B-BD5A-D7C96DD2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7A3C-34B4-4BA8-9720-53852123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050B-F8B3-487A-8966-54592D1FAA8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2A381-3794-43DC-B329-12C558DE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E988A-B590-4FF7-836E-012150AB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7E5B-6601-4F7C-AE11-CE2B8441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2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072B-F1A9-4B22-A9AA-6EFB68F6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B244D-7486-4A21-AD2A-61F9D124C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BCB6-4326-447F-9583-E70B3DD0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050B-F8B3-487A-8966-54592D1FAA8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4F760-D31B-4F5D-8842-7BA084B0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A50B8-CE77-4AB9-A0C8-B010ECD6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7E5B-6601-4F7C-AE11-CE2B8441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0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8F03-7F15-4916-863D-7A0D42B1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48A2-4030-47A4-B66F-D3583FE09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18A2C-567A-448A-B8F9-A3CB88D57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C511C-6D66-40F5-A7FD-2563F3CE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050B-F8B3-487A-8966-54592D1FAA8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769D-2AAC-4FF3-9EEC-CF20BAE6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A0154-3C70-4CFD-BA45-A4AC5A92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7E5B-6601-4F7C-AE11-CE2B8441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76D2-AFAD-42E4-A219-CB2B1B94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F198D-EB25-4E3B-8D9F-C75667BB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A1C3B-E1C7-41C9-B126-F5C24C8E3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E8B28-1459-48B7-9188-DF0EB38EC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99AC3-CDFB-4870-966C-88AFB99B3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21BF7-EA6E-4B22-ABC9-23DD5CCB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050B-F8B3-487A-8966-54592D1FAA8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C46AE-C88F-41B4-8750-56ED1656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6412E-5971-4706-9AAA-443833FB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7E5B-6601-4F7C-AE11-CE2B8441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7147-335B-4503-8B79-2BEBD613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C745E-F269-4D1C-B579-09A22983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050B-F8B3-487A-8966-54592D1FAA8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FE7E0-52A6-4BC6-8DD1-59D2A9B6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51B68-CEA8-44F4-A61E-67F6BBB6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7E5B-6601-4F7C-AE11-CE2B8441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0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29F5D-1F85-4081-9B22-28D9C765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050B-F8B3-487A-8966-54592D1FAA8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283A0-AAA6-402C-B865-0D8F6E9F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70533-6065-4B52-BE54-9748404C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7E5B-6601-4F7C-AE11-CE2B8441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3035-8C02-4CEA-9699-7040053D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B238-372C-489E-AC5B-70827EC5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77779-01F5-4D73-B6B8-8E5FB4FEE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1D64E-E758-4494-ABD8-EE701FAF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050B-F8B3-487A-8966-54592D1FAA8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9B631-4E2B-4A89-B475-D91D5205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8232E-333C-4936-8C1D-B3BFEE4A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7E5B-6601-4F7C-AE11-CE2B8441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3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1BFC-7831-4876-B74B-4B063675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57253-3D79-4AF5-9764-5624EFB9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7729B-C798-4B1B-A38A-F1319E43A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88F3-C204-4D85-8D04-49CA68CA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050B-F8B3-487A-8966-54592D1FAA8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191E-3AAA-4B97-BCA2-FECBC910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418D-0DA6-463D-84BA-ACD69B83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7E5B-6601-4F7C-AE11-CE2B8441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11806-6F64-4E97-AFA0-DEF1C4CB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432A7-467F-44CA-9664-73866037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91CB-8A71-4A04-BD12-21CA8F3B9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050B-F8B3-487A-8966-54592D1FAA8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3DA1-C0E0-441F-B70B-262C0E54F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5FD4B-41C1-4FC3-80FB-12D243F71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17E5B-6601-4F7C-AE11-CE2B8441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9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brygen.com/" TargetMode="External"/><Relationship Id="rId2" Type="http://schemas.openxmlformats.org/officeDocument/2006/relationships/hyperlink" Target="https://arrowheadpharma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info.ambrygenetics.com/htgselect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712642B-142D-4299-BA2B-465A90422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318" y="2038487"/>
            <a:ext cx="9144000" cy="3560954"/>
          </a:xfrm>
        </p:spPr>
        <p:txBody>
          <a:bodyPr>
            <a:normAutofit/>
          </a:bodyPr>
          <a:lstStyle/>
          <a:p>
            <a:pPr algn="l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program offers no-cost, confidential genetic testing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counseling to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 with a clinical history of severely elevated triglycerides which may be a sign of underlying hereditary causes like Familial Chylomicronemia Syndrome (FCS) and hyperlipoproteinemia.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Arrowhead Pharmaceuticals, Inc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partnered with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Ambry Genetics®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sponsored testing which may help to facilitate early diagnosis for at-risk individuals.   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5D4CBD8-E632-4F6A-96F8-FD5DAA6CB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58559"/>
            <a:ext cx="2484120" cy="876300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957731EC-DF5B-4EC3-BEB0-75BF8C441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833" y="3898180"/>
            <a:ext cx="1066800" cy="1381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4D271B-1BD5-45FC-AF93-B37D94FDC973}"/>
              </a:ext>
            </a:extLst>
          </p:cNvPr>
          <p:cNvSpPr txBox="1"/>
          <p:nvPr/>
        </p:nvSpPr>
        <p:spPr>
          <a:xfrm>
            <a:off x="1877833" y="5279305"/>
            <a:ext cx="557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Link:  https://info.ambrygenetics.com/htgselect </a:t>
            </a:r>
          </a:p>
        </p:txBody>
      </p:sp>
    </p:spTree>
    <p:extLst>
      <p:ext uri="{BB962C8B-B14F-4D97-AF65-F5344CB8AC3E}">
        <p14:creationId xmlns:p14="http://schemas.microsoft.com/office/powerpoint/2010/main" val="273424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76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C. Wang</dc:creator>
  <cp:lastModifiedBy>Annie C. Wang</cp:lastModifiedBy>
  <cp:revision>9</cp:revision>
  <dcterms:created xsi:type="dcterms:W3CDTF">2022-01-07T00:59:42Z</dcterms:created>
  <dcterms:modified xsi:type="dcterms:W3CDTF">2022-01-26T19:14:26Z</dcterms:modified>
</cp:coreProperties>
</file>