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90"/>
  </p:normalViewPr>
  <p:slideViewPr>
    <p:cSldViewPr snapToGrid="0" snapToObjects="1">
      <p:cViewPr varScale="1">
        <p:scale>
          <a:sx n="91" d="100"/>
          <a:sy n="91" d="100"/>
        </p:scale>
        <p:origin x="8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11/28/15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11/28/15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11/28/15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11/28/15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11/28/15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11/28/15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11/28/15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11/28/15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11/28/15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11/28/15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11/28/15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11/28/15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11/28/15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11/28/15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11/28/15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11/28/15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11/28/15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11/28/15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080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050" y="1825625"/>
            <a:ext cx="9613900" cy="204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21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5719" y="1825625"/>
            <a:ext cx="5648081" cy="4601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61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9316" y="1825625"/>
            <a:ext cx="5674484" cy="465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207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1816" y="1825625"/>
            <a:ext cx="5701984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96026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Depth</Template>
  <TotalTime>159</TotalTime>
  <Words>0</Words>
  <Application>Microsoft Macintosh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Corbel</vt:lpstr>
      <vt:lpstr>Arial</vt:lpstr>
      <vt:lpstr>Depth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Li, Qingyang</dc:creator>
  <cp:lastModifiedBy>Li, Qingyang</cp:lastModifiedBy>
  <cp:revision>5</cp:revision>
  <dcterms:created xsi:type="dcterms:W3CDTF">2015-11-29T01:02:49Z</dcterms:created>
  <dcterms:modified xsi:type="dcterms:W3CDTF">2015-11-29T05:41:46Z</dcterms:modified>
</cp:coreProperties>
</file>