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11/29/15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5-step Random-Walking problem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038623"/>
            <a:ext cx="9144000" cy="1409778"/>
          </a:xfrm>
        </p:spPr>
        <p:txBody>
          <a:bodyPr>
            <a:normAutofit/>
          </a:bodyPr>
          <a:lstStyle/>
          <a:p>
            <a:r>
              <a:rPr lang="en-US" dirty="0"/>
              <a:t>Fall 2015 CS8830 Reinforcement </a:t>
            </a:r>
            <a:r>
              <a:rPr lang="en-US" dirty="0" smtClean="0"/>
              <a:t>Learning </a:t>
            </a:r>
          </a:p>
          <a:p>
            <a:r>
              <a:rPr lang="en-US" dirty="0" smtClean="0"/>
              <a:t>Final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9258" y="5474814"/>
            <a:ext cx="4684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Presenter: Qingyang Li </a:t>
            </a:r>
          </a:p>
          <a:p>
            <a:pPr algn="r"/>
            <a:r>
              <a:rPr lang="en-US" dirty="0" smtClean="0"/>
              <a:t>GT user name:                  qli7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5-step Random-walking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825625"/>
            <a:ext cx="9613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05" y="1825625"/>
            <a:ext cx="5346895" cy="43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1825626"/>
            <a:ext cx="5318760" cy="43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4" y="1825625"/>
            <a:ext cx="5403166" cy="43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248</TotalTime>
  <Words>21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Arial</vt:lpstr>
      <vt:lpstr>Depth</vt:lpstr>
      <vt:lpstr>5-step Random-Walking problem</vt:lpstr>
      <vt:lpstr>5-step Random-walking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Qingyang</dc:creator>
  <cp:lastModifiedBy>Li, Qingyang</cp:lastModifiedBy>
  <cp:revision>8</cp:revision>
  <dcterms:created xsi:type="dcterms:W3CDTF">2015-11-29T01:02:49Z</dcterms:created>
  <dcterms:modified xsi:type="dcterms:W3CDTF">2015-11-29T07:37:51Z</dcterms:modified>
</cp:coreProperties>
</file>