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Solving Five-step Random-Walk Problem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038623"/>
            <a:ext cx="9144000" cy="1409778"/>
          </a:xfrm>
        </p:spPr>
        <p:txBody>
          <a:bodyPr>
            <a:normAutofit/>
          </a:bodyPr>
          <a:lstStyle/>
          <a:p>
            <a:r>
              <a:rPr lang="en-US" dirty="0"/>
              <a:t>Fall 2015 CS8830 Reinforcement </a:t>
            </a:r>
            <a:r>
              <a:rPr lang="en-US" dirty="0" smtClean="0"/>
              <a:t>Learning </a:t>
            </a:r>
          </a:p>
          <a:p>
            <a:r>
              <a:rPr lang="en-US" dirty="0" smtClean="0"/>
              <a:t>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9258" y="5474814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Presenter: Qingyang Li </a:t>
            </a:r>
          </a:p>
          <a:p>
            <a:pPr algn="r"/>
            <a:r>
              <a:rPr lang="en-US" dirty="0" smtClean="0"/>
              <a:t>GT user name:                  qli7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Five-step Random-walk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005261"/>
            <a:ext cx="10233800" cy="21717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Absorbing States: A, G, with reward of 0 and 1, respectively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Markov chain of states: B, C, D, E, F. 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50% chance move right or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left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Goal: estimate weight vector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</a:t>
            </a:r>
          </a:p>
          <a:p>
            <a:pPr lvl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Ideal prediction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is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T = </a:t>
            </a:r>
            <a:r>
              <a:rPr lang="bg-BG" dirty="0">
                <a:latin typeface="Garamond" charset="0"/>
                <a:ea typeface="Garamond" charset="0"/>
                <a:cs typeface="Garamond" charset="0"/>
              </a:rPr>
              <a:t>{1/6 2/6 3/6 4/6 5/6</a:t>
            </a:r>
            <a:r>
              <a:rPr lang="bg-BG" dirty="0" smtClean="0">
                <a:latin typeface="Garamond" charset="0"/>
                <a:ea typeface="Garamond" charset="0"/>
                <a:cs typeface="Garamond" charset="0"/>
              </a:rPr>
              <a:t>}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25625"/>
            <a:ext cx="991235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P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</a:t>
            </a:r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1000 sequences, grouped as 100 training sets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weights were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Accumulate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Δ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w for sequences in a training set and update w after experiencing a whole set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Repeat until converge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error against T and average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pl-PL" sz="2000" dirty="0">
                <a:latin typeface="Garamond" charset="0"/>
                <a:ea typeface="Garamond" charset="0"/>
                <a:cs typeface="Garamond" charset="0"/>
              </a:rPr>
              <a:t>, 0.1, 0.3, 0.5,  0.7,  0.9, </a:t>
            </a:r>
            <a:r>
              <a:rPr lang="pl-PL" sz="2000" dirty="0" smtClean="0">
                <a:latin typeface="Garamond" charset="0"/>
                <a:ea typeface="Garamond" charset="0"/>
                <a:cs typeface="Garamond" charset="0"/>
              </a:rPr>
              <a:t>1.0;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0.05;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o.ooo5</a:t>
            </a: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Error increases as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increases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3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1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– Repeated Presentations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4581525" cy="3732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1825625"/>
            <a:ext cx="4252100" cy="372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the random-walk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2 - Experiencing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10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Initial weight was set to 0.5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Only train on data once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Update w after experiencing each sequences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over 100 training sets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λ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0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.2,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3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6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7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</a:t>
            </a:r>
            <a:r>
              <a:rPr lang="nb-NO" sz="2000" dirty="0">
                <a:latin typeface="Garamond" charset="0"/>
                <a:ea typeface="Garamond" charset="0"/>
                <a:cs typeface="Garamond" charset="0"/>
              </a:rPr>
              <a:t>8</a:t>
            </a:r>
            <a:r>
              <a:rPr lang="nb-NO" sz="2000" dirty="0" smtClean="0">
                <a:latin typeface="Garamond" charset="0"/>
                <a:ea typeface="Garamond" charset="0"/>
                <a:cs typeface="Garamond" charset="0"/>
              </a:rPr>
              <a:t>, .9, 1.0</a:t>
            </a:r>
          </a:p>
          <a:p>
            <a:pPr lvl="1"/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0.0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, 0.05, 0.1,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0.15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,</a:t>
            </a:r>
            <a:r>
              <a:rPr lang="is-IS" sz="2000" dirty="0" smtClean="0">
                <a:latin typeface="Garamond" charset="0"/>
                <a:ea typeface="Garamond" charset="0"/>
                <a:cs typeface="Garamond" charset="0"/>
              </a:rPr>
              <a:t>….,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it-IT" sz="2000" dirty="0">
                <a:latin typeface="Garamond" charset="0"/>
                <a:ea typeface="Garamond" charset="0"/>
                <a:cs typeface="Garamond" charset="0"/>
              </a:rPr>
              <a:t>0.55, </a:t>
            </a:r>
            <a:r>
              <a:rPr lang="it-IT" sz="2000" dirty="0" smtClean="0">
                <a:latin typeface="Garamond" charset="0"/>
                <a:ea typeface="Garamond" charset="0"/>
                <a:cs typeface="Garamond" charset="0"/>
              </a:rPr>
              <a:t>0.6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Learning rates affect performance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TD(1) performed worst under different values of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TD(0)’s error increase rapidly for a &gt; 0.4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4 in Sutton’s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paper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Best </a:t>
            </a:r>
            <a:r>
              <a:rPr lang="el-GR" sz="2000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 is around 0.2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3554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5626"/>
            <a:ext cx="4581525" cy="374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781727" cy="368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on random walk problem after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10 </a:t>
            </a:r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767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537975" cy="4789488"/>
          </a:xfrm>
        </p:spPr>
        <p:txBody>
          <a:bodyPr/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Method and parameters: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Calculate mean error for each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λ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using the corresponding  best </a:t>
            </a:r>
            <a:r>
              <a:rPr lang="el-GR" sz="2000" dirty="0">
                <a:latin typeface="Garamond" charset="0"/>
                <a:ea typeface="Garamond" charset="0"/>
                <a:cs typeface="Garamond" charset="0"/>
              </a:rPr>
              <a:t>α</a:t>
            </a: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Results: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TD(0) did not performed the best (matched paper results)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TD(0.2) performed best (TD(0.3) in the paper</a:t>
            </a:r>
          </a:p>
          <a:p>
            <a:pPr lvl="1"/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Trends matches Figure 5 in Sutton’s paper</a:t>
            </a:r>
            <a:endParaRPr lang="en-US" sz="2000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Experiment 2 - Experiencing 10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825625"/>
            <a:ext cx="4567237" cy="368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825625"/>
            <a:ext cx="4801667" cy="366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275" y="5693365"/>
            <a:ext cx="458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charset="0"/>
                <a:ea typeface="Garamond" charset="0"/>
                <a:cs typeface="Garamond" charset="0"/>
              </a:rPr>
              <a:t>Average error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at best </a:t>
            </a:r>
            <a:r>
              <a:rPr lang="el-GR" sz="1400" dirty="0">
                <a:latin typeface="Garamond" charset="0"/>
                <a:ea typeface="Garamond" charset="0"/>
                <a:cs typeface="Garamond" charset="0"/>
              </a:rPr>
              <a:t>α </a:t>
            </a:r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on random-walk problem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Summary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results supports the paper’s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claims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Not a perfect match though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Numerical differences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Randomly generated training set</a:t>
            </a:r>
          </a:p>
          <a:p>
            <a:pPr lvl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Unreported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α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and </a:t>
            </a:r>
            <a:r>
              <a:rPr lang="el-GR" dirty="0" smtClean="0">
                <a:latin typeface="Garamond" charset="0"/>
                <a:ea typeface="Garamond" charset="0"/>
                <a:cs typeface="Garamond" charset="0"/>
              </a:rPr>
              <a:t>ε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in experiment 1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887</TotalTime>
  <Words>425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Garamond</vt:lpstr>
      <vt:lpstr>Arial</vt:lpstr>
      <vt:lpstr>Depth</vt:lpstr>
      <vt:lpstr>Solving Five-step Random-Walk Problem</vt:lpstr>
      <vt:lpstr>Five-step Random-walk</vt:lpstr>
      <vt:lpstr>Experiment 1 – Repeated Presentations</vt:lpstr>
      <vt:lpstr>Experiment 1 – Repeated Presentations</vt:lpstr>
      <vt:lpstr>Experiment 2 - Experiencing 10 sequences</vt:lpstr>
      <vt:lpstr>Experiment 2 - Experiencing 10 sequences</vt:lpstr>
      <vt:lpstr>Experiment 2 - Experiencing 10 sequences</vt:lpstr>
      <vt:lpstr>Experiment 2 - Experiencing 10 sequences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Qingyang</dc:creator>
  <cp:lastModifiedBy>Li, Qingyang</cp:lastModifiedBy>
  <cp:revision>23</cp:revision>
  <dcterms:created xsi:type="dcterms:W3CDTF">2015-11-29T01:02:49Z</dcterms:created>
  <dcterms:modified xsi:type="dcterms:W3CDTF">2015-11-30T00:40:41Z</dcterms:modified>
</cp:coreProperties>
</file>