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7138B-EAA8-4FD6-9529-F695FCCF27CE}" v="16" dt="2023-05-24T10:59:29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ông Nguyễn Chí" userId="46907b2b6c4e2050" providerId="LiveId" clId="{6A27138B-EAA8-4FD6-9529-F695FCCF27CE}"/>
    <pc:docChg chg="undo custSel addSld delSld modSld sldOrd addMainMaster delMainMaster">
      <pc:chgData name="Công Nguyễn Chí" userId="46907b2b6c4e2050" providerId="LiveId" clId="{6A27138B-EAA8-4FD6-9529-F695FCCF27CE}" dt="2023-05-24T11:01:00.554" v="4460" actId="20577"/>
      <pc:docMkLst>
        <pc:docMk/>
      </pc:docMkLst>
      <pc:sldChg chg="addSp modSp new mod setBg modClrScheme addAnim chgLayout">
        <pc:chgData name="Công Nguyễn Chí" userId="46907b2b6c4e2050" providerId="LiveId" clId="{6A27138B-EAA8-4FD6-9529-F695FCCF27CE}" dt="2023-05-24T09:42:51.254" v="54" actId="113"/>
        <pc:sldMkLst>
          <pc:docMk/>
          <pc:sldMk cId="3228190687" sldId="256"/>
        </pc:sldMkLst>
        <pc:spChg chg="mod">
          <ac:chgData name="Công Nguyễn Chí" userId="46907b2b6c4e2050" providerId="LiveId" clId="{6A27138B-EAA8-4FD6-9529-F695FCCF27CE}" dt="2023-05-24T09:42:43.897" v="53" actId="113"/>
          <ac:spMkLst>
            <pc:docMk/>
            <pc:sldMk cId="3228190687" sldId="256"/>
            <ac:spMk id="2" creationId="{BE3207E2-888B-FF3B-963C-CE73D8AD7CA6}"/>
          </ac:spMkLst>
        </pc:spChg>
        <pc:spChg chg="mod">
          <ac:chgData name="Công Nguyễn Chí" userId="46907b2b6c4e2050" providerId="LiveId" clId="{6A27138B-EAA8-4FD6-9529-F695FCCF27CE}" dt="2023-05-24T09:42:51.254" v="54" actId="113"/>
          <ac:spMkLst>
            <pc:docMk/>
            <pc:sldMk cId="3228190687" sldId="256"/>
            <ac:spMk id="3" creationId="{CD3FFEC7-B4D8-AC2F-D4F8-5D04461DF565}"/>
          </ac:spMkLst>
        </pc:spChg>
        <pc:picChg chg="add">
          <ac:chgData name="Công Nguyễn Chí" userId="46907b2b6c4e2050" providerId="LiveId" clId="{6A27138B-EAA8-4FD6-9529-F695FCCF27CE}" dt="2023-05-24T09:41:35.681" v="43" actId="26606"/>
          <ac:picMkLst>
            <pc:docMk/>
            <pc:sldMk cId="3228190687" sldId="256"/>
            <ac:picMk id="4" creationId="{25D53D67-88D1-F3E9-B7CA-E55CF58E4E7E}"/>
          </ac:picMkLst>
        </pc:picChg>
        <pc:picChg chg="add">
          <ac:chgData name="Công Nguyễn Chí" userId="46907b2b6c4e2050" providerId="LiveId" clId="{6A27138B-EAA8-4FD6-9529-F695FCCF27CE}" dt="2023-05-24T09:41:35.681" v="43" actId="26606"/>
          <ac:picMkLst>
            <pc:docMk/>
            <pc:sldMk cId="3228190687" sldId="256"/>
            <ac:picMk id="9" creationId="{7D934112-154B-4CC7-A804-F3DCB2052E55}"/>
          </ac:picMkLst>
        </pc:picChg>
      </pc:sldChg>
      <pc:sldChg chg="addSp modSp new mod">
        <pc:chgData name="Công Nguyễn Chí" userId="46907b2b6c4e2050" providerId="LiveId" clId="{6A27138B-EAA8-4FD6-9529-F695FCCF27CE}" dt="2023-05-24T09:47:10.487" v="182" actId="208"/>
        <pc:sldMkLst>
          <pc:docMk/>
          <pc:sldMk cId="4246495249" sldId="257"/>
        </pc:sldMkLst>
        <pc:spChg chg="mod">
          <ac:chgData name="Công Nguyễn Chí" userId="46907b2b6c4e2050" providerId="LiveId" clId="{6A27138B-EAA8-4FD6-9529-F695FCCF27CE}" dt="2023-05-24T09:43:34.877" v="72" actId="113"/>
          <ac:spMkLst>
            <pc:docMk/>
            <pc:sldMk cId="4246495249" sldId="257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09:45:58.181" v="170"/>
          <ac:spMkLst>
            <pc:docMk/>
            <pc:sldMk cId="4246495249" sldId="257"/>
            <ac:spMk id="3" creationId="{36E0FFE6-8C2E-2E0B-0A2E-CA0CD606822D}"/>
          </ac:spMkLst>
        </pc:spChg>
        <pc:picChg chg="add mod">
          <ac:chgData name="Công Nguyễn Chí" userId="46907b2b6c4e2050" providerId="LiveId" clId="{6A27138B-EAA8-4FD6-9529-F695FCCF27CE}" dt="2023-05-24T09:47:10.487" v="182" actId="208"/>
          <ac:picMkLst>
            <pc:docMk/>
            <pc:sldMk cId="4246495249" sldId="257"/>
            <ac:picMk id="5" creationId="{A7C377AC-6F90-1CCB-82A6-69A3223BB26C}"/>
          </ac:picMkLst>
        </pc:picChg>
      </pc:sldChg>
      <pc:sldChg chg="addSp delSp modSp add mod">
        <pc:chgData name="Công Nguyễn Chí" userId="46907b2b6c4e2050" providerId="LiveId" clId="{6A27138B-EAA8-4FD6-9529-F695FCCF27CE}" dt="2023-05-24T09:50:12.850" v="337" actId="1076"/>
        <pc:sldMkLst>
          <pc:docMk/>
          <pc:sldMk cId="567273060" sldId="258"/>
        </pc:sldMkLst>
        <pc:spChg chg="mod">
          <ac:chgData name="Công Nguyễn Chí" userId="46907b2b6c4e2050" providerId="LiveId" clId="{6A27138B-EAA8-4FD6-9529-F695FCCF27CE}" dt="2023-05-24T09:47:24.735" v="186" actId="20577"/>
          <ac:spMkLst>
            <pc:docMk/>
            <pc:sldMk cId="567273060" sldId="258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09:47:45.781" v="249" actId="20577"/>
          <ac:spMkLst>
            <pc:docMk/>
            <pc:sldMk cId="567273060" sldId="258"/>
            <ac:spMk id="3" creationId="{36E0FFE6-8C2E-2E0B-0A2E-CA0CD606822D}"/>
          </ac:spMkLst>
        </pc:spChg>
        <pc:spChg chg="add mod">
          <ac:chgData name="Công Nguyễn Chí" userId="46907b2b6c4e2050" providerId="LiveId" clId="{6A27138B-EAA8-4FD6-9529-F695FCCF27CE}" dt="2023-05-24T09:49:58.238" v="333" actId="12788"/>
          <ac:spMkLst>
            <pc:docMk/>
            <pc:sldMk cId="567273060" sldId="258"/>
            <ac:spMk id="7" creationId="{C8E23FBC-2C0D-F8D4-CFE7-92589FA0FBDC}"/>
          </ac:spMkLst>
        </pc:spChg>
        <pc:picChg chg="del">
          <ac:chgData name="Công Nguyễn Chí" userId="46907b2b6c4e2050" providerId="LiveId" clId="{6A27138B-EAA8-4FD6-9529-F695FCCF27CE}" dt="2023-05-24T09:47:23.102" v="184" actId="478"/>
          <ac:picMkLst>
            <pc:docMk/>
            <pc:sldMk cId="567273060" sldId="258"/>
            <ac:picMk id="5" creationId="{A7C377AC-6F90-1CCB-82A6-69A3223BB26C}"/>
          </ac:picMkLst>
        </pc:picChg>
        <pc:picChg chg="add mod">
          <ac:chgData name="Công Nguyễn Chí" userId="46907b2b6c4e2050" providerId="LiveId" clId="{6A27138B-EAA8-4FD6-9529-F695FCCF27CE}" dt="2023-05-24T09:50:12.850" v="337" actId="1076"/>
          <ac:picMkLst>
            <pc:docMk/>
            <pc:sldMk cId="567273060" sldId="258"/>
            <ac:picMk id="6" creationId="{AF46AAB7-4ABE-7E30-8B15-7BA684442275}"/>
          </ac:picMkLst>
        </pc:picChg>
      </pc:sldChg>
      <pc:sldChg chg="addSp delSp modSp add mod">
        <pc:chgData name="Công Nguyễn Chí" userId="46907b2b6c4e2050" providerId="LiveId" clId="{6A27138B-EAA8-4FD6-9529-F695FCCF27CE}" dt="2023-05-24T09:55:24.532" v="582" actId="2085"/>
        <pc:sldMkLst>
          <pc:docMk/>
          <pc:sldMk cId="3669345248" sldId="259"/>
        </pc:sldMkLst>
        <pc:spChg chg="mod">
          <ac:chgData name="Công Nguyễn Chí" userId="46907b2b6c4e2050" providerId="LiveId" clId="{6A27138B-EAA8-4FD6-9529-F695FCCF27CE}" dt="2023-05-24T09:53:27.905" v="509" actId="20577"/>
          <ac:spMkLst>
            <pc:docMk/>
            <pc:sldMk cId="3669345248" sldId="259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09:53:37.263" v="562" actId="20577"/>
          <ac:spMkLst>
            <pc:docMk/>
            <pc:sldMk cId="3669345248" sldId="259"/>
            <ac:spMk id="3" creationId="{36E0FFE6-8C2E-2E0B-0A2E-CA0CD606822D}"/>
          </ac:spMkLst>
        </pc:spChg>
        <pc:spChg chg="add mod">
          <ac:chgData name="Công Nguyễn Chí" userId="46907b2b6c4e2050" providerId="LiveId" clId="{6A27138B-EAA8-4FD6-9529-F695FCCF27CE}" dt="2023-05-24T09:53:09.440" v="480" actId="1076"/>
          <ac:spMkLst>
            <pc:docMk/>
            <pc:sldMk cId="3669345248" sldId="259"/>
            <ac:spMk id="4" creationId="{D54F8356-2864-7C6E-3AB4-B12FF7466EE2}"/>
          </ac:spMkLst>
        </pc:spChg>
        <pc:spChg chg="mod">
          <ac:chgData name="Công Nguyễn Chí" userId="46907b2b6c4e2050" providerId="LiveId" clId="{6A27138B-EAA8-4FD6-9529-F695FCCF27CE}" dt="2023-05-24T09:52:53.896" v="477" actId="1076"/>
          <ac:spMkLst>
            <pc:docMk/>
            <pc:sldMk cId="3669345248" sldId="259"/>
            <ac:spMk id="7" creationId="{C8E23FBC-2C0D-F8D4-CFE7-92589FA0FBDC}"/>
          </ac:spMkLst>
        </pc:spChg>
        <pc:spChg chg="add mod">
          <ac:chgData name="Công Nguyễn Chí" userId="46907b2b6c4e2050" providerId="LiveId" clId="{6A27138B-EAA8-4FD6-9529-F695FCCF27CE}" dt="2023-05-24T09:55:24.532" v="582" actId="2085"/>
          <ac:spMkLst>
            <pc:docMk/>
            <pc:sldMk cId="3669345248" sldId="259"/>
            <ac:spMk id="11" creationId="{5CB0EBF2-5BC6-3B3F-AC66-9A43C5DA6755}"/>
          </ac:spMkLst>
        </pc:spChg>
        <pc:picChg chg="del">
          <ac:chgData name="Công Nguyễn Chí" userId="46907b2b6c4e2050" providerId="LiveId" clId="{6A27138B-EAA8-4FD6-9529-F695FCCF27CE}" dt="2023-05-24T09:50:27.254" v="339" actId="478"/>
          <ac:picMkLst>
            <pc:docMk/>
            <pc:sldMk cId="3669345248" sldId="259"/>
            <ac:picMk id="6" creationId="{AF46AAB7-4ABE-7E30-8B15-7BA684442275}"/>
          </ac:picMkLst>
        </pc:picChg>
        <pc:picChg chg="add del mod">
          <ac:chgData name="Công Nguyễn Chí" userId="46907b2b6c4e2050" providerId="LiveId" clId="{6A27138B-EAA8-4FD6-9529-F695FCCF27CE}" dt="2023-05-24T09:54:21.708" v="566" actId="478"/>
          <ac:picMkLst>
            <pc:docMk/>
            <pc:sldMk cId="3669345248" sldId="259"/>
            <ac:picMk id="8" creationId="{9B134A3F-7765-400E-A067-FE083249D479}"/>
          </ac:picMkLst>
        </pc:picChg>
        <pc:picChg chg="add mod">
          <ac:chgData name="Công Nguyễn Chí" userId="46907b2b6c4e2050" providerId="LiveId" clId="{6A27138B-EAA8-4FD6-9529-F695FCCF27CE}" dt="2023-05-24T09:54:29.900" v="569" actId="14100"/>
          <ac:picMkLst>
            <pc:docMk/>
            <pc:sldMk cId="3669345248" sldId="259"/>
            <ac:picMk id="10" creationId="{874183E6-9C33-E536-F120-91AD0ADE2DB2}"/>
          </ac:picMkLst>
        </pc:picChg>
      </pc:sldChg>
      <pc:sldChg chg="addSp delSp modSp add mod">
        <pc:chgData name="Công Nguyễn Chí" userId="46907b2b6c4e2050" providerId="LiveId" clId="{6A27138B-EAA8-4FD6-9529-F695FCCF27CE}" dt="2023-05-24T09:59:24.328" v="734" actId="1582"/>
        <pc:sldMkLst>
          <pc:docMk/>
          <pc:sldMk cId="715683561" sldId="260"/>
        </pc:sldMkLst>
        <pc:spChg chg="mod">
          <ac:chgData name="Công Nguyễn Chí" userId="46907b2b6c4e2050" providerId="LiveId" clId="{6A27138B-EAA8-4FD6-9529-F695FCCF27CE}" dt="2023-05-24T09:55:38.551" v="585" actId="20577"/>
          <ac:spMkLst>
            <pc:docMk/>
            <pc:sldMk cId="715683561" sldId="260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09:56:59.360" v="725" actId="207"/>
          <ac:spMkLst>
            <pc:docMk/>
            <pc:sldMk cId="715683561" sldId="260"/>
            <ac:spMk id="3" creationId="{36E0FFE6-8C2E-2E0B-0A2E-CA0CD606822D}"/>
          </ac:spMkLst>
        </pc:spChg>
        <pc:spChg chg="del">
          <ac:chgData name="Công Nguyễn Chí" userId="46907b2b6c4e2050" providerId="LiveId" clId="{6A27138B-EAA8-4FD6-9529-F695FCCF27CE}" dt="2023-05-24T09:56:11.138" v="588" actId="478"/>
          <ac:spMkLst>
            <pc:docMk/>
            <pc:sldMk cId="715683561" sldId="260"/>
            <ac:spMk id="4" creationId="{D54F8356-2864-7C6E-3AB4-B12FF7466EE2}"/>
          </ac:spMkLst>
        </pc:spChg>
        <pc:spChg chg="del">
          <ac:chgData name="Công Nguyễn Chí" userId="46907b2b6c4e2050" providerId="LiveId" clId="{6A27138B-EAA8-4FD6-9529-F695FCCF27CE}" dt="2023-05-24T09:56:08.438" v="587" actId="478"/>
          <ac:spMkLst>
            <pc:docMk/>
            <pc:sldMk cId="715683561" sldId="260"/>
            <ac:spMk id="7" creationId="{C8E23FBC-2C0D-F8D4-CFE7-92589FA0FBDC}"/>
          </ac:spMkLst>
        </pc:spChg>
        <pc:spChg chg="del">
          <ac:chgData name="Công Nguyễn Chí" userId="46907b2b6c4e2050" providerId="LiveId" clId="{6A27138B-EAA8-4FD6-9529-F695FCCF27CE}" dt="2023-05-24T09:57:04.530" v="727" actId="478"/>
          <ac:spMkLst>
            <pc:docMk/>
            <pc:sldMk cId="715683561" sldId="260"/>
            <ac:spMk id="11" creationId="{5CB0EBF2-5BC6-3B3F-AC66-9A43C5DA6755}"/>
          </ac:spMkLst>
        </pc:spChg>
        <pc:picChg chg="add mod">
          <ac:chgData name="Công Nguyễn Chí" userId="46907b2b6c4e2050" providerId="LiveId" clId="{6A27138B-EAA8-4FD6-9529-F695FCCF27CE}" dt="2023-05-24T09:59:24.328" v="734" actId="1582"/>
          <ac:picMkLst>
            <pc:docMk/>
            <pc:sldMk cId="715683561" sldId="260"/>
            <ac:picMk id="6" creationId="{00CE3876-E325-1653-F9B2-5011AE534B29}"/>
          </ac:picMkLst>
        </pc:picChg>
        <pc:picChg chg="del">
          <ac:chgData name="Công Nguyễn Chí" userId="46907b2b6c4e2050" providerId="LiveId" clId="{6A27138B-EAA8-4FD6-9529-F695FCCF27CE}" dt="2023-05-24T09:57:02.086" v="726" actId="478"/>
          <ac:picMkLst>
            <pc:docMk/>
            <pc:sldMk cId="715683561" sldId="260"/>
            <ac:picMk id="10" creationId="{874183E6-9C33-E536-F120-91AD0ADE2DB2}"/>
          </ac:picMkLst>
        </pc:picChg>
      </pc:sldChg>
      <pc:sldChg chg="modSp add mod">
        <pc:chgData name="Công Nguyễn Chí" userId="46907b2b6c4e2050" providerId="LiveId" clId="{6A27138B-EAA8-4FD6-9529-F695FCCF27CE}" dt="2023-05-24T10:00:28.970" v="820" actId="207"/>
        <pc:sldMkLst>
          <pc:docMk/>
          <pc:sldMk cId="2135575569" sldId="261"/>
        </pc:sldMkLst>
        <pc:spChg chg="mod">
          <ac:chgData name="Công Nguyễn Chí" userId="46907b2b6c4e2050" providerId="LiveId" clId="{6A27138B-EAA8-4FD6-9529-F695FCCF27CE}" dt="2023-05-24T09:59:47.556" v="737" actId="20577"/>
          <ac:spMkLst>
            <pc:docMk/>
            <pc:sldMk cId="2135575569" sldId="261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10:00:28.970" v="820" actId="207"/>
          <ac:spMkLst>
            <pc:docMk/>
            <pc:sldMk cId="2135575569" sldId="261"/>
            <ac:spMk id="3" creationId="{36E0FFE6-8C2E-2E0B-0A2E-CA0CD606822D}"/>
          </ac:spMkLst>
        </pc:spChg>
      </pc:sldChg>
      <pc:sldChg chg="modSp add mod">
        <pc:chgData name="Công Nguyễn Chí" userId="46907b2b6c4e2050" providerId="LiveId" clId="{6A27138B-EAA8-4FD6-9529-F695FCCF27CE}" dt="2023-05-24T10:01:24.529" v="884" actId="207"/>
        <pc:sldMkLst>
          <pc:docMk/>
          <pc:sldMk cId="2497827428" sldId="262"/>
        </pc:sldMkLst>
        <pc:spChg chg="mod">
          <ac:chgData name="Công Nguyễn Chí" userId="46907b2b6c4e2050" providerId="LiveId" clId="{6A27138B-EAA8-4FD6-9529-F695FCCF27CE}" dt="2023-05-24T10:00:54.009" v="823" actId="20577"/>
          <ac:spMkLst>
            <pc:docMk/>
            <pc:sldMk cId="2497827428" sldId="262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10:01:24.529" v="884" actId="207"/>
          <ac:spMkLst>
            <pc:docMk/>
            <pc:sldMk cId="2497827428" sldId="262"/>
            <ac:spMk id="3" creationId="{36E0FFE6-8C2E-2E0B-0A2E-CA0CD606822D}"/>
          </ac:spMkLst>
        </pc:spChg>
      </pc:sldChg>
      <pc:sldChg chg="addSp delSp modSp add mod">
        <pc:chgData name="Công Nguyễn Chí" userId="46907b2b6c4e2050" providerId="LiveId" clId="{6A27138B-EAA8-4FD6-9529-F695FCCF27CE}" dt="2023-05-24T10:06:28.103" v="1055" actId="20577"/>
        <pc:sldMkLst>
          <pc:docMk/>
          <pc:sldMk cId="986650123" sldId="263"/>
        </pc:sldMkLst>
        <pc:spChg chg="mod">
          <ac:chgData name="Công Nguyễn Chí" userId="46907b2b6c4e2050" providerId="LiveId" clId="{6A27138B-EAA8-4FD6-9529-F695FCCF27CE}" dt="2023-05-24T10:01:46.689" v="887" actId="20577"/>
          <ac:spMkLst>
            <pc:docMk/>
            <pc:sldMk cId="986650123" sldId="263"/>
            <ac:spMk id="2" creationId="{796ACF0C-55FA-5B7A-0AAD-B999FAA6FDFB}"/>
          </ac:spMkLst>
        </pc:spChg>
        <pc:spChg chg="del mod">
          <ac:chgData name="Công Nguyễn Chí" userId="46907b2b6c4e2050" providerId="LiveId" clId="{6A27138B-EAA8-4FD6-9529-F695FCCF27CE}" dt="2023-05-24T10:02:20.084" v="918" actId="22"/>
          <ac:spMkLst>
            <pc:docMk/>
            <pc:sldMk cId="986650123" sldId="263"/>
            <ac:spMk id="3" creationId="{36E0FFE6-8C2E-2E0B-0A2E-CA0CD606822D}"/>
          </ac:spMkLst>
        </pc:spChg>
        <pc:spChg chg="add mod">
          <ac:chgData name="Công Nguyễn Chí" userId="46907b2b6c4e2050" providerId="LiveId" clId="{6A27138B-EAA8-4FD6-9529-F695FCCF27CE}" dt="2023-05-24T10:06:28.103" v="1055" actId="20577"/>
          <ac:spMkLst>
            <pc:docMk/>
            <pc:sldMk cId="986650123" sldId="263"/>
            <ac:spMk id="7" creationId="{6698B923-05AF-A910-DD22-FAD4F8B8311A}"/>
          </ac:spMkLst>
        </pc:spChg>
        <pc:spChg chg="add mod">
          <ac:chgData name="Công Nguyễn Chí" userId="46907b2b6c4e2050" providerId="LiveId" clId="{6A27138B-EAA8-4FD6-9529-F695FCCF27CE}" dt="2023-05-24T10:03:33.297" v="962" actId="1076"/>
          <ac:spMkLst>
            <pc:docMk/>
            <pc:sldMk cId="986650123" sldId="263"/>
            <ac:spMk id="8" creationId="{912B6AA5-890F-EA7E-4178-F84DBDDC1495}"/>
          </ac:spMkLst>
        </pc:spChg>
        <pc:picChg chg="add mod ord">
          <ac:chgData name="Công Nguyễn Chí" userId="46907b2b6c4e2050" providerId="LiveId" clId="{6A27138B-EAA8-4FD6-9529-F695FCCF27CE}" dt="2023-05-24T10:03:05.417" v="956" actId="1582"/>
          <ac:picMkLst>
            <pc:docMk/>
            <pc:sldMk cId="986650123" sldId="263"/>
            <ac:picMk id="5" creationId="{13737346-8DA9-8E19-A3E1-92B280B04A0A}"/>
          </ac:picMkLst>
        </pc:picChg>
        <pc:picChg chg="del">
          <ac:chgData name="Công Nguyễn Chí" userId="46907b2b6c4e2050" providerId="LiveId" clId="{6A27138B-EAA8-4FD6-9529-F695FCCF27CE}" dt="2023-05-24T10:01:49.830" v="888" actId="478"/>
          <ac:picMkLst>
            <pc:docMk/>
            <pc:sldMk cId="986650123" sldId="263"/>
            <ac:picMk id="6" creationId="{00CE3876-E325-1653-F9B2-5011AE534B29}"/>
          </ac:picMkLst>
        </pc:picChg>
      </pc:sldChg>
      <pc:sldChg chg="addSp delSp modSp add mod">
        <pc:chgData name="Công Nguyễn Chí" userId="46907b2b6c4e2050" providerId="LiveId" clId="{6A27138B-EAA8-4FD6-9529-F695FCCF27CE}" dt="2023-05-24T10:06:24.132" v="1054" actId="20577"/>
        <pc:sldMkLst>
          <pc:docMk/>
          <pc:sldMk cId="3056362636" sldId="264"/>
        </pc:sldMkLst>
        <pc:spChg chg="mod">
          <ac:chgData name="Công Nguyễn Chí" userId="46907b2b6c4e2050" providerId="LiveId" clId="{6A27138B-EAA8-4FD6-9529-F695FCCF27CE}" dt="2023-05-24T10:04:10.557" v="965" actId="20577"/>
          <ac:spMkLst>
            <pc:docMk/>
            <pc:sldMk cId="3056362636" sldId="264"/>
            <ac:spMk id="2" creationId="{796ACF0C-55FA-5B7A-0AAD-B999FAA6FDFB}"/>
          </ac:spMkLst>
        </pc:spChg>
        <pc:spChg chg="add del mod">
          <ac:chgData name="Công Nguyễn Chí" userId="46907b2b6c4e2050" providerId="LiveId" clId="{6A27138B-EAA8-4FD6-9529-F695FCCF27CE}" dt="2023-05-24T10:04:28.008" v="967" actId="22"/>
          <ac:spMkLst>
            <pc:docMk/>
            <pc:sldMk cId="3056362636" sldId="264"/>
            <ac:spMk id="4" creationId="{143C7A2A-CAC7-17E6-9666-F2C39FD0D325}"/>
          </ac:spMkLst>
        </pc:spChg>
        <pc:spChg chg="mod">
          <ac:chgData name="Công Nguyễn Chí" userId="46907b2b6c4e2050" providerId="LiveId" clId="{6A27138B-EAA8-4FD6-9529-F695FCCF27CE}" dt="2023-05-24T10:06:24.132" v="1054" actId="20577"/>
          <ac:spMkLst>
            <pc:docMk/>
            <pc:sldMk cId="3056362636" sldId="264"/>
            <ac:spMk id="7" creationId="{6698B923-05AF-A910-DD22-FAD4F8B8311A}"/>
          </ac:spMkLst>
        </pc:spChg>
        <pc:spChg chg="del">
          <ac:chgData name="Công Nguyễn Chí" userId="46907b2b6c4e2050" providerId="LiveId" clId="{6A27138B-EAA8-4FD6-9529-F695FCCF27CE}" dt="2023-05-24T10:04:35.024" v="970" actId="478"/>
          <ac:spMkLst>
            <pc:docMk/>
            <pc:sldMk cId="3056362636" sldId="264"/>
            <ac:spMk id="8" creationId="{912B6AA5-890F-EA7E-4178-F84DBDDC1495}"/>
          </ac:spMkLst>
        </pc:spChg>
        <pc:spChg chg="add mod">
          <ac:chgData name="Công Nguyễn Chí" userId="46907b2b6c4e2050" providerId="LiveId" clId="{6A27138B-EAA8-4FD6-9529-F695FCCF27CE}" dt="2023-05-24T10:06:13.997" v="1053" actId="1076"/>
          <ac:spMkLst>
            <pc:docMk/>
            <pc:sldMk cId="3056362636" sldId="264"/>
            <ac:spMk id="10" creationId="{3FBA5D13-46ED-E94D-5D87-B15C6BEB27F5}"/>
          </ac:spMkLst>
        </pc:spChg>
        <pc:picChg chg="del">
          <ac:chgData name="Công Nguyễn Chí" userId="46907b2b6c4e2050" providerId="LiveId" clId="{6A27138B-EAA8-4FD6-9529-F695FCCF27CE}" dt="2023-05-24T10:04:12.242" v="966" actId="478"/>
          <ac:picMkLst>
            <pc:docMk/>
            <pc:sldMk cId="3056362636" sldId="264"/>
            <ac:picMk id="5" creationId="{13737346-8DA9-8E19-A3E1-92B280B04A0A}"/>
          </ac:picMkLst>
        </pc:picChg>
        <pc:picChg chg="add mod ord">
          <ac:chgData name="Công Nguyễn Chí" userId="46907b2b6c4e2050" providerId="LiveId" clId="{6A27138B-EAA8-4FD6-9529-F695FCCF27CE}" dt="2023-05-24T10:04:59.246" v="979" actId="12788"/>
          <ac:picMkLst>
            <pc:docMk/>
            <pc:sldMk cId="3056362636" sldId="264"/>
            <ac:picMk id="9" creationId="{AC31D2B6-E539-BD9C-010C-6B18E81A8D29}"/>
          </ac:picMkLst>
        </pc:picChg>
      </pc:sldChg>
      <pc:sldChg chg="addSp delSp modSp add mod">
        <pc:chgData name="Công Nguyễn Chí" userId="46907b2b6c4e2050" providerId="LiveId" clId="{6A27138B-EAA8-4FD6-9529-F695FCCF27CE}" dt="2023-05-24T10:11:05.477" v="1357" actId="20577"/>
        <pc:sldMkLst>
          <pc:docMk/>
          <pc:sldMk cId="2520256680" sldId="265"/>
        </pc:sldMkLst>
        <pc:spChg chg="mod">
          <ac:chgData name="Công Nguyễn Chí" userId="46907b2b6c4e2050" providerId="LiveId" clId="{6A27138B-EAA8-4FD6-9529-F695FCCF27CE}" dt="2023-05-24T10:06:43.362" v="1058" actId="20577"/>
          <ac:spMkLst>
            <pc:docMk/>
            <pc:sldMk cId="2520256680" sldId="265"/>
            <ac:spMk id="2" creationId="{796ACF0C-55FA-5B7A-0AAD-B999FAA6FDFB}"/>
          </ac:spMkLst>
        </pc:spChg>
        <pc:spChg chg="add mod ord">
          <ac:chgData name="Công Nguyễn Chí" userId="46907b2b6c4e2050" providerId="LiveId" clId="{6A27138B-EAA8-4FD6-9529-F695FCCF27CE}" dt="2023-05-24T10:11:05.477" v="1357" actId="20577"/>
          <ac:spMkLst>
            <pc:docMk/>
            <pc:sldMk cId="2520256680" sldId="265"/>
            <ac:spMk id="4" creationId="{97669B3C-D31F-7246-163D-2C78B512AF8D}"/>
          </ac:spMkLst>
        </pc:spChg>
        <pc:spChg chg="del">
          <ac:chgData name="Công Nguyễn Chí" userId="46907b2b6c4e2050" providerId="LiveId" clId="{6A27138B-EAA8-4FD6-9529-F695FCCF27CE}" dt="2023-05-24T10:07:27.033" v="1061" actId="478"/>
          <ac:spMkLst>
            <pc:docMk/>
            <pc:sldMk cId="2520256680" sldId="265"/>
            <ac:spMk id="7" creationId="{6698B923-05AF-A910-DD22-FAD4F8B8311A}"/>
          </ac:spMkLst>
        </pc:spChg>
        <pc:spChg chg="del">
          <ac:chgData name="Công Nguyễn Chí" userId="46907b2b6c4e2050" providerId="LiveId" clId="{6A27138B-EAA8-4FD6-9529-F695FCCF27CE}" dt="2023-05-24T10:08:24.480" v="1216" actId="478"/>
          <ac:spMkLst>
            <pc:docMk/>
            <pc:sldMk cId="2520256680" sldId="265"/>
            <ac:spMk id="10" creationId="{3FBA5D13-46ED-E94D-5D87-B15C6BEB27F5}"/>
          </ac:spMkLst>
        </pc:spChg>
        <pc:picChg chg="del">
          <ac:chgData name="Công Nguyễn Chí" userId="46907b2b6c4e2050" providerId="LiveId" clId="{6A27138B-EAA8-4FD6-9529-F695FCCF27CE}" dt="2023-05-24T10:06:55.688" v="1059" actId="478"/>
          <ac:picMkLst>
            <pc:docMk/>
            <pc:sldMk cId="2520256680" sldId="265"/>
            <ac:picMk id="9" creationId="{AC31D2B6-E539-BD9C-010C-6B18E81A8D29}"/>
          </ac:picMkLst>
        </pc:picChg>
      </pc:sldChg>
      <pc:sldChg chg="addSp delSp modSp add mod">
        <pc:chgData name="Công Nguyễn Chí" userId="46907b2b6c4e2050" providerId="LiveId" clId="{6A27138B-EAA8-4FD6-9529-F695FCCF27CE}" dt="2023-05-24T10:12:45.535" v="1381" actId="1076"/>
        <pc:sldMkLst>
          <pc:docMk/>
          <pc:sldMk cId="1503650976" sldId="266"/>
        </pc:sldMkLst>
        <pc:spChg chg="del mod">
          <ac:chgData name="Công Nguyễn Chí" userId="46907b2b6c4e2050" providerId="LiveId" clId="{6A27138B-EAA8-4FD6-9529-F695FCCF27CE}" dt="2023-05-24T10:11:33.693" v="1361" actId="22"/>
          <ac:spMkLst>
            <pc:docMk/>
            <pc:sldMk cId="1503650976" sldId="266"/>
            <ac:spMk id="4" creationId="{97669B3C-D31F-7246-163D-2C78B512AF8D}"/>
          </ac:spMkLst>
        </pc:spChg>
        <pc:spChg chg="add mod">
          <ac:chgData name="Công Nguyễn Chí" userId="46907b2b6c4e2050" providerId="LiveId" clId="{6A27138B-EAA8-4FD6-9529-F695FCCF27CE}" dt="2023-05-24T10:12:45.535" v="1381" actId="1076"/>
          <ac:spMkLst>
            <pc:docMk/>
            <pc:sldMk cId="1503650976" sldId="266"/>
            <ac:spMk id="6" creationId="{AA93655A-403A-6AC4-6E40-1ED28B1741C3}"/>
          </ac:spMkLst>
        </pc:spChg>
        <pc:picChg chg="add mod ord">
          <ac:chgData name="Công Nguyễn Chí" userId="46907b2b6c4e2050" providerId="LiveId" clId="{6A27138B-EAA8-4FD6-9529-F695FCCF27CE}" dt="2023-05-24T10:12:35.419" v="1377" actId="1076"/>
          <ac:picMkLst>
            <pc:docMk/>
            <pc:sldMk cId="1503650976" sldId="266"/>
            <ac:picMk id="5" creationId="{E994F060-EB87-6B74-1AFF-258CF5CF5D26}"/>
          </ac:picMkLst>
        </pc:picChg>
      </pc:sldChg>
      <pc:sldChg chg="addSp delSp modSp add mod">
        <pc:chgData name="Công Nguyễn Chí" userId="46907b2b6c4e2050" providerId="LiveId" clId="{6A27138B-EAA8-4FD6-9529-F695FCCF27CE}" dt="2023-05-24T10:25:12.947" v="1963" actId="14100"/>
        <pc:sldMkLst>
          <pc:docMk/>
          <pc:sldMk cId="3342852465" sldId="267"/>
        </pc:sldMkLst>
        <pc:spChg chg="mod">
          <ac:chgData name="Công Nguyễn Chí" userId="46907b2b6c4e2050" providerId="LiveId" clId="{6A27138B-EAA8-4FD6-9529-F695FCCF27CE}" dt="2023-05-24T10:14:08.310" v="1419" actId="20577"/>
          <ac:spMkLst>
            <pc:docMk/>
            <pc:sldMk cId="3342852465" sldId="267"/>
            <ac:spMk id="2" creationId="{796ACF0C-55FA-5B7A-0AAD-B999FAA6FDFB}"/>
          </ac:spMkLst>
        </pc:spChg>
        <pc:spChg chg="add mod">
          <ac:chgData name="Công Nguyễn Chí" userId="46907b2b6c4e2050" providerId="LiveId" clId="{6A27138B-EAA8-4FD6-9529-F695FCCF27CE}" dt="2023-05-24T10:25:09.757" v="1962" actId="20577"/>
          <ac:spMkLst>
            <pc:docMk/>
            <pc:sldMk cId="3342852465" sldId="267"/>
            <ac:spMk id="4" creationId="{71DCA80C-965D-5046-DE0D-F2834A9FE4F9}"/>
          </ac:spMkLst>
        </pc:spChg>
        <pc:spChg chg="del">
          <ac:chgData name="Công Nguyễn Chí" userId="46907b2b6c4e2050" providerId="LiveId" clId="{6A27138B-EAA8-4FD6-9529-F695FCCF27CE}" dt="2023-05-24T10:13:08.388" v="1383" actId="478"/>
          <ac:spMkLst>
            <pc:docMk/>
            <pc:sldMk cId="3342852465" sldId="267"/>
            <ac:spMk id="6" creationId="{AA93655A-403A-6AC4-6E40-1ED28B1741C3}"/>
          </ac:spMkLst>
        </pc:spChg>
        <pc:spChg chg="add mod">
          <ac:chgData name="Công Nguyễn Chí" userId="46907b2b6c4e2050" providerId="LiveId" clId="{6A27138B-EAA8-4FD6-9529-F695FCCF27CE}" dt="2023-05-24T10:25:12.947" v="1963" actId="14100"/>
          <ac:spMkLst>
            <pc:docMk/>
            <pc:sldMk cId="3342852465" sldId="267"/>
            <ac:spMk id="7" creationId="{9CCF0010-E142-1C43-2A35-75E42B7C966E}"/>
          </ac:spMkLst>
        </pc:spChg>
        <pc:spChg chg="add mod">
          <ac:chgData name="Công Nguyễn Chí" userId="46907b2b6c4e2050" providerId="LiveId" clId="{6A27138B-EAA8-4FD6-9529-F695FCCF27CE}" dt="2023-05-24T10:18:22.566" v="1521" actId="113"/>
          <ac:spMkLst>
            <pc:docMk/>
            <pc:sldMk cId="3342852465" sldId="267"/>
            <ac:spMk id="8" creationId="{92F72D31-BD07-C9CB-7656-10C54A143BF3}"/>
          </ac:spMkLst>
        </pc:spChg>
        <pc:picChg chg="del">
          <ac:chgData name="Công Nguyễn Chí" userId="46907b2b6c4e2050" providerId="LiveId" clId="{6A27138B-EAA8-4FD6-9529-F695FCCF27CE}" dt="2023-05-24T10:13:30.399" v="1384" actId="478"/>
          <ac:picMkLst>
            <pc:docMk/>
            <pc:sldMk cId="3342852465" sldId="267"/>
            <ac:picMk id="5" creationId="{E994F060-EB87-6B74-1AFF-258CF5CF5D26}"/>
          </ac:picMkLst>
        </pc:picChg>
      </pc:sldChg>
      <pc:sldChg chg="addSp delSp modSp add mod">
        <pc:chgData name="Công Nguyễn Chí" userId="46907b2b6c4e2050" providerId="LiveId" clId="{6A27138B-EAA8-4FD6-9529-F695FCCF27CE}" dt="2023-05-24T10:24:35.973" v="1957" actId="20577"/>
        <pc:sldMkLst>
          <pc:docMk/>
          <pc:sldMk cId="2161989683" sldId="268"/>
        </pc:sldMkLst>
        <pc:spChg chg="del mod">
          <ac:chgData name="Công Nguyễn Chí" userId="46907b2b6c4e2050" providerId="LiveId" clId="{6A27138B-EAA8-4FD6-9529-F695FCCF27CE}" dt="2023-05-24T10:20:05.718" v="1560" actId="22"/>
          <ac:spMkLst>
            <pc:docMk/>
            <pc:sldMk cId="2161989683" sldId="268"/>
            <ac:spMk id="4" creationId="{71DCA80C-965D-5046-DE0D-F2834A9FE4F9}"/>
          </ac:spMkLst>
        </pc:spChg>
        <pc:spChg chg="add mod">
          <ac:chgData name="Công Nguyễn Chí" userId="46907b2b6c4e2050" providerId="LiveId" clId="{6A27138B-EAA8-4FD6-9529-F695FCCF27CE}" dt="2023-05-24T10:24:35.973" v="1957" actId="20577"/>
          <ac:spMkLst>
            <pc:docMk/>
            <pc:sldMk cId="2161989683" sldId="268"/>
            <ac:spMk id="6" creationId="{C59CE68E-9EED-95D9-4E2E-CDEDD3407BB7}"/>
          </ac:spMkLst>
        </pc:spChg>
        <pc:spChg chg="del">
          <ac:chgData name="Công Nguyễn Chí" userId="46907b2b6c4e2050" providerId="LiveId" clId="{6A27138B-EAA8-4FD6-9529-F695FCCF27CE}" dt="2023-05-24T10:19:10.430" v="1558" actId="478"/>
          <ac:spMkLst>
            <pc:docMk/>
            <pc:sldMk cId="2161989683" sldId="268"/>
            <ac:spMk id="7" creationId="{9CCF0010-E142-1C43-2A35-75E42B7C966E}"/>
          </ac:spMkLst>
        </pc:spChg>
        <pc:spChg chg="del">
          <ac:chgData name="Công Nguyễn Chí" userId="46907b2b6c4e2050" providerId="LiveId" clId="{6A27138B-EAA8-4FD6-9529-F695FCCF27CE}" dt="2023-05-24T10:19:12.837" v="1559" actId="478"/>
          <ac:spMkLst>
            <pc:docMk/>
            <pc:sldMk cId="2161989683" sldId="268"/>
            <ac:spMk id="8" creationId="{92F72D31-BD07-C9CB-7656-10C54A143BF3}"/>
          </ac:spMkLst>
        </pc:spChg>
        <pc:picChg chg="add mod ord">
          <ac:chgData name="Công Nguyễn Chí" userId="46907b2b6c4e2050" providerId="LiveId" clId="{6A27138B-EAA8-4FD6-9529-F695FCCF27CE}" dt="2023-05-24T10:24:30.405" v="1956" actId="12788"/>
          <ac:picMkLst>
            <pc:docMk/>
            <pc:sldMk cId="2161989683" sldId="268"/>
            <ac:picMk id="5" creationId="{1A43C23A-0D53-2B16-1D9C-09DC04DFB98A}"/>
          </ac:picMkLst>
        </pc:picChg>
      </pc:sldChg>
      <pc:sldChg chg="addSp delSp modSp add mod">
        <pc:chgData name="Công Nguyễn Chí" userId="46907b2b6c4e2050" providerId="LiveId" clId="{6A27138B-EAA8-4FD6-9529-F695FCCF27CE}" dt="2023-05-24T10:23:05.664" v="1862" actId="1076"/>
        <pc:sldMkLst>
          <pc:docMk/>
          <pc:sldMk cId="2377453354" sldId="269"/>
        </pc:sldMkLst>
        <pc:spChg chg="add mod">
          <ac:chgData name="Công Nguyễn Chí" userId="46907b2b6c4e2050" providerId="LiveId" clId="{6A27138B-EAA8-4FD6-9529-F695FCCF27CE}" dt="2023-05-24T10:21:47.847" v="1844" actId="20577"/>
          <ac:spMkLst>
            <pc:docMk/>
            <pc:sldMk cId="2377453354" sldId="269"/>
            <ac:spMk id="4" creationId="{31A73BE9-170F-F106-7F2B-5A3F871D53E7}"/>
          </ac:spMkLst>
        </pc:spChg>
        <pc:spChg chg="add mod">
          <ac:chgData name="Công Nguyễn Chí" userId="46907b2b6c4e2050" providerId="LiveId" clId="{6A27138B-EAA8-4FD6-9529-F695FCCF27CE}" dt="2023-05-24T10:23:05.664" v="1862" actId="1076"/>
          <ac:spMkLst>
            <pc:docMk/>
            <pc:sldMk cId="2377453354" sldId="269"/>
            <ac:spMk id="8" creationId="{EBC44ADA-17D0-76CD-778C-77DBD257D155}"/>
          </ac:spMkLst>
        </pc:spChg>
        <pc:picChg chg="del">
          <ac:chgData name="Công Nguyễn Chí" userId="46907b2b6c4e2050" providerId="LiveId" clId="{6A27138B-EAA8-4FD6-9529-F695FCCF27CE}" dt="2023-05-24T10:20:28.117" v="1564" actId="478"/>
          <ac:picMkLst>
            <pc:docMk/>
            <pc:sldMk cId="2377453354" sldId="269"/>
            <ac:picMk id="5" creationId="{1A43C23A-0D53-2B16-1D9C-09DC04DFB98A}"/>
          </ac:picMkLst>
        </pc:picChg>
        <pc:picChg chg="add mod">
          <ac:chgData name="Công Nguyễn Chí" userId="46907b2b6c4e2050" providerId="LiveId" clId="{6A27138B-EAA8-4FD6-9529-F695FCCF27CE}" dt="2023-05-24T10:22:55.831" v="1860" actId="1076"/>
          <ac:picMkLst>
            <pc:docMk/>
            <pc:sldMk cId="2377453354" sldId="269"/>
            <ac:picMk id="7" creationId="{FB93C07B-EAB0-B910-D30B-1B0F982FD65D}"/>
          </ac:picMkLst>
        </pc:picChg>
      </pc:sldChg>
      <pc:sldChg chg="addSp delSp modSp add del mod">
        <pc:chgData name="Công Nguyễn Chí" userId="46907b2b6c4e2050" providerId="LiveId" clId="{6A27138B-EAA8-4FD6-9529-F695FCCF27CE}" dt="2023-05-24T10:23:46.485" v="1865" actId="47"/>
        <pc:sldMkLst>
          <pc:docMk/>
          <pc:sldMk cId="449762490" sldId="270"/>
        </pc:sldMkLst>
        <pc:spChg chg="add mod">
          <ac:chgData name="Công Nguyễn Chí" userId="46907b2b6c4e2050" providerId="LiveId" clId="{6A27138B-EAA8-4FD6-9529-F695FCCF27CE}" dt="2023-05-24T10:23:42.566" v="1864" actId="478"/>
          <ac:spMkLst>
            <pc:docMk/>
            <pc:sldMk cId="449762490" sldId="270"/>
            <ac:spMk id="4" creationId="{C617A3E5-64CC-4EBA-478E-E0334740F3A0}"/>
          </ac:spMkLst>
        </pc:spChg>
        <pc:picChg chg="del">
          <ac:chgData name="Công Nguyễn Chí" userId="46907b2b6c4e2050" providerId="LiveId" clId="{6A27138B-EAA8-4FD6-9529-F695FCCF27CE}" dt="2023-05-24T10:23:42.566" v="1864" actId="478"/>
          <ac:picMkLst>
            <pc:docMk/>
            <pc:sldMk cId="449762490" sldId="270"/>
            <ac:picMk id="5" creationId="{1A43C23A-0D53-2B16-1D9C-09DC04DFB98A}"/>
          </ac:picMkLst>
        </pc:picChg>
      </pc:sldChg>
      <pc:sldChg chg="addSp delSp modSp add mod">
        <pc:chgData name="Công Nguyễn Chí" userId="46907b2b6c4e2050" providerId="LiveId" clId="{6A27138B-EAA8-4FD6-9529-F695FCCF27CE}" dt="2023-05-24T10:29:25.339" v="2187" actId="2085"/>
        <pc:sldMkLst>
          <pc:docMk/>
          <pc:sldMk cId="2735719579" sldId="270"/>
        </pc:sldMkLst>
        <pc:spChg chg="mod">
          <ac:chgData name="Công Nguyễn Chí" userId="46907b2b6c4e2050" providerId="LiveId" clId="{6A27138B-EAA8-4FD6-9529-F695FCCF27CE}" dt="2023-05-24T10:25:33.529" v="1966" actId="20577"/>
          <ac:spMkLst>
            <pc:docMk/>
            <pc:sldMk cId="2735719579" sldId="270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10:27:01.095" v="2163" actId="114"/>
          <ac:spMkLst>
            <pc:docMk/>
            <pc:sldMk cId="2735719579" sldId="270"/>
            <ac:spMk id="4" creationId="{31A73BE9-170F-F106-7F2B-5A3F871D53E7}"/>
          </ac:spMkLst>
        </pc:spChg>
        <pc:spChg chg="add mod">
          <ac:chgData name="Công Nguyễn Chí" userId="46907b2b6c4e2050" providerId="LiveId" clId="{6A27138B-EAA8-4FD6-9529-F695FCCF27CE}" dt="2023-05-24T10:29:25.339" v="2187" actId="2085"/>
          <ac:spMkLst>
            <pc:docMk/>
            <pc:sldMk cId="2735719579" sldId="270"/>
            <ac:spMk id="6" creationId="{57F07E26-3FC3-73A5-D18E-9AAA8D080144}"/>
          </ac:spMkLst>
        </pc:spChg>
        <pc:spChg chg="del">
          <ac:chgData name="Công Nguyễn Chí" userId="46907b2b6c4e2050" providerId="LiveId" clId="{6A27138B-EAA8-4FD6-9529-F695FCCF27CE}" dt="2023-05-24T10:25:48.386" v="1967" actId="478"/>
          <ac:spMkLst>
            <pc:docMk/>
            <pc:sldMk cId="2735719579" sldId="270"/>
            <ac:spMk id="8" creationId="{EBC44ADA-17D0-76CD-778C-77DBD257D155}"/>
          </ac:spMkLst>
        </pc:spChg>
        <pc:picChg chg="add mod">
          <ac:chgData name="Công Nguyễn Chí" userId="46907b2b6c4e2050" providerId="LiveId" clId="{6A27138B-EAA8-4FD6-9529-F695FCCF27CE}" dt="2023-05-24T10:29:06.162" v="2181" actId="1076"/>
          <ac:picMkLst>
            <pc:docMk/>
            <pc:sldMk cId="2735719579" sldId="270"/>
            <ac:picMk id="5" creationId="{DA934262-144B-6E66-3C72-D3C2551EB828}"/>
          </ac:picMkLst>
        </pc:picChg>
        <pc:picChg chg="del">
          <ac:chgData name="Công Nguyễn Chí" userId="46907b2b6c4e2050" providerId="LiveId" clId="{6A27138B-EAA8-4FD6-9529-F695FCCF27CE}" dt="2023-05-24T10:25:49.046" v="1968" actId="478"/>
          <ac:picMkLst>
            <pc:docMk/>
            <pc:sldMk cId="2735719579" sldId="270"/>
            <ac:picMk id="7" creationId="{FB93C07B-EAB0-B910-D30B-1B0F982FD65D}"/>
          </ac:picMkLst>
        </pc:picChg>
      </pc:sldChg>
      <pc:sldChg chg="addSp delSp modSp add mod">
        <pc:chgData name="Công Nguyễn Chí" userId="46907b2b6c4e2050" providerId="LiveId" clId="{6A27138B-EAA8-4FD6-9529-F695FCCF27CE}" dt="2023-05-24T10:33:09.757" v="2464" actId="2085"/>
        <pc:sldMkLst>
          <pc:docMk/>
          <pc:sldMk cId="3779618065" sldId="271"/>
        </pc:sldMkLst>
        <pc:spChg chg="mod">
          <ac:chgData name="Công Nguyễn Chí" userId="46907b2b6c4e2050" providerId="LiveId" clId="{6A27138B-EAA8-4FD6-9529-F695FCCF27CE}" dt="2023-05-24T10:30:00.300" v="2190" actId="20577"/>
          <ac:spMkLst>
            <pc:docMk/>
            <pc:sldMk cId="3779618065" sldId="271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10:31:55.819" v="2454" actId="20577"/>
          <ac:spMkLst>
            <pc:docMk/>
            <pc:sldMk cId="3779618065" sldId="271"/>
            <ac:spMk id="4" creationId="{31A73BE9-170F-F106-7F2B-5A3F871D53E7}"/>
          </ac:spMkLst>
        </pc:spChg>
        <pc:spChg chg="del">
          <ac:chgData name="Công Nguyễn Chí" userId="46907b2b6c4e2050" providerId="LiveId" clId="{6A27138B-EAA8-4FD6-9529-F695FCCF27CE}" dt="2023-05-24T10:30:03.909" v="2192" actId="478"/>
          <ac:spMkLst>
            <pc:docMk/>
            <pc:sldMk cId="3779618065" sldId="271"/>
            <ac:spMk id="6" creationId="{57F07E26-3FC3-73A5-D18E-9AAA8D080144}"/>
          </ac:spMkLst>
        </pc:spChg>
        <pc:spChg chg="add mod">
          <ac:chgData name="Công Nguyễn Chí" userId="46907b2b6c4e2050" providerId="LiveId" clId="{6A27138B-EAA8-4FD6-9529-F695FCCF27CE}" dt="2023-05-24T10:33:09.757" v="2464" actId="2085"/>
          <ac:spMkLst>
            <pc:docMk/>
            <pc:sldMk cId="3779618065" sldId="271"/>
            <ac:spMk id="8" creationId="{4012BEBA-ECE0-FABA-362E-C0FB20E4AFE6}"/>
          </ac:spMkLst>
        </pc:spChg>
        <pc:picChg chg="del">
          <ac:chgData name="Công Nguyễn Chí" userId="46907b2b6c4e2050" providerId="LiveId" clId="{6A27138B-EAA8-4FD6-9529-F695FCCF27CE}" dt="2023-05-24T10:30:01.979" v="2191" actId="478"/>
          <ac:picMkLst>
            <pc:docMk/>
            <pc:sldMk cId="3779618065" sldId="271"/>
            <ac:picMk id="5" creationId="{DA934262-144B-6E66-3C72-D3C2551EB828}"/>
          </ac:picMkLst>
        </pc:picChg>
        <pc:picChg chg="add mod">
          <ac:chgData name="Công Nguyễn Chí" userId="46907b2b6c4e2050" providerId="LiveId" clId="{6A27138B-EAA8-4FD6-9529-F695FCCF27CE}" dt="2023-05-24T10:32:39.980" v="2460" actId="1582"/>
          <ac:picMkLst>
            <pc:docMk/>
            <pc:sldMk cId="3779618065" sldId="271"/>
            <ac:picMk id="7" creationId="{60705EC4-687C-C1BA-DFF8-EC729405B8C0}"/>
          </ac:picMkLst>
        </pc:picChg>
      </pc:sldChg>
      <pc:sldChg chg="addSp delSp modSp add mod">
        <pc:chgData name="Công Nguyễn Chí" userId="46907b2b6c4e2050" providerId="LiveId" clId="{6A27138B-EAA8-4FD6-9529-F695FCCF27CE}" dt="2023-05-24T10:35:59.125" v="2531" actId="12788"/>
        <pc:sldMkLst>
          <pc:docMk/>
          <pc:sldMk cId="3019429062" sldId="272"/>
        </pc:sldMkLst>
        <pc:spChg chg="mod">
          <ac:chgData name="Công Nguyễn Chí" userId="46907b2b6c4e2050" providerId="LiveId" clId="{6A27138B-EAA8-4FD6-9529-F695FCCF27CE}" dt="2023-05-24T10:34:35.555" v="2467" actId="20577"/>
          <ac:spMkLst>
            <pc:docMk/>
            <pc:sldMk cId="3019429062" sldId="272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10:34:55.872" v="2524" actId="20577"/>
          <ac:spMkLst>
            <pc:docMk/>
            <pc:sldMk cId="3019429062" sldId="272"/>
            <ac:spMk id="4" creationId="{31A73BE9-170F-F106-7F2B-5A3F871D53E7}"/>
          </ac:spMkLst>
        </pc:spChg>
        <pc:spChg chg="del">
          <ac:chgData name="Công Nguyễn Chí" userId="46907b2b6c4e2050" providerId="LiveId" clId="{6A27138B-EAA8-4FD6-9529-F695FCCF27CE}" dt="2023-05-24T10:35:11.693" v="2526" actId="478"/>
          <ac:spMkLst>
            <pc:docMk/>
            <pc:sldMk cId="3019429062" sldId="272"/>
            <ac:spMk id="8" creationId="{4012BEBA-ECE0-FABA-362E-C0FB20E4AFE6}"/>
          </ac:spMkLst>
        </pc:spChg>
        <pc:picChg chg="add mod">
          <ac:chgData name="Công Nguyễn Chí" userId="46907b2b6c4e2050" providerId="LiveId" clId="{6A27138B-EAA8-4FD6-9529-F695FCCF27CE}" dt="2023-05-24T10:35:59.125" v="2531" actId="12788"/>
          <ac:picMkLst>
            <pc:docMk/>
            <pc:sldMk cId="3019429062" sldId="272"/>
            <ac:picMk id="5" creationId="{282423E6-7F21-926A-FD77-55BE4133843A}"/>
          </ac:picMkLst>
        </pc:picChg>
        <pc:picChg chg="del">
          <ac:chgData name="Công Nguyễn Chí" userId="46907b2b6c4e2050" providerId="LiveId" clId="{6A27138B-EAA8-4FD6-9529-F695FCCF27CE}" dt="2023-05-24T10:35:09.763" v="2525" actId="478"/>
          <ac:picMkLst>
            <pc:docMk/>
            <pc:sldMk cId="3019429062" sldId="272"/>
            <ac:picMk id="7" creationId="{60705EC4-687C-C1BA-DFF8-EC729405B8C0}"/>
          </ac:picMkLst>
        </pc:picChg>
      </pc:sldChg>
      <pc:sldChg chg="addSp delSp modSp add mod">
        <pc:chgData name="Công Nguyễn Chí" userId="46907b2b6c4e2050" providerId="LiveId" clId="{6A27138B-EAA8-4FD6-9529-F695FCCF27CE}" dt="2023-05-24T10:43:27.456" v="2982" actId="14100"/>
        <pc:sldMkLst>
          <pc:docMk/>
          <pc:sldMk cId="3955449955" sldId="273"/>
        </pc:sldMkLst>
        <pc:spChg chg="mod">
          <ac:chgData name="Công Nguyễn Chí" userId="46907b2b6c4e2050" providerId="LiveId" clId="{6A27138B-EAA8-4FD6-9529-F695FCCF27CE}" dt="2023-05-24T10:36:41.626" v="2544" actId="20577"/>
          <ac:spMkLst>
            <pc:docMk/>
            <pc:sldMk cId="3955449955" sldId="273"/>
            <ac:spMk id="2" creationId="{796ACF0C-55FA-5B7A-0AAD-B999FAA6FDFB}"/>
          </ac:spMkLst>
        </pc:spChg>
        <pc:spChg chg="add mod">
          <ac:chgData name="Công Nguyễn Chí" userId="46907b2b6c4e2050" providerId="LiveId" clId="{6A27138B-EAA8-4FD6-9529-F695FCCF27CE}" dt="2023-05-24T10:37:48.047" v="2603" actId="14100"/>
          <ac:spMkLst>
            <pc:docMk/>
            <pc:sldMk cId="3955449955" sldId="273"/>
            <ac:spMk id="3" creationId="{7E6C1E2F-E987-4A8F-7429-D974CF1D51A8}"/>
          </ac:spMkLst>
        </pc:spChg>
        <pc:spChg chg="mod">
          <ac:chgData name="Công Nguyễn Chí" userId="46907b2b6c4e2050" providerId="LiveId" clId="{6A27138B-EAA8-4FD6-9529-F695FCCF27CE}" dt="2023-05-24T10:43:23.399" v="2981" actId="20577"/>
          <ac:spMkLst>
            <pc:docMk/>
            <pc:sldMk cId="3955449955" sldId="273"/>
            <ac:spMk id="4" creationId="{31A73BE9-170F-F106-7F2B-5A3F871D53E7}"/>
          </ac:spMkLst>
        </pc:spChg>
        <pc:spChg chg="add mod">
          <ac:chgData name="Công Nguyễn Chí" userId="46907b2b6c4e2050" providerId="LiveId" clId="{6A27138B-EAA8-4FD6-9529-F695FCCF27CE}" dt="2023-05-24T10:39:16.597" v="2701" actId="113"/>
          <ac:spMkLst>
            <pc:docMk/>
            <pc:sldMk cId="3955449955" sldId="273"/>
            <ac:spMk id="6" creationId="{8EC54C98-BB1E-F24A-8F9E-C9A3C0229B0F}"/>
          </ac:spMkLst>
        </pc:spChg>
        <pc:spChg chg="add mod">
          <ac:chgData name="Công Nguyễn Chí" userId="46907b2b6c4e2050" providerId="LiveId" clId="{6A27138B-EAA8-4FD6-9529-F695FCCF27CE}" dt="2023-05-24T10:43:27.456" v="2982" actId="14100"/>
          <ac:spMkLst>
            <pc:docMk/>
            <pc:sldMk cId="3955449955" sldId="273"/>
            <ac:spMk id="12" creationId="{A9BD961A-F551-84D7-E196-AAF46D86BB44}"/>
          </ac:spMkLst>
        </pc:spChg>
        <pc:spChg chg="add mod">
          <ac:chgData name="Công Nguyễn Chí" userId="46907b2b6c4e2050" providerId="LiveId" clId="{6A27138B-EAA8-4FD6-9529-F695FCCF27CE}" dt="2023-05-24T10:42:29.933" v="2969" actId="20577"/>
          <ac:spMkLst>
            <pc:docMk/>
            <pc:sldMk cId="3955449955" sldId="273"/>
            <ac:spMk id="13" creationId="{468E811C-2B52-F968-BC77-6D2814A6463C}"/>
          </ac:spMkLst>
        </pc:spChg>
        <pc:picChg chg="del">
          <ac:chgData name="Công Nguyễn Chí" userId="46907b2b6c4e2050" providerId="LiveId" clId="{6A27138B-EAA8-4FD6-9529-F695FCCF27CE}" dt="2023-05-24T10:36:13.261" v="2535" actId="478"/>
          <ac:picMkLst>
            <pc:docMk/>
            <pc:sldMk cId="3955449955" sldId="273"/>
            <ac:picMk id="5" creationId="{282423E6-7F21-926A-FD77-55BE4133843A}"/>
          </ac:picMkLst>
        </pc:picChg>
        <pc:cxnChg chg="add mod">
          <ac:chgData name="Công Nguyễn Chí" userId="46907b2b6c4e2050" providerId="LiveId" clId="{6A27138B-EAA8-4FD6-9529-F695FCCF27CE}" dt="2023-05-24T10:38:56.077" v="2698" actId="14100"/>
          <ac:cxnSpMkLst>
            <pc:docMk/>
            <pc:sldMk cId="3955449955" sldId="273"/>
            <ac:cxnSpMk id="8" creationId="{7178281C-5CC8-D83D-F1D4-B526A91FD9E8}"/>
          </ac:cxnSpMkLst>
        </pc:cxnChg>
        <pc:cxnChg chg="add del mod">
          <ac:chgData name="Công Nguyễn Chí" userId="46907b2b6c4e2050" providerId="LiveId" clId="{6A27138B-EAA8-4FD6-9529-F695FCCF27CE}" dt="2023-05-24T10:41:30.844" v="2850" actId="478"/>
          <ac:cxnSpMkLst>
            <pc:docMk/>
            <pc:sldMk cId="3955449955" sldId="273"/>
            <ac:cxnSpMk id="14" creationId="{E7ACFD95-E879-DD3E-62BB-F3DA19CD493E}"/>
          </ac:cxnSpMkLst>
        </pc:cxnChg>
        <pc:cxnChg chg="add mod">
          <ac:chgData name="Công Nguyễn Chí" userId="46907b2b6c4e2050" providerId="LiveId" clId="{6A27138B-EAA8-4FD6-9529-F695FCCF27CE}" dt="2023-05-24T10:43:27.456" v="2982" actId="14100"/>
          <ac:cxnSpMkLst>
            <pc:docMk/>
            <pc:sldMk cId="3955449955" sldId="273"/>
            <ac:cxnSpMk id="18" creationId="{DD3397D4-4C77-DBEA-F3B4-30F0E3851DAB}"/>
          </ac:cxnSpMkLst>
        </pc:cxnChg>
      </pc:sldChg>
      <pc:sldChg chg="addSp delSp modSp add mod">
        <pc:chgData name="Công Nguyễn Chí" userId="46907b2b6c4e2050" providerId="LiveId" clId="{6A27138B-EAA8-4FD6-9529-F695FCCF27CE}" dt="2023-05-24T10:45:26.302" v="3047" actId="12788"/>
        <pc:sldMkLst>
          <pc:docMk/>
          <pc:sldMk cId="3703750637" sldId="274"/>
        </pc:sldMkLst>
        <pc:spChg chg="del">
          <ac:chgData name="Công Nguyễn Chí" userId="46907b2b6c4e2050" providerId="LiveId" clId="{6A27138B-EAA8-4FD6-9529-F695FCCF27CE}" dt="2023-05-24T10:42:56.929" v="2977" actId="478"/>
          <ac:spMkLst>
            <pc:docMk/>
            <pc:sldMk cId="3703750637" sldId="274"/>
            <ac:spMk id="3" creationId="{7E6C1E2F-E987-4A8F-7429-D974CF1D51A8}"/>
          </ac:spMkLst>
        </pc:spChg>
        <pc:spChg chg="del mod">
          <ac:chgData name="Công Nguyễn Chí" userId="46907b2b6c4e2050" providerId="LiveId" clId="{6A27138B-EAA8-4FD6-9529-F695FCCF27CE}" dt="2023-05-24T10:45:00.112" v="2983" actId="22"/>
          <ac:spMkLst>
            <pc:docMk/>
            <pc:sldMk cId="3703750637" sldId="274"/>
            <ac:spMk id="4" creationId="{31A73BE9-170F-F106-7F2B-5A3F871D53E7}"/>
          </ac:spMkLst>
        </pc:spChg>
        <pc:spChg chg="del">
          <ac:chgData name="Công Nguyễn Chí" userId="46907b2b6c4e2050" providerId="LiveId" clId="{6A27138B-EAA8-4FD6-9529-F695FCCF27CE}" dt="2023-05-24T10:42:54.732" v="2975" actId="478"/>
          <ac:spMkLst>
            <pc:docMk/>
            <pc:sldMk cId="3703750637" sldId="274"/>
            <ac:spMk id="6" creationId="{8EC54C98-BB1E-F24A-8F9E-C9A3C0229B0F}"/>
          </ac:spMkLst>
        </pc:spChg>
        <pc:spChg chg="add mod">
          <ac:chgData name="Công Nguyễn Chí" userId="46907b2b6c4e2050" providerId="LiveId" clId="{6A27138B-EAA8-4FD6-9529-F695FCCF27CE}" dt="2023-05-24T10:45:26.302" v="3047" actId="12788"/>
          <ac:spMkLst>
            <pc:docMk/>
            <pc:sldMk cId="3703750637" sldId="274"/>
            <ac:spMk id="9" creationId="{708C0A72-18B1-406F-1996-99C5A1411101}"/>
          </ac:spMkLst>
        </pc:spChg>
        <pc:spChg chg="del">
          <ac:chgData name="Công Nguyễn Chí" userId="46907b2b6c4e2050" providerId="LiveId" clId="{6A27138B-EAA8-4FD6-9529-F695FCCF27CE}" dt="2023-05-24T10:42:51.453" v="2972" actId="478"/>
          <ac:spMkLst>
            <pc:docMk/>
            <pc:sldMk cId="3703750637" sldId="274"/>
            <ac:spMk id="12" creationId="{A9BD961A-F551-84D7-E196-AAF46D86BB44}"/>
          </ac:spMkLst>
        </pc:spChg>
        <pc:spChg chg="del">
          <ac:chgData name="Công Nguyễn Chí" userId="46907b2b6c4e2050" providerId="LiveId" clId="{6A27138B-EAA8-4FD6-9529-F695FCCF27CE}" dt="2023-05-24T10:42:53.478" v="2974" actId="478"/>
          <ac:spMkLst>
            <pc:docMk/>
            <pc:sldMk cId="3703750637" sldId="274"/>
            <ac:spMk id="13" creationId="{468E811C-2B52-F968-BC77-6D2814A6463C}"/>
          </ac:spMkLst>
        </pc:spChg>
        <pc:picChg chg="add mod ord">
          <ac:chgData name="Công Nguyễn Chí" userId="46907b2b6c4e2050" providerId="LiveId" clId="{6A27138B-EAA8-4FD6-9529-F695FCCF27CE}" dt="2023-05-24T10:45:04.725" v="2984" actId="12788"/>
          <ac:picMkLst>
            <pc:docMk/>
            <pc:sldMk cId="3703750637" sldId="274"/>
            <ac:picMk id="7" creationId="{7F510936-65CD-3DFC-654B-9FE86969145C}"/>
          </ac:picMkLst>
        </pc:picChg>
        <pc:cxnChg chg="del">
          <ac:chgData name="Công Nguyễn Chí" userId="46907b2b6c4e2050" providerId="LiveId" clId="{6A27138B-EAA8-4FD6-9529-F695FCCF27CE}" dt="2023-05-24T10:42:55.250" v="2976" actId="478"/>
          <ac:cxnSpMkLst>
            <pc:docMk/>
            <pc:sldMk cId="3703750637" sldId="274"/>
            <ac:cxnSpMk id="8" creationId="{7178281C-5CC8-D83D-F1D4-B526A91FD9E8}"/>
          </ac:cxnSpMkLst>
        </pc:cxnChg>
        <pc:cxnChg chg="del mod">
          <ac:chgData name="Công Nguyễn Chí" userId="46907b2b6c4e2050" providerId="LiveId" clId="{6A27138B-EAA8-4FD6-9529-F695FCCF27CE}" dt="2023-05-24T10:42:52.347" v="2973" actId="478"/>
          <ac:cxnSpMkLst>
            <pc:docMk/>
            <pc:sldMk cId="3703750637" sldId="274"/>
            <ac:cxnSpMk id="18" creationId="{DD3397D4-4C77-DBEA-F3B4-30F0E3851DAB}"/>
          </ac:cxnSpMkLst>
        </pc:cxnChg>
      </pc:sldChg>
      <pc:sldChg chg="addSp delSp modSp add mod">
        <pc:chgData name="Công Nguyễn Chí" userId="46907b2b6c4e2050" providerId="LiveId" clId="{6A27138B-EAA8-4FD6-9529-F695FCCF27CE}" dt="2023-05-24T10:48:31.744" v="3383" actId="948"/>
        <pc:sldMkLst>
          <pc:docMk/>
          <pc:sldMk cId="4160710409" sldId="275"/>
        </pc:sldMkLst>
        <pc:spChg chg="mod">
          <ac:chgData name="Công Nguyễn Chí" userId="46907b2b6c4e2050" providerId="LiveId" clId="{6A27138B-EAA8-4FD6-9529-F695FCCF27CE}" dt="2023-05-24T10:46:16.563" v="3054" actId="20577"/>
          <ac:spMkLst>
            <pc:docMk/>
            <pc:sldMk cId="4160710409" sldId="275"/>
            <ac:spMk id="2" creationId="{796ACF0C-55FA-5B7A-0AAD-B999FAA6FDFB}"/>
          </ac:spMkLst>
        </pc:spChg>
        <pc:spChg chg="add mod">
          <ac:chgData name="Công Nguyễn Chí" userId="46907b2b6c4e2050" providerId="LiveId" clId="{6A27138B-EAA8-4FD6-9529-F695FCCF27CE}" dt="2023-05-24T10:48:31.744" v="3383" actId="948"/>
          <ac:spMkLst>
            <pc:docMk/>
            <pc:sldMk cId="4160710409" sldId="275"/>
            <ac:spMk id="4" creationId="{6BF57A7B-6BFA-2083-96CA-1020B8B5A568}"/>
          </ac:spMkLst>
        </pc:spChg>
        <pc:spChg chg="del">
          <ac:chgData name="Công Nguyễn Chí" userId="46907b2b6c4e2050" providerId="LiveId" clId="{6A27138B-EAA8-4FD6-9529-F695FCCF27CE}" dt="2023-05-24T10:46:12.842" v="3050" actId="478"/>
          <ac:spMkLst>
            <pc:docMk/>
            <pc:sldMk cId="4160710409" sldId="275"/>
            <ac:spMk id="9" creationId="{708C0A72-18B1-406F-1996-99C5A1411101}"/>
          </ac:spMkLst>
        </pc:spChg>
        <pc:picChg chg="del">
          <ac:chgData name="Công Nguyễn Chí" userId="46907b2b6c4e2050" providerId="LiveId" clId="{6A27138B-EAA8-4FD6-9529-F695FCCF27CE}" dt="2023-05-24T10:46:10.157" v="3049" actId="478"/>
          <ac:picMkLst>
            <pc:docMk/>
            <pc:sldMk cId="4160710409" sldId="275"/>
            <ac:picMk id="7" creationId="{7F510936-65CD-3DFC-654B-9FE86969145C}"/>
          </ac:picMkLst>
        </pc:picChg>
      </pc:sldChg>
      <pc:sldChg chg="modSp add mod">
        <pc:chgData name="Công Nguyễn Chí" userId="46907b2b6c4e2050" providerId="LiveId" clId="{6A27138B-EAA8-4FD6-9529-F695FCCF27CE}" dt="2023-05-24T10:52:14.939" v="3788" actId="113"/>
        <pc:sldMkLst>
          <pc:docMk/>
          <pc:sldMk cId="3058747272" sldId="276"/>
        </pc:sldMkLst>
        <pc:spChg chg="mod">
          <ac:chgData name="Công Nguyễn Chí" userId="46907b2b6c4e2050" providerId="LiveId" clId="{6A27138B-EAA8-4FD6-9529-F695FCCF27CE}" dt="2023-05-24T10:52:14.939" v="3788" actId="113"/>
          <ac:spMkLst>
            <pc:docMk/>
            <pc:sldMk cId="3058747272" sldId="276"/>
            <ac:spMk id="4" creationId="{6BF57A7B-6BFA-2083-96CA-1020B8B5A568}"/>
          </ac:spMkLst>
        </pc:spChg>
      </pc:sldChg>
      <pc:sldChg chg="modSp add mod">
        <pc:chgData name="Công Nguyễn Chí" userId="46907b2b6c4e2050" providerId="LiveId" clId="{6A27138B-EAA8-4FD6-9529-F695FCCF27CE}" dt="2023-05-24T10:53:00.071" v="3888" actId="20577"/>
        <pc:sldMkLst>
          <pc:docMk/>
          <pc:sldMk cId="4109226314" sldId="277"/>
        </pc:sldMkLst>
        <pc:spChg chg="mod">
          <ac:chgData name="Công Nguyễn Chí" userId="46907b2b6c4e2050" providerId="LiveId" clId="{6A27138B-EAA8-4FD6-9529-F695FCCF27CE}" dt="2023-05-24T10:53:00.071" v="3888" actId="20577"/>
          <ac:spMkLst>
            <pc:docMk/>
            <pc:sldMk cId="4109226314" sldId="277"/>
            <ac:spMk id="4" creationId="{6BF57A7B-6BFA-2083-96CA-1020B8B5A568}"/>
          </ac:spMkLst>
        </pc:spChg>
      </pc:sldChg>
      <pc:sldChg chg="modSp add mod ord">
        <pc:chgData name="Công Nguyễn Chí" userId="46907b2b6c4e2050" providerId="LiveId" clId="{6A27138B-EAA8-4FD6-9529-F695FCCF27CE}" dt="2023-05-24T10:55:10.125" v="4116" actId="20577"/>
        <pc:sldMkLst>
          <pc:docMk/>
          <pc:sldMk cId="1470272621" sldId="278"/>
        </pc:sldMkLst>
        <pc:spChg chg="mod">
          <ac:chgData name="Công Nguyễn Chí" userId="46907b2b6c4e2050" providerId="LiveId" clId="{6A27138B-EAA8-4FD6-9529-F695FCCF27CE}" dt="2023-05-24T10:53:15.411" v="3893" actId="20577"/>
          <ac:spMkLst>
            <pc:docMk/>
            <pc:sldMk cId="1470272621" sldId="278"/>
            <ac:spMk id="2" creationId="{796ACF0C-55FA-5B7A-0AAD-B999FAA6FDFB}"/>
          </ac:spMkLst>
        </pc:spChg>
        <pc:spChg chg="mod">
          <ac:chgData name="Công Nguyễn Chí" userId="46907b2b6c4e2050" providerId="LiveId" clId="{6A27138B-EAA8-4FD6-9529-F695FCCF27CE}" dt="2023-05-24T10:55:10.125" v="4116" actId="20577"/>
          <ac:spMkLst>
            <pc:docMk/>
            <pc:sldMk cId="1470272621" sldId="278"/>
            <ac:spMk id="4" creationId="{6BF57A7B-6BFA-2083-96CA-1020B8B5A568}"/>
          </ac:spMkLst>
        </pc:spChg>
      </pc:sldChg>
      <pc:sldChg chg="addSp delSp modSp add mod">
        <pc:chgData name="Công Nguyễn Chí" userId="46907b2b6c4e2050" providerId="LiveId" clId="{6A27138B-EAA8-4FD6-9529-F695FCCF27CE}" dt="2023-05-24T10:57:34.302" v="4253" actId="12788"/>
        <pc:sldMkLst>
          <pc:docMk/>
          <pc:sldMk cId="2247629520" sldId="279"/>
        </pc:sldMkLst>
        <pc:spChg chg="mod">
          <ac:chgData name="Công Nguyễn Chí" userId="46907b2b6c4e2050" providerId="LiveId" clId="{6A27138B-EAA8-4FD6-9529-F695FCCF27CE}" dt="2023-05-24T10:56:05.712" v="4120" actId="20577"/>
          <ac:spMkLst>
            <pc:docMk/>
            <pc:sldMk cId="2247629520" sldId="279"/>
            <ac:spMk id="2" creationId="{796ACF0C-55FA-5B7A-0AAD-B999FAA6FDFB}"/>
          </ac:spMkLst>
        </pc:spChg>
        <pc:spChg chg="del mod">
          <ac:chgData name="Công Nguyễn Chí" userId="46907b2b6c4e2050" providerId="LiveId" clId="{6A27138B-EAA8-4FD6-9529-F695FCCF27CE}" dt="2023-05-24T10:56:07.345" v="4121" actId="22"/>
          <ac:spMkLst>
            <pc:docMk/>
            <pc:sldMk cId="2247629520" sldId="279"/>
            <ac:spMk id="4" creationId="{6BF57A7B-6BFA-2083-96CA-1020B8B5A568}"/>
          </ac:spMkLst>
        </pc:spChg>
        <pc:spChg chg="add mod">
          <ac:chgData name="Công Nguyễn Chí" userId="46907b2b6c4e2050" providerId="LiveId" clId="{6A27138B-EAA8-4FD6-9529-F695FCCF27CE}" dt="2023-05-24T10:57:34.302" v="4253" actId="12788"/>
          <ac:spMkLst>
            <pc:docMk/>
            <pc:sldMk cId="2247629520" sldId="279"/>
            <ac:spMk id="6" creationId="{622C70FA-E388-7F8F-B87D-6244D5C902FA}"/>
          </ac:spMkLst>
        </pc:spChg>
        <pc:picChg chg="add mod ord">
          <ac:chgData name="Công Nguyễn Chí" userId="46907b2b6c4e2050" providerId="LiveId" clId="{6A27138B-EAA8-4FD6-9529-F695FCCF27CE}" dt="2023-05-24T10:57:22.829" v="4251" actId="12788"/>
          <ac:picMkLst>
            <pc:docMk/>
            <pc:sldMk cId="2247629520" sldId="279"/>
            <ac:picMk id="5" creationId="{8EE9D4C0-250E-D6D8-88EA-DFAFCD6A355B}"/>
          </ac:picMkLst>
        </pc:picChg>
      </pc:sldChg>
      <pc:sldChg chg="addSp delSp modSp add mod">
        <pc:chgData name="Công Nguyễn Chí" userId="46907b2b6c4e2050" providerId="LiveId" clId="{6A27138B-EAA8-4FD6-9529-F695FCCF27CE}" dt="2023-05-24T11:01:00.554" v="4460" actId="20577"/>
        <pc:sldMkLst>
          <pc:docMk/>
          <pc:sldMk cId="2781538849" sldId="280"/>
        </pc:sldMkLst>
        <pc:spChg chg="mod">
          <ac:chgData name="Công Nguyễn Chí" userId="46907b2b6c4e2050" providerId="LiveId" clId="{6A27138B-EAA8-4FD6-9529-F695FCCF27CE}" dt="2023-05-24T11:01:00.554" v="4460" actId="20577"/>
          <ac:spMkLst>
            <pc:docMk/>
            <pc:sldMk cId="2781538849" sldId="280"/>
            <ac:spMk id="2" creationId="{796ACF0C-55FA-5B7A-0AAD-B999FAA6FDFB}"/>
          </ac:spMkLst>
        </pc:spChg>
        <pc:spChg chg="add del mod">
          <ac:chgData name="Công Nguyễn Chí" userId="46907b2b6c4e2050" providerId="LiveId" clId="{6A27138B-EAA8-4FD6-9529-F695FCCF27CE}" dt="2023-05-24T10:58:15.705" v="4256" actId="22"/>
          <ac:spMkLst>
            <pc:docMk/>
            <pc:sldMk cId="2781538849" sldId="280"/>
            <ac:spMk id="4" creationId="{A7A804DF-8A78-622D-8F10-4F9FB6CADACB}"/>
          </ac:spMkLst>
        </pc:spChg>
        <pc:spChg chg="mod">
          <ac:chgData name="Công Nguyễn Chí" userId="46907b2b6c4e2050" providerId="LiveId" clId="{6A27138B-EAA8-4FD6-9529-F695FCCF27CE}" dt="2023-05-24T10:59:17.713" v="4357" actId="20577"/>
          <ac:spMkLst>
            <pc:docMk/>
            <pc:sldMk cId="2781538849" sldId="280"/>
            <ac:spMk id="6" creationId="{622C70FA-E388-7F8F-B87D-6244D5C902FA}"/>
          </ac:spMkLst>
        </pc:spChg>
        <pc:spChg chg="add mod">
          <ac:chgData name="Công Nguyễn Chí" userId="46907b2b6c4e2050" providerId="LiveId" clId="{6A27138B-EAA8-4FD6-9529-F695FCCF27CE}" dt="2023-05-24T10:59:53.984" v="4446" actId="14100"/>
          <ac:spMkLst>
            <pc:docMk/>
            <pc:sldMk cId="2781538849" sldId="280"/>
            <ac:spMk id="9" creationId="{9DB39DBE-DA3C-8E52-E029-1FF67E0CF9A4}"/>
          </ac:spMkLst>
        </pc:spChg>
        <pc:spChg chg="add mod">
          <ac:chgData name="Công Nguyễn Chí" userId="46907b2b6c4e2050" providerId="LiveId" clId="{6A27138B-EAA8-4FD6-9529-F695FCCF27CE}" dt="2023-05-24T11:00:46.192" v="4458" actId="2085"/>
          <ac:spMkLst>
            <pc:docMk/>
            <pc:sldMk cId="2781538849" sldId="280"/>
            <ac:spMk id="10" creationId="{FFF797E7-E3E9-DEE3-0267-93FA6BF94242}"/>
          </ac:spMkLst>
        </pc:spChg>
        <pc:picChg chg="del">
          <ac:chgData name="Công Nguyễn Chí" userId="46907b2b6c4e2050" providerId="LiveId" clId="{6A27138B-EAA8-4FD6-9529-F695FCCF27CE}" dt="2023-05-24T10:57:45.746" v="4255" actId="478"/>
          <ac:picMkLst>
            <pc:docMk/>
            <pc:sldMk cId="2781538849" sldId="280"/>
            <ac:picMk id="5" creationId="{8EE9D4C0-250E-D6D8-88EA-DFAFCD6A355B}"/>
          </ac:picMkLst>
        </pc:picChg>
        <pc:picChg chg="add mod ord">
          <ac:chgData name="Công Nguyễn Chí" userId="46907b2b6c4e2050" providerId="LiveId" clId="{6A27138B-EAA8-4FD6-9529-F695FCCF27CE}" dt="2023-05-24T10:58:29.965" v="4262" actId="1582"/>
          <ac:picMkLst>
            <pc:docMk/>
            <pc:sldMk cId="2781538849" sldId="280"/>
            <ac:picMk id="8" creationId="{EFBE0DDF-AED9-923E-03D4-46725E1D43E8}"/>
          </ac:picMkLst>
        </pc:picChg>
      </pc:sldChg>
      <pc:sldMasterChg chg="del delSldLayout">
        <pc:chgData name="Công Nguyễn Chí" userId="46907b2b6c4e2050" providerId="LiveId" clId="{6A27138B-EAA8-4FD6-9529-F695FCCF27CE}" dt="2023-05-24T09:41:35.681" v="43" actId="26606"/>
        <pc:sldMasterMkLst>
          <pc:docMk/>
          <pc:sldMasterMk cId="720170211" sldId="2147483648"/>
        </pc:sldMasterMkLst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3949299740" sldId="2147483649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1601361386" sldId="2147483650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18540119" sldId="2147483651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3164038167" sldId="2147483652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278559984" sldId="2147483653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2186415905" sldId="2147483654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3413481362" sldId="2147483655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2391794655" sldId="2147483656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2844622102" sldId="2147483657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196687400" sldId="2147483658"/>
          </pc:sldLayoutMkLst>
        </pc:sldLayoutChg>
        <pc:sldLayoutChg chg="del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720170211" sldId="2147483648"/>
            <pc:sldLayoutMk cId="1539268257" sldId="2147483659"/>
          </pc:sldLayoutMkLst>
        </pc:sldLayoutChg>
      </pc:sldMasterChg>
      <pc:sldMasterChg chg="add addSldLayout">
        <pc:chgData name="Công Nguyễn Chí" userId="46907b2b6c4e2050" providerId="LiveId" clId="{6A27138B-EAA8-4FD6-9529-F695FCCF27CE}" dt="2023-05-24T09:41:35.681" v="43" actId="26606"/>
        <pc:sldMasterMkLst>
          <pc:docMk/>
          <pc:sldMasterMk cId="2660936643" sldId="2147483679"/>
        </pc:sldMasterMkLst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1104256261" sldId="2147483662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1701040783" sldId="2147483663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1767704069" sldId="2147483664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364409643" sldId="2147483665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1719573017" sldId="2147483666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3613171106" sldId="2147483667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1483781733" sldId="2147483668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4080562871" sldId="2147483669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3936988364" sldId="2147483670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3525561132" sldId="2147483671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3279966683" sldId="2147483672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1911204674" sldId="2147483673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33293641" sldId="2147483674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3965250020" sldId="2147483675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1407211492" sldId="2147483676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1071327959" sldId="2147483677"/>
          </pc:sldLayoutMkLst>
        </pc:sldLayoutChg>
        <pc:sldLayoutChg chg="add">
          <pc:chgData name="Công Nguyễn Chí" userId="46907b2b6c4e2050" providerId="LiveId" clId="{6A27138B-EAA8-4FD6-9529-F695FCCF27CE}" dt="2023-05-24T09:41:35.681" v="43" actId="26606"/>
          <pc:sldLayoutMkLst>
            <pc:docMk/>
            <pc:sldMasterMk cId="2660936643" sldId="2147483679"/>
            <pc:sldLayoutMk cId="3496503837" sldId="214748367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2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6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88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721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61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66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0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5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0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5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7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1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8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936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6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conggaro@gmail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07E2-888B-FF3B-963C-CE73D8AD7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33378"/>
            <a:ext cx="7620351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Cách upload source code lên GitHub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FFEC7-B4D8-AC2F-D4F8-5D04461DF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4395019"/>
            <a:ext cx="5441286" cy="8786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Tác giả: Nguyễn Chí Công</a:t>
            </a:r>
            <a:endParaRPr lang="vi-VN">
              <a:solidFill>
                <a:srgbClr val="FFFF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34112-154B-4CC7-A804-F3DCB2052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pic>
        <p:nvPicPr>
          <p:cNvPr id="4" name="Picture 3" descr="Programming data on computer monitor">
            <a:extLst>
              <a:ext uri="{FF2B5EF4-FFF2-40B4-BE49-F238E27FC236}">
                <a16:creationId xmlns:a16="http://schemas.microsoft.com/office/drawing/2014/main" id="{25D53D67-88D1-F3E9-B7CA-E55CF58E4E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24" r="22779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69B3C-D31F-7246-163D-2C78B512A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Mở thư mục mà bạn muốn làm việc.</a:t>
            </a:r>
          </a:p>
          <a:p>
            <a:pPr marL="36900" indent="0">
              <a:buNone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Ví dụ bạn mở ổ C để làm việc chẳng hạn.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Sau đó các bạn bấm chuột phải.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Bấm Git Bash Here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9: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5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4F060-EB87-6B74-1AFF-258CF5CF5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623" y="1702823"/>
            <a:ext cx="8526754" cy="4796299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9: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A93655A-403A-6AC4-6E40-1ED28B1741C3}"/>
              </a:ext>
            </a:extLst>
          </p:cNvPr>
          <p:cNvSpPr/>
          <p:nvPr/>
        </p:nvSpPr>
        <p:spPr>
          <a:xfrm rot="19252465">
            <a:off x="6229411" y="4506005"/>
            <a:ext cx="1908425" cy="1782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365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10: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CA80C-965D-5046-DE0D-F2834A9F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Nhập: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git clone </a:t>
            </a:r>
            <a:r>
              <a:rPr lang="en-US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https://github.com/conggaro/Cach_up_source_code_len_GitHub.git</a:t>
            </a:r>
          </a:p>
          <a:p>
            <a:pPr>
              <a:buFont typeface="Wingdings" panose="05000000000000000000" pitchFamily="2" charset="2"/>
              <a:buChar char="à"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Rồi bấm Enter.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CCF0010-E142-1C43-2A35-75E42B7C966E}"/>
              </a:ext>
            </a:extLst>
          </p:cNvPr>
          <p:cNvSpPr/>
          <p:nvPr/>
        </p:nvSpPr>
        <p:spPr>
          <a:xfrm rot="16200000">
            <a:off x="5978014" y="-548149"/>
            <a:ext cx="737419" cy="7954296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72D31-BD07-C9CB-7656-10C54A143BF3}"/>
              </a:ext>
            </a:extLst>
          </p:cNvPr>
          <p:cNvSpPr txBox="1"/>
          <p:nvPr/>
        </p:nvSpPr>
        <p:spPr>
          <a:xfrm>
            <a:off x="5348748" y="4070555"/>
            <a:ext cx="2998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Các bạn dán cái link </a:t>
            </a:r>
            <a:r>
              <a:rPr lang="en-US" b="1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HTTPS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 vừa copy ở trên vào đây.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5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10: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3C23A-0D53-2B16-1D9C-09DC04DFB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955" y="1778409"/>
            <a:ext cx="6848090" cy="42822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9CE68E-9EED-95D9-4E2E-CDEDD3407BB7}"/>
              </a:ext>
            </a:extLst>
          </p:cNvPr>
          <p:cNvSpPr txBox="1"/>
          <p:nvPr/>
        </p:nvSpPr>
        <p:spPr>
          <a:xfrm>
            <a:off x="2964427" y="6351639"/>
            <a:ext cx="626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Bấm Enter thành công thì nó thông báo như này.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989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10: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73BE9-170F-F106-7F2B-5A3F871D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Làm thành công thì được một thư mục trùng tên với repository nha.</a:t>
            </a:r>
          </a:p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Cái thư mục này sẽ chứa code, rồi được chúng ta gửi lên GitHub.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3C07B-EAB0-B910-D30B-1B0F982F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440" y="3027722"/>
            <a:ext cx="6499121" cy="3655755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EBC44ADA-17D0-76CD-778C-77DBD257D155}"/>
              </a:ext>
            </a:extLst>
          </p:cNvPr>
          <p:cNvSpPr/>
          <p:nvPr/>
        </p:nvSpPr>
        <p:spPr>
          <a:xfrm rot="1462915">
            <a:off x="4709652" y="4522837"/>
            <a:ext cx="157316" cy="168131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745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11: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73BE9-170F-F106-7F2B-5A3F871D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Tìm file muốn gửi lên GitHub </a:t>
            </a:r>
            <a:r>
              <a:rPr lang="en-US" i="1">
                <a:latin typeface="Open Sans" pitchFamily="2" charset="0"/>
                <a:ea typeface="Open Sans" pitchFamily="2" charset="0"/>
                <a:cs typeface="Open Sans" pitchFamily="2" charset="0"/>
              </a:rPr>
              <a:t>(file gì cũng được)</a:t>
            </a:r>
          </a:p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 Copy và dán vào trong cái thư mục trùng tên với repository.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34262-144B-6E66-3C72-D3C2551E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611" y="3160456"/>
            <a:ext cx="6110203" cy="3436989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57F07E26-3FC3-73A5-D18E-9AAA8D080144}"/>
              </a:ext>
            </a:extLst>
          </p:cNvPr>
          <p:cNvSpPr/>
          <p:nvPr/>
        </p:nvSpPr>
        <p:spPr>
          <a:xfrm rot="6892487">
            <a:off x="6400803" y="3935054"/>
            <a:ext cx="275303" cy="155349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571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12: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73BE9-170F-F106-7F2B-5A3F871D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Ngay tại bên trong cái thư mục trùng tên với repository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Bấm chuột phải.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Bấm Git Bash Here.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705EC4-687C-C1BA-DFF8-EC729405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444" y="3429000"/>
            <a:ext cx="5742039" cy="3229897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012BEBA-ECE0-FABA-362E-C0FB20E4AFE6}"/>
              </a:ext>
            </a:extLst>
          </p:cNvPr>
          <p:cNvSpPr/>
          <p:nvPr/>
        </p:nvSpPr>
        <p:spPr>
          <a:xfrm>
            <a:off x="5458870" y="5289755"/>
            <a:ext cx="1189703" cy="1376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9618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13: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73BE9-170F-F106-7F2B-5A3F871D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Nhập git add .</a:t>
            </a:r>
          </a:p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 Bấm Enter.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423E6-7F21-926A-FD77-55BE4133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81" y="3206752"/>
            <a:ext cx="8553239" cy="32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29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14: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73BE9-170F-F106-7F2B-5A3F871D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Bước này gọi là bước   commit   .</a:t>
            </a:r>
          </a:p>
          <a:p>
            <a:pPr marL="36900" indent="0">
              <a:buNone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Nhập git commit –m “   gui file len GitHub   ”</a:t>
            </a:r>
          </a:p>
          <a:p>
            <a:pPr marL="36900" indent="0">
              <a:buNone/>
            </a:pP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 Bấm Enter</a:t>
            </a: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6C1E2F-E987-4A8F-7429-D974CF1D51A8}"/>
              </a:ext>
            </a:extLst>
          </p:cNvPr>
          <p:cNvSpPr/>
          <p:nvPr/>
        </p:nvSpPr>
        <p:spPr>
          <a:xfrm>
            <a:off x="3592286" y="2002971"/>
            <a:ext cx="1121228" cy="56605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54C98-BB1E-F24A-8F9E-C9A3C0229B0F}"/>
              </a:ext>
            </a:extLst>
          </p:cNvPr>
          <p:cNvSpPr txBox="1"/>
          <p:nvPr/>
        </p:nvSpPr>
        <p:spPr>
          <a:xfrm>
            <a:off x="5921828" y="2917371"/>
            <a:ext cx="560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Dịch ra </a:t>
            </a:r>
            <a:r>
              <a:rPr lang="en-US" b="1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tiếng Việt 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là làm, cam kết, thực hiện.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78281C-5CC8-D83D-F1D4-B526A91FD9E8}"/>
              </a:ext>
            </a:extLst>
          </p:cNvPr>
          <p:cNvCxnSpPr>
            <a:cxnSpLocks/>
          </p:cNvCxnSpPr>
          <p:nvPr/>
        </p:nvCxnSpPr>
        <p:spPr>
          <a:xfrm>
            <a:off x="4974771" y="2569029"/>
            <a:ext cx="947058" cy="43542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9BD961A-F551-84D7-E196-AAF46D86BB44}"/>
              </a:ext>
            </a:extLst>
          </p:cNvPr>
          <p:cNvSpPr/>
          <p:nvPr/>
        </p:nvSpPr>
        <p:spPr>
          <a:xfrm>
            <a:off x="3701144" y="4288972"/>
            <a:ext cx="2296886" cy="43542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E811C-2B52-F968-BC77-6D2814A6463C}"/>
              </a:ext>
            </a:extLst>
          </p:cNvPr>
          <p:cNvSpPr txBox="1"/>
          <p:nvPr/>
        </p:nvSpPr>
        <p:spPr>
          <a:xfrm>
            <a:off x="5921828" y="5203371"/>
            <a:ext cx="5218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Bên trong dấu ngoặc kép thì dùng để viết tin nhắn (message).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D3397D4-4C77-DBEA-F3B4-30F0E3851DAB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4984639" y="4589347"/>
            <a:ext cx="802137" cy="1072241"/>
          </a:xfrm>
          <a:prstGeom prst="bentConnector2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449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14: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510936-65CD-3DFC-654B-9FE869691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157" y="2076450"/>
            <a:ext cx="9929687" cy="37147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8C0A72-18B1-406F-1996-99C5A1411101}"/>
              </a:ext>
            </a:extLst>
          </p:cNvPr>
          <p:cNvSpPr txBox="1"/>
          <p:nvPr/>
        </p:nvSpPr>
        <p:spPr>
          <a:xfrm>
            <a:off x="3815443" y="5943600"/>
            <a:ext cx="45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Đây là khi bấm Enter thành công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5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FFE6-8C2E-2E0B-0A2E-CA0CD606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Tải Git và cài đặt Git.</a:t>
            </a:r>
          </a:p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Link tải: https://git-scm.com/downloads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377AC-6F90-1CCB-82A6-69A3223B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27" y="3229280"/>
            <a:ext cx="5989347" cy="3369007"/>
          </a:xfrm>
          <a:prstGeom prst="rect">
            <a:avLst/>
          </a:prstGeom>
          <a:ln w="19050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495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14.5: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57A7B-6BFA-2083-96CA-1020B8B5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>
                <a:latin typeface="Open Sans" pitchFamily="2" charset="0"/>
                <a:ea typeface="Open Sans" pitchFamily="2" charset="0"/>
                <a:cs typeface="Open Sans" pitchFamily="2" charset="0"/>
              </a:rPr>
              <a:t>Nếu ở bước 14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800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K</a:t>
            </a:r>
            <a:r>
              <a:rPr lang="en-US" sz="2800">
                <a:latin typeface="Open Sans" pitchFamily="2" charset="0"/>
                <a:ea typeface="Open Sans" pitchFamily="2" charset="0"/>
                <a:cs typeface="Open Sans" pitchFamily="2" charset="0"/>
              </a:rPr>
              <a:t>hi bấm Enter.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à"/>
            </a:pPr>
            <a:r>
              <a:rPr lang="en-US" sz="2800">
                <a:latin typeface="Open Sans" pitchFamily="2" charset="0"/>
                <a:ea typeface="Open Sans" pitchFamily="2" charset="0"/>
                <a:cs typeface="Open Sans" pitchFamily="2" charset="0"/>
              </a:rPr>
              <a:t>Mà bị thông báo “Author identity unknown” (không rõ danh tính tác giả).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à"/>
            </a:pPr>
            <a:r>
              <a:rPr lang="en-US" sz="2800">
                <a:latin typeface="Open Sans" pitchFamily="2" charset="0"/>
                <a:ea typeface="Open Sans" pitchFamily="2" charset="0"/>
                <a:cs typeface="Open Sans" pitchFamily="2" charset="0"/>
              </a:rPr>
              <a:t>Thế thì việc bây giờ phải làm là cho nó biết danh tính của mình là xong.</a:t>
            </a:r>
          </a:p>
        </p:txBody>
      </p:sp>
    </p:spTree>
    <p:extLst>
      <p:ext uri="{BB962C8B-B14F-4D97-AF65-F5344CB8AC3E}">
        <p14:creationId xmlns:p14="http://schemas.microsoft.com/office/powerpoint/2010/main" val="416071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14.5: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57A7B-6BFA-2083-96CA-1020B8B5A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49"/>
            <a:ext cx="10353762" cy="4596493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sz="2800">
                <a:latin typeface="Open Sans" pitchFamily="2" charset="0"/>
                <a:ea typeface="Open Sans" pitchFamily="2" charset="0"/>
                <a:cs typeface="Open Sans" pitchFamily="2" charset="0"/>
              </a:rPr>
              <a:t>Để cho nó biết danh tính của mình, thì gõ:</a:t>
            </a:r>
          </a:p>
          <a:p>
            <a:pPr marL="36900" indent="0">
              <a:buNone/>
            </a:pPr>
            <a:r>
              <a:rPr lang="en-US" sz="2800">
                <a:latin typeface="Open Sans" pitchFamily="2" charset="0"/>
                <a:ea typeface="Open Sans" pitchFamily="2" charset="0"/>
                <a:cs typeface="Open Sans" pitchFamily="2" charset="0"/>
              </a:rPr>
              <a:t>git config --global user.email </a:t>
            </a:r>
            <a:r>
              <a:rPr lang="en-US" sz="2800">
                <a:latin typeface="Open Sans" pitchFamily="2" charset="0"/>
                <a:ea typeface="Open Sans" pitchFamily="2" charset="0"/>
                <a:cs typeface="Open Sans" pitchFamily="2" charset="0"/>
                <a:hlinkClick r:id="rId2"/>
              </a:rPr>
              <a:t>conggaro@gmail.com</a:t>
            </a:r>
            <a:endParaRPr lang="en-US" sz="280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2800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Bấm Enter.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2800">
              <a:latin typeface="Open Sans" pitchFamily="2" charset="0"/>
              <a:ea typeface="Open Sans" pitchFamily="2" charset="0"/>
              <a:cs typeface="Open Sans" pitchFamily="2" charset="0"/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en-US" sz="2800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Và gõ thêm:</a:t>
            </a:r>
          </a:p>
          <a:p>
            <a:pPr marL="36900" indent="0">
              <a:buNone/>
            </a:pPr>
            <a:r>
              <a:rPr lang="en-US" sz="2800">
                <a:latin typeface="Open Sans" pitchFamily="2" charset="0"/>
                <a:ea typeface="Open Sans" pitchFamily="2" charset="0"/>
                <a:cs typeface="Open Sans" pitchFamily="2" charset="0"/>
              </a:rPr>
              <a:t>git config --global user.name conggaro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2800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Bấm Enter.</a:t>
            </a:r>
          </a:p>
          <a:p>
            <a:pPr marL="36900" indent="0">
              <a:buNone/>
            </a:pPr>
            <a:endParaRPr lang="en-US" sz="280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r>
              <a:rPr lang="en-US" sz="2800" b="1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Thế là cho nó biết danh tính thành công.</a:t>
            </a:r>
          </a:p>
        </p:txBody>
      </p:sp>
    </p:spTree>
    <p:extLst>
      <p:ext uri="{BB962C8B-B14F-4D97-AF65-F5344CB8AC3E}">
        <p14:creationId xmlns:p14="http://schemas.microsoft.com/office/powerpoint/2010/main" val="305874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14.5: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57A7B-6BFA-2083-96CA-1020B8B5A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49"/>
            <a:ext cx="10353762" cy="459649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Biết được danh tính rồi</a:t>
            </a:r>
          </a:p>
          <a:p>
            <a:pPr marL="36900" indent="0">
              <a:buNone/>
            </a:pPr>
            <a:r>
              <a:rPr lang="en-US" sz="280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 Thì gõ lại code như bước 14.</a:t>
            </a:r>
            <a:endParaRPr lang="en-US" sz="280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26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15: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57A7B-6BFA-2083-96CA-1020B8B5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>
                <a:latin typeface="Open Sans" pitchFamily="2" charset="0"/>
                <a:ea typeface="Open Sans" pitchFamily="2" charset="0"/>
                <a:cs typeface="Open Sans" pitchFamily="2" charset="0"/>
              </a:rPr>
              <a:t>gõ git push</a:t>
            </a:r>
          </a:p>
          <a:p>
            <a:pPr marL="36900" indent="0">
              <a:buNone/>
            </a:pPr>
            <a:r>
              <a:rPr lang="en-US" sz="2800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 Bấm Enter.</a:t>
            </a:r>
          </a:p>
          <a:p>
            <a:pPr marL="36900" indent="0">
              <a:buNone/>
            </a:pPr>
            <a:endParaRPr lang="en-US" sz="280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r>
              <a:rPr lang="en-US" sz="2800">
                <a:latin typeface="Open Sans" pitchFamily="2" charset="0"/>
                <a:ea typeface="Open Sans" pitchFamily="2" charset="0"/>
                <a:cs typeface="Open Sans" pitchFamily="2" charset="0"/>
              </a:rPr>
              <a:t>Nếu là lần đầu tiên dùng Git thì nó bắt đăng nhập lại bằng tài khoản GitHub.</a:t>
            </a:r>
          </a:p>
        </p:txBody>
      </p:sp>
    </p:spTree>
    <p:extLst>
      <p:ext uri="{BB962C8B-B14F-4D97-AF65-F5344CB8AC3E}">
        <p14:creationId xmlns:p14="http://schemas.microsoft.com/office/powerpoint/2010/main" val="1470272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16: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9D4C0-250E-D6D8-88EA-DFAFCD6A3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623" y="1646464"/>
            <a:ext cx="6864754" cy="4171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2C70FA-E388-7F8F-B87D-6244D5C902FA}"/>
              </a:ext>
            </a:extLst>
          </p:cNvPr>
          <p:cNvSpPr txBox="1"/>
          <p:nvPr/>
        </p:nvSpPr>
        <p:spPr>
          <a:xfrm>
            <a:off x="2079172" y="5941758"/>
            <a:ext cx="8033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Open Sans" pitchFamily="2" charset="0"/>
                <a:ea typeface="Open Sans" pitchFamily="2" charset="0"/>
                <a:cs typeface="Open Sans" pitchFamily="2" charset="0"/>
              </a:rPr>
              <a:t>Nó cứ hiện done như vậy </a:t>
            </a:r>
          </a:p>
          <a:p>
            <a:pPr algn="ctr"/>
            <a:r>
              <a:rPr lang="en-US" sz="2400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 Là gửi code thành công lên GitHub rồi đó.</a:t>
            </a:r>
            <a:endParaRPr lang="vi-VN" sz="240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629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17: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C70FA-E388-7F8F-B87D-6244D5C902FA}"/>
              </a:ext>
            </a:extLst>
          </p:cNvPr>
          <p:cNvSpPr txBox="1"/>
          <p:nvPr/>
        </p:nvSpPr>
        <p:spPr>
          <a:xfrm>
            <a:off x="2079172" y="5941758"/>
            <a:ext cx="8033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Open Sans" pitchFamily="2" charset="0"/>
                <a:ea typeface="Open Sans" pitchFamily="2" charset="0"/>
                <a:cs typeface="Open Sans" pitchFamily="2" charset="0"/>
              </a:rPr>
              <a:t>Mở GitHub trên trình duyệt để xem kết quả thôi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BE0DDF-AED9-923E-03D4-46725E1D4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6604" y="1717221"/>
            <a:ext cx="7018792" cy="3948071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B39DBE-DA3C-8E52-E029-1FF67E0CF9A4}"/>
              </a:ext>
            </a:extLst>
          </p:cNvPr>
          <p:cNvSpPr txBox="1"/>
          <p:nvPr/>
        </p:nvSpPr>
        <p:spPr>
          <a:xfrm>
            <a:off x="10112828" y="2032000"/>
            <a:ext cx="1672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Như này là thành công gửi file lên Github rồi đó.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FF797E7-E3E9-DEE3-0267-93FA6BF94242}"/>
              </a:ext>
            </a:extLst>
          </p:cNvPr>
          <p:cNvSpPr/>
          <p:nvPr/>
        </p:nvSpPr>
        <p:spPr>
          <a:xfrm rot="4778044">
            <a:off x="7559121" y="609804"/>
            <a:ext cx="299285" cy="486242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153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2: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FFE6-8C2E-2E0B-0A2E-CA0CD606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Đăng nhập vào GitHub trên trình duyệt.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6AAB7-4ABE-7E30-8B15-7BA68444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31" y="2769624"/>
            <a:ext cx="6184490" cy="3478776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E23FBC-2C0D-F8D4-CFE7-92589FA0FBDC}"/>
              </a:ext>
            </a:extLst>
          </p:cNvPr>
          <p:cNvSpPr txBox="1"/>
          <p:nvPr/>
        </p:nvSpPr>
        <p:spPr>
          <a:xfrm>
            <a:off x="3264310" y="6381135"/>
            <a:ext cx="566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Đăng nhập thành công thì nó trông như này.</a:t>
            </a:r>
          </a:p>
        </p:txBody>
      </p:sp>
    </p:spTree>
    <p:extLst>
      <p:ext uri="{BB962C8B-B14F-4D97-AF65-F5344CB8AC3E}">
        <p14:creationId xmlns:p14="http://schemas.microsoft.com/office/powerpoint/2010/main" val="56727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3: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FFE6-8C2E-2E0B-0A2E-CA0CD606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Bấm vào cái hình dấu cộng.</a:t>
            </a:r>
          </a:p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Bấm “New repository”.</a:t>
            </a:r>
          </a:p>
          <a:p>
            <a:pPr marL="36900" indent="0">
              <a:buNone/>
            </a:pP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Vậy bước 3 là thêm một cái kho mới.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23FBC-2C0D-F8D4-CFE7-92589FA0FBDC}"/>
              </a:ext>
            </a:extLst>
          </p:cNvPr>
          <p:cNvSpPr txBox="1"/>
          <p:nvPr/>
        </p:nvSpPr>
        <p:spPr>
          <a:xfrm>
            <a:off x="-216306" y="3933824"/>
            <a:ext cx="566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Dịch ra là </a:t>
            </a:r>
            <a:r>
              <a:rPr lang="vi-VN" b="1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cái kho mới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D54F8356-2864-7C6E-3AB4-B12FF7466EE2}"/>
              </a:ext>
            </a:extLst>
          </p:cNvPr>
          <p:cNvSpPr/>
          <p:nvPr/>
        </p:nvSpPr>
        <p:spPr>
          <a:xfrm rot="16200000">
            <a:off x="2174161" y="2454378"/>
            <a:ext cx="882445" cy="1946787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4183E6-9C33-E536-F120-91AD0ADE2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11" y="1866900"/>
            <a:ext cx="5166270" cy="371474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5CB0EBF2-5BC6-3B3F-AC66-9A43C5DA6755}"/>
              </a:ext>
            </a:extLst>
          </p:cNvPr>
          <p:cNvSpPr/>
          <p:nvPr/>
        </p:nvSpPr>
        <p:spPr>
          <a:xfrm rot="20077244">
            <a:off x="7893763" y="3722818"/>
            <a:ext cx="1260845" cy="2556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934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4: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FFE6-8C2E-2E0B-0A2E-CA0CD606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Đặt tên cho cái kho.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Chỗ </a:t>
            </a:r>
            <a:r>
              <a:rPr lang="vi-VN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Repository name </a:t>
            </a: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ấy.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Đặt tên gì cũng được.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E3876-E325-1653-F9B2-5011AE53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3" y="1866900"/>
            <a:ext cx="7285702" cy="4098208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568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5: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FFE6-8C2E-2E0B-0A2E-CA0CD606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Viết mô tả về dự án.</a:t>
            </a:r>
          </a:p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 Chỗ </a:t>
            </a:r>
            <a:r>
              <a:rPr lang="vi-VN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Description</a:t>
            </a: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  <a:sym typeface="Wingdings" panose="05000000000000000000" pitchFamily="2" charset="2"/>
              </a:rPr>
              <a:t> ấy.</a:t>
            </a:r>
            <a:endParaRPr lang="vi-VN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E3876-E325-1653-F9B2-5011AE53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3" y="1866900"/>
            <a:ext cx="7285702" cy="4098208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557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6: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FFE6-8C2E-2E0B-0A2E-CA0CD606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Chọn </a:t>
            </a:r>
            <a:r>
              <a:rPr lang="vi-VN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Public</a:t>
            </a: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pPr marL="36900" indent="0">
              <a:buNone/>
            </a:pP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Hoặc chọn </a:t>
            </a:r>
            <a:r>
              <a:rPr lang="vi-VN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Private</a:t>
            </a: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E3876-E325-1653-F9B2-5011AE53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833" y="1866900"/>
            <a:ext cx="7285702" cy="4098208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82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7: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737346-8DA9-8E19-A3E1-92B280B04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103" y="1866900"/>
            <a:ext cx="7583795" cy="4265885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98B923-05AF-A910-DD22-FAD4F8B8311A}"/>
              </a:ext>
            </a:extLst>
          </p:cNvPr>
          <p:cNvSpPr txBox="1"/>
          <p:nvPr/>
        </p:nvSpPr>
        <p:spPr>
          <a:xfrm>
            <a:off x="4414684" y="6248400"/>
            <a:ext cx="3362632" cy="36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Bấm Create repository.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12B6AA5-890F-EA7E-4178-F84DBDDC1495}"/>
              </a:ext>
            </a:extLst>
          </p:cNvPr>
          <p:cNvSpPr/>
          <p:nvPr/>
        </p:nvSpPr>
        <p:spPr>
          <a:xfrm rot="1533713">
            <a:off x="7906708" y="3832123"/>
            <a:ext cx="275303" cy="17722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665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CF0C-55FA-5B7A-0AAD-B999FAA6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vi-VN" b="1">
                <a:latin typeface="Open Sans" pitchFamily="2" charset="0"/>
                <a:ea typeface="Open Sans" pitchFamily="2" charset="0"/>
                <a:cs typeface="Open Sans" pitchFamily="2" charset="0"/>
              </a:rPr>
              <a:t>Bướ</a:t>
            </a:r>
            <a:r>
              <a:rPr lang="en-US" b="1">
                <a:latin typeface="Open Sans" pitchFamily="2" charset="0"/>
                <a:ea typeface="Open Sans" pitchFamily="2" charset="0"/>
                <a:cs typeface="Open Sans" pitchFamily="2" charset="0"/>
              </a:rPr>
              <a:t>c 8:</a:t>
            </a:r>
            <a:endParaRPr lang="vi-VN" b="1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8B923-05AF-A910-DD22-FAD4F8B8311A}"/>
              </a:ext>
            </a:extLst>
          </p:cNvPr>
          <p:cNvSpPr txBox="1"/>
          <p:nvPr/>
        </p:nvSpPr>
        <p:spPr>
          <a:xfrm>
            <a:off x="3760839" y="6248400"/>
            <a:ext cx="467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Copy cái đường dẫn kiểu </a:t>
            </a:r>
            <a:r>
              <a:rPr lang="vi-VN" b="1">
                <a:solidFill>
                  <a:srgbClr val="FFFF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HTTPS</a:t>
            </a:r>
            <a:r>
              <a:rPr lang="vi-VN">
                <a:latin typeface="Open Sans" pitchFamily="2" charset="0"/>
                <a:ea typeface="Open Sans" pitchFamily="2" charset="0"/>
                <a:cs typeface="Open Sans" pitchFamily="2" charset="0"/>
              </a:rPr>
              <a:t> ấy.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31D2B6-E539-BD9C-010C-6B18E81A8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560" y="1697294"/>
            <a:ext cx="7854881" cy="4418371"/>
          </a:xfrm>
          <a:prstGeom prst="rect">
            <a:avLst/>
          </a:prstGeom>
          <a:ln w="28575" cap="sq">
            <a:solidFill>
              <a:srgbClr val="00B05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FBA5D13-46ED-E94D-5D87-B15C6BEB27F5}"/>
              </a:ext>
            </a:extLst>
          </p:cNvPr>
          <p:cNvSpPr/>
          <p:nvPr/>
        </p:nvSpPr>
        <p:spPr>
          <a:xfrm rot="2186901">
            <a:off x="6581634" y="2563761"/>
            <a:ext cx="235974" cy="173047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6362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C2431"/>
      </a:dk2>
      <a:lt2>
        <a:srgbClr val="F1F3F0"/>
      </a:lt2>
      <a:accent1>
        <a:srgbClr val="A62DE3"/>
      </a:accent1>
      <a:accent2>
        <a:srgbClr val="562DD5"/>
      </a:accent2>
      <a:accent3>
        <a:srgbClr val="2D4CE3"/>
      </a:accent3>
      <a:accent4>
        <a:srgbClr val="1B86D1"/>
      </a:accent4>
      <a:accent5>
        <a:srgbClr val="25BEBE"/>
      </a:accent5>
      <a:accent6>
        <a:srgbClr val="19C57D"/>
      </a:accent6>
      <a:hlink>
        <a:srgbClr val="3897AA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617</Words>
  <Application>Microsoft Office PowerPoint</Application>
  <PresentationFormat>Widescreen</PresentationFormat>
  <Paragraphs>108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Gill Sans MT</vt:lpstr>
      <vt:lpstr>Open Sans</vt:lpstr>
      <vt:lpstr>Wingdings</vt:lpstr>
      <vt:lpstr>Wingdings 2</vt:lpstr>
      <vt:lpstr>SlateVTI</vt:lpstr>
      <vt:lpstr>Cách upload source code lên GitHub</vt:lpstr>
      <vt:lpstr>Bước 1:</vt:lpstr>
      <vt:lpstr>Bước 2:</vt:lpstr>
      <vt:lpstr>Bước 3:</vt:lpstr>
      <vt:lpstr>Bước 4:</vt:lpstr>
      <vt:lpstr>Bước 5:</vt:lpstr>
      <vt:lpstr>Bước 6:</vt:lpstr>
      <vt:lpstr>Bước 7:</vt:lpstr>
      <vt:lpstr>Bước 8:</vt:lpstr>
      <vt:lpstr>Bước 9:</vt:lpstr>
      <vt:lpstr>Bước 9:</vt:lpstr>
      <vt:lpstr>Bước 10:</vt:lpstr>
      <vt:lpstr>Bước 10:</vt:lpstr>
      <vt:lpstr>Bước 10:</vt:lpstr>
      <vt:lpstr>Bước 11:</vt:lpstr>
      <vt:lpstr>Bước 12:</vt:lpstr>
      <vt:lpstr>Bước 13:</vt:lpstr>
      <vt:lpstr>Bước 14:</vt:lpstr>
      <vt:lpstr>Bước 14:</vt:lpstr>
      <vt:lpstr>Bước 14.5:</vt:lpstr>
      <vt:lpstr>Bước 14.5:</vt:lpstr>
      <vt:lpstr>Bước 14.5:</vt:lpstr>
      <vt:lpstr>Bước 15:</vt:lpstr>
      <vt:lpstr>Bước 16:</vt:lpstr>
      <vt:lpstr>Bước 17: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Cách upload source code lên GitHub</dc:title>
  <dc:creator>Công Nguyễn Chí</dc:creator>
  <cp:lastModifiedBy>Công Nguyễn Chí</cp:lastModifiedBy>
  <cp:revision>1</cp:revision>
  <dcterms:created xsi:type="dcterms:W3CDTF">2023-05-24T09:41:01Z</dcterms:created>
  <dcterms:modified xsi:type="dcterms:W3CDTF">2023-05-24T11:01:00Z</dcterms:modified>
</cp:coreProperties>
</file>