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63A-67A3-4D06-A3F8-91E1A99B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C2053-FE34-D235-4D6A-425117D25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41B1-26D0-1039-BDBA-D070267C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A364-B299-E31A-A14E-9E90438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BE75-1476-E25D-5AE3-176478D4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140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5ED3-98A1-C11E-E902-01E199E1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9EEC-748B-2678-9FFA-C2CECC2D6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CC9E-B4E5-814C-D8A2-53AAC5CC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2EDA-7862-040D-6594-44021838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C3B5-C44B-9B79-7319-21039933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60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496D1-137A-5975-B412-755E45426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D091C-5D30-AA48-0F5C-4FBE9DD2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2505-B53E-4C50-9AC1-465ECF38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F828-D59B-24DD-9A3C-403F9943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2AD7-265B-EC66-C2CE-3A115040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2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4EA-A0E6-434F-DDD5-02905C47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A269-0BE8-75D3-65AB-3492E3E3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DC9-9A65-9449-0A0D-D0F0E5ED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8169-6314-2A5C-6167-8EE8D028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FC86-BE2A-8FAE-213B-7EA1AB17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BD46-D220-3F32-F668-2EDC8C31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76F5-DC85-5F83-EF07-8EC85356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145F-A291-56CA-DD63-0E41B317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B823-C5E3-B8BC-B7CE-B034E1B2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37C9-3694-D7E5-3843-A667C927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2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E01D-0DEB-45E2-C756-46A04740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95B4-6B01-B2F6-5AFC-1B7B045B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8B2B-2DEF-8A50-34F1-B6997011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4993-1B2F-981F-7319-9FDEC223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5BB71-D97A-73D4-1748-D612E7CB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FCE61-1A1C-4CF2-655E-A1F45A11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776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50FE-EF91-6C12-3B19-4D6F42E9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B244-7CC8-DB1F-69E9-5061AEE7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A7192-7977-4204-FA1A-FA1539E7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81737-5C38-7239-0A8B-E3EC1BA3E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2F545-1314-BA30-D0DD-ACD15F1E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5BB83-4006-92AC-EBE7-9F8D9801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FC4EE-5A83-3BB8-0005-AD351200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F01C4-FB2D-DCDD-48D0-30ECB524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754E-9E5D-E512-F591-CD2889E9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BE1B5-E44D-AC4E-B44D-8E80D6F8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8074C-AB9D-3DFB-7456-2227434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2E50E-8803-A0C6-1D4D-AF60235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09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6D21B-4C19-4CF6-110A-1E1F9BC7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C1B44-27AA-0A72-31C2-AB0CDC41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42F4-6F85-3CC7-FCA3-8B5BEEF3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837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8E8F-46CE-C31A-B493-5EC04A30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610A-F9CE-9AD9-33D8-339095E8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11117-806D-B09D-4EE9-90611B63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45F27-0D58-D0A4-9350-FD918885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5E68F-501A-DD62-0E8D-188199A5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2482-1A09-1D47-B44D-3460F021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87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1C4C-2D13-17DF-717D-5E5B6E1F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5BE99-C85E-B222-B201-831434140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738CF-DD61-8F1A-E304-6E6A966A0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88D0-365B-B2B6-3B36-37C26227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8621-2195-2FFF-AA69-D2052B28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FCB33-BE15-ADC7-7DA9-F22493B2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27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50C7F-A1D2-0932-4B34-8B871B81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FCCD-7781-6872-51ED-87F5577F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D16B-8212-0388-AF57-CD3ED182D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2FF2-0137-4030-AC59-0244AE3517E2}" type="datetimeFigureOut">
              <a:rPr lang="vi-VN" smtClean="0"/>
              <a:t>22/06/2023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AA0E-EC56-E33F-7F6B-39B4530E4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BA73-DF3A-67AB-EA77-64494A37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8CC1E-DA63-4ABF-8DA4-6A20835DCF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479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E24E-5B7A-6FD8-08FD-E266293F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CÂU HỎI 1: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4FBD-0FC9-BEE2-8FF9-7A432774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tuệ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nhân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gì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</a:p>
          <a:p>
            <a:pPr marL="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14350" indent="-514350">
              <a:buAutoNum type="alphaUcPeriod"/>
            </a:pP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tuệ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do con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nên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tiêu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giúp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máy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thực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hành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vi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một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thông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minh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như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con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514350" indent="-514350">
              <a:spcBef>
                <a:spcPts val="1800"/>
              </a:spcBef>
              <a:buAutoNum type="alphaUcPeriod"/>
            </a:pP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tuệ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do con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nên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tiêu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giúp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máy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tự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động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hóa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hành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vi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một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thông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minh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như</a:t>
            </a:r>
            <a:r>
              <a:rPr lang="en-US" b="1" i="1">
                <a:latin typeface="Open Sans" pitchFamily="2" charset="0"/>
                <a:ea typeface="Open Sans" pitchFamily="2" charset="0"/>
                <a:cs typeface="Open Sans" pitchFamily="2" charset="0"/>
              </a:rPr>
              <a:t> con </a:t>
            </a:r>
            <a:r>
              <a:rPr lang="en-US" b="1" i="1" err="1"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514350" indent="-514350">
              <a:spcBef>
                <a:spcPts val="1800"/>
              </a:spcBef>
              <a:buAutoNum type="alphaUcPeriod"/>
            </a:pP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tuệ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do con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nên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tiêu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giúp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máy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tự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động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hóa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hành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vi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tương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tự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như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hành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vi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con </a:t>
            </a:r>
            <a:r>
              <a:rPr lang="en-US" err="1"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93F00-57A8-4A86-E26E-565FC8D80C15}"/>
              </a:ext>
            </a:extLst>
          </p:cNvPr>
          <p:cNvSpPr/>
          <p:nvPr/>
        </p:nvSpPr>
        <p:spPr>
          <a:xfrm>
            <a:off x="1337186" y="3819525"/>
            <a:ext cx="10016613" cy="1200150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5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E24E-5B7A-6FD8-08FD-E266293F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CÂU HỎI 2: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4FBD-0FC9-BEE2-8FF9-7A432774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Chọn 3 đặc trưng của các thiết bị trong hệ thống IoT?</a:t>
            </a:r>
          </a:p>
          <a:p>
            <a:pPr marL="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2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Times New Roman</vt:lpstr>
      <vt:lpstr>Office Theme</vt:lpstr>
      <vt:lpstr>CÂU HỎI 1:</vt:lpstr>
      <vt:lpstr>CÂU HỎI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CÂU HỎI 1:</dc:title>
  <dc:creator>Công Nguyễn Chí</dc:creator>
  <cp:lastModifiedBy>Công Nguyễn</cp:lastModifiedBy>
  <cp:revision>4</cp:revision>
  <dcterms:created xsi:type="dcterms:W3CDTF">2023-06-13T15:54:04Z</dcterms:created>
  <dcterms:modified xsi:type="dcterms:W3CDTF">2023-06-22T12:26:11Z</dcterms:modified>
</cp:coreProperties>
</file>