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66" r:id="rId4"/>
    <p:sldId id="267" r:id="rId5"/>
    <p:sldId id="273" r:id="rId6"/>
    <p:sldId id="268" r:id="rId7"/>
    <p:sldId id="269" r:id="rId8"/>
    <p:sldId id="265" r:id="rId9"/>
    <p:sldId id="277" r:id="rId10"/>
    <p:sldId id="264" r:id="rId11"/>
    <p:sldId id="276" r:id="rId12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2B"/>
    <a:srgbClr val="FE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6711"/>
  </p:normalViewPr>
  <p:slideViewPr>
    <p:cSldViewPr snapToGrid="0" snapToObjects="1">
      <p:cViewPr varScale="1">
        <p:scale>
          <a:sx n="113" d="100"/>
          <a:sy n="113" d="100"/>
        </p:scale>
        <p:origin x="214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464BC-5DFD-A44F-97C4-C292B04EAAB8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E5252-36F7-394C-9786-AF7F8A394DA1}">
      <dgm:prSet phldrT="[Text]"/>
      <dgm:spPr/>
      <dgm:t>
        <a:bodyPr/>
        <a:lstStyle/>
        <a:p>
          <a:r>
            <a:rPr lang="en-US" dirty="0"/>
            <a:t>Designing</a:t>
          </a:r>
        </a:p>
      </dgm:t>
    </dgm:pt>
    <dgm:pt modelId="{EAEB42EC-FE2A-6645-B1CF-8A782837E2DA}" type="parTrans" cxnId="{7AF49585-CE8F-C244-94BD-8229D1434C3E}">
      <dgm:prSet/>
      <dgm:spPr/>
      <dgm:t>
        <a:bodyPr/>
        <a:lstStyle/>
        <a:p>
          <a:endParaRPr lang="en-US"/>
        </a:p>
      </dgm:t>
    </dgm:pt>
    <dgm:pt modelId="{6C35F4B8-16A1-C649-8423-CD4E93DB6E4D}" type="sibTrans" cxnId="{7AF49585-CE8F-C244-94BD-8229D1434C3E}">
      <dgm:prSet/>
      <dgm:spPr/>
      <dgm:t>
        <a:bodyPr/>
        <a:lstStyle/>
        <a:p>
          <a:endParaRPr lang="en-US"/>
        </a:p>
      </dgm:t>
    </dgm:pt>
    <dgm:pt modelId="{A6D835D3-C196-744D-9861-776D094DA8F8}">
      <dgm:prSet phldrT="[Text]"/>
      <dgm:spPr/>
      <dgm:t>
        <a:bodyPr/>
        <a:lstStyle/>
        <a:p>
          <a:r>
            <a:rPr lang="en-US" dirty="0"/>
            <a:t>Ideation</a:t>
          </a:r>
        </a:p>
      </dgm:t>
    </dgm:pt>
    <dgm:pt modelId="{F409CA5D-C403-3745-8CC2-A450C44A5120}" type="parTrans" cxnId="{2CDE409C-90D1-E045-AAC1-9351504FC9F8}">
      <dgm:prSet/>
      <dgm:spPr/>
      <dgm:t>
        <a:bodyPr/>
        <a:lstStyle/>
        <a:p>
          <a:endParaRPr lang="en-US"/>
        </a:p>
      </dgm:t>
    </dgm:pt>
    <dgm:pt modelId="{9953405C-38A3-8D4A-8621-20BA0352E2B0}" type="sibTrans" cxnId="{2CDE409C-90D1-E045-AAC1-9351504FC9F8}">
      <dgm:prSet/>
      <dgm:spPr/>
      <dgm:t>
        <a:bodyPr/>
        <a:lstStyle/>
        <a:p>
          <a:endParaRPr lang="en-US"/>
        </a:p>
      </dgm:t>
    </dgm:pt>
    <dgm:pt modelId="{434D29BC-908F-1645-A224-4829CDF9DF73}">
      <dgm:prSet phldrT="[Text]"/>
      <dgm:spPr/>
      <dgm:t>
        <a:bodyPr/>
        <a:lstStyle/>
        <a:p>
          <a:r>
            <a:rPr lang="en-US" dirty="0"/>
            <a:t>Interface design</a:t>
          </a:r>
        </a:p>
      </dgm:t>
    </dgm:pt>
    <dgm:pt modelId="{B5CDF631-08DC-9445-88B7-EB2F6B41E337}" type="parTrans" cxnId="{C432E714-6DF0-F64E-9058-B7ED4E0B7773}">
      <dgm:prSet/>
      <dgm:spPr/>
      <dgm:t>
        <a:bodyPr/>
        <a:lstStyle/>
        <a:p>
          <a:endParaRPr lang="en-US"/>
        </a:p>
      </dgm:t>
    </dgm:pt>
    <dgm:pt modelId="{37DB38AD-497D-C743-8232-C02CA178D882}" type="sibTrans" cxnId="{C432E714-6DF0-F64E-9058-B7ED4E0B7773}">
      <dgm:prSet/>
      <dgm:spPr/>
      <dgm:t>
        <a:bodyPr/>
        <a:lstStyle/>
        <a:p>
          <a:endParaRPr lang="en-US"/>
        </a:p>
      </dgm:t>
    </dgm:pt>
    <dgm:pt modelId="{E595BDD5-CE23-AC4C-97B9-0027860E5932}">
      <dgm:prSet phldrT="[Text]"/>
      <dgm:spPr/>
      <dgm:t>
        <a:bodyPr/>
        <a:lstStyle/>
        <a:p>
          <a:r>
            <a:rPr lang="en-US" dirty="0"/>
            <a:t>Evaluating</a:t>
          </a:r>
        </a:p>
      </dgm:t>
    </dgm:pt>
    <dgm:pt modelId="{CC0E7A9D-59E2-DC4F-A4B7-E8F2F003BC22}" type="parTrans" cxnId="{425B89C7-BBF8-0049-A8CD-FB81B58F5B35}">
      <dgm:prSet/>
      <dgm:spPr/>
      <dgm:t>
        <a:bodyPr/>
        <a:lstStyle/>
        <a:p>
          <a:endParaRPr lang="en-US"/>
        </a:p>
      </dgm:t>
    </dgm:pt>
    <dgm:pt modelId="{0D4EE23D-A906-B645-8C11-59724BBD964E}" type="sibTrans" cxnId="{425B89C7-BBF8-0049-A8CD-FB81B58F5B35}">
      <dgm:prSet/>
      <dgm:spPr/>
      <dgm:t>
        <a:bodyPr/>
        <a:lstStyle/>
        <a:p>
          <a:endParaRPr lang="en-US"/>
        </a:p>
      </dgm:t>
    </dgm:pt>
    <dgm:pt modelId="{D533A1CB-3273-774F-B19C-314DACDE4DDB}">
      <dgm:prSet phldrT="[Text]"/>
      <dgm:spPr/>
      <dgm:t>
        <a:bodyPr/>
        <a:lstStyle/>
        <a:p>
          <a:r>
            <a:rPr lang="en-US" dirty="0"/>
            <a:t>Cognitive Walkthrough</a:t>
          </a:r>
        </a:p>
      </dgm:t>
    </dgm:pt>
    <dgm:pt modelId="{3CC65FD5-23F4-0F41-9338-9D7B9985AF92}" type="parTrans" cxnId="{DE3BBF3C-9C52-F343-8459-B282EE166B8F}">
      <dgm:prSet/>
      <dgm:spPr/>
      <dgm:t>
        <a:bodyPr/>
        <a:lstStyle/>
        <a:p>
          <a:endParaRPr lang="en-US"/>
        </a:p>
      </dgm:t>
    </dgm:pt>
    <dgm:pt modelId="{075C1E77-F9F6-BE4E-9409-A00E231F22EF}" type="sibTrans" cxnId="{DE3BBF3C-9C52-F343-8459-B282EE166B8F}">
      <dgm:prSet/>
      <dgm:spPr/>
      <dgm:t>
        <a:bodyPr/>
        <a:lstStyle/>
        <a:p>
          <a:endParaRPr lang="en-US"/>
        </a:p>
      </dgm:t>
    </dgm:pt>
    <dgm:pt modelId="{14F12096-CFA3-204E-8BE9-4F0D294CFFD3}">
      <dgm:prSet/>
      <dgm:spPr/>
      <dgm:t>
        <a:bodyPr/>
        <a:lstStyle/>
        <a:p>
          <a:r>
            <a:rPr lang="en-US" dirty="0"/>
            <a:t>Prototyping</a:t>
          </a:r>
        </a:p>
      </dgm:t>
    </dgm:pt>
    <dgm:pt modelId="{F8DBECC6-5516-6546-BB29-3921B155A892}" type="parTrans" cxnId="{A2000367-6F94-CD40-B1DA-039D1D3C8879}">
      <dgm:prSet/>
      <dgm:spPr/>
      <dgm:t>
        <a:bodyPr/>
        <a:lstStyle/>
        <a:p>
          <a:endParaRPr lang="en-US"/>
        </a:p>
      </dgm:t>
    </dgm:pt>
    <dgm:pt modelId="{0411978F-D1D2-3F42-B579-B33EC035226B}" type="sibTrans" cxnId="{A2000367-6F94-CD40-B1DA-039D1D3C8879}">
      <dgm:prSet/>
      <dgm:spPr/>
      <dgm:t>
        <a:bodyPr/>
        <a:lstStyle/>
        <a:p>
          <a:endParaRPr lang="en-US"/>
        </a:p>
      </dgm:t>
    </dgm:pt>
    <dgm:pt modelId="{4DC748AC-7DEF-4940-B2F9-4669FF1E3A63}">
      <dgm:prSet/>
      <dgm:spPr/>
      <dgm:t>
        <a:bodyPr/>
        <a:lstStyle/>
        <a:p>
          <a:r>
            <a:rPr lang="en-US" dirty="0"/>
            <a:t>Implementing</a:t>
          </a:r>
        </a:p>
      </dgm:t>
    </dgm:pt>
    <dgm:pt modelId="{3B26981B-9FDA-DC4F-846B-9E0A721E9B24}" type="parTrans" cxnId="{FA47DFEC-C621-4341-BBD1-FE4BA1856C5B}">
      <dgm:prSet/>
      <dgm:spPr/>
      <dgm:t>
        <a:bodyPr/>
        <a:lstStyle/>
        <a:p>
          <a:endParaRPr lang="en-US"/>
        </a:p>
      </dgm:t>
    </dgm:pt>
    <dgm:pt modelId="{DE138DDE-0797-604A-8FA5-504D189E833F}" type="sibTrans" cxnId="{FA47DFEC-C621-4341-BBD1-FE4BA1856C5B}">
      <dgm:prSet/>
      <dgm:spPr/>
      <dgm:t>
        <a:bodyPr/>
        <a:lstStyle/>
        <a:p>
          <a:endParaRPr lang="en-US"/>
        </a:p>
      </dgm:t>
    </dgm:pt>
    <dgm:pt modelId="{6F82F42E-FDA4-3448-B826-73E2F4400987}">
      <dgm:prSet/>
      <dgm:spPr/>
      <dgm:t>
        <a:bodyPr/>
        <a:lstStyle/>
        <a:p>
          <a:r>
            <a:rPr lang="en-US" dirty="0"/>
            <a:t>Low/medium fidelity</a:t>
          </a:r>
        </a:p>
      </dgm:t>
    </dgm:pt>
    <dgm:pt modelId="{A112F8AE-6C76-024B-821E-8E96D90E189A}" type="parTrans" cxnId="{EEA69E9A-5A47-0845-BB8E-330747345977}">
      <dgm:prSet/>
      <dgm:spPr/>
      <dgm:t>
        <a:bodyPr/>
        <a:lstStyle/>
        <a:p>
          <a:endParaRPr lang="en-US"/>
        </a:p>
      </dgm:t>
    </dgm:pt>
    <dgm:pt modelId="{83ECF6CF-2A9C-284E-991E-D433DC55F71D}" type="sibTrans" cxnId="{EEA69E9A-5A47-0845-BB8E-330747345977}">
      <dgm:prSet/>
      <dgm:spPr/>
      <dgm:t>
        <a:bodyPr/>
        <a:lstStyle/>
        <a:p>
          <a:endParaRPr lang="en-US"/>
        </a:p>
      </dgm:t>
    </dgm:pt>
    <dgm:pt modelId="{AA9AF549-8D85-FE46-AE52-342A1CCF7DE2}">
      <dgm:prSet/>
      <dgm:spPr/>
      <dgm:t>
        <a:bodyPr/>
        <a:lstStyle/>
        <a:p>
          <a:r>
            <a:rPr lang="en-US" dirty="0"/>
            <a:t>Back end (NodeJS/MongoDB)</a:t>
          </a:r>
        </a:p>
      </dgm:t>
    </dgm:pt>
    <dgm:pt modelId="{F20AAD90-3569-A445-8AE1-2660E073C01E}" type="parTrans" cxnId="{B535BC5D-D482-7848-8D83-7CE0B89B65BB}">
      <dgm:prSet/>
      <dgm:spPr/>
      <dgm:t>
        <a:bodyPr/>
        <a:lstStyle/>
        <a:p>
          <a:endParaRPr lang="en-US"/>
        </a:p>
      </dgm:t>
    </dgm:pt>
    <dgm:pt modelId="{A2ABAB9E-773F-0E49-A510-7048382ECC43}" type="sibTrans" cxnId="{B535BC5D-D482-7848-8D83-7CE0B89B65BB}">
      <dgm:prSet/>
      <dgm:spPr/>
      <dgm:t>
        <a:bodyPr/>
        <a:lstStyle/>
        <a:p>
          <a:endParaRPr lang="en-US"/>
        </a:p>
      </dgm:t>
    </dgm:pt>
    <dgm:pt modelId="{9126C76F-F84A-4743-8CB8-61FB987172EC}">
      <dgm:prSet/>
      <dgm:spPr/>
      <dgm:t>
        <a:bodyPr/>
        <a:lstStyle/>
        <a:p>
          <a:r>
            <a:rPr lang="en-US" dirty="0"/>
            <a:t>Front end (React Native)</a:t>
          </a:r>
        </a:p>
      </dgm:t>
    </dgm:pt>
    <dgm:pt modelId="{82554EE6-0CD3-804E-93A7-A7C9C22A91C3}" type="parTrans" cxnId="{35573ABA-15A0-FA41-8A0E-1F770BA6DD6B}">
      <dgm:prSet/>
      <dgm:spPr/>
      <dgm:t>
        <a:bodyPr/>
        <a:lstStyle/>
        <a:p>
          <a:endParaRPr lang="en-US"/>
        </a:p>
      </dgm:t>
    </dgm:pt>
    <dgm:pt modelId="{0E65DFB9-6420-9342-BFE8-1174BA649853}" type="sibTrans" cxnId="{35573ABA-15A0-FA41-8A0E-1F770BA6DD6B}">
      <dgm:prSet/>
      <dgm:spPr/>
      <dgm:t>
        <a:bodyPr/>
        <a:lstStyle/>
        <a:p>
          <a:endParaRPr lang="en-US"/>
        </a:p>
      </dgm:t>
    </dgm:pt>
    <dgm:pt modelId="{D2D525DD-CEDA-B447-80C5-A6BA38F3C2BD}">
      <dgm:prSet/>
      <dgm:spPr/>
      <dgm:t>
        <a:bodyPr/>
        <a:lstStyle/>
        <a:p>
          <a:r>
            <a:rPr lang="en-US" dirty="0" err="1"/>
            <a:t>Figma</a:t>
          </a:r>
          <a:endParaRPr lang="en-US" dirty="0"/>
        </a:p>
      </dgm:t>
    </dgm:pt>
    <dgm:pt modelId="{98D2EABA-47FD-FD4E-9C46-6BFA46F7D0A5}" type="parTrans" cxnId="{60D1A44B-97EC-324E-BEAE-03BF51C48AB4}">
      <dgm:prSet/>
      <dgm:spPr/>
      <dgm:t>
        <a:bodyPr/>
        <a:lstStyle/>
        <a:p>
          <a:endParaRPr lang="en-US"/>
        </a:p>
      </dgm:t>
    </dgm:pt>
    <dgm:pt modelId="{1DA8BA65-C81F-7444-BE66-E6631C2174B0}" type="sibTrans" cxnId="{60D1A44B-97EC-324E-BEAE-03BF51C48AB4}">
      <dgm:prSet/>
      <dgm:spPr/>
      <dgm:t>
        <a:bodyPr/>
        <a:lstStyle/>
        <a:p>
          <a:endParaRPr lang="en-US"/>
        </a:p>
      </dgm:t>
    </dgm:pt>
    <dgm:pt modelId="{7F9C5693-7E66-3B4E-96D2-64F5ACF84DD1}" type="pres">
      <dgm:prSet presAssocID="{80F464BC-5DFD-A44F-97C4-C292B04EAAB8}" presName="layout" presStyleCnt="0">
        <dgm:presLayoutVars>
          <dgm:chMax/>
          <dgm:chPref/>
          <dgm:dir/>
          <dgm:resizeHandles/>
        </dgm:presLayoutVars>
      </dgm:prSet>
      <dgm:spPr/>
    </dgm:pt>
    <dgm:pt modelId="{8E4D4337-03AC-4341-B45C-E25877E216A4}" type="pres">
      <dgm:prSet presAssocID="{574E5252-36F7-394C-9786-AF7F8A394DA1}" presName="root" presStyleCnt="0">
        <dgm:presLayoutVars>
          <dgm:chMax/>
          <dgm:chPref/>
        </dgm:presLayoutVars>
      </dgm:prSet>
      <dgm:spPr/>
    </dgm:pt>
    <dgm:pt modelId="{C2F9ACE4-BD16-A64C-A8F9-AA70AC8000C7}" type="pres">
      <dgm:prSet presAssocID="{574E5252-36F7-394C-9786-AF7F8A394DA1}" presName="rootComposite" presStyleCnt="0">
        <dgm:presLayoutVars/>
      </dgm:prSet>
      <dgm:spPr/>
    </dgm:pt>
    <dgm:pt modelId="{91F592D4-9E3A-994D-881A-8006F1797161}" type="pres">
      <dgm:prSet presAssocID="{574E5252-36F7-394C-9786-AF7F8A394DA1}" presName="ParentAccent" presStyleLbl="alignNode1" presStyleIdx="0" presStyleCnt="4"/>
      <dgm:spPr/>
    </dgm:pt>
    <dgm:pt modelId="{56E2E9F2-C483-4741-8586-6970E571CB11}" type="pres">
      <dgm:prSet presAssocID="{574E5252-36F7-394C-9786-AF7F8A394DA1}" presName="ParentSmallAccent" presStyleLbl="fgAcc1" presStyleIdx="0" presStyleCnt="4"/>
      <dgm:spPr/>
    </dgm:pt>
    <dgm:pt modelId="{24450E8B-5B6A-8A47-A104-F339C5F451DA}" type="pres">
      <dgm:prSet presAssocID="{574E5252-36F7-394C-9786-AF7F8A394DA1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C5320A1D-DF91-7045-9078-6845C942FE5E}" type="pres">
      <dgm:prSet presAssocID="{574E5252-36F7-394C-9786-AF7F8A394DA1}" presName="childShape" presStyleCnt="0">
        <dgm:presLayoutVars>
          <dgm:chMax val="0"/>
          <dgm:chPref val="0"/>
        </dgm:presLayoutVars>
      </dgm:prSet>
      <dgm:spPr/>
    </dgm:pt>
    <dgm:pt modelId="{08F30B36-A330-E14A-B12F-6A501D0590F9}" type="pres">
      <dgm:prSet presAssocID="{A6D835D3-C196-744D-9861-776D094DA8F8}" presName="childComposite" presStyleCnt="0">
        <dgm:presLayoutVars>
          <dgm:chMax val="0"/>
          <dgm:chPref val="0"/>
        </dgm:presLayoutVars>
      </dgm:prSet>
      <dgm:spPr/>
    </dgm:pt>
    <dgm:pt modelId="{70F17E90-070F-C348-8026-52BE8BE358BB}" type="pres">
      <dgm:prSet presAssocID="{A6D835D3-C196-744D-9861-776D094DA8F8}" presName="ChildAccent" presStyleLbl="solidFgAcc1" presStyleIdx="0" presStyleCnt="7"/>
      <dgm:spPr/>
    </dgm:pt>
    <dgm:pt modelId="{BACE8F2D-E111-D747-94F1-E5076B0F947A}" type="pres">
      <dgm:prSet presAssocID="{A6D835D3-C196-744D-9861-776D094DA8F8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87B641E2-3740-914F-B719-8ACC91F3BED4}" type="pres">
      <dgm:prSet presAssocID="{434D29BC-908F-1645-A224-4829CDF9DF73}" presName="childComposite" presStyleCnt="0">
        <dgm:presLayoutVars>
          <dgm:chMax val="0"/>
          <dgm:chPref val="0"/>
        </dgm:presLayoutVars>
      </dgm:prSet>
      <dgm:spPr/>
    </dgm:pt>
    <dgm:pt modelId="{AA333D1C-F21D-DE43-9A9E-7BCBF8237F40}" type="pres">
      <dgm:prSet presAssocID="{434D29BC-908F-1645-A224-4829CDF9DF73}" presName="ChildAccent" presStyleLbl="solidFgAcc1" presStyleIdx="1" presStyleCnt="7"/>
      <dgm:spPr/>
    </dgm:pt>
    <dgm:pt modelId="{6316F192-7CA2-DD46-A05C-015CB26F2B21}" type="pres">
      <dgm:prSet presAssocID="{434D29BC-908F-1645-A224-4829CDF9DF73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7E62DFCD-88F5-864B-91FE-23757175DEC8}" type="pres">
      <dgm:prSet presAssocID="{14F12096-CFA3-204E-8BE9-4F0D294CFFD3}" presName="root" presStyleCnt="0">
        <dgm:presLayoutVars>
          <dgm:chMax/>
          <dgm:chPref/>
        </dgm:presLayoutVars>
      </dgm:prSet>
      <dgm:spPr/>
    </dgm:pt>
    <dgm:pt modelId="{CB69E050-A955-124E-9737-BC7495F2BDF3}" type="pres">
      <dgm:prSet presAssocID="{14F12096-CFA3-204E-8BE9-4F0D294CFFD3}" presName="rootComposite" presStyleCnt="0">
        <dgm:presLayoutVars/>
      </dgm:prSet>
      <dgm:spPr/>
    </dgm:pt>
    <dgm:pt modelId="{25F1A0B0-1F1D-7748-AED0-8E18F70BC94A}" type="pres">
      <dgm:prSet presAssocID="{14F12096-CFA3-204E-8BE9-4F0D294CFFD3}" presName="ParentAccent" presStyleLbl="alignNode1" presStyleIdx="1" presStyleCnt="4"/>
      <dgm:spPr/>
    </dgm:pt>
    <dgm:pt modelId="{EB4F9710-95C3-1A4C-ACD6-58CC40420032}" type="pres">
      <dgm:prSet presAssocID="{14F12096-CFA3-204E-8BE9-4F0D294CFFD3}" presName="ParentSmallAccent" presStyleLbl="fgAcc1" presStyleIdx="1" presStyleCnt="4"/>
      <dgm:spPr/>
    </dgm:pt>
    <dgm:pt modelId="{B050FDDB-3459-B44C-A648-93D3E5AFE82A}" type="pres">
      <dgm:prSet presAssocID="{14F12096-CFA3-204E-8BE9-4F0D294CFFD3}" presName="Parent" presStyleLbl="revTx" presStyleIdx="3" presStyleCnt="11">
        <dgm:presLayoutVars>
          <dgm:chMax/>
          <dgm:chPref val="4"/>
          <dgm:bulletEnabled val="1"/>
        </dgm:presLayoutVars>
      </dgm:prSet>
      <dgm:spPr/>
    </dgm:pt>
    <dgm:pt modelId="{DCB605B6-DB95-F54E-B9EC-6CB5267339FB}" type="pres">
      <dgm:prSet presAssocID="{14F12096-CFA3-204E-8BE9-4F0D294CFFD3}" presName="childShape" presStyleCnt="0">
        <dgm:presLayoutVars>
          <dgm:chMax val="0"/>
          <dgm:chPref val="0"/>
        </dgm:presLayoutVars>
      </dgm:prSet>
      <dgm:spPr/>
    </dgm:pt>
    <dgm:pt modelId="{1AE8858A-0B23-174D-AF76-A62734B6E81A}" type="pres">
      <dgm:prSet presAssocID="{6F82F42E-FDA4-3448-B826-73E2F4400987}" presName="childComposite" presStyleCnt="0">
        <dgm:presLayoutVars>
          <dgm:chMax val="0"/>
          <dgm:chPref val="0"/>
        </dgm:presLayoutVars>
      </dgm:prSet>
      <dgm:spPr/>
    </dgm:pt>
    <dgm:pt modelId="{3DC67EE3-F24B-8243-9434-7519B7D305C7}" type="pres">
      <dgm:prSet presAssocID="{6F82F42E-FDA4-3448-B826-73E2F4400987}" presName="ChildAccent" presStyleLbl="solidFgAcc1" presStyleIdx="2" presStyleCnt="7"/>
      <dgm:spPr/>
    </dgm:pt>
    <dgm:pt modelId="{9B5BF9A5-40B6-734C-BADC-BA97F7D2F307}" type="pres">
      <dgm:prSet presAssocID="{6F82F42E-FDA4-3448-B826-73E2F4400987}" presName="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34996DFA-51B0-AF4C-BA10-FD5FCC830BBE}" type="pres">
      <dgm:prSet presAssocID="{D2D525DD-CEDA-B447-80C5-A6BA38F3C2BD}" presName="childComposite" presStyleCnt="0">
        <dgm:presLayoutVars>
          <dgm:chMax val="0"/>
          <dgm:chPref val="0"/>
        </dgm:presLayoutVars>
      </dgm:prSet>
      <dgm:spPr/>
    </dgm:pt>
    <dgm:pt modelId="{A4FA3B27-B2A1-1D41-9817-1E62CF6C2479}" type="pres">
      <dgm:prSet presAssocID="{D2D525DD-CEDA-B447-80C5-A6BA38F3C2BD}" presName="ChildAccent" presStyleLbl="solidFgAcc1" presStyleIdx="3" presStyleCnt="7"/>
      <dgm:spPr/>
    </dgm:pt>
    <dgm:pt modelId="{B57E0FC3-D0D7-AB46-B994-7982091AE6DD}" type="pres">
      <dgm:prSet presAssocID="{D2D525DD-CEDA-B447-80C5-A6BA38F3C2BD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EEF10664-7BD7-DF4A-83C8-19B8D5545E0F}" type="pres">
      <dgm:prSet presAssocID="{4DC748AC-7DEF-4940-B2F9-4669FF1E3A63}" presName="root" presStyleCnt="0">
        <dgm:presLayoutVars>
          <dgm:chMax/>
          <dgm:chPref/>
        </dgm:presLayoutVars>
      </dgm:prSet>
      <dgm:spPr/>
    </dgm:pt>
    <dgm:pt modelId="{4A80C7DD-D063-B643-BC4D-2BBCCC323DC5}" type="pres">
      <dgm:prSet presAssocID="{4DC748AC-7DEF-4940-B2F9-4669FF1E3A63}" presName="rootComposite" presStyleCnt="0">
        <dgm:presLayoutVars/>
      </dgm:prSet>
      <dgm:spPr/>
    </dgm:pt>
    <dgm:pt modelId="{6BB427F1-74A3-EE4B-8E22-1608563C9F3B}" type="pres">
      <dgm:prSet presAssocID="{4DC748AC-7DEF-4940-B2F9-4669FF1E3A63}" presName="ParentAccent" presStyleLbl="alignNode1" presStyleIdx="2" presStyleCnt="4"/>
      <dgm:spPr/>
    </dgm:pt>
    <dgm:pt modelId="{2CDE3418-777B-ED4F-8216-352211A1FACD}" type="pres">
      <dgm:prSet presAssocID="{4DC748AC-7DEF-4940-B2F9-4669FF1E3A63}" presName="ParentSmallAccent" presStyleLbl="fgAcc1" presStyleIdx="2" presStyleCnt="4"/>
      <dgm:spPr/>
    </dgm:pt>
    <dgm:pt modelId="{AE72ED42-E47D-8542-987F-7779B59C93E8}" type="pres">
      <dgm:prSet presAssocID="{4DC748AC-7DEF-4940-B2F9-4669FF1E3A63}" presName="Parent" presStyleLbl="revTx" presStyleIdx="6" presStyleCnt="11">
        <dgm:presLayoutVars>
          <dgm:chMax/>
          <dgm:chPref val="4"/>
          <dgm:bulletEnabled val="1"/>
        </dgm:presLayoutVars>
      </dgm:prSet>
      <dgm:spPr/>
    </dgm:pt>
    <dgm:pt modelId="{1A201330-EB2E-CD4E-AB8C-A92D968572D9}" type="pres">
      <dgm:prSet presAssocID="{4DC748AC-7DEF-4940-B2F9-4669FF1E3A63}" presName="childShape" presStyleCnt="0">
        <dgm:presLayoutVars>
          <dgm:chMax val="0"/>
          <dgm:chPref val="0"/>
        </dgm:presLayoutVars>
      </dgm:prSet>
      <dgm:spPr/>
    </dgm:pt>
    <dgm:pt modelId="{42585664-1811-B94B-9A71-DD07DF3D53DE}" type="pres">
      <dgm:prSet presAssocID="{AA9AF549-8D85-FE46-AE52-342A1CCF7DE2}" presName="childComposite" presStyleCnt="0">
        <dgm:presLayoutVars>
          <dgm:chMax val="0"/>
          <dgm:chPref val="0"/>
        </dgm:presLayoutVars>
      </dgm:prSet>
      <dgm:spPr/>
    </dgm:pt>
    <dgm:pt modelId="{8C56590D-C65D-7448-B3AA-D5345505D420}" type="pres">
      <dgm:prSet presAssocID="{AA9AF549-8D85-FE46-AE52-342A1CCF7DE2}" presName="ChildAccent" presStyleLbl="solidFgAcc1" presStyleIdx="4" presStyleCnt="7"/>
      <dgm:spPr/>
    </dgm:pt>
    <dgm:pt modelId="{19461584-3EF7-E347-8A34-0F4E8F6CDD67}" type="pres">
      <dgm:prSet presAssocID="{AA9AF549-8D85-FE46-AE52-342A1CCF7DE2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49A3E85-5346-CD4D-B7B4-48DCA933B10A}" type="pres">
      <dgm:prSet presAssocID="{9126C76F-F84A-4743-8CB8-61FB987172EC}" presName="childComposite" presStyleCnt="0">
        <dgm:presLayoutVars>
          <dgm:chMax val="0"/>
          <dgm:chPref val="0"/>
        </dgm:presLayoutVars>
      </dgm:prSet>
      <dgm:spPr/>
    </dgm:pt>
    <dgm:pt modelId="{EEDB3654-D54E-9A4E-B716-1B2ED5D86D07}" type="pres">
      <dgm:prSet presAssocID="{9126C76F-F84A-4743-8CB8-61FB987172EC}" presName="ChildAccent" presStyleLbl="solidFgAcc1" presStyleIdx="5" presStyleCnt="7"/>
      <dgm:spPr/>
    </dgm:pt>
    <dgm:pt modelId="{42CCAA8E-6360-E943-9B61-70263D352B42}" type="pres">
      <dgm:prSet presAssocID="{9126C76F-F84A-4743-8CB8-61FB987172EC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3F9527A4-4DD8-B648-97CC-DEDE478AED09}" type="pres">
      <dgm:prSet presAssocID="{E595BDD5-CE23-AC4C-97B9-0027860E5932}" presName="root" presStyleCnt="0">
        <dgm:presLayoutVars>
          <dgm:chMax/>
          <dgm:chPref/>
        </dgm:presLayoutVars>
      </dgm:prSet>
      <dgm:spPr/>
    </dgm:pt>
    <dgm:pt modelId="{37ACF2C1-5A4C-B64A-B686-A07A538496E2}" type="pres">
      <dgm:prSet presAssocID="{E595BDD5-CE23-AC4C-97B9-0027860E5932}" presName="rootComposite" presStyleCnt="0">
        <dgm:presLayoutVars/>
      </dgm:prSet>
      <dgm:spPr/>
    </dgm:pt>
    <dgm:pt modelId="{69720502-ACD5-704E-A73C-176EDF81217C}" type="pres">
      <dgm:prSet presAssocID="{E595BDD5-CE23-AC4C-97B9-0027860E5932}" presName="ParentAccent" presStyleLbl="alignNode1" presStyleIdx="3" presStyleCnt="4"/>
      <dgm:spPr/>
    </dgm:pt>
    <dgm:pt modelId="{F6D20EED-C055-1444-8E6A-671B474CAEB1}" type="pres">
      <dgm:prSet presAssocID="{E595BDD5-CE23-AC4C-97B9-0027860E5932}" presName="ParentSmallAccent" presStyleLbl="fgAcc1" presStyleIdx="3" presStyleCnt="4"/>
      <dgm:spPr/>
    </dgm:pt>
    <dgm:pt modelId="{74F91006-1B39-A14D-A8A0-8C0B3519A82C}" type="pres">
      <dgm:prSet presAssocID="{E595BDD5-CE23-AC4C-97B9-0027860E5932}" presName="Parent" presStyleLbl="revTx" presStyleIdx="9" presStyleCnt="11">
        <dgm:presLayoutVars>
          <dgm:chMax/>
          <dgm:chPref val="4"/>
          <dgm:bulletEnabled val="1"/>
        </dgm:presLayoutVars>
      </dgm:prSet>
      <dgm:spPr/>
    </dgm:pt>
    <dgm:pt modelId="{0A0BF0FA-8369-8942-ADB0-42B1D38F4DC9}" type="pres">
      <dgm:prSet presAssocID="{E595BDD5-CE23-AC4C-97B9-0027860E5932}" presName="childShape" presStyleCnt="0">
        <dgm:presLayoutVars>
          <dgm:chMax val="0"/>
          <dgm:chPref val="0"/>
        </dgm:presLayoutVars>
      </dgm:prSet>
      <dgm:spPr/>
    </dgm:pt>
    <dgm:pt modelId="{5617333A-84A7-3047-AA4E-330C8BAE21DB}" type="pres">
      <dgm:prSet presAssocID="{D533A1CB-3273-774F-B19C-314DACDE4DDB}" presName="childComposite" presStyleCnt="0">
        <dgm:presLayoutVars>
          <dgm:chMax val="0"/>
          <dgm:chPref val="0"/>
        </dgm:presLayoutVars>
      </dgm:prSet>
      <dgm:spPr/>
    </dgm:pt>
    <dgm:pt modelId="{F41F5BC0-235B-744F-A537-671BA00F7C65}" type="pres">
      <dgm:prSet presAssocID="{D533A1CB-3273-774F-B19C-314DACDE4DDB}" presName="ChildAccent" presStyleLbl="solidFgAcc1" presStyleIdx="6" presStyleCnt="7"/>
      <dgm:spPr/>
    </dgm:pt>
    <dgm:pt modelId="{895AE719-943B-CC43-BC24-DE6051A29245}" type="pres">
      <dgm:prSet presAssocID="{D533A1CB-3273-774F-B19C-314DACDE4DDB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C432E714-6DF0-F64E-9058-B7ED4E0B7773}" srcId="{574E5252-36F7-394C-9786-AF7F8A394DA1}" destId="{434D29BC-908F-1645-A224-4829CDF9DF73}" srcOrd="1" destOrd="0" parTransId="{B5CDF631-08DC-9445-88B7-EB2F6B41E337}" sibTransId="{37DB38AD-497D-C743-8232-C02CA178D882}"/>
    <dgm:cxn modelId="{4337601E-8BA7-FF43-A71E-5509BA5A0DBF}" type="presOf" srcId="{6F82F42E-FDA4-3448-B826-73E2F4400987}" destId="{9B5BF9A5-40B6-734C-BADC-BA97F7D2F307}" srcOrd="0" destOrd="0" presId="urn:microsoft.com/office/officeart/2008/layout/SquareAccentList"/>
    <dgm:cxn modelId="{DE3BBF3C-9C52-F343-8459-B282EE166B8F}" srcId="{E595BDD5-CE23-AC4C-97B9-0027860E5932}" destId="{D533A1CB-3273-774F-B19C-314DACDE4DDB}" srcOrd="0" destOrd="0" parTransId="{3CC65FD5-23F4-0F41-9338-9D7B9985AF92}" sibTransId="{075C1E77-F9F6-BE4E-9409-A00E231F22EF}"/>
    <dgm:cxn modelId="{60D1A44B-97EC-324E-BEAE-03BF51C48AB4}" srcId="{14F12096-CFA3-204E-8BE9-4F0D294CFFD3}" destId="{D2D525DD-CEDA-B447-80C5-A6BA38F3C2BD}" srcOrd="1" destOrd="0" parTransId="{98D2EABA-47FD-FD4E-9C46-6BFA46F7D0A5}" sibTransId="{1DA8BA65-C81F-7444-BE66-E6631C2174B0}"/>
    <dgm:cxn modelId="{8A501251-5DFE-CE44-8CC2-102CAF2EE4D7}" type="presOf" srcId="{D2D525DD-CEDA-B447-80C5-A6BA38F3C2BD}" destId="{B57E0FC3-D0D7-AB46-B994-7982091AE6DD}" srcOrd="0" destOrd="0" presId="urn:microsoft.com/office/officeart/2008/layout/SquareAccentList"/>
    <dgm:cxn modelId="{F7FB5F56-F800-ED40-A52E-17D22D1C2DE8}" type="presOf" srcId="{D533A1CB-3273-774F-B19C-314DACDE4DDB}" destId="{895AE719-943B-CC43-BC24-DE6051A29245}" srcOrd="0" destOrd="0" presId="urn:microsoft.com/office/officeart/2008/layout/SquareAccentList"/>
    <dgm:cxn modelId="{B535BC5D-D482-7848-8D83-7CE0B89B65BB}" srcId="{4DC748AC-7DEF-4940-B2F9-4669FF1E3A63}" destId="{AA9AF549-8D85-FE46-AE52-342A1CCF7DE2}" srcOrd="0" destOrd="0" parTransId="{F20AAD90-3569-A445-8AE1-2660E073C01E}" sibTransId="{A2ABAB9E-773F-0E49-A510-7048382ECC43}"/>
    <dgm:cxn modelId="{A2000367-6F94-CD40-B1DA-039D1D3C8879}" srcId="{80F464BC-5DFD-A44F-97C4-C292B04EAAB8}" destId="{14F12096-CFA3-204E-8BE9-4F0D294CFFD3}" srcOrd="1" destOrd="0" parTransId="{F8DBECC6-5516-6546-BB29-3921B155A892}" sibTransId="{0411978F-D1D2-3F42-B579-B33EC035226B}"/>
    <dgm:cxn modelId="{48A29E84-1E7C-6F48-8028-C4E0605C100E}" type="presOf" srcId="{AA9AF549-8D85-FE46-AE52-342A1CCF7DE2}" destId="{19461584-3EF7-E347-8A34-0F4E8F6CDD67}" srcOrd="0" destOrd="0" presId="urn:microsoft.com/office/officeart/2008/layout/SquareAccentList"/>
    <dgm:cxn modelId="{7AF49585-CE8F-C244-94BD-8229D1434C3E}" srcId="{80F464BC-5DFD-A44F-97C4-C292B04EAAB8}" destId="{574E5252-36F7-394C-9786-AF7F8A394DA1}" srcOrd="0" destOrd="0" parTransId="{EAEB42EC-FE2A-6645-B1CF-8A782837E2DA}" sibTransId="{6C35F4B8-16A1-C649-8423-CD4E93DB6E4D}"/>
    <dgm:cxn modelId="{6D95668A-B25E-8A4C-BC10-AD3DC36FBD49}" type="presOf" srcId="{A6D835D3-C196-744D-9861-776D094DA8F8}" destId="{BACE8F2D-E111-D747-94F1-E5076B0F947A}" srcOrd="0" destOrd="0" presId="urn:microsoft.com/office/officeart/2008/layout/SquareAccentList"/>
    <dgm:cxn modelId="{B37EAA92-E4CE-984B-BED8-F35E607A8CF5}" type="presOf" srcId="{80F464BC-5DFD-A44F-97C4-C292B04EAAB8}" destId="{7F9C5693-7E66-3B4E-96D2-64F5ACF84DD1}" srcOrd="0" destOrd="0" presId="urn:microsoft.com/office/officeart/2008/layout/SquareAccentList"/>
    <dgm:cxn modelId="{EEA69E9A-5A47-0845-BB8E-330747345977}" srcId="{14F12096-CFA3-204E-8BE9-4F0D294CFFD3}" destId="{6F82F42E-FDA4-3448-B826-73E2F4400987}" srcOrd="0" destOrd="0" parTransId="{A112F8AE-6C76-024B-821E-8E96D90E189A}" sibTransId="{83ECF6CF-2A9C-284E-991E-D433DC55F71D}"/>
    <dgm:cxn modelId="{181C4A9B-94D1-0F42-A996-0BAF93F3E15F}" type="presOf" srcId="{574E5252-36F7-394C-9786-AF7F8A394DA1}" destId="{24450E8B-5B6A-8A47-A104-F339C5F451DA}" srcOrd="0" destOrd="0" presId="urn:microsoft.com/office/officeart/2008/layout/SquareAccentList"/>
    <dgm:cxn modelId="{2CDE409C-90D1-E045-AAC1-9351504FC9F8}" srcId="{574E5252-36F7-394C-9786-AF7F8A394DA1}" destId="{A6D835D3-C196-744D-9861-776D094DA8F8}" srcOrd="0" destOrd="0" parTransId="{F409CA5D-C403-3745-8CC2-A450C44A5120}" sibTransId="{9953405C-38A3-8D4A-8621-20BA0352E2B0}"/>
    <dgm:cxn modelId="{B38369A5-BBED-1843-A7A4-A83902A336C3}" type="presOf" srcId="{4DC748AC-7DEF-4940-B2F9-4669FF1E3A63}" destId="{AE72ED42-E47D-8542-987F-7779B59C93E8}" srcOrd="0" destOrd="0" presId="urn:microsoft.com/office/officeart/2008/layout/SquareAccentList"/>
    <dgm:cxn modelId="{35573ABA-15A0-FA41-8A0E-1F770BA6DD6B}" srcId="{4DC748AC-7DEF-4940-B2F9-4669FF1E3A63}" destId="{9126C76F-F84A-4743-8CB8-61FB987172EC}" srcOrd="1" destOrd="0" parTransId="{82554EE6-0CD3-804E-93A7-A7C9C22A91C3}" sibTransId="{0E65DFB9-6420-9342-BFE8-1174BA649853}"/>
    <dgm:cxn modelId="{425B89C7-BBF8-0049-A8CD-FB81B58F5B35}" srcId="{80F464BC-5DFD-A44F-97C4-C292B04EAAB8}" destId="{E595BDD5-CE23-AC4C-97B9-0027860E5932}" srcOrd="3" destOrd="0" parTransId="{CC0E7A9D-59E2-DC4F-A4B7-E8F2F003BC22}" sibTransId="{0D4EE23D-A906-B645-8C11-59724BBD964E}"/>
    <dgm:cxn modelId="{DA4ED8C8-52C9-874E-99E5-7EDA546A4ADC}" type="presOf" srcId="{14F12096-CFA3-204E-8BE9-4F0D294CFFD3}" destId="{B050FDDB-3459-B44C-A648-93D3E5AFE82A}" srcOrd="0" destOrd="0" presId="urn:microsoft.com/office/officeart/2008/layout/SquareAccentList"/>
    <dgm:cxn modelId="{E3F267D5-223D-054A-8EC0-C1A2D345A098}" type="presOf" srcId="{E595BDD5-CE23-AC4C-97B9-0027860E5932}" destId="{74F91006-1B39-A14D-A8A0-8C0B3519A82C}" srcOrd="0" destOrd="0" presId="urn:microsoft.com/office/officeart/2008/layout/SquareAccentList"/>
    <dgm:cxn modelId="{439470E5-B897-4745-831D-B0FC1A40330F}" type="presOf" srcId="{9126C76F-F84A-4743-8CB8-61FB987172EC}" destId="{42CCAA8E-6360-E943-9B61-70263D352B42}" srcOrd="0" destOrd="0" presId="urn:microsoft.com/office/officeart/2008/layout/SquareAccentList"/>
    <dgm:cxn modelId="{FA47DFEC-C621-4341-BBD1-FE4BA1856C5B}" srcId="{80F464BC-5DFD-A44F-97C4-C292B04EAAB8}" destId="{4DC748AC-7DEF-4940-B2F9-4669FF1E3A63}" srcOrd="2" destOrd="0" parTransId="{3B26981B-9FDA-DC4F-846B-9E0A721E9B24}" sibTransId="{DE138DDE-0797-604A-8FA5-504D189E833F}"/>
    <dgm:cxn modelId="{0014B1F7-E8CE-9747-AF3C-A4704E2646BF}" type="presOf" srcId="{434D29BC-908F-1645-A224-4829CDF9DF73}" destId="{6316F192-7CA2-DD46-A05C-015CB26F2B21}" srcOrd="0" destOrd="0" presId="urn:microsoft.com/office/officeart/2008/layout/SquareAccentList"/>
    <dgm:cxn modelId="{2EEE523B-23B4-754D-A075-77C9CC87049D}" type="presParOf" srcId="{7F9C5693-7E66-3B4E-96D2-64F5ACF84DD1}" destId="{8E4D4337-03AC-4341-B45C-E25877E216A4}" srcOrd="0" destOrd="0" presId="urn:microsoft.com/office/officeart/2008/layout/SquareAccentList"/>
    <dgm:cxn modelId="{0B850570-3C3E-B04B-AC20-661C3D4BEB76}" type="presParOf" srcId="{8E4D4337-03AC-4341-B45C-E25877E216A4}" destId="{C2F9ACE4-BD16-A64C-A8F9-AA70AC8000C7}" srcOrd="0" destOrd="0" presId="urn:microsoft.com/office/officeart/2008/layout/SquareAccentList"/>
    <dgm:cxn modelId="{DBBBBC17-DBA5-CE4E-B560-21585AF01F1E}" type="presParOf" srcId="{C2F9ACE4-BD16-A64C-A8F9-AA70AC8000C7}" destId="{91F592D4-9E3A-994D-881A-8006F1797161}" srcOrd="0" destOrd="0" presId="urn:microsoft.com/office/officeart/2008/layout/SquareAccentList"/>
    <dgm:cxn modelId="{D64C9239-DB63-4C44-BCEA-EF80C56C7135}" type="presParOf" srcId="{C2F9ACE4-BD16-A64C-A8F9-AA70AC8000C7}" destId="{56E2E9F2-C483-4741-8586-6970E571CB11}" srcOrd="1" destOrd="0" presId="urn:microsoft.com/office/officeart/2008/layout/SquareAccentList"/>
    <dgm:cxn modelId="{26C0A12C-EE13-CD43-AC4B-A0B8A136B8CC}" type="presParOf" srcId="{C2F9ACE4-BD16-A64C-A8F9-AA70AC8000C7}" destId="{24450E8B-5B6A-8A47-A104-F339C5F451DA}" srcOrd="2" destOrd="0" presId="urn:microsoft.com/office/officeart/2008/layout/SquareAccentList"/>
    <dgm:cxn modelId="{D55454FB-D2D4-D741-8CD1-FD96D596B470}" type="presParOf" srcId="{8E4D4337-03AC-4341-B45C-E25877E216A4}" destId="{C5320A1D-DF91-7045-9078-6845C942FE5E}" srcOrd="1" destOrd="0" presId="urn:microsoft.com/office/officeart/2008/layout/SquareAccentList"/>
    <dgm:cxn modelId="{7D4727D2-183E-124F-B69C-FCD08437CBCB}" type="presParOf" srcId="{C5320A1D-DF91-7045-9078-6845C942FE5E}" destId="{08F30B36-A330-E14A-B12F-6A501D0590F9}" srcOrd="0" destOrd="0" presId="urn:microsoft.com/office/officeart/2008/layout/SquareAccentList"/>
    <dgm:cxn modelId="{1FF9ED00-70E9-744C-B442-2D7F596E54A1}" type="presParOf" srcId="{08F30B36-A330-E14A-B12F-6A501D0590F9}" destId="{70F17E90-070F-C348-8026-52BE8BE358BB}" srcOrd="0" destOrd="0" presId="urn:microsoft.com/office/officeart/2008/layout/SquareAccentList"/>
    <dgm:cxn modelId="{3D3ED99D-AED4-FF4E-82FE-1E2DF2A7A02F}" type="presParOf" srcId="{08F30B36-A330-E14A-B12F-6A501D0590F9}" destId="{BACE8F2D-E111-D747-94F1-E5076B0F947A}" srcOrd="1" destOrd="0" presId="urn:microsoft.com/office/officeart/2008/layout/SquareAccentList"/>
    <dgm:cxn modelId="{F5256AEA-9CF1-344E-A3E2-170202AC6FB7}" type="presParOf" srcId="{C5320A1D-DF91-7045-9078-6845C942FE5E}" destId="{87B641E2-3740-914F-B719-8ACC91F3BED4}" srcOrd="1" destOrd="0" presId="urn:microsoft.com/office/officeart/2008/layout/SquareAccentList"/>
    <dgm:cxn modelId="{6C1CCDA8-5842-C942-BDA2-A47FE69DD0CE}" type="presParOf" srcId="{87B641E2-3740-914F-B719-8ACC91F3BED4}" destId="{AA333D1C-F21D-DE43-9A9E-7BCBF8237F40}" srcOrd="0" destOrd="0" presId="urn:microsoft.com/office/officeart/2008/layout/SquareAccentList"/>
    <dgm:cxn modelId="{1735904D-C64C-1447-8754-D36FCB8E8D6B}" type="presParOf" srcId="{87B641E2-3740-914F-B719-8ACC91F3BED4}" destId="{6316F192-7CA2-DD46-A05C-015CB26F2B21}" srcOrd="1" destOrd="0" presId="urn:microsoft.com/office/officeart/2008/layout/SquareAccentList"/>
    <dgm:cxn modelId="{FEC95636-F53D-5742-9091-EE77F76904B1}" type="presParOf" srcId="{7F9C5693-7E66-3B4E-96D2-64F5ACF84DD1}" destId="{7E62DFCD-88F5-864B-91FE-23757175DEC8}" srcOrd="1" destOrd="0" presId="urn:microsoft.com/office/officeart/2008/layout/SquareAccentList"/>
    <dgm:cxn modelId="{D9B34D3B-B610-0E41-A23E-A007FD9462B4}" type="presParOf" srcId="{7E62DFCD-88F5-864B-91FE-23757175DEC8}" destId="{CB69E050-A955-124E-9737-BC7495F2BDF3}" srcOrd="0" destOrd="0" presId="urn:microsoft.com/office/officeart/2008/layout/SquareAccentList"/>
    <dgm:cxn modelId="{63429A93-7D64-364D-B479-1B61CA177E1E}" type="presParOf" srcId="{CB69E050-A955-124E-9737-BC7495F2BDF3}" destId="{25F1A0B0-1F1D-7748-AED0-8E18F70BC94A}" srcOrd="0" destOrd="0" presId="urn:microsoft.com/office/officeart/2008/layout/SquareAccentList"/>
    <dgm:cxn modelId="{0C5BB73F-EB86-CF4B-BEEA-921169B511CF}" type="presParOf" srcId="{CB69E050-A955-124E-9737-BC7495F2BDF3}" destId="{EB4F9710-95C3-1A4C-ACD6-58CC40420032}" srcOrd="1" destOrd="0" presId="urn:microsoft.com/office/officeart/2008/layout/SquareAccentList"/>
    <dgm:cxn modelId="{D0145C69-C507-B74C-A250-295E2F2C0060}" type="presParOf" srcId="{CB69E050-A955-124E-9737-BC7495F2BDF3}" destId="{B050FDDB-3459-B44C-A648-93D3E5AFE82A}" srcOrd="2" destOrd="0" presId="urn:microsoft.com/office/officeart/2008/layout/SquareAccentList"/>
    <dgm:cxn modelId="{80DF982C-CA5E-EA4D-BDAE-8DBA26548C47}" type="presParOf" srcId="{7E62DFCD-88F5-864B-91FE-23757175DEC8}" destId="{DCB605B6-DB95-F54E-B9EC-6CB5267339FB}" srcOrd="1" destOrd="0" presId="urn:microsoft.com/office/officeart/2008/layout/SquareAccentList"/>
    <dgm:cxn modelId="{57EA3B7E-D325-744B-B64C-44693A68BDBD}" type="presParOf" srcId="{DCB605B6-DB95-F54E-B9EC-6CB5267339FB}" destId="{1AE8858A-0B23-174D-AF76-A62734B6E81A}" srcOrd="0" destOrd="0" presId="urn:microsoft.com/office/officeart/2008/layout/SquareAccentList"/>
    <dgm:cxn modelId="{5B9EC944-BCC4-C549-8751-4268F8474EA3}" type="presParOf" srcId="{1AE8858A-0B23-174D-AF76-A62734B6E81A}" destId="{3DC67EE3-F24B-8243-9434-7519B7D305C7}" srcOrd="0" destOrd="0" presId="urn:microsoft.com/office/officeart/2008/layout/SquareAccentList"/>
    <dgm:cxn modelId="{9B364EC6-0603-C142-96FA-7464015BEC4B}" type="presParOf" srcId="{1AE8858A-0B23-174D-AF76-A62734B6E81A}" destId="{9B5BF9A5-40B6-734C-BADC-BA97F7D2F307}" srcOrd="1" destOrd="0" presId="urn:microsoft.com/office/officeart/2008/layout/SquareAccentList"/>
    <dgm:cxn modelId="{AB01D73B-5657-AF46-9EC7-8876E1F334CA}" type="presParOf" srcId="{DCB605B6-DB95-F54E-B9EC-6CB5267339FB}" destId="{34996DFA-51B0-AF4C-BA10-FD5FCC830BBE}" srcOrd="1" destOrd="0" presId="urn:microsoft.com/office/officeart/2008/layout/SquareAccentList"/>
    <dgm:cxn modelId="{FC68BEBA-73AC-F245-9329-8003EC57858E}" type="presParOf" srcId="{34996DFA-51B0-AF4C-BA10-FD5FCC830BBE}" destId="{A4FA3B27-B2A1-1D41-9817-1E62CF6C2479}" srcOrd="0" destOrd="0" presId="urn:microsoft.com/office/officeart/2008/layout/SquareAccentList"/>
    <dgm:cxn modelId="{633A1F89-A0E5-A14C-B0B6-DB3E11CE1C81}" type="presParOf" srcId="{34996DFA-51B0-AF4C-BA10-FD5FCC830BBE}" destId="{B57E0FC3-D0D7-AB46-B994-7982091AE6DD}" srcOrd="1" destOrd="0" presId="urn:microsoft.com/office/officeart/2008/layout/SquareAccentList"/>
    <dgm:cxn modelId="{E29DD57D-DE0B-6046-848F-9EA44ADE3063}" type="presParOf" srcId="{7F9C5693-7E66-3B4E-96D2-64F5ACF84DD1}" destId="{EEF10664-7BD7-DF4A-83C8-19B8D5545E0F}" srcOrd="2" destOrd="0" presId="urn:microsoft.com/office/officeart/2008/layout/SquareAccentList"/>
    <dgm:cxn modelId="{29CDB1FF-226A-C346-B241-FA59CFC015EF}" type="presParOf" srcId="{EEF10664-7BD7-DF4A-83C8-19B8D5545E0F}" destId="{4A80C7DD-D063-B643-BC4D-2BBCCC323DC5}" srcOrd="0" destOrd="0" presId="urn:microsoft.com/office/officeart/2008/layout/SquareAccentList"/>
    <dgm:cxn modelId="{32D126FA-52DC-5944-B7E4-B06CACEA9A8C}" type="presParOf" srcId="{4A80C7DD-D063-B643-BC4D-2BBCCC323DC5}" destId="{6BB427F1-74A3-EE4B-8E22-1608563C9F3B}" srcOrd="0" destOrd="0" presId="urn:microsoft.com/office/officeart/2008/layout/SquareAccentList"/>
    <dgm:cxn modelId="{3C40C001-5935-E64E-BE07-52DA8F9A5FAE}" type="presParOf" srcId="{4A80C7DD-D063-B643-BC4D-2BBCCC323DC5}" destId="{2CDE3418-777B-ED4F-8216-352211A1FACD}" srcOrd="1" destOrd="0" presId="urn:microsoft.com/office/officeart/2008/layout/SquareAccentList"/>
    <dgm:cxn modelId="{E17DD5E4-DCE3-9A4A-BA26-55CE59282EEF}" type="presParOf" srcId="{4A80C7DD-D063-B643-BC4D-2BBCCC323DC5}" destId="{AE72ED42-E47D-8542-987F-7779B59C93E8}" srcOrd="2" destOrd="0" presId="urn:microsoft.com/office/officeart/2008/layout/SquareAccentList"/>
    <dgm:cxn modelId="{D13444E3-ADCC-8246-AEFD-4C8446DA637E}" type="presParOf" srcId="{EEF10664-7BD7-DF4A-83C8-19B8D5545E0F}" destId="{1A201330-EB2E-CD4E-AB8C-A92D968572D9}" srcOrd="1" destOrd="0" presId="urn:microsoft.com/office/officeart/2008/layout/SquareAccentList"/>
    <dgm:cxn modelId="{ED3D2C97-10F2-2743-AD8C-C2A45F6D9877}" type="presParOf" srcId="{1A201330-EB2E-CD4E-AB8C-A92D968572D9}" destId="{42585664-1811-B94B-9A71-DD07DF3D53DE}" srcOrd="0" destOrd="0" presId="urn:microsoft.com/office/officeart/2008/layout/SquareAccentList"/>
    <dgm:cxn modelId="{9AD9DA9F-6896-7F47-B18E-5F32B974F042}" type="presParOf" srcId="{42585664-1811-B94B-9A71-DD07DF3D53DE}" destId="{8C56590D-C65D-7448-B3AA-D5345505D420}" srcOrd="0" destOrd="0" presId="urn:microsoft.com/office/officeart/2008/layout/SquareAccentList"/>
    <dgm:cxn modelId="{610B25DF-C876-724C-905C-692A53D5E13A}" type="presParOf" srcId="{42585664-1811-B94B-9A71-DD07DF3D53DE}" destId="{19461584-3EF7-E347-8A34-0F4E8F6CDD67}" srcOrd="1" destOrd="0" presId="urn:microsoft.com/office/officeart/2008/layout/SquareAccentList"/>
    <dgm:cxn modelId="{69911707-6511-D240-957B-DA45C9FC90B6}" type="presParOf" srcId="{1A201330-EB2E-CD4E-AB8C-A92D968572D9}" destId="{F49A3E85-5346-CD4D-B7B4-48DCA933B10A}" srcOrd="1" destOrd="0" presId="urn:microsoft.com/office/officeart/2008/layout/SquareAccentList"/>
    <dgm:cxn modelId="{4B2A66E7-0428-7749-9D5C-03D96A771990}" type="presParOf" srcId="{F49A3E85-5346-CD4D-B7B4-48DCA933B10A}" destId="{EEDB3654-D54E-9A4E-B716-1B2ED5D86D07}" srcOrd="0" destOrd="0" presId="urn:microsoft.com/office/officeart/2008/layout/SquareAccentList"/>
    <dgm:cxn modelId="{C58BDDE9-AEAA-3848-8DFF-D097AAA281C0}" type="presParOf" srcId="{F49A3E85-5346-CD4D-B7B4-48DCA933B10A}" destId="{42CCAA8E-6360-E943-9B61-70263D352B42}" srcOrd="1" destOrd="0" presId="urn:microsoft.com/office/officeart/2008/layout/SquareAccentList"/>
    <dgm:cxn modelId="{42FF4093-D647-1041-9D9F-6DAD59045CA5}" type="presParOf" srcId="{7F9C5693-7E66-3B4E-96D2-64F5ACF84DD1}" destId="{3F9527A4-4DD8-B648-97CC-DEDE478AED09}" srcOrd="3" destOrd="0" presId="urn:microsoft.com/office/officeart/2008/layout/SquareAccentList"/>
    <dgm:cxn modelId="{A2FB2877-DD9D-654E-B7CA-AEB7F2AA0823}" type="presParOf" srcId="{3F9527A4-4DD8-B648-97CC-DEDE478AED09}" destId="{37ACF2C1-5A4C-B64A-B686-A07A538496E2}" srcOrd="0" destOrd="0" presId="urn:microsoft.com/office/officeart/2008/layout/SquareAccentList"/>
    <dgm:cxn modelId="{87B8C1FA-6CB1-4041-ADDC-1505BC55D3CB}" type="presParOf" srcId="{37ACF2C1-5A4C-B64A-B686-A07A538496E2}" destId="{69720502-ACD5-704E-A73C-176EDF81217C}" srcOrd="0" destOrd="0" presId="urn:microsoft.com/office/officeart/2008/layout/SquareAccentList"/>
    <dgm:cxn modelId="{DD3A178C-3AE2-8645-A181-859FE0628581}" type="presParOf" srcId="{37ACF2C1-5A4C-B64A-B686-A07A538496E2}" destId="{F6D20EED-C055-1444-8E6A-671B474CAEB1}" srcOrd="1" destOrd="0" presId="urn:microsoft.com/office/officeart/2008/layout/SquareAccentList"/>
    <dgm:cxn modelId="{ADF4D289-2318-984F-A6E4-42DCEDB2AB4F}" type="presParOf" srcId="{37ACF2C1-5A4C-B64A-B686-A07A538496E2}" destId="{74F91006-1B39-A14D-A8A0-8C0B3519A82C}" srcOrd="2" destOrd="0" presId="urn:microsoft.com/office/officeart/2008/layout/SquareAccentList"/>
    <dgm:cxn modelId="{6A920F00-2C51-A042-B090-F733C28EA9A4}" type="presParOf" srcId="{3F9527A4-4DD8-B648-97CC-DEDE478AED09}" destId="{0A0BF0FA-8369-8942-ADB0-42B1D38F4DC9}" srcOrd="1" destOrd="0" presId="urn:microsoft.com/office/officeart/2008/layout/SquareAccentList"/>
    <dgm:cxn modelId="{BCEF42E8-866F-A743-9336-D9A98764AC98}" type="presParOf" srcId="{0A0BF0FA-8369-8942-ADB0-42B1D38F4DC9}" destId="{5617333A-84A7-3047-AA4E-330C8BAE21DB}" srcOrd="0" destOrd="0" presId="urn:microsoft.com/office/officeart/2008/layout/SquareAccentList"/>
    <dgm:cxn modelId="{E8A9642C-6360-F048-8F2F-218BA3B64979}" type="presParOf" srcId="{5617333A-84A7-3047-AA4E-330C8BAE21DB}" destId="{F41F5BC0-235B-744F-A537-671BA00F7C65}" srcOrd="0" destOrd="0" presId="urn:microsoft.com/office/officeart/2008/layout/SquareAccentList"/>
    <dgm:cxn modelId="{6905C5BF-3620-D34A-B45F-6EEE6AA4219F}" type="presParOf" srcId="{5617333A-84A7-3047-AA4E-330C8BAE21DB}" destId="{895AE719-943B-CC43-BC24-DE6051A2924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592D4-9E3A-994D-881A-8006F1797161}">
      <dsp:nvSpPr>
        <dsp:cNvPr id="0" name=""/>
        <dsp:cNvSpPr/>
      </dsp:nvSpPr>
      <dsp:spPr>
        <a:xfrm>
          <a:off x="5622" y="395322"/>
          <a:ext cx="1870519" cy="22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2E9F2-C483-4741-8586-6970E571CB11}">
      <dsp:nvSpPr>
        <dsp:cNvPr id="0" name=""/>
        <dsp:cNvSpPr/>
      </dsp:nvSpPr>
      <dsp:spPr>
        <a:xfrm>
          <a:off x="5622" y="477968"/>
          <a:ext cx="137415" cy="1374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50E8B-5B6A-8A47-A104-F339C5F451DA}">
      <dsp:nvSpPr>
        <dsp:cNvPr id="0" name=""/>
        <dsp:cNvSpPr/>
      </dsp:nvSpPr>
      <dsp:spPr>
        <a:xfrm>
          <a:off x="5622" y="0"/>
          <a:ext cx="1870519" cy="39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Designing</a:t>
          </a:r>
        </a:p>
      </dsp:txBody>
      <dsp:txXfrm>
        <a:off x="5622" y="0"/>
        <a:ext cx="1870519" cy="395322"/>
      </dsp:txXfrm>
    </dsp:sp>
    <dsp:sp modelId="{70F17E90-070F-C348-8026-52BE8BE358BB}">
      <dsp:nvSpPr>
        <dsp:cNvPr id="0" name=""/>
        <dsp:cNvSpPr/>
      </dsp:nvSpPr>
      <dsp:spPr>
        <a:xfrm>
          <a:off x="5622" y="798278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E8F2D-E111-D747-94F1-E5076B0F947A}">
      <dsp:nvSpPr>
        <dsp:cNvPr id="0" name=""/>
        <dsp:cNvSpPr/>
      </dsp:nvSpPr>
      <dsp:spPr>
        <a:xfrm>
          <a:off x="136558" y="706831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Ideation</a:t>
          </a:r>
        </a:p>
      </dsp:txBody>
      <dsp:txXfrm>
        <a:off x="136558" y="706831"/>
        <a:ext cx="1739583" cy="320307"/>
      </dsp:txXfrm>
    </dsp:sp>
    <dsp:sp modelId="{AA333D1C-F21D-DE43-9A9E-7BCBF8237F40}">
      <dsp:nvSpPr>
        <dsp:cNvPr id="0" name=""/>
        <dsp:cNvSpPr/>
      </dsp:nvSpPr>
      <dsp:spPr>
        <a:xfrm>
          <a:off x="5622" y="1118585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6F192-7CA2-DD46-A05C-015CB26F2B21}">
      <dsp:nvSpPr>
        <dsp:cNvPr id="0" name=""/>
        <dsp:cNvSpPr/>
      </dsp:nvSpPr>
      <dsp:spPr>
        <a:xfrm>
          <a:off x="136558" y="1027138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 design</a:t>
          </a:r>
        </a:p>
      </dsp:txBody>
      <dsp:txXfrm>
        <a:off x="136558" y="1027138"/>
        <a:ext cx="1739583" cy="320307"/>
      </dsp:txXfrm>
    </dsp:sp>
    <dsp:sp modelId="{25F1A0B0-1F1D-7748-AED0-8E18F70BC94A}">
      <dsp:nvSpPr>
        <dsp:cNvPr id="0" name=""/>
        <dsp:cNvSpPr/>
      </dsp:nvSpPr>
      <dsp:spPr>
        <a:xfrm>
          <a:off x="1969667" y="395322"/>
          <a:ext cx="1870519" cy="22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9710-95C3-1A4C-ACD6-58CC40420032}">
      <dsp:nvSpPr>
        <dsp:cNvPr id="0" name=""/>
        <dsp:cNvSpPr/>
      </dsp:nvSpPr>
      <dsp:spPr>
        <a:xfrm>
          <a:off x="1969667" y="477968"/>
          <a:ext cx="137415" cy="1374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0FDDB-3459-B44C-A648-93D3E5AFE82A}">
      <dsp:nvSpPr>
        <dsp:cNvPr id="0" name=""/>
        <dsp:cNvSpPr/>
      </dsp:nvSpPr>
      <dsp:spPr>
        <a:xfrm>
          <a:off x="1969667" y="0"/>
          <a:ext cx="1870519" cy="39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Prototyping</a:t>
          </a:r>
        </a:p>
      </dsp:txBody>
      <dsp:txXfrm>
        <a:off x="1969667" y="0"/>
        <a:ext cx="1870519" cy="395322"/>
      </dsp:txXfrm>
    </dsp:sp>
    <dsp:sp modelId="{3DC67EE3-F24B-8243-9434-7519B7D305C7}">
      <dsp:nvSpPr>
        <dsp:cNvPr id="0" name=""/>
        <dsp:cNvSpPr/>
      </dsp:nvSpPr>
      <dsp:spPr>
        <a:xfrm>
          <a:off x="1969667" y="798278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BF9A5-40B6-734C-BADC-BA97F7D2F307}">
      <dsp:nvSpPr>
        <dsp:cNvPr id="0" name=""/>
        <dsp:cNvSpPr/>
      </dsp:nvSpPr>
      <dsp:spPr>
        <a:xfrm>
          <a:off x="2100603" y="706831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Low/medium fidelity</a:t>
          </a:r>
        </a:p>
      </dsp:txBody>
      <dsp:txXfrm>
        <a:off x="2100603" y="706831"/>
        <a:ext cx="1739583" cy="320307"/>
      </dsp:txXfrm>
    </dsp:sp>
    <dsp:sp modelId="{A4FA3B27-B2A1-1D41-9817-1E62CF6C2479}">
      <dsp:nvSpPr>
        <dsp:cNvPr id="0" name=""/>
        <dsp:cNvSpPr/>
      </dsp:nvSpPr>
      <dsp:spPr>
        <a:xfrm>
          <a:off x="1969667" y="1118585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E0FC3-D0D7-AB46-B994-7982091AE6DD}">
      <dsp:nvSpPr>
        <dsp:cNvPr id="0" name=""/>
        <dsp:cNvSpPr/>
      </dsp:nvSpPr>
      <dsp:spPr>
        <a:xfrm>
          <a:off x="2100603" y="1027138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Figma</a:t>
          </a:r>
          <a:endParaRPr lang="en-US" sz="1000" kern="1200" dirty="0"/>
        </a:p>
      </dsp:txBody>
      <dsp:txXfrm>
        <a:off x="2100603" y="1027138"/>
        <a:ext cx="1739583" cy="320307"/>
      </dsp:txXfrm>
    </dsp:sp>
    <dsp:sp modelId="{6BB427F1-74A3-EE4B-8E22-1608563C9F3B}">
      <dsp:nvSpPr>
        <dsp:cNvPr id="0" name=""/>
        <dsp:cNvSpPr/>
      </dsp:nvSpPr>
      <dsp:spPr>
        <a:xfrm>
          <a:off x="3933712" y="395322"/>
          <a:ext cx="1870519" cy="22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E3418-777B-ED4F-8216-352211A1FACD}">
      <dsp:nvSpPr>
        <dsp:cNvPr id="0" name=""/>
        <dsp:cNvSpPr/>
      </dsp:nvSpPr>
      <dsp:spPr>
        <a:xfrm>
          <a:off x="3933712" y="477968"/>
          <a:ext cx="137415" cy="1374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2ED42-E47D-8542-987F-7779B59C93E8}">
      <dsp:nvSpPr>
        <dsp:cNvPr id="0" name=""/>
        <dsp:cNvSpPr/>
      </dsp:nvSpPr>
      <dsp:spPr>
        <a:xfrm>
          <a:off x="3933712" y="0"/>
          <a:ext cx="1870519" cy="39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Implementing</a:t>
          </a:r>
        </a:p>
      </dsp:txBody>
      <dsp:txXfrm>
        <a:off x="3933712" y="0"/>
        <a:ext cx="1870519" cy="395322"/>
      </dsp:txXfrm>
    </dsp:sp>
    <dsp:sp modelId="{8C56590D-C65D-7448-B3AA-D5345505D420}">
      <dsp:nvSpPr>
        <dsp:cNvPr id="0" name=""/>
        <dsp:cNvSpPr/>
      </dsp:nvSpPr>
      <dsp:spPr>
        <a:xfrm>
          <a:off x="3933712" y="798278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61584-3EF7-E347-8A34-0F4E8F6CDD67}">
      <dsp:nvSpPr>
        <dsp:cNvPr id="0" name=""/>
        <dsp:cNvSpPr/>
      </dsp:nvSpPr>
      <dsp:spPr>
        <a:xfrm>
          <a:off x="4064649" y="706831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Back end (NodeJS/MongoDB)</a:t>
          </a:r>
        </a:p>
      </dsp:txBody>
      <dsp:txXfrm>
        <a:off x="4064649" y="706831"/>
        <a:ext cx="1739583" cy="320307"/>
      </dsp:txXfrm>
    </dsp:sp>
    <dsp:sp modelId="{EEDB3654-D54E-9A4E-B716-1B2ED5D86D07}">
      <dsp:nvSpPr>
        <dsp:cNvPr id="0" name=""/>
        <dsp:cNvSpPr/>
      </dsp:nvSpPr>
      <dsp:spPr>
        <a:xfrm>
          <a:off x="3933712" y="1118585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CAA8E-6360-E943-9B61-70263D352B42}">
      <dsp:nvSpPr>
        <dsp:cNvPr id="0" name=""/>
        <dsp:cNvSpPr/>
      </dsp:nvSpPr>
      <dsp:spPr>
        <a:xfrm>
          <a:off x="4064649" y="1027138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Front end (React Native)</a:t>
          </a:r>
        </a:p>
      </dsp:txBody>
      <dsp:txXfrm>
        <a:off x="4064649" y="1027138"/>
        <a:ext cx="1739583" cy="320307"/>
      </dsp:txXfrm>
    </dsp:sp>
    <dsp:sp modelId="{69720502-ACD5-704E-A73C-176EDF81217C}">
      <dsp:nvSpPr>
        <dsp:cNvPr id="0" name=""/>
        <dsp:cNvSpPr/>
      </dsp:nvSpPr>
      <dsp:spPr>
        <a:xfrm>
          <a:off x="5897758" y="395322"/>
          <a:ext cx="1870519" cy="22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20EED-C055-1444-8E6A-671B474CAEB1}">
      <dsp:nvSpPr>
        <dsp:cNvPr id="0" name=""/>
        <dsp:cNvSpPr/>
      </dsp:nvSpPr>
      <dsp:spPr>
        <a:xfrm>
          <a:off x="5897758" y="477968"/>
          <a:ext cx="137415" cy="1374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91006-1B39-A14D-A8A0-8C0B3519A82C}">
      <dsp:nvSpPr>
        <dsp:cNvPr id="0" name=""/>
        <dsp:cNvSpPr/>
      </dsp:nvSpPr>
      <dsp:spPr>
        <a:xfrm>
          <a:off x="5897758" y="0"/>
          <a:ext cx="1870519" cy="39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Evaluating</a:t>
          </a:r>
        </a:p>
      </dsp:txBody>
      <dsp:txXfrm>
        <a:off x="5897758" y="0"/>
        <a:ext cx="1870519" cy="395322"/>
      </dsp:txXfrm>
    </dsp:sp>
    <dsp:sp modelId="{F41F5BC0-235B-744F-A537-671BA00F7C65}">
      <dsp:nvSpPr>
        <dsp:cNvPr id="0" name=""/>
        <dsp:cNvSpPr/>
      </dsp:nvSpPr>
      <dsp:spPr>
        <a:xfrm>
          <a:off x="5897758" y="798278"/>
          <a:ext cx="137411" cy="137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AE719-943B-CC43-BC24-DE6051A29245}">
      <dsp:nvSpPr>
        <dsp:cNvPr id="0" name=""/>
        <dsp:cNvSpPr/>
      </dsp:nvSpPr>
      <dsp:spPr>
        <a:xfrm>
          <a:off x="6028694" y="706831"/>
          <a:ext cx="1739583" cy="32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Cognitive Walkthrough</a:t>
          </a:r>
        </a:p>
      </dsp:txBody>
      <dsp:txXfrm>
        <a:off x="6028694" y="706831"/>
        <a:ext cx="1739583" cy="320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03D0B-11A9-9544-9C64-264099D0C2F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4E08-F640-7F48-94AF-65193197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5275"/>
            <a:ext cx="68357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4264025"/>
            <a:ext cx="1512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742135" y="803658"/>
            <a:ext cx="6126025" cy="141292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4800"/>
              </a:lnSpc>
              <a:spcBef>
                <a:spcPts val="0"/>
              </a:spcBef>
              <a:defRPr sz="4000" b="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 Master text </a:t>
            </a:r>
          </a:p>
          <a:p>
            <a:pPr lvl="0"/>
            <a:r>
              <a:rPr lang="en-CA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2475" y="2421493"/>
            <a:ext cx="6115685" cy="104298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200"/>
              </a:lnSpc>
              <a:spcBef>
                <a:spcPts val="0"/>
              </a:spcBef>
              <a:defRPr sz="2200" spc="0" baseline="0">
                <a:ln>
                  <a:noFill/>
                </a:ln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 spc="0">
                <a:ln>
                  <a:noFill/>
                </a:ln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7395" y="4289452"/>
            <a:ext cx="5140850" cy="50244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16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2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27838" y="4105275"/>
            <a:ext cx="2316162" cy="7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5275"/>
            <a:ext cx="68357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4264025"/>
            <a:ext cx="1512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727075" y="801306"/>
            <a:ext cx="6141085" cy="141292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4800"/>
              </a:lnSpc>
              <a:spcBef>
                <a:spcPts val="0"/>
              </a:spcBef>
              <a:defRPr sz="4000" b="0" baseline="0">
                <a:ln>
                  <a:noFill/>
                </a:ln>
                <a:solidFill>
                  <a:srgbClr val="FEC52B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52475" y="2421493"/>
            <a:ext cx="6115685" cy="104298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200"/>
              </a:lnSpc>
              <a:spcBef>
                <a:spcPts val="0"/>
              </a:spcBef>
              <a:defRPr sz="2200" spc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 spc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7395" y="4289452"/>
            <a:ext cx="5140850" cy="50244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16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15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0275"/>
            <a:ext cx="7440613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4586288"/>
            <a:ext cx="1125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1699" y="1239677"/>
            <a:ext cx="7774352" cy="293798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5923" y="447943"/>
            <a:ext cx="7774352" cy="615554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850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0275"/>
            <a:ext cx="7440613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4586288"/>
            <a:ext cx="1125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1700" y="1382523"/>
            <a:ext cx="4522866" cy="29379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buFont typeface="Arial"/>
              <a:buNone/>
              <a:defRPr sz="2200" baseline="0">
                <a:latin typeface="Arial"/>
                <a:cs typeface="Arial"/>
              </a:defRPr>
            </a:lvl1pPr>
            <a:lvl2pPr marL="457200" indent="0">
              <a:lnSpc>
                <a:spcPts val="3200"/>
              </a:lnSpc>
              <a:spcBef>
                <a:spcPts val="0"/>
              </a:spcBef>
              <a:buNone/>
              <a:defRPr sz="2400">
                <a:latin typeface="News Gothic MT"/>
                <a:cs typeface="News Gothic MT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51463" y="1382288"/>
            <a:ext cx="3492500" cy="2888456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5923" y="447943"/>
            <a:ext cx="7774352" cy="615554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n>
                  <a:noFill/>
                </a:ln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261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" TargetMode="External"/><Relationship Id="rId2" Type="http://schemas.openxmlformats.org/officeDocument/2006/relationships/hyperlink" Target="https://docs.expo.dev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actnavigation.org/" TargetMode="External"/><Relationship Id="rId4" Type="http://schemas.openxmlformats.org/officeDocument/2006/relationships/hyperlink" Target="https://www.mongo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741363" y="803275"/>
            <a:ext cx="6126162" cy="1412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UR MARKETPLACE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752475" y="2289717"/>
            <a:ext cx="6115050" cy="16809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Hoang Duc Cong (dhx496@uregina.ca)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124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747713" y="4289425"/>
            <a:ext cx="514032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August 15, 2023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52475" y="441904"/>
            <a:ext cx="6115050" cy="5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200" kern="1200" spc="0" baseline="0">
                <a:ln>
                  <a:noFill/>
                </a:ln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 spc="0">
                <a:ln>
                  <a:noFill/>
                </a:ln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CS739: 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https://docs.expo.dev/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https://reactnative.dev/</a:t>
            </a:r>
            <a:endParaRPr lang="en-CA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u="sng" dirty="0">
                <a:hlinkClick r:id="rId4"/>
              </a:rPr>
              <a:t>https://www.mongodb.com</a:t>
            </a:r>
            <a:endParaRPr lang="en-CA" u="sng" dirty="0"/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dirty="0">
                <a:hlinkClick r:id="rId5"/>
              </a:rPr>
              <a:t>https://reactnavigation.org/</a:t>
            </a:r>
            <a:endParaRPr lang="en-CA" dirty="0"/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dirty="0"/>
              <a:t>https://</a:t>
            </a:r>
            <a:r>
              <a:rPr lang="en-CA" dirty="0" err="1"/>
              <a:t>redux.js.org</a:t>
            </a:r>
            <a:r>
              <a:rPr lang="en-CA" dirty="0"/>
              <a:t>/</a:t>
            </a:r>
            <a:br>
              <a:rPr lang="en-CA" dirty="0"/>
            </a:br>
            <a:endParaRPr lang="en-CA" dirty="0"/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832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Jira: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cs739.atlassian.net/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/software/projects/CP/boards/</a:t>
            </a: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git@github.com:conghd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/CS739_Capstone_Project.git</a:t>
            </a: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Appendix I</a:t>
            </a:r>
          </a:p>
        </p:txBody>
      </p:sp>
    </p:spTree>
    <p:extLst>
      <p:ext uri="{BB962C8B-B14F-4D97-AF65-F5344CB8AC3E}">
        <p14:creationId xmlns:p14="http://schemas.microsoft.com/office/powerpoint/2010/main" val="39663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-127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 New students struggle to find textbooks</a:t>
            </a:r>
          </a:p>
          <a:p>
            <a:pPr marL="0" lvl="0" indent="-127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 Students leave old textbooks from previous courses unused</a:t>
            </a:r>
          </a:p>
          <a:p>
            <a:pPr marL="0" lvl="0" indent="-127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 No mobile channels for students in </a:t>
            </a:r>
            <a:r>
              <a:rPr lang="en-US" sz="2000" dirty="0" err="1"/>
              <a:t>UofR</a:t>
            </a:r>
            <a:r>
              <a:rPr lang="en-US" sz="2000" dirty="0"/>
              <a:t> to exchange these materials 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000" dirty="0"/>
              <a:t>High demand on students to have a such channel.</a:t>
            </a:r>
          </a:p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000" dirty="0"/>
              <a:t>Eliminate wasting of learning materials</a:t>
            </a:r>
          </a:p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000" dirty="0"/>
              <a:t>Build a stronger institutional community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04871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University of Regina: Textbook Buy and Sell (Textbook Smart)</a:t>
            </a:r>
          </a:p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University of Regina Students (Facebook Group)!</a:t>
            </a:r>
          </a:p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UR Campus store </a:t>
            </a: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01063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0;p5">
            <a:extLst>
              <a:ext uri="{FF2B5EF4-FFF2-40B4-BE49-F238E27FC236}">
                <a16:creationId xmlns:a16="http://schemas.microsoft.com/office/drawing/2014/main" id="{E73CCE04-2D1C-D9E3-0E23-FB35E88A47EE}"/>
              </a:ext>
            </a:extLst>
          </p:cNvPr>
          <p:cNvSpPr txBox="1">
            <a:spLocks/>
          </p:cNvSpPr>
          <p:nvPr/>
        </p:nvSpPr>
        <p:spPr>
          <a:xfrm>
            <a:off x="627681" y="1743298"/>
            <a:ext cx="3830126" cy="284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Client server model</a:t>
            </a: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A mobile application (Android)</a:t>
            </a: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NodeJS/Express/MongoDB server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1;p5">
            <a:extLst>
              <a:ext uri="{FF2B5EF4-FFF2-40B4-BE49-F238E27FC236}">
                <a16:creationId xmlns:a16="http://schemas.microsoft.com/office/drawing/2014/main" id="{3C4C117A-D6D4-4911-F562-AC6A3DCC89AE}"/>
              </a:ext>
            </a:extLst>
          </p:cNvPr>
          <p:cNvSpPr txBox="1">
            <a:spLocks/>
          </p:cNvSpPr>
          <p:nvPr/>
        </p:nvSpPr>
        <p:spPr>
          <a:xfrm>
            <a:off x="485775" y="447675"/>
            <a:ext cx="7773988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D13D1A-2F4E-9DFF-12C1-9AAAF3E1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88" y="1151795"/>
            <a:ext cx="4621460" cy="27616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0BBB0E-9131-2616-13D0-19D601A4657E}"/>
              </a:ext>
            </a:extLst>
          </p:cNvPr>
          <p:cNvSpPr txBox="1"/>
          <p:nvPr/>
        </p:nvSpPr>
        <p:spPr>
          <a:xfrm>
            <a:off x="501650" y="106357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7768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Approach /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3C84A7-E1D5-368C-DC97-8F5354EB6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159136"/>
              </p:ext>
            </p:extLst>
          </p:nvPr>
        </p:nvGraphicFramePr>
        <p:xfrm>
          <a:off x="485775" y="1279161"/>
          <a:ext cx="7773900" cy="201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60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18270" y="1078962"/>
            <a:ext cx="3982886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dirty="0"/>
              <a:t>Back End</a:t>
            </a:r>
          </a:p>
          <a:p>
            <a:pPr lvl="1"/>
            <a:r>
              <a:rPr lang="en-US" sz="2000" dirty="0"/>
              <a:t>NodeJS, Express</a:t>
            </a:r>
          </a:p>
          <a:p>
            <a:pPr lvl="1"/>
            <a:r>
              <a:rPr lang="en-US" sz="2000" dirty="0"/>
              <a:t>MongoDB, Mongoose</a:t>
            </a:r>
          </a:p>
          <a:p>
            <a:pPr lvl="1"/>
            <a:r>
              <a:rPr lang="en-US" sz="2000" dirty="0"/>
              <a:t>JWT</a:t>
            </a:r>
          </a:p>
          <a:p>
            <a:pPr marL="0" lvl="0" indent="0"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B09B4F7-CAAE-3449-9C7E-ECDACE89A755}"/>
              </a:ext>
            </a:extLst>
          </p:cNvPr>
          <p:cNvSpPr txBox="1">
            <a:spLocks/>
          </p:cNvSpPr>
          <p:nvPr/>
        </p:nvSpPr>
        <p:spPr bwMode="auto">
          <a:xfrm>
            <a:off x="4501156" y="1063625"/>
            <a:ext cx="3982886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Front End</a:t>
            </a:r>
          </a:p>
          <a:p>
            <a:pPr lvl="1"/>
            <a:r>
              <a:rPr lang="en-US" sz="2000" dirty="0"/>
              <a:t>React Native + Expo</a:t>
            </a:r>
          </a:p>
          <a:p>
            <a:pPr lvl="1"/>
            <a:r>
              <a:rPr lang="en-US" sz="2000" dirty="0"/>
              <a:t>Redux, Async Storage</a:t>
            </a:r>
          </a:p>
          <a:p>
            <a:pPr lvl="1"/>
            <a:r>
              <a:rPr lang="en-US" sz="2000" dirty="0"/>
              <a:t>Location, map</a:t>
            </a:r>
          </a:p>
          <a:p>
            <a:pPr lvl="1"/>
            <a:r>
              <a:rPr lang="en-US" sz="2000" dirty="0"/>
              <a:t>Google Book API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buFont typeface="Arial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6DF2D-FCE9-8E49-8A29-43DF2557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75" y="3858387"/>
            <a:ext cx="2444143" cy="31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4CD83-D28E-6A48-A6A3-771B855A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59" y="3365821"/>
            <a:ext cx="1963653" cy="1104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AEF60-CB4C-BD4A-976F-3462D621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9" y="3496331"/>
            <a:ext cx="1042186" cy="10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None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501650" y="1239838"/>
            <a:ext cx="7773988" cy="293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25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85775" y="447675"/>
            <a:ext cx="7773988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3741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248</Words>
  <Application>Microsoft Macintosh PowerPoint</Application>
  <PresentationFormat>On-screen Show (16:9)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News Gothic MT</vt:lpstr>
      <vt:lpstr>NewsGoth Cn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BravoTango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Uddin, Sami</dc:creator>
  <cp:keywords>CS734</cp:keywords>
  <cp:lastModifiedBy>Microsoft Office User</cp:lastModifiedBy>
  <cp:revision>101</cp:revision>
  <dcterms:created xsi:type="dcterms:W3CDTF">2017-08-29T20:29:50Z</dcterms:created>
  <dcterms:modified xsi:type="dcterms:W3CDTF">2023-08-15T20:09:44Z</dcterms:modified>
</cp:coreProperties>
</file>