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73" r:id="rId5"/>
    <p:sldId id="259" r:id="rId6"/>
    <p:sldId id="281" r:id="rId7"/>
    <p:sldId id="260" r:id="rId8"/>
    <p:sldId id="276" r:id="rId9"/>
    <p:sldId id="277" r:id="rId10"/>
    <p:sldId id="261" r:id="rId11"/>
    <p:sldId id="262" r:id="rId12"/>
    <p:sldId id="263" r:id="rId13"/>
    <p:sldId id="264" r:id="rId14"/>
    <p:sldId id="275" r:id="rId15"/>
    <p:sldId id="280" r:id="rId16"/>
    <p:sldId id="265" r:id="rId17"/>
    <p:sldId id="274" r:id="rId18"/>
    <p:sldId id="278" r:id="rId19"/>
    <p:sldId id="267" r:id="rId20"/>
    <p:sldId id="269" r:id="rId21"/>
    <p:sldId id="270" r:id="rId22"/>
    <p:sldId id="282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20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20/03/2018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20/03/2018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10" Type="http://schemas.openxmlformats.org/officeDocument/2006/relationships/image" Target="../media/image11.png"/><Relationship Id="rId4" Type="http://schemas.openxmlformats.org/officeDocument/2006/relationships/image" Target="../media/image3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6.png"/><Relationship Id="rId17" Type="http://schemas.openxmlformats.org/officeDocument/2006/relationships/image" Target="../media/image33.png"/><Relationship Id="rId2" Type="http://schemas.openxmlformats.org/officeDocument/2006/relationships/image" Target="../media/image41.jpg"/><Relationship Id="rId16" Type="http://schemas.openxmlformats.org/officeDocument/2006/relationships/image" Target="../media/image4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.png"/><Relationship Id="rId5" Type="http://schemas.openxmlformats.org/officeDocument/2006/relationships/image" Target="../media/image36.png"/><Relationship Id="rId15" Type="http://schemas.openxmlformats.org/officeDocument/2006/relationships/image" Target="../media/image32.png"/><Relationship Id="rId10" Type="http://schemas.openxmlformats.org/officeDocument/2006/relationships/image" Target="../media/image43.png"/><Relationship Id="rId19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5.png"/><Relationship Id="rId18" Type="http://schemas.openxmlformats.org/officeDocument/2006/relationships/image" Target="../media/image22.jpeg"/><Relationship Id="rId3" Type="http://schemas.openxmlformats.org/officeDocument/2006/relationships/image" Target="../media/image11.png"/><Relationship Id="rId21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15.png"/><Relationship Id="rId2" Type="http://schemas.openxmlformats.org/officeDocument/2006/relationships/image" Target="../media/image30.png"/><Relationship Id="rId16" Type="http://schemas.openxmlformats.org/officeDocument/2006/relationships/image" Target="../media/image14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33.png"/><Relationship Id="rId19" Type="http://schemas.openxmlformats.org/officeDocument/2006/relationships/image" Target="../media/image16.jp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6.png"/><Relationship Id="rId3" Type="http://schemas.openxmlformats.org/officeDocument/2006/relationships/image" Target="../media/image47.png"/><Relationship Id="rId7" Type="http://schemas.openxmlformats.org/officeDocument/2006/relationships/image" Target="../media/image22.jpe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49.png"/><Relationship Id="rId5" Type="http://schemas.openxmlformats.org/officeDocument/2006/relationships/image" Target="../media/image23.jpg"/><Relationship Id="rId10" Type="http://schemas.openxmlformats.org/officeDocument/2006/relationships/image" Target="../media/image15.png"/><Relationship Id="rId4" Type="http://schemas.openxmlformats.org/officeDocument/2006/relationships/image" Target="../media/image48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jpe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0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12" Type="http://schemas.openxmlformats.org/officeDocument/2006/relationships/image" Target="../media/image1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22.jpeg"/><Relationship Id="rId5" Type="http://schemas.openxmlformats.org/officeDocument/2006/relationships/image" Target="../media/image49.png"/><Relationship Id="rId10" Type="http://schemas.openxmlformats.org/officeDocument/2006/relationships/image" Target="../media/image29.jpg"/><Relationship Id="rId4" Type="http://schemas.openxmlformats.org/officeDocument/2006/relationships/image" Target="../media/image48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5.png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22.jpeg"/><Relationship Id="rId2" Type="http://schemas.openxmlformats.org/officeDocument/2006/relationships/image" Target="../media/image30.png"/><Relationship Id="rId16" Type="http://schemas.openxmlformats.org/officeDocument/2006/relationships/image" Target="../media/image29.jp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23.jpg"/><Relationship Id="rId10" Type="http://schemas.openxmlformats.org/officeDocument/2006/relationships/image" Target="../media/image33.png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4.png"/><Relationship Id="rId1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12" Type="http://schemas.openxmlformats.org/officeDocument/2006/relationships/image" Target="../media/image23.jpg"/><Relationship Id="rId17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2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7.png"/><Relationship Id="rId15" Type="http://schemas.openxmlformats.org/officeDocument/2006/relationships/image" Target="../media/image29.jpg"/><Relationship Id="rId10" Type="http://schemas.openxmlformats.org/officeDocument/2006/relationships/image" Target="../media/image22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2.jpeg"/><Relationship Id="rId5" Type="http://schemas.openxmlformats.org/officeDocument/2006/relationships/image" Target="../media/image19.jpe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26.png"/><Relationship Id="rId17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618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18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581383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0642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642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90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42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587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311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16195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6195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5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6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07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385476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83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4870121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56217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870121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910965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10965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Trãi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2" y="3599340"/>
            <a:ext cx="568749" cy="56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0" y="574613"/>
            <a:ext cx="243861" cy="243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8" y="546647"/>
            <a:ext cx="243861" cy="24386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3179865" y="3559138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94573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79415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b="1" dirty="0" err="1">
                <a:solidFill>
                  <a:schemeClr val="bg1"/>
                </a:solidFill>
              </a:rPr>
              <a:t>Tài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3701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63701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63701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63701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63701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63701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63701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63701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63701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1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78135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200501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200501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231596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368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6908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Thay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dirty="0" err="1">
                <a:solidFill>
                  <a:prstClr val="white"/>
                </a:solidFill>
                <a:latin typeface="Calibri"/>
              </a:rPr>
              <a:t>đổi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4" y="569257"/>
            <a:ext cx="243861" cy="24386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0" y="582795"/>
            <a:ext cx="243861" cy="243861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3670166" y="175336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52600" y="173965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93" y="565167"/>
            <a:ext cx="243861" cy="243861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3464174" y="225300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957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35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83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6439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7017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0187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0187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48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9128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7301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9154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65306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5165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75165" y="1713922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5652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7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339951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49810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9810" y="1713922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0297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48505" y="2590722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58364" y="2908241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8364" y="3166867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68851" y="240855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" y="2466973"/>
            <a:ext cx="1040571" cy="111749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434862" y="286483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454" y="1936666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30" y="2059088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0" y="276374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33" y="325443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5860" y="252757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77408" y="269300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5" name="Rectangle 4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19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0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4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36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2090905" y="2693003"/>
            <a:ext cx="0" cy="65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5858" y="3305085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Đăng</a:t>
            </a:r>
            <a:r>
              <a:rPr lang="en-US" sz="1400" noProof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xuất</a:t>
            </a:r>
            <a:r>
              <a:rPr lang="en-US" sz="1400" noProof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thành</a:t>
            </a:r>
            <a:r>
              <a:rPr lang="en-US" sz="1400" noProof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636768" y="422120"/>
            <a:ext cx="3345724" cy="5752747"/>
            <a:chOff x="4418863" y="743364"/>
            <a:chExt cx="3345724" cy="5752747"/>
          </a:xfrm>
        </p:grpSpPr>
        <p:grpSp>
          <p:nvGrpSpPr>
            <p:cNvPr id="43" name="Group 4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3578126" y="2963918"/>
            <a:ext cx="1144233" cy="14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8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68103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06519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30583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378526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31827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487962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Bắc,P.Tân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2" y="2763608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4" y="2800861"/>
            <a:ext cx="479393" cy="4793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8" y="2746989"/>
            <a:ext cx="466529" cy="46652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 87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 88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3135036" y="1431641"/>
            <a:ext cx="1268517" cy="34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38041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58524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38973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77389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399704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3578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39841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5515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01453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49532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27120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Cập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nhập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667267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396204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780366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364283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3990602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557968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021005"/>
            <a:ext cx="345885" cy="34588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516801" y="312817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7076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654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6367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6" y="707438"/>
            <a:ext cx="243861" cy="24386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49" y="681786"/>
            <a:ext cx="243861" cy="24386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4" idx="3"/>
          </p:cNvCxnSpPr>
          <p:nvPr/>
        </p:nvCxnSpPr>
        <p:spPr>
          <a:xfrm flipV="1">
            <a:off x="3726304" y="1099645"/>
            <a:ext cx="1005706" cy="7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28560" y="259780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64617" y="392369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72186" y="171507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2186" y="195119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0" y="2355178"/>
            <a:ext cx="144000" cy="144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8" y="2336493"/>
            <a:ext cx="180000" cy="18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54" y="2355381"/>
            <a:ext cx="180000" cy="18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778079" y="22963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69599" y="229637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22496" y="22963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2186" y="311524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2186" y="335136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0" y="3684099"/>
            <a:ext cx="144000" cy="144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8" y="3665414"/>
            <a:ext cx="180000" cy="180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54" y="3684302"/>
            <a:ext cx="180000" cy="180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778079" y="36252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69599" y="36252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22496" y="36252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72186" y="444277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72186" y="47026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0" y="5023501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8" y="5004816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54" y="5023704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5778079" y="49646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69599" y="496469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22496" y="49646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563867" y="142753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563868" y="282770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587617" y="415523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39" y="4000703"/>
            <a:ext cx="1108098" cy="1091297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286967"/>
            <a:ext cx="1084945" cy="105888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2671750"/>
            <a:ext cx="1040571" cy="111749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5542824" y="120769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42824" y="2609978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592237" y="393866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xmlns="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76" y="5442077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3" y="592199"/>
              <a:ext cx="2306651" cy="37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Chỉnh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sửa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bài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đăng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en-US" sz="1400" dirty="0" err="1"/>
                <a:t>Bắc</a:t>
              </a:r>
              <a:endParaRPr lang="en-US" sz="1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0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E3C2C021-FD1F-4A0F-A9B9-06C00BE140C3}"/>
              </a:ext>
            </a:extLst>
          </p:cNvPr>
          <p:cNvSpPr/>
          <p:nvPr/>
        </p:nvSpPr>
        <p:spPr>
          <a:xfrm>
            <a:off x="8546544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9764984" y="51793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59967" y="541831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9759967" y="564812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57108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38423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57311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9965860" y="5898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10657380" y="5898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2739" y="580683"/>
            <a:ext cx="445047" cy="40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830" y="593923"/>
            <a:ext cx="445047" cy="40237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981568" y="568829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95620" y="1573852"/>
            <a:ext cx="2309520" cy="84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81612" y="500100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9743339" y="396242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38322" y="42014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9738322" y="443124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76" y="4740231"/>
            <a:ext cx="144000" cy="144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634" y="4721546"/>
            <a:ext cx="180000" cy="18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90" y="4740434"/>
            <a:ext cx="180000" cy="18000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9944215" y="468142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10635735" y="468142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59967" y="378412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9760261" y="2642855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55244" y="288186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9755244" y="311167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98" y="3420657"/>
            <a:ext cx="144000" cy="1440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556" y="3401972"/>
            <a:ext cx="180000" cy="18000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12" y="3420860"/>
            <a:ext cx="180000" cy="18000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9961137" y="336185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10652657" y="336185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76889" y="246455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9748356" y="125132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43339" y="149034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9743339" y="172014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93" y="2029130"/>
            <a:ext cx="144000" cy="14400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51" y="2010445"/>
            <a:ext cx="180000" cy="1800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07" y="2029333"/>
            <a:ext cx="180000" cy="1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9949232" y="197032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10640752" y="197032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64984" y="10730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xmlns="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666" y="5386549"/>
            <a:ext cx="325148" cy="325148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246334E5-39D0-49A4-8B5C-91A8AB9F92A2}"/>
              </a:ext>
            </a:extLst>
          </p:cNvPr>
          <p:cNvSpPr/>
          <p:nvPr/>
        </p:nvSpPr>
        <p:spPr>
          <a:xfrm>
            <a:off x="9259003" y="4917471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xmlns="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31" y="557089"/>
            <a:ext cx="243861" cy="243861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518036" y="238405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4093" y="370994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61662" y="15013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1662" y="17374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6" y="2141428"/>
            <a:ext cx="144000" cy="144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74" y="2122743"/>
            <a:ext cx="180000" cy="18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0" y="2141631"/>
            <a:ext cx="180000" cy="18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867555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9075" y="20826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11972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1662" y="290149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61662" y="31376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6" y="3541599"/>
            <a:ext cx="144000" cy="144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74" y="3522914"/>
            <a:ext cx="180000" cy="180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0" y="3541802"/>
            <a:ext cx="180000" cy="1800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867555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59075" y="34827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11972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61662" y="427652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61662" y="45126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6" y="4916626"/>
            <a:ext cx="144000" cy="144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74" y="4897941"/>
            <a:ext cx="180000" cy="18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0" y="4916829"/>
            <a:ext cx="180000" cy="18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867555" y="485782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59075" y="485782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972" y="485782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53343" y="12137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53344" y="261395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53343" y="398898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5" y="3786953"/>
            <a:ext cx="1108098" cy="109129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7" y="1073217"/>
            <a:ext cx="1084945" cy="105888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4" y="2458000"/>
            <a:ext cx="1040571" cy="1117495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632300" y="9939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32300" y="2396228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81713" y="372491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609020" y="238405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52646" y="15013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52646" y="17374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0" y="2141428"/>
            <a:ext cx="144000" cy="1440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8" y="2122743"/>
            <a:ext cx="180000" cy="180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14" y="2141631"/>
            <a:ext cx="180000" cy="1800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5958539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650059" y="20826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02956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52646" y="290149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752646" y="31376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0" y="3541599"/>
            <a:ext cx="144000" cy="1440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8" y="3522914"/>
            <a:ext cx="180000" cy="1800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14" y="3541802"/>
            <a:ext cx="180000" cy="1800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958539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50059" y="34827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02956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744327" y="12137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744328" y="261395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41" y="1073217"/>
            <a:ext cx="1084945" cy="105888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08" y="2458000"/>
            <a:ext cx="1040571" cy="1117495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5723284" y="9939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23284" y="2396228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24314" y="3030472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DF318E9-C856-490D-92DF-6CAD6CF26257}"/>
              </a:ext>
            </a:extLst>
          </p:cNvPr>
          <p:cNvSpPr txBox="1"/>
          <p:nvPr/>
        </p:nvSpPr>
        <p:spPr>
          <a:xfrm>
            <a:off x="1880769" y="3030472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71500" y="410193"/>
            <a:ext cx="3312368" cy="5711466"/>
            <a:chOff x="8385018" y="660916"/>
            <a:chExt cx="3312368" cy="5711466"/>
          </a:xfrm>
        </p:grpSpPr>
        <p:sp>
          <p:nvSpPr>
            <p:cNvPr id="22" name="Rectangle 21"/>
            <p:cNvSpPr/>
            <p:nvPr/>
          </p:nvSpPr>
          <p:spPr>
            <a:xfrm>
              <a:off x="8385018" y="660916"/>
              <a:ext cx="3312368" cy="5711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385018" y="634608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860" y="634608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85018" y="681758"/>
              <a:ext cx="3312368" cy="5690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04083" y="1968073"/>
              <a:ext cx="2754611" cy="417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04083" y="2487882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612" y="2050467"/>
              <a:ext cx="252000" cy="2798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47" y="2549653"/>
              <a:ext cx="252000" cy="2798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53447" y="1985311"/>
              <a:ext cx="174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Tên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đăng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4467" y="2508126"/>
              <a:ext cx="1256678" cy="41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721760" y="4237450"/>
              <a:ext cx="2754611" cy="4356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38554" y="838170"/>
              <a:ext cx="859513" cy="85586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476217" y="4927739"/>
              <a:ext cx="1129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Bỏ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đăng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ký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8699374" y="3027111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738" y="3126594"/>
              <a:ext cx="252000" cy="27987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9196638" y="3034376"/>
              <a:ext cx="19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lại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mật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2285" y="410193"/>
            <a:ext cx="3345724" cy="5752747"/>
            <a:chOff x="4418863" y="743364"/>
            <a:chExt cx="3345724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80140" y="3385424"/>
            <a:ext cx="2782713" cy="4430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hàng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06" y="3521614"/>
            <a:ext cx="243861" cy="243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71" y="5038839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Bắc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0" y="553649"/>
            <a:ext cx="243861" cy="243861"/>
          </a:xfrm>
          <a:prstGeom prst="rect">
            <a:avLst/>
          </a:prstGeom>
        </p:spPr>
      </p:pic>
      <p:cxnSp>
        <p:nvCxnSpPr>
          <p:cNvPr id="170" name="Straight Arrow Connector 169"/>
          <p:cNvCxnSpPr/>
          <p:nvPr/>
        </p:nvCxnSpPr>
        <p:spPr>
          <a:xfrm>
            <a:off x="3443716" y="288745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60011" y="365846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67580" y="285988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67580" y="309600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34" y="3499990"/>
            <a:ext cx="144000" cy="14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92" y="3481305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8" y="3500193"/>
            <a:ext cx="180000" cy="180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873473" y="344118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4993" y="344118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17890" y="344118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67580" y="423491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67580" y="447103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34" y="4875017"/>
            <a:ext cx="144000" cy="1440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92" y="4856332"/>
            <a:ext cx="180000" cy="180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8" y="4875220"/>
            <a:ext cx="180000" cy="1800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73473" y="481621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64993" y="481621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17890" y="481621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57833" y="257000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657832" y="394502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8" y="2416620"/>
            <a:ext cx="1096853" cy="113749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0" y="3777671"/>
            <a:ext cx="1108098" cy="1091297"/>
          </a:xfrm>
          <a:prstGeom prst="rect">
            <a:avLst/>
          </a:prstGeom>
        </p:spPr>
      </p:pic>
      <p:cxnSp>
        <p:nvCxnSpPr>
          <p:cNvPr id="146" name="Straight Connector 145"/>
          <p:cNvCxnSpPr/>
          <p:nvPr/>
        </p:nvCxnSpPr>
        <p:spPr>
          <a:xfrm>
            <a:off x="536836" y="233257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680462" y="1471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80462" y="1707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16" y="2111694"/>
            <a:ext cx="144000" cy="1440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74" y="2093009"/>
            <a:ext cx="180000" cy="1800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30" y="2111897"/>
            <a:ext cx="180000" cy="1800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1886355" y="2052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77875" y="2052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230772" y="2052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70714" y="118170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3" y="1050900"/>
            <a:ext cx="1085385" cy="1093086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1668070" y="95856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57003" y="238610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42570" y="3725415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64E1D4BA-73DE-4398-8E04-0FAA00EA49A8}"/>
              </a:ext>
            </a:extLst>
          </p:cNvPr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CE6760E0-D184-4274-B6C0-29C1B4DF4119}"/>
              </a:ext>
            </a:extLst>
          </p:cNvPr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01CB539A-8140-4A5C-8475-AB0395C1D14C}"/>
              </a:ext>
            </a:extLst>
          </p:cNvPr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46849B6-C06E-433A-8B1F-31E921ACDF83}"/>
              </a:ext>
            </a:extLst>
          </p:cNvPr>
          <p:cNvSpPr txBox="1"/>
          <p:nvPr/>
        </p:nvSpPr>
        <p:spPr>
          <a:xfrm>
            <a:off x="1893615" y="3030270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05EDAC21-047B-405C-8069-7E40DFBF3287}"/>
              </a:ext>
            </a:extLst>
          </p:cNvPr>
          <p:cNvSpPr txBox="1"/>
          <p:nvPr/>
        </p:nvSpPr>
        <p:spPr>
          <a:xfrm>
            <a:off x="627870" y="302477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CA1DCAC6-8C19-4458-8BAE-69956A6C463B}"/>
              </a:ext>
            </a:extLst>
          </p:cNvPr>
          <p:cNvSpPr txBox="1"/>
          <p:nvPr/>
        </p:nvSpPr>
        <p:spPr>
          <a:xfrm>
            <a:off x="632603" y="351546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28EC10A-E5FA-4527-96A1-54540D20CD6A}"/>
              </a:ext>
            </a:extLst>
          </p:cNvPr>
          <p:cNvSpPr/>
          <p:nvPr/>
        </p:nvSpPr>
        <p:spPr>
          <a:xfrm>
            <a:off x="1095968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2786308-AF43-43A7-AC67-31F72B6534B5}"/>
              </a:ext>
            </a:extLst>
          </p:cNvPr>
          <p:cNvSpPr/>
          <p:nvPr/>
        </p:nvSpPr>
        <p:spPr>
          <a:xfrm>
            <a:off x="1093227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68D9E19-ECDA-487F-BDB3-5799F3593011}"/>
              </a:ext>
            </a:extLst>
          </p:cNvPr>
          <p:cNvSpPr/>
          <p:nvPr/>
        </p:nvSpPr>
        <p:spPr>
          <a:xfrm>
            <a:off x="1093228" y="985375"/>
            <a:ext cx="3445595" cy="53285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xmlns="" id="{75605383-C184-4067-8202-E50144B14D69}"/>
              </a:ext>
            </a:extLst>
          </p:cNvPr>
          <p:cNvSpPr/>
          <p:nvPr/>
        </p:nvSpPr>
        <p:spPr>
          <a:xfrm>
            <a:off x="1317993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xmlns="" id="{8315FEC7-347F-4B36-AB28-E4F56EF81682}"/>
              </a:ext>
            </a:extLst>
          </p:cNvPr>
          <p:cNvSpPr/>
          <p:nvPr/>
        </p:nvSpPr>
        <p:spPr>
          <a:xfrm>
            <a:off x="1317993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xmlns="" id="{9ABF8F76-2726-4911-949D-68207C6A7E77}"/>
              </a:ext>
            </a:extLst>
          </p:cNvPr>
          <p:cNvSpPr/>
          <p:nvPr/>
        </p:nvSpPr>
        <p:spPr>
          <a:xfrm>
            <a:off x="3215947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22C2C320-E286-4387-BAAB-CBEE4BA7D37A}"/>
              </a:ext>
            </a:extLst>
          </p:cNvPr>
          <p:cNvSpPr/>
          <p:nvPr/>
        </p:nvSpPr>
        <p:spPr>
          <a:xfrm rot="10800000">
            <a:off x="4038549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xmlns="" id="{0CEAD719-477A-4F45-85FC-914E3D891809}"/>
              </a:ext>
            </a:extLst>
          </p:cNvPr>
          <p:cNvSpPr/>
          <p:nvPr/>
        </p:nvSpPr>
        <p:spPr>
          <a:xfrm>
            <a:off x="1317993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xmlns="" id="{117F4773-5B57-4975-8417-2FC89867995B}"/>
              </a:ext>
            </a:extLst>
          </p:cNvPr>
          <p:cNvSpPr/>
          <p:nvPr/>
        </p:nvSpPr>
        <p:spPr>
          <a:xfrm>
            <a:off x="1317993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3E12BEA-B722-4739-865A-BA0C2CD8AC62}"/>
              </a:ext>
            </a:extLst>
          </p:cNvPr>
          <p:cNvSpPr/>
          <p:nvPr/>
        </p:nvSpPr>
        <p:spPr>
          <a:xfrm>
            <a:off x="1395817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ửa</a:t>
            </a:r>
            <a:endParaRPr lang="vi-V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6526E711-FD4D-4CE1-BA2C-DD170146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84" y="1203828"/>
            <a:ext cx="901763" cy="90176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2AB8E15-64BC-4977-A004-897525B93080}"/>
              </a:ext>
            </a:extLst>
          </p:cNvPr>
          <p:cNvSpPr/>
          <p:nvPr/>
        </p:nvSpPr>
        <p:spPr>
          <a:xfrm>
            <a:off x="1334476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8A333802-4CCD-455F-B00A-9A3CA25C7BC4}"/>
              </a:ext>
            </a:extLst>
          </p:cNvPr>
          <p:cNvCxnSpPr/>
          <p:nvPr/>
        </p:nvCxnSpPr>
        <p:spPr>
          <a:xfrm>
            <a:off x="1432352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F4CCFD9-736F-4403-A0D3-DEE6294700C7}"/>
              </a:ext>
            </a:extLst>
          </p:cNvPr>
          <p:cNvSpPr txBox="1"/>
          <p:nvPr/>
        </p:nvSpPr>
        <p:spPr>
          <a:xfrm>
            <a:off x="1432352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B53F40E-05E2-4710-B9FB-BCB30272E11D}"/>
              </a:ext>
            </a:extLst>
          </p:cNvPr>
          <p:cNvSpPr txBox="1"/>
          <p:nvPr/>
        </p:nvSpPr>
        <p:spPr>
          <a:xfrm>
            <a:off x="1899528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97FEF31-B8F0-4B4C-86FB-FF0D6ACFC257}"/>
              </a:ext>
            </a:extLst>
          </p:cNvPr>
          <p:cNvSpPr txBox="1"/>
          <p:nvPr/>
        </p:nvSpPr>
        <p:spPr>
          <a:xfrm>
            <a:off x="1930019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F45EE6A-5324-4689-B131-F1B6B0F2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97" y="3638427"/>
            <a:ext cx="348586" cy="3485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86AED228-8183-4A93-B3B4-88F339774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48" y="3149177"/>
            <a:ext cx="360448" cy="3604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02E2205-58D5-456D-80F8-7D3E553677B9}"/>
              </a:ext>
            </a:extLst>
          </p:cNvPr>
          <p:cNvSpPr txBox="1"/>
          <p:nvPr/>
        </p:nvSpPr>
        <p:spPr>
          <a:xfrm>
            <a:off x="1814533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DE0BBB07-0775-4193-818E-BDB724A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92" y="580683"/>
            <a:ext cx="445047" cy="40237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6E256DA-E5CA-492F-BFCC-02D447C706E8}"/>
              </a:ext>
            </a:extLst>
          </p:cNvPr>
          <p:cNvSpPr/>
          <p:nvPr/>
        </p:nvSpPr>
        <p:spPr>
          <a:xfrm>
            <a:off x="5366709" y="41776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88085C2-1E60-4444-8D96-15D4A24CB411}"/>
              </a:ext>
            </a:extLst>
          </p:cNvPr>
          <p:cNvSpPr/>
          <p:nvPr/>
        </p:nvSpPr>
        <p:spPr>
          <a:xfrm>
            <a:off x="5367287" y="412845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0938733-C457-4CC7-AC6E-8AD293A4A97D}"/>
              </a:ext>
            </a:extLst>
          </p:cNvPr>
          <p:cNvSpPr txBox="1"/>
          <p:nvPr/>
        </p:nvSpPr>
        <p:spPr>
          <a:xfrm>
            <a:off x="6096000" y="481319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E07F9B98-9CBE-4AD8-9643-8224C1AD5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82" y="524350"/>
            <a:ext cx="243861" cy="24386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4AC84117-BA6F-4824-BA8B-E1A78481E912}"/>
              </a:ext>
            </a:extLst>
          </p:cNvPr>
          <p:cNvCxnSpPr/>
          <p:nvPr/>
        </p:nvCxnSpPr>
        <p:spPr>
          <a:xfrm>
            <a:off x="5384528" y="36054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FE8D35-42BA-436A-B3D6-84238883A550}"/>
              </a:ext>
            </a:extLst>
          </p:cNvPr>
          <p:cNvSpPr txBox="1"/>
          <p:nvPr/>
        </p:nvSpPr>
        <p:spPr>
          <a:xfrm>
            <a:off x="6492097" y="280689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EC2CE5F-B20F-4167-AF7E-EB2A8E79CC40}"/>
              </a:ext>
            </a:extLst>
          </p:cNvPr>
          <p:cNvSpPr txBox="1"/>
          <p:nvPr/>
        </p:nvSpPr>
        <p:spPr>
          <a:xfrm>
            <a:off x="6492097" y="304301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AA5C9353-A0FA-4831-AC3A-41DA56052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1" y="3447000"/>
            <a:ext cx="144000" cy="14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EB657DC-09C6-4422-B4B0-4DA1EAEC8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9" y="3428315"/>
            <a:ext cx="180000" cy="180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F7D59D1A-DF8B-445F-9893-66E038B42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65" y="3447203"/>
            <a:ext cx="180000" cy="1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813AF14-4CE6-48DE-85C2-6DC881D3A785}"/>
              </a:ext>
            </a:extLst>
          </p:cNvPr>
          <p:cNvSpPr txBox="1"/>
          <p:nvPr/>
        </p:nvSpPr>
        <p:spPr>
          <a:xfrm>
            <a:off x="6697990" y="338819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02B7946-2876-4229-9F18-59576373DD62}"/>
              </a:ext>
            </a:extLst>
          </p:cNvPr>
          <p:cNvSpPr txBox="1"/>
          <p:nvPr/>
        </p:nvSpPr>
        <p:spPr>
          <a:xfrm>
            <a:off x="7389510" y="338819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A83CFC2-DCBB-4CE2-A558-281B1DB32535}"/>
              </a:ext>
            </a:extLst>
          </p:cNvPr>
          <p:cNvSpPr txBox="1"/>
          <p:nvPr/>
        </p:nvSpPr>
        <p:spPr>
          <a:xfrm>
            <a:off x="8042407" y="338819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40116E7-D8C2-4466-8B98-83E2AF581D44}"/>
              </a:ext>
            </a:extLst>
          </p:cNvPr>
          <p:cNvSpPr txBox="1"/>
          <p:nvPr/>
        </p:nvSpPr>
        <p:spPr>
          <a:xfrm>
            <a:off x="6492097" y="418192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A1DB4A9-B0AA-4EC7-8D4E-3C43BD456AB3}"/>
              </a:ext>
            </a:extLst>
          </p:cNvPr>
          <p:cNvSpPr txBox="1"/>
          <p:nvPr/>
        </p:nvSpPr>
        <p:spPr>
          <a:xfrm>
            <a:off x="6492097" y="441804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BA8E81EE-42E0-4782-AC5D-663FEB82E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1" y="4822027"/>
            <a:ext cx="144000" cy="144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4463265C-5EF3-486A-9E25-34B53AA3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9" y="4803342"/>
            <a:ext cx="180000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91D61810-6BD9-4D3A-993D-C0D73357F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65" y="4822230"/>
            <a:ext cx="180000" cy="180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1293824-525F-4E1B-8039-1C08987F0F5C}"/>
              </a:ext>
            </a:extLst>
          </p:cNvPr>
          <p:cNvSpPr txBox="1"/>
          <p:nvPr/>
        </p:nvSpPr>
        <p:spPr>
          <a:xfrm>
            <a:off x="6697990" y="476322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AF8939B-61DA-4081-B3BB-876879BAAA15}"/>
              </a:ext>
            </a:extLst>
          </p:cNvPr>
          <p:cNvSpPr txBox="1"/>
          <p:nvPr/>
        </p:nvSpPr>
        <p:spPr>
          <a:xfrm>
            <a:off x="7389510" y="476322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8EF1044-A6FF-4571-9EED-C2807BB85C24}"/>
              </a:ext>
            </a:extLst>
          </p:cNvPr>
          <p:cNvSpPr txBox="1"/>
          <p:nvPr/>
        </p:nvSpPr>
        <p:spPr>
          <a:xfrm>
            <a:off x="8042407" y="476322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57FD46F-BDC7-41FF-97F9-0DE3ED4A1FF9}"/>
              </a:ext>
            </a:extLst>
          </p:cNvPr>
          <p:cNvSpPr txBox="1"/>
          <p:nvPr/>
        </p:nvSpPr>
        <p:spPr>
          <a:xfrm>
            <a:off x="6482350" y="251701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A25E275-5FE4-4744-B202-88D65093C76F}"/>
              </a:ext>
            </a:extLst>
          </p:cNvPr>
          <p:cNvSpPr txBox="1"/>
          <p:nvPr/>
        </p:nvSpPr>
        <p:spPr>
          <a:xfrm>
            <a:off x="6482349" y="389203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C325E28A-2E04-4517-9260-16DAC6B886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15" y="2363630"/>
            <a:ext cx="1096853" cy="11374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8FF1DFF4-3E9E-48D4-A123-005652E10B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97" y="3724681"/>
            <a:ext cx="1108098" cy="109129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52502D8E-1C62-405C-BFC1-90A381783BD9}"/>
              </a:ext>
            </a:extLst>
          </p:cNvPr>
          <p:cNvCxnSpPr/>
          <p:nvPr/>
        </p:nvCxnSpPr>
        <p:spPr>
          <a:xfrm>
            <a:off x="5361353" y="227958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367861A-838F-4DD7-BA8A-7A21957470DD}"/>
              </a:ext>
            </a:extLst>
          </p:cNvPr>
          <p:cNvSpPr txBox="1"/>
          <p:nvPr/>
        </p:nvSpPr>
        <p:spPr>
          <a:xfrm>
            <a:off x="6504979" y="14186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7E5FA56-6648-449B-87FF-594DA552BE0F}"/>
              </a:ext>
            </a:extLst>
          </p:cNvPr>
          <p:cNvSpPr txBox="1"/>
          <p:nvPr/>
        </p:nvSpPr>
        <p:spPr>
          <a:xfrm>
            <a:off x="6504979" y="16547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BCFFED86-B6EA-4C5A-A8B8-297C5EC55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33" y="2058704"/>
            <a:ext cx="144000" cy="144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B41B169E-FCA9-4D3C-95C0-802D40023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91" y="2040019"/>
            <a:ext cx="180000" cy="180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D0590707-9ED4-4103-AB41-93F7031766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47" y="2058907"/>
            <a:ext cx="180000" cy="180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2282580-044A-4A58-9F63-7E828DA3B0E4}"/>
              </a:ext>
            </a:extLst>
          </p:cNvPr>
          <p:cNvSpPr txBox="1"/>
          <p:nvPr/>
        </p:nvSpPr>
        <p:spPr>
          <a:xfrm>
            <a:off x="6710872" y="19998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D80FBEE-3EFE-4037-B067-EEBB9DE6FE29}"/>
              </a:ext>
            </a:extLst>
          </p:cNvPr>
          <p:cNvSpPr txBox="1"/>
          <p:nvPr/>
        </p:nvSpPr>
        <p:spPr>
          <a:xfrm>
            <a:off x="7402392" y="19998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5826B1D-2710-411E-BE61-D1E3C28E3261}"/>
              </a:ext>
            </a:extLst>
          </p:cNvPr>
          <p:cNvSpPr txBox="1"/>
          <p:nvPr/>
        </p:nvSpPr>
        <p:spPr>
          <a:xfrm>
            <a:off x="8055289" y="19998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5922504-9968-4F19-8C19-173028F3B7F3}"/>
              </a:ext>
            </a:extLst>
          </p:cNvPr>
          <p:cNvSpPr txBox="1"/>
          <p:nvPr/>
        </p:nvSpPr>
        <p:spPr>
          <a:xfrm>
            <a:off x="6495231" y="112871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Hà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 </a:t>
            </a:r>
            <a:endParaRPr lang="vi-VN" sz="1600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9237E84A-9D4F-4BE6-9ED4-B709BF8EE4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70" y="997910"/>
            <a:ext cx="1085385" cy="109308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3B615D9-301A-47CF-8A19-CA060CE71F35}"/>
              </a:ext>
            </a:extLst>
          </p:cNvPr>
          <p:cNvSpPr txBox="1"/>
          <p:nvPr/>
        </p:nvSpPr>
        <p:spPr>
          <a:xfrm>
            <a:off x="6492587" y="92932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796D7E5-D81E-46AC-96E7-0929879B614C}"/>
              </a:ext>
            </a:extLst>
          </p:cNvPr>
          <p:cNvSpPr txBox="1"/>
          <p:nvPr/>
        </p:nvSpPr>
        <p:spPr>
          <a:xfrm>
            <a:off x="6481520" y="233311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685E7A0-53A4-4387-8417-6EC87A5A5100}"/>
              </a:ext>
            </a:extLst>
          </p:cNvPr>
          <p:cNvSpPr txBox="1"/>
          <p:nvPr/>
        </p:nvSpPr>
        <p:spPr>
          <a:xfrm>
            <a:off x="6467087" y="3672425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4CD2E18-B463-48FE-B9D7-2DEB9CEAD7F5}"/>
              </a:ext>
            </a:extLst>
          </p:cNvPr>
          <p:cNvSpPr/>
          <p:nvPr/>
        </p:nvSpPr>
        <p:spPr>
          <a:xfrm>
            <a:off x="6191725" y="4708658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C10EDF0C-A952-4276-86DD-F5BB17965B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55" y="3124591"/>
            <a:ext cx="568749" cy="568749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3B118E7B-8341-47DD-A123-8E253327764B}"/>
              </a:ext>
            </a:extLst>
          </p:cNvPr>
          <p:cNvCxnSpPr/>
          <p:nvPr/>
        </p:nvCxnSpPr>
        <p:spPr>
          <a:xfrm>
            <a:off x="4230371" y="3131399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Danh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97" y="681786"/>
            <a:ext cx="243861" cy="24386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251578" y="232214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0953F582-5796-4E64-8B90-3D0CBFA965D9}"/>
              </a:ext>
            </a:extLst>
          </p:cNvPr>
          <p:cNvCxnSpPr/>
          <p:nvPr/>
        </p:nvCxnSpPr>
        <p:spPr>
          <a:xfrm>
            <a:off x="4627315" y="243947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65C16740-882E-4B44-AACC-072E56CC04D7}"/>
              </a:ext>
            </a:extLst>
          </p:cNvPr>
          <p:cNvCxnSpPr/>
          <p:nvPr/>
        </p:nvCxnSpPr>
        <p:spPr>
          <a:xfrm>
            <a:off x="4663372" y="376536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3" y="1171591"/>
            <a:ext cx="1069745" cy="107294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59" y="2543679"/>
            <a:ext cx="1096853" cy="113749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60" y="3902506"/>
            <a:ext cx="1108098" cy="109129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816105" y="530544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11088" y="554445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811088" y="577426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42" y="6083248"/>
            <a:ext cx="144000" cy="144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0" y="6064563"/>
            <a:ext cx="180000" cy="18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56" y="6083451"/>
            <a:ext cx="180000" cy="18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6016981" y="602444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6708501" y="602444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07" y="5177295"/>
            <a:ext cx="1108098" cy="109129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32733" y="51271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794460" y="408856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789443" y="43275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789443" y="4557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97" y="4866371"/>
            <a:ext cx="144000" cy="1440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55" y="4847686"/>
            <a:ext cx="180000" cy="18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11" y="4866574"/>
            <a:ext cx="180000" cy="1800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5995336" y="4807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6686856" y="4807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11088" y="39102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811382" y="2768995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06365" y="300800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806365" y="323781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19" y="3546797"/>
            <a:ext cx="144000" cy="144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77" y="3528112"/>
            <a:ext cx="180000" cy="180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33" y="3547000"/>
            <a:ext cx="180000" cy="180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6012258" y="348799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6703778" y="348799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28010" y="25906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799477" y="137746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794460" y="161648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794460" y="184628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14" y="2155270"/>
            <a:ext cx="144000" cy="1440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72" y="2136585"/>
            <a:ext cx="180000" cy="180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28" y="2155473"/>
            <a:ext cx="180000" cy="180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6000353" y="20964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6691873" y="20964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16105" y="11991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5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803469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82793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803469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82793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9486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1035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1035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10357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10357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9486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4280" y="639488"/>
            <a:ext cx="26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Tour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719663"/>
            <a:ext cx="243861" cy="24386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3294859" y="27992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56" y="1496212"/>
            <a:ext cx="987574" cy="99053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794018" y="1702088"/>
            <a:ext cx="184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794525" y="1941100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774486" y="2170907"/>
            <a:ext cx="12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16170" y="1523783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6" y="2836112"/>
            <a:ext cx="987574" cy="99053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827668" y="3041988"/>
            <a:ext cx="184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28175" y="3281000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808136" y="3510807"/>
            <a:ext cx="12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49820" y="2863683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66" y="4115658"/>
            <a:ext cx="987574" cy="99053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5781328" y="4321534"/>
            <a:ext cx="184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781835" y="4560546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5761796" y="4790353"/>
            <a:ext cx="12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5803480" y="4143229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1086" y="4478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4" y="5600202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4" y="557952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96" y="5600202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6" y="5579526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44256" y="549160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0386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040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018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1172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1086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9098" y="54916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1428" y="119258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9098" y="1044998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19" y="1096498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5" y="1724042"/>
            <a:ext cx="3282819" cy="3603526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6550881" y="1420577"/>
            <a:ext cx="1285559" cy="1855727"/>
            <a:chOff x="6116750" y="1302687"/>
            <a:chExt cx="1285559" cy="1855727"/>
          </a:xfrm>
        </p:grpSpPr>
        <p:sp>
          <p:nvSpPr>
            <p:cNvPr id="115" name="Rectangle 114"/>
            <p:cNvSpPr/>
            <p:nvPr/>
          </p:nvSpPr>
          <p:spPr>
            <a:xfrm>
              <a:off x="6116750" y="1302687"/>
              <a:ext cx="1285559" cy="18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251940" y="1442441"/>
              <a:ext cx="845525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TPHCM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264769" y="1737392"/>
              <a:ext cx="1137540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Phan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Thiết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251940" y="2023267"/>
              <a:ext cx="1150369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Vũng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Tàu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251940" y="2350710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Phú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Quốc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251940" y="2667531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Giang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113" y="2971745"/>
              <a:ext cx="186669" cy="18666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0" y="564486"/>
            <a:ext cx="243861" cy="2438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1B93F4D-D63D-4A2D-AE94-5AC1AEAA3766}"/>
              </a:ext>
            </a:extLst>
          </p:cNvPr>
          <p:cNvGrpSpPr/>
          <p:nvPr/>
        </p:nvGrpSpPr>
        <p:grpSpPr>
          <a:xfrm>
            <a:off x="8528843" y="451511"/>
            <a:ext cx="3479020" cy="5833759"/>
            <a:chOff x="8528843" y="451511"/>
            <a:chExt cx="3479020" cy="5833759"/>
          </a:xfrm>
        </p:grpSpPr>
        <p:sp>
          <p:nvSpPr>
            <p:cNvPr id="27" name="Rectangle 26"/>
            <p:cNvSpPr/>
            <p:nvPr/>
          </p:nvSpPr>
          <p:spPr>
            <a:xfrm>
              <a:off x="8592713" y="456427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0221" y="5683966"/>
              <a:ext cx="325148" cy="32514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641" y="5663290"/>
              <a:ext cx="325148" cy="32514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1153" y="5683966"/>
              <a:ext cx="325148" cy="32514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8573" y="5663290"/>
              <a:ext cx="325148" cy="325148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8592713" y="5613464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28843" y="5984073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11497" y="5984073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49475" y="5984072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79629" y="5984072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93291" y="451511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677555" y="5613464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437" y="1463491"/>
              <a:ext cx="3277644" cy="1457330"/>
            </a:xfrm>
            <a:prstGeom prst="rect">
              <a:avLst/>
            </a:prstGeom>
          </p:spPr>
        </p:pic>
        <p:sp>
          <p:nvSpPr>
            <p:cNvPr id="79" name="Rounded Rectangle 78"/>
            <p:cNvSpPr/>
            <p:nvPr/>
          </p:nvSpPr>
          <p:spPr>
            <a:xfrm>
              <a:off x="8871970" y="1191079"/>
              <a:ext cx="2955418" cy="3582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719640" y="1043492"/>
              <a:ext cx="2976350" cy="358262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1001">
              <a:schemeClr val="lt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err="1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</a:rPr>
                <a:t>Vũng</a:t>
              </a:r>
              <a:r>
                <a:rPr lang="en-US" sz="16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</a:rPr>
                <a:t>Tàu</a:t>
              </a:r>
              <a:endPara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731" y="1096498"/>
              <a:ext cx="243861" cy="243861"/>
            </a:xfrm>
            <a:prstGeom prst="rect">
              <a:avLst/>
            </a:prstGeom>
          </p:spPr>
        </p:pic>
        <p:grpSp>
          <p:nvGrpSpPr>
            <p:cNvPr id="122" name="Group 121"/>
            <p:cNvGrpSpPr/>
            <p:nvPr/>
          </p:nvGrpSpPr>
          <p:grpSpPr>
            <a:xfrm>
              <a:off x="8661961" y="3061152"/>
              <a:ext cx="3322292" cy="971214"/>
              <a:chOff x="548667" y="1433362"/>
              <a:chExt cx="3311671" cy="1415598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48667" y="2848960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79455" y="1779563"/>
                <a:ext cx="2070448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3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ngày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 2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đêm</a:t>
                </a:r>
                <a:endParaRPr lang="vi-VN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679455" y="2090769"/>
                <a:ext cx="1345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560.000 đ</a:t>
                </a:r>
                <a:endParaRPr lang="vi-VN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9509" y="2551069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5767" y="25323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023" y="255127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1885348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6868" y="2492264"/>
                <a:ext cx="411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229765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69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669707" y="1433362"/>
                <a:ext cx="2012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TPHCM – </a:t>
                </a:r>
                <a:r>
                  <a:rPr lang="vi-VN" sz="1600" dirty="0"/>
                  <a:t>Vĩnh Long</a:t>
                </a:r>
                <a:r>
                  <a:rPr lang="en-US" sz="1600" dirty="0"/>
                  <a:t>  </a:t>
                </a:r>
                <a:endParaRPr lang="vi-VN" sz="1600" dirty="0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46" y="1454650"/>
                <a:ext cx="1085385" cy="1093086"/>
              </a:xfrm>
              <a:prstGeom prst="rect">
                <a:avLst/>
              </a:prstGeom>
            </p:spPr>
          </p:pic>
        </p:grpSp>
        <p:grpSp>
          <p:nvGrpSpPr>
            <p:cNvPr id="135" name="Group 134"/>
            <p:cNvGrpSpPr/>
            <p:nvPr/>
          </p:nvGrpSpPr>
          <p:grpSpPr>
            <a:xfrm>
              <a:off x="8685571" y="4205224"/>
              <a:ext cx="3322292" cy="971214"/>
              <a:chOff x="548667" y="1433362"/>
              <a:chExt cx="3311671" cy="141559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548667" y="2848960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679455" y="1779563"/>
                <a:ext cx="2070448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3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ngày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 2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đêm</a:t>
                </a:r>
                <a:endParaRPr lang="vi-VN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679455" y="2090769"/>
                <a:ext cx="1345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560.000 đ</a:t>
                </a:r>
                <a:endParaRPr lang="vi-VN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9509" y="2551069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5767" y="25323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023" y="255127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1885348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576868" y="2492264"/>
                <a:ext cx="411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229765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69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669707" y="1433362"/>
                <a:ext cx="2012883" cy="493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TPHCM – </a:t>
                </a:r>
                <a:r>
                  <a:rPr lang="en-US" sz="1600" dirty="0" err="1"/>
                  <a:t>Nha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Trang</a:t>
                </a:r>
                <a:endParaRPr lang="vi-VN" sz="1600" dirty="0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46" y="1454650"/>
                <a:ext cx="1085385" cy="1093086"/>
              </a:xfrm>
              <a:prstGeom prst="rect">
                <a:avLst/>
              </a:prstGeom>
            </p:spPr>
          </p:pic>
        </p:grp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555" y="564486"/>
              <a:ext cx="243861" cy="243861"/>
            </a:xfrm>
            <a:prstGeom prst="rect">
              <a:avLst/>
            </a:prstGeom>
          </p:spPr>
        </p:pic>
      </p:grpSp>
      <p:sp>
        <p:nvSpPr>
          <p:cNvPr id="201" name="Rectangle 200"/>
          <p:cNvSpPr/>
          <p:nvPr/>
        </p:nvSpPr>
        <p:spPr>
          <a:xfrm>
            <a:off x="790884" y="47144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" y="5623813"/>
            <a:ext cx="325148" cy="32514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2" y="5603137"/>
            <a:ext cx="325148" cy="32514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4" y="5623813"/>
            <a:ext cx="325148" cy="32514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4" y="5603137"/>
            <a:ext cx="325148" cy="325148"/>
          </a:xfrm>
          <a:prstGeom prst="rect">
            <a:avLst/>
          </a:prstGeom>
        </p:spPr>
      </p:pic>
      <p:cxnSp>
        <p:nvCxnSpPr>
          <p:cNvPr id="206" name="Straight Connector 205"/>
          <p:cNvCxnSpPr/>
          <p:nvPr/>
        </p:nvCxnSpPr>
        <p:spPr>
          <a:xfrm>
            <a:off x="814054" y="551521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50184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32838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0816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300970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Khoản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0884" y="47512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898896" y="55152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51226" y="1216196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98896" y="1068609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17" y="1120109"/>
            <a:ext cx="243861" cy="24386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" y="1747653"/>
            <a:ext cx="3282819" cy="360352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3" y="4374501"/>
            <a:ext cx="431265" cy="43126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2909" y="563192"/>
            <a:ext cx="445178" cy="399136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4951801"/>
            <a:ext cx="316551" cy="39296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0" y="4368333"/>
            <a:ext cx="431265" cy="43126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xmlns="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9" y="4915820"/>
            <a:ext cx="316551" cy="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8896" y="378121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1410" y="378121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0311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60889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112" y="865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9860" y="1155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645153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09860" y="1391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4" y="1795485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72" y="1776800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8" y="1795688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915753" y="1736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07273" y="1736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0170" y="1736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3464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3313" y="85291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3172" y="117043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56314" y="5839920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172" y="142906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2" y="1871555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6" y="1851089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7" y="1871778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41415" y="180714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0827" y="1807145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01175" y="180714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9587" y="2220613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39836" y="5277700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7" y="938595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7" y="938595"/>
            <a:ext cx="1040571" cy="111749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8107699" y="42648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277" y="42648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47500" y="91683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257248" y="12067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8192541" y="55454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57248" y="144284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302" y="1846825"/>
            <a:ext cx="144000" cy="144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60" y="1828140"/>
            <a:ext cx="180000" cy="1800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816" y="1847028"/>
            <a:ext cx="180000" cy="180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9463141" y="17880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154661" y="17880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807558" y="17880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250852" y="224109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82011" y="4749066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41" y="3164998"/>
            <a:ext cx="568749" cy="56874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75" y="989935"/>
            <a:ext cx="1040571" cy="11174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02886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41203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8999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2262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37314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62451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1" y="524253"/>
            <a:ext cx="243861" cy="2438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01" y="473865"/>
            <a:ext cx="243861" cy="24386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" y="473865"/>
            <a:ext cx="243861" cy="243861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 flipV="1">
            <a:off x="3342774" y="4019370"/>
            <a:ext cx="1427557" cy="141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37614" y="5129083"/>
            <a:ext cx="1406916" cy="1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57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:a16="http://schemas.microsoft.com/office/drawing/2014/main" xmlns="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xmlns="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:a16="http://schemas.microsoft.com/office/drawing/2014/main" xmlns="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:a16="http://schemas.microsoft.com/office/drawing/2014/main" xmlns="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:a16="http://schemas.microsoft.com/office/drawing/2014/main" xmlns="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62212" y="352166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62212" y="35216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607707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8" y="5587031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2" y="5607707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42" y="5587031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62212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866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82844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2998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3E3C1DCE-CFA7-407C-B573-2EAC27A56664}"/>
              </a:ext>
            </a:extLst>
          </p:cNvPr>
          <p:cNvSpPr/>
          <p:nvPr/>
        </p:nvSpPr>
        <p:spPr>
          <a:xfrm>
            <a:off x="4231499" y="938955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989864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3F67EABB-E350-456E-8E99-B5548E182416}"/>
              </a:ext>
            </a:extLst>
          </p:cNvPr>
          <p:cNvSpPr txBox="1"/>
          <p:nvPr/>
        </p:nvSpPr>
        <p:spPr>
          <a:xfrm>
            <a:off x="4522542" y="995667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650BECF9-3E46-4CB7-A9D3-7D321B01603F}"/>
              </a:ext>
            </a:extLst>
          </p:cNvPr>
          <p:cNvSpPr txBox="1"/>
          <p:nvPr/>
        </p:nvSpPr>
        <p:spPr>
          <a:xfrm>
            <a:off x="4177805" y="1318537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xmlns="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1633364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6" y="2451918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95" y="2429499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8" y="2429499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CDE667A-E1B8-4825-A75C-4C5DAD80F10A}"/>
              </a:ext>
            </a:extLst>
          </p:cNvPr>
          <p:cNvSpPr txBox="1"/>
          <p:nvPr/>
        </p:nvSpPr>
        <p:spPr>
          <a:xfrm>
            <a:off x="4561692" y="23918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042D814C-92A8-4F2A-AC0D-964CAF9A5D26}"/>
              </a:ext>
            </a:extLst>
          </p:cNvPr>
          <p:cNvSpPr txBox="1"/>
          <p:nvPr/>
        </p:nvSpPr>
        <p:spPr>
          <a:xfrm>
            <a:off x="5360876" y="238168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AE89232-5745-4B8D-9EBB-8A7FA504F0AD}"/>
              </a:ext>
            </a:extLst>
          </p:cNvPr>
          <p:cNvSpPr txBox="1"/>
          <p:nvPr/>
        </p:nvSpPr>
        <p:spPr>
          <a:xfrm>
            <a:off x="6123693" y="23697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6" y="1632817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6" y="1633362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xmlns="" id="{8B59A96D-8CA6-42E5-9574-495A9007D6CE}"/>
              </a:ext>
            </a:extLst>
          </p:cNvPr>
          <p:cNvSpPr/>
          <p:nvPr/>
        </p:nvSpPr>
        <p:spPr>
          <a:xfrm>
            <a:off x="4253295" y="2715046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0F1E9DA6-D37C-4328-90E4-42F9FF82A57A}"/>
              </a:ext>
            </a:extLst>
          </p:cNvPr>
          <p:cNvCxnSpPr/>
          <p:nvPr/>
        </p:nvCxnSpPr>
        <p:spPr>
          <a:xfrm>
            <a:off x="4177805" y="546689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xmlns="" id="{9EE4BCD5-E654-4D0E-91F1-65BADCDE8171}"/>
              </a:ext>
            </a:extLst>
          </p:cNvPr>
          <p:cNvSpPr/>
          <p:nvPr/>
        </p:nvSpPr>
        <p:spPr>
          <a:xfrm>
            <a:off x="4755322" y="2903435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4" y="2900741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xmlns="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3" y="2959608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xmlns="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0" y="3441916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471C4802-221A-4EE6-BF24-D18D8E28CD23}"/>
              </a:ext>
            </a:extLst>
          </p:cNvPr>
          <p:cNvSpPr txBox="1"/>
          <p:nvPr/>
        </p:nvSpPr>
        <p:spPr>
          <a:xfrm>
            <a:off x="4728739" y="3406370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6254829" y="3741285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05" y="3776761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AC0A0D18-C19E-4E80-92BE-55A3C60EC796}"/>
              </a:ext>
            </a:extLst>
          </p:cNvPr>
          <p:cNvSpPr txBox="1"/>
          <p:nvPr/>
        </p:nvSpPr>
        <p:spPr>
          <a:xfrm>
            <a:off x="5287623" y="3705312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xmlns="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43" y="4105302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083B417-F0B8-4386-800C-8BE5124FC1EA}"/>
              </a:ext>
            </a:extLst>
          </p:cNvPr>
          <p:cNvSpPr txBox="1"/>
          <p:nvPr/>
        </p:nvSpPr>
        <p:spPr>
          <a:xfrm>
            <a:off x="4733222" y="4069756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xmlns="" id="{81D0992F-5125-4DD5-8089-EDA2FE232FD2}"/>
              </a:ext>
            </a:extLst>
          </p:cNvPr>
          <p:cNvSpPr/>
          <p:nvPr/>
        </p:nvSpPr>
        <p:spPr>
          <a:xfrm>
            <a:off x="6259312" y="4404671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xmlns="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440147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34B41E0-1BCF-42C6-897A-D37DD64DB34E}"/>
              </a:ext>
            </a:extLst>
          </p:cNvPr>
          <p:cNvSpPr txBox="1"/>
          <p:nvPr/>
        </p:nvSpPr>
        <p:spPr>
          <a:xfrm>
            <a:off x="5292106" y="4368698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xmlns="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26" y="4755241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446A00F7-28D0-4FE3-9124-B311E6D9630A}"/>
              </a:ext>
            </a:extLst>
          </p:cNvPr>
          <p:cNvSpPr txBox="1"/>
          <p:nvPr/>
        </p:nvSpPr>
        <p:spPr>
          <a:xfrm>
            <a:off x="4737705" y="4719695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xmlns="" id="{5335026B-23B1-4C45-B23F-A3BCFC8364A6}"/>
              </a:ext>
            </a:extLst>
          </p:cNvPr>
          <p:cNvSpPr/>
          <p:nvPr/>
        </p:nvSpPr>
        <p:spPr>
          <a:xfrm>
            <a:off x="6263795" y="5054610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71" y="5090086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2D62448-7C0D-4216-AA60-0C82E5FD1008}"/>
              </a:ext>
            </a:extLst>
          </p:cNvPr>
          <p:cNvSpPr txBox="1"/>
          <p:nvPr/>
        </p:nvSpPr>
        <p:spPr>
          <a:xfrm>
            <a:off x="5296589" y="501863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482263"/>
            <a:ext cx="243861" cy="243861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2385661" y="3531391"/>
            <a:ext cx="2172330" cy="31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7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85757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09369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49767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47899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49788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4388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43887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4388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18649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4226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826599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807914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826802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767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7677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767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2089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85701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26100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24231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26120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0219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57003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2934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33335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79455" y="326363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49975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03740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885055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03943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4493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4493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4493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386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87478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278767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60082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278970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199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199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199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9708" y="297375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4877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548711" y="273632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337" y="187534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92337" y="21114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91" y="2515444"/>
            <a:ext cx="144000" cy="14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49" y="2496759"/>
            <a:ext cx="180000" cy="180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5" y="2515647"/>
            <a:ext cx="180000" cy="1800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898230" y="245663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89750" y="245663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42647" y="245663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82589" y="158545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8" y="1454650"/>
            <a:ext cx="1085385" cy="109308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8723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084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124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4937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126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4536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4536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4536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2606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4967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007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8820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009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419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419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419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356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871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2757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2571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2759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169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169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169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5848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29731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481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2" y="560145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6231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68878" y="278985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29165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90324" y="135019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590324" y="274060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39737" y="406928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66472" y="13620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339107" y="27789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386234" y="40930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2428" y="10815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3990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657699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0019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07972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0041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03578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03578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03578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8993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84570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0818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485803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467118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486006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42699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42699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42699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24587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48199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88597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86728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88617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2716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2716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2716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2089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85701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26100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24231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26120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0219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55815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295832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33335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33831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715425" y="274060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764838" y="406928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538958"/>
            <a:ext cx="243861" cy="243861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97" idx="3"/>
          </p:cNvCxnSpPr>
          <p:nvPr/>
        </p:nvCxnSpPr>
        <p:spPr>
          <a:xfrm>
            <a:off x="1742527" y="1947032"/>
            <a:ext cx="2673633" cy="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865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443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666" y="104362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414" y="133350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7707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414" y="156962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8" y="1973610"/>
            <a:ext cx="144000" cy="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6" y="1954925"/>
            <a:ext cx="180000" cy="1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2" y="1973813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8307" y="19148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827" y="191480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2724" y="19148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018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421" y="87459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1" y="938595"/>
            <a:ext cx="1040571" cy="111749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35440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73757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1553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816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9868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95005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1980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2558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1781" y="1082259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1529" y="137214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86822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1529" y="160826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3" y="2012247"/>
            <a:ext cx="144000" cy="14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1" y="1993562"/>
            <a:ext cx="180000" cy="1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7" y="2012450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57422" y="195344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8942" y="195344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839" y="195344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5133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76292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2" y="3152295"/>
            <a:ext cx="568749" cy="5687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839536" y="9132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56" y="977232"/>
            <a:ext cx="1040571" cy="11174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22" y="556808"/>
            <a:ext cx="243861" cy="243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4" y="505974"/>
            <a:ext cx="243861" cy="243861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97084" y="251201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5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849" y="428468"/>
            <a:ext cx="3407750" cy="5833748"/>
            <a:chOff x="8245124" y="561423"/>
            <a:chExt cx="3407750" cy="5833748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35330" y="561423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0124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2370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2370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799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008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2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8277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685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611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2849328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6" y="531023"/>
            <a:ext cx="243861" cy="2438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140396" y="1162955"/>
            <a:ext cx="1291535" cy="84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2579</Words>
  <Application>Microsoft Office PowerPoint</Application>
  <PresentationFormat>Widescreen</PresentationFormat>
  <Paragraphs>771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ITLAB</cp:lastModifiedBy>
  <cp:revision>125</cp:revision>
  <dcterms:created xsi:type="dcterms:W3CDTF">2018-03-06T02:21:38Z</dcterms:created>
  <dcterms:modified xsi:type="dcterms:W3CDTF">2018-03-20T03:04:50Z</dcterms:modified>
</cp:coreProperties>
</file>