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57" r:id="rId4"/>
    <p:sldId id="271" r:id="rId5"/>
    <p:sldId id="273" r:id="rId6"/>
    <p:sldId id="272" r:id="rId7"/>
    <p:sldId id="260" r:id="rId8"/>
    <p:sldId id="259" r:id="rId9"/>
    <p:sldId id="258" r:id="rId10"/>
    <p:sldId id="261" r:id="rId11"/>
    <p:sldId id="262" r:id="rId12"/>
    <p:sldId id="263" r:id="rId13"/>
    <p:sldId id="264" r:id="rId14"/>
    <p:sldId id="275" r:id="rId15"/>
    <p:sldId id="265" r:id="rId16"/>
    <p:sldId id="274" r:id="rId17"/>
    <p:sldId id="266" r:id="rId18"/>
    <p:sldId id="267" r:id="rId19"/>
    <p:sldId id="269" r:id="rId20"/>
    <p:sldId id="270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762C5-CE7A-491A-88AB-9169E6AD95CF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D6BC7-74CD-4453-B1ED-CB0032FA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46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62953F-3D7B-4E4C-B537-8DE3300A2C86}" type="slidenum">
              <a:rPr lang="vi-VN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vi-V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161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953F-3D7B-4E4C-B537-8DE3300A2C86}" type="slidenum">
              <a:rPr lang="vi-VN" smtClean="0">
                <a:solidFill>
                  <a:prstClr val="black"/>
                </a:solidFill>
              </a:rPr>
              <a:pPr/>
              <a:t>19</a:t>
            </a:fld>
            <a:endParaRPr lang="vi-V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23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4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32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8"/>
            <a:ext cx="1036320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337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278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51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1634" y="1600203"/>
            <a:ext cx="702733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2167" y="1600203"/>
            <a:ext cx="702733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97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371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0991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5920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47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427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35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121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85033" y="274641"/>
            <a:ext cx="3564467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1634" y="274641"/>
            <a:ext cx="10490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47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6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1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1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5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2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7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49207-CF51-4AE4-8C61-86300BC49502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2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600203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3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2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3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2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4.png"/><Relationship Id="rId3" Type="http://schemas.microsoft.com/office/2007/relationships/hdphoto" Target="../media/hdphoto1.wdp"/><Relationship Id="rId7" Type="http://schemas.openxmlformats.org/officeDocument/2006/relationships/image" Target="../media/image45.png"/><Relationship Id="rId12" Type="http://schemas.openxmlformats.org/officeDocument/2006/relationships/image" Target="../media/image5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3.png"/><Relationship Id="rId5" Type="http://schemas.openxmlformats.org/officeDocument/2006/relationships/image" Target="../media/image6.png"/><Relationship Id="rId10" Type="http://schemas.openxmlformats.org/officeDocument/2006/relationships/image" Target="../media/image48.png"/><Relationship Id="rId4" Type="http://schemas.openxmlformats.org/officeDocument/2006/relationships/image" Target="../media/image5.png"/><Relationship Id="rId9" Type="http://schemas.openxmlformats.org/officeDocument/2006/relationships/image" Target="../media/image47.png"/><Relationship Id="rId1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0.jpe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12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8.png"/><Relationship Id="rId5" Type="http://schemas.openxmlformats.org/officeDocument/2006/relationships/image" Target="../media/image7.png"/><Relationship Id="rId10" Type="http://schemas.openxmlformats.org/officeDocument/2006/relationships/image" Target="../media/image47.png"/><Relationship Id="rId4" Type="http://schemas.openxmlformats.org/officeDocument/2006/relationships/image" Target="../media/image6.png"/><Relationship Id="rId9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0.png"/><Relationship Id="rId18" Type="http://schemas.openxmlformats.org/officeDocument/2006/relationships/image" Target="../media/image38.png"/><Relationship Id="rId3" Type="http://schemas.openxmlformats.org/officeDocument/2006/relationships/image" Target="../media/image5.png"/><Relationship Id="rId21" Type="http://schemas.microsoft.com/office/2007/relationships/hdphoto" Target="../media/hdphoto2.wdp"/><Relationship Id="rId7" Type="http://schemas.openxmlformats.org/officeDocument/2006/relationships/image" Target="../media/image55.png"/><Relationship Id="rId12" Type="http://schemas.openxmlformats.org/officeDocument/2006/relationships/image" Target="../media/image49.png"/><Relationship Id="rId17" Type="http://schemas.openxmlformats.org/officeDocument/2006/relationships/image" Target="../media/image37.png"/><Relationship Id="rId2" Type="http://schemas.openxmlformats.org/officeDocument/2006/relationships/image" Target="../media/image4.png"/><Relationship Id="rId16" Type="http://schemas.openxmlformats.org/officeDocument/2006/relationships/image" Target="../media/image23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6.jpg"/><Relationship Id="rId5" Type="http://schemas.openxmlformats.org/officeDocument/2006/relationships/image" Target="../media/image7.png"/><Relationship Id="rId15" Type="http://schemas.openxmlformats.org/officeDocument/2006/relationships/image" Target="../media/image44.png"/><Relationship Id="rId10" Type="http://schemas.openxmlformats.org/officeDocument/2006/relationships/image" Target="../media/image3.png"/><Relationship Id="rId19" Type="http://schemas.openxmlformats.org/officeDocument/2006/relationships/image" Target="../media/image58.png"/><Relationship Id="rId4" Type="http://schemas.openxmlformats.org/officeDocument/2006/relationships/image" Target="../media/image6.png"/><Relationship Id="rId9" Type="http://schemas.openxmlformats.org/officeDocument/2006/relationships/image" Target="../media/image48.png"/><Relationship Id="rId1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55.png"/><Relationship Id="rId18" Type="http://schemas.openxmlformats.org/officeDocument/2006/relationships/image" Target="../media/image25.png"/><Relationship Id="rId3" Type="http://schemas.openxmlformats.org/officeDocument/2006/relationships/image" Target="../media/image37.png"/><Relationship Id="rId7" Type="http://schemas.openxmlformats.org/officeDocument/2006/relationships/image" Target="../media/image18.jpeg"/><Relationship Id="rId12" Type="http://schemas.openxmlformats.org/officeDocument/2006/relationships/image" Target="../media/image46.png"/><Relationship Id="rId17" Type="http://schemas.openxmlformats.org/officeDocument/2006/relationships/image" Target="../media/image60.png"/><Relationship Id="rId2" Type="http://schemas.openxmlformats.org/officeDocument/2006/relationships/image" Target="../media/image29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11" Type="http://schemas.openxmlformats.org/officeDocument/2006/relationships/image" Target="../media/image7.png"/><Relationship Id="rId5" Type="http://schemas.openxmlformats.org/officeDocument/2006/relationships/image" Target="../media/image19.jpg"/><Relationship Id="rId15" Type="http://schemas.openxmlformats.org/officeDocument/2006/relationships/image" Target="../media/image48.png"/><Relationship Id="rId10" Type="http://schemas.openxmlformats.org/officeDocument/2006/relationships/image" Target="../media/image6.png"/><Relationship Id="rId4" Type="http://schemas.openxmlformats.org/officeDocument/2006/relationships/image" Target="../media/image38.png"/><Relationship Id="rId9" Type="http://schemas.openxmlformats.org/officeDocument/2006/relationships/image" Target="../media/image5.png"/><Relationship Id="rId1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13" Type="http://schemas.openxmlformats.org/officeDocument/2006/relationships/image" Target="../media/image25.png"/><Relationship Id="rId3" Type="http://schemas.openxmlformats.org/officeDocument/2006/relationships/image" Target="../media/image61.png"/><Relationship Id="rId7" Type="http://schemas.openxmlformats.org/officeDocument/2006/relationships/image" Target="../media/image38.png"/><Relationship Id="rId12" Type="http://schemas.openxmlformats.org/officeDocument/2006/relationships/image" Target="../media/image6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60.png"/><Relationship Id="rId5" Type="http://schemas.openxmlformats.org/officeDocument/2006/relationships/image" Target="../media/image29.png"/><Relationship Id="rId10" Type="http://schemas.openxmlformats.org/officeDocument/2006/relationships/image" Target="../media/image18.jpeg"/><Relationship Id="rId4" Type="http://schemas.openxmlformats.org/officeDocument/2006/relationships/image" Target="../media/image62.png"/><Relationship Id="rId9" Type="http://schemas.openxmlformats.org/officeDocument/2006/relationships/image" Target="../media/image41.jpg"/><Relationship Id="rId1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29.png"/><Relationship Id="rId7" Type="http://schemas.openxmlformats.org/officeDocument/2006/relationships/image" Target="../media/image4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jpg"/><Relationship Id="rId5" Type="http://schemas.openxmlformats.org/officeDocument/2006/relationships/image" Target="../media/image38.png"/><Relationship Id="rId10" Type="http://schemas.openxmlformats.org/officeDocument/2006/relationships/image" Target="../media/image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g"/><Relationship Id="rId3" Type="http://schemas.openxmlformats.org/officeDocument/2006/relationships/image" Target="../media/image29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png"/><Relationship Id="rId11" Type="http://schemas.openxmlformats.org/officeDocument/2006/relationships/image" Target="../media/image3.png"/><Relationship Id="rId5" Type="http://schemas.openxmlformats.org/officeDocument/2006/relationships/image" Target="../media/image38.png"/><Relationship Id="rId10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3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.png"/><Relationship Id="rId7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48.png"/><Relationship Id="rId4" Type="http://schemas.openxmlformats.org/officeDocument/2006/relationships/image" Target="../media/image6.png"/><Relationship Id="rId9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jpeg"/><Relationship Id="rId18" Type="http://schemas.openxmlformats.org/officeDocument/2006/relationships/image" Target="../media/image23.png"/><Relationship Id="rId3" Type="http://schemas.openxmlformats.org/officeDocument/2006/relationships/image" Target="../media/image5.png"/><Relationship Id="rId21" Type="http://schemas.openxmlformats.org/officeDocument/2006/relationships/image" Target="../media/image26.pn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jpeg"/><Relationship Id="rId2" Type="http://schemas.openxmlformats.org/officeDocument/2006/relationships/image" Target="../media/image4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7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24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19.jpg"/><Relationship Id="rId22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PNG"/><Relationship Id="rId3" Type="http://schemas.openxmlformats.org/officeDocument/2006/relationships/image" Target="../media/image5.png"/><Relationship Id="rId7" Type="http://schemas.openxmlformats.org/officeDocument/2006/relationships/image" Target="../media/image31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4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openxmlformats.org/officeDocument/2006/relationships/image" Target="../media/image29.png"/><Relationship Id="rId12" Type="http://schemas.openxmlformats.org/officeDocument/2006/relationships/image" Target="../media/image40.jpeg"/><Relationship Id="rId2" Type="http://schemas.openxmlformats.org/officeDocument/2006/relationships/image" Target="../media/image36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39.jpg"/><Relationship Id="rId5" Type="http://schemas.openxmlformats.org/officeDocument/2006/relationships/image" Target="../media/image6.png"/><Relationship Id="rId15" Type="http://schemas.openxmlformats.org/officeDocument/2006/relationships/image" Target="../media/image41.jpg"/><Relationship Id="rId10" Type="http://schemas.openxmlformats.org/officeDocument/2006/relationships/image" Target="../media/image18.jpeg"/><Relationship Id="rId4" Type="http://schemas.openxmlformats.org/officeDocument/2006/relationships/image" Target="../media/image5.png"/><Relationship Id="rId9" Type="http://schemas.openxmlformats.org/officeDocument/2006/relationships/image" Target="../media/image38.png"/><Relationship Id="rId1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39.jpg"/><Relationship Id="rId3" Type="http://schemas.openxmlformats.org/officeDocument/2006/relationships/image" Target="../media/image37.png"/><Relationship Id="rId7" Type="http://schemas.openxmlformats.org/officeDocument/2006/relationships/image" Target="../media/image36.png"/><Relationship Id="rId12" Type="http://schemas.openxmlformats.org/officeDocument/2006/relationships/image" Target="../media/image18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11" Type="http://schemas.openxmlformats.org/officeDocument/2006/relationships/image" Target="../media/image7.png"/><Relationship Id="rId5" Type="http://schemas.openxmlformats.org/officeDocument/2006/relationships/image" Target="../media/image42.png"/><Relationship Id="rId15" Type="http://schemas.openxmlformats.org/officeDocument/2006/relationships/image" Target="../media/image25.png"/><Relationship Id="rId10" Type="http://schemas.openxmlformats.org/officeDocument/2006/relationships/image" Target="../media/image6.png"/><Relationship Id="rId4" Type="http://schemas.openxmlformats.org/officeDocument/2006/relationships/image" Target="../media/image38.png"/><Relationship Id="rId9" Type="http://schemas.openxmlformats.org/officeDocument/2006/relationships/image" Target="../media/image5.png"/><Relationship Id="rId1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43.png"/><Relationship Id="rId3" Type="http://schemas.openxmlformats.org/officeDocument/2006/relationships/image" Target="../media/image5.png"/><Relationship Id="rId7" Type="http://schemas.openxmlformats.org/officeDocument/2006/relationships/image" Target="../media/image18.jpeg"/><Relationship Id="rId12" Type="http://schemas.openxmlformats.org/officeDocument/2006/relationships/image" Target="../media/image19.jpg"/><Relationship Id="rId17" Type="http://schemas.openxmlformats.org/officeDocument/2006/relationships/image" Target="../media/image26.png"/><Relationship Id="rId2" Type="http://schemas.openxmlformats.org/officeDocument/2006/relationships/image" Target="../media/image4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8.png"/><Relationship Id="rId5" Type="http://schemas.openxmlformats.org/officeDocument/2006/relationships/image" Target="../media/image7.png"/><Relationship Id="rId15" Type="http://schemas.openxmlformats.org/officeDocument/2006/relationships/image" Target="../media/image27.png"/><Relationship Id="rId10" Type="http://schemas.openxmlformats.org/officeDocument/2006/relationships/image" Target="../media/image37.png"/><Relationship Id="rId4" Type="http://schemas.openxmlformats.org/officeDocument/2006/relationships/image" Target="../media/image6.png"/><Relationship Id="rId9" Type="http://schemas.openxmlformats.org/officeDocument/2006/relationships/image" Target="../media/image29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49.png"/><Relationship Id="rId3" Type="http://schemas.microsoft.com/office/2007/relationships/hdphoto" Target="../media/hdphoto1.wdp"/><Relationship Id="rId7" Type="http://schemas.openxmlformats.org/officeDocument/2006/relationships/image" Target="../media/image45.png"/><Relationship Id="rId12" Type="http://schemas.openxmlformats.org/officeDocument/2006/relationships/image" Target="../media/image44.png"/><Relationship Id="rId17" Type="http://schemas.openxmlformats.org/officeDocument/2006/relationships/image" Target="../media/image52.png"/><Relationship Id="rId2" Type="http://schemas.openxmlformats.org/officeDocument/2006/relationships/image" Target="../media/image36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3.png"/><Relationship Id="rId5" Type="http://schemas.openxmlformats.org/officeDocument/2006/relationships/image" Target="../media/image6.png"/><Relationship Id="rId15" Type="http://schemas.openxmlformats.org/officeDocument/2006/relationships/image" Target="../media/image51.png"/><Relationship Id="rId10" Type="http://schemas.openxmlformats.org/officeDocument/2006/relationships/image" Target="../media/image48.png"/><Relationship Id="rId4" Type="http://schemas.openxmlformats.org/officeDocument/2006/relationships/image" Target="../media/image5.png"/><Relationship Id="rId9" Type="http://schemas.openxmlformats.org/officeDocument/2006/relationships/image" Target="../media/image47.png"/><Relationship Id="rId1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6239" y="3974"/>
            <a:ext cx="11587321" cy="6449362"/>
            <a:chOff x="276239" y="3974"/>
            <a:chExt cx="11587321" cy="6449362"/>
          </a:xfrm>
        </p:grpSpPr>
        <p:sp>
          <p:nvSpPr>
            <p:cNvPr id="5" name="Oval 4"/>
            <p:cNvSpPr/>
            <p:nvPr/>
          </p:nvSpPr>
          <p:spPr>
            <a:xfrm>
              <a:off x="4464153" y="2635170"/>
              <a:ext cx="1460481" cy="1117866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HD DL VN</a:t>
              </a:r>
              <a:endParaRPr lang="vi-VN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76239" y="188640"/>
              <a:ext cx="1650217" cy="720080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User</a:t>
              </a:r>
              <a:endParaRPr lang="vi-VN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423400" y="188640"/>
              <a:ext cx="1440160" cy="720080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Firebase</a:t>
              </a:r>
              <a:endParaRPr lang="vi-VN" dirty="0">
                <a:solidFill>
                  <a:schemeClr val="bg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76239" y="5733256"/>
              <a:ext cx="1800200" cy="720080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Cty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Doanh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Nghiệp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Connector 8"/>
            <p:cNvCxnSpPr>
              <a:stCxn id="5" idx="2"/>
            </p:cNvCxnSpPr>
            <p:nvPr/>
          </p:nvCxnSpPr>
          <p:spPr>
            <a:xfrm flipH="1" flipV="1">
              <a:off x="387265" y="3127903"/>
              <a:ext cx="4076888" cy="6620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387266" y="3510300"/>
              <a:ext cx="27022" cy="22229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69232" y="3131676"/>
              <a:ext cx="341441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Access right</a:t>
              </a:r>
              <a:endParaRPr lang="vi-VN" dirty="0"/>
            </a:p>
          </p:txBody>
        </p:sp>
        <p:cxnSp>
          <p:nvCxnSpPr>
            <p:cNvPr id="12" name="Straight Arrow Connector 11"/>
            <p:cNvCxnSpPr>
              <a:endCxn id="5" idx="3"/>
            </p:cNvCxnSpPr>
            <p:nvPr/>
          </p:nvCxnSpPr>
          <p:spPr>
            <a:xfrm flipV="1">
              <a:off x="1577986" y="3589328"/>
              <a:ext cx="3100049" cy="1155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46905" y="3707039"/>
              <a:ext cx="1056959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User info</a:t>
              </a:r>
              <a:endParaRPr lang="vi-VN" dirty="0"/>
            </a:p>
          </p:txBody>
        </p:sp>
        <p:cxnSp>
          <p:nvCxnSpPr>
            <p:cNvPr id="14" name="Straight Arrow Connector 13"/>
            <p:cNvCxnSpPr>
              <a:endCxn id="5" idx="3"/>
            </p:cNvCxnSpPr>
            <p:nvPr/>
          </p:nvCxnSpPr>
          <p:spPr>
            <a:xfrm flipV="1">
              <a:off x="3271613" y="3589328"/>
              <a:ext cx="1406422" cy="5950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26952" y="4203328"/>
              <a:ext cx="235324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User/password</a:t>
              </a:r>
              <a:endParaRPr lang="vi-VN" dirty="0"/>
            </a:p>
          </p:txBody>
        </p:sp>
        <p:cxnSp>
          <p:nvCxnSpPr>
            <p:cNvPr id="16" name="Straight Arrow Connector 15"/>
            <p:cNvCxnSpPr>
              <a:endCxn id="5" idx="1"/>
            </p:cNvCxnSpPr>
            <p:nvPr/>
          </p:nvCxnSpPr>
          <p:spPr>
            <a:xfrm>
              <a:off x="3783645" y="764704"/>
              <a:ext cx="894390" cy="20341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953518" y="432318"/>
              <a:ext cx="2636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 info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1926456" y="373306"/>
              <a:ext cx="2302022" cy="83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228478" y="381659"/>
              <a:ext cx="644558" cy="22535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993601" y="3974"/>
              <a:ext cx="3414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User/password</a:t>
              </a:r>
              <a:endParaRPr lang="vi-VN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2015318" y="3891705"/>
              <a:ext cx="2835998" cy="18415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19544088">
              <a:off x="1664227" y="4793964"/>
              <a:ext cx="314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Điều</a:t>
              </a:r>
              <a:r>
                <a:rPr lang="en-US" dirty="0"/>
                <a:t> </a:t>
              </a:r>
              <a:r>
                <a:rPr lang="en-US" dirty="0" err="1"/>
                <a:t>chỉnh</a:t>
              </a:r>
              <a:r>
                <a:rPr lang="en-US" dirty="0"/>
                <a:t> </a:t>
              </a:r>
              <a:r>
                <a:rPr lang="en-US" dirty="0" err="1"/>
                <a:t>giá</a:t>
              </a:r>
              <a:r>
                <a:rPr lang="en-US" dirty="0"/>
                <a:t>, </a:t>
              </a:r>
              <a:r>
                <a:rPr lang="en-US" dirty="0" err="1"/>
                <a:t>thêm</a:t>
              </a:r>
              <a:r>
                <a:rPr lang="en-US" dirty="0"/>
                <a:t> tour </a:t>
              </a:r>
              <a:r>
                <a:rPr lang="en-US" dirty="0" err="1"/>
                <a:t>mới</a:t>
              </a:r>
              <a:endParaRPr lang="vi-VN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926456" y="764704"/>
              <a:ext cx="1857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1993602" y="908720"/>
              <a:ext cx="2394504" cy="2131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2464729">
              <a:off x="2190250" y="1431650"/>
              <a:ext cx="2463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Danh</a:t>
              </a:r>
              <a:r>
                <a:rPr lang="en-US" dirty="0"/>
                <a:t> </a:t>
              </a:r>
              <a:r>
                <a:rPr lang="en-US" dirty="0" err="1"/>
                <a:t>sách</a:t>
              </a:r>
              <a:r>
                <a:rPr lang="en-US" dirty="0"/>
                <a:t> tour </a:t>
              </a:r>
              <a:r>
                <a:rPr lang="en-US" dirty="0" err="1"/>
                <a:t>của</a:t>
              </a:r>
              <a:r>
                <a:rPr lang="en-US" dirty="0"/>
                <a:t> all </a:t>
              </a:r>
              <a:r>
                <a:rPr lang="en-US" dirty="0" err="1"/>
                <a:t>Cty</a:t>
              </a:r>
              <a:endParaRPr lang="en-US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926952" y="4572660"/>
              <a:ext cx="0" cy="1160596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13" idx="1"/>
            </p:cNvCxnSpPr>
            <p:nvPr/>
          </p:nvCxnSpPr>
          <p:spPr>
            <a:xfrm flipV="1">
              <a:off x="635701" y="3891705"/>
              <a:ext cx="11204" cy="183226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5" idx="4"/>
            </p:cNvCxnSpPr>
            <p:nvPr/>
          </p:nvCxnSpPr>
          <p:spPr>
            <a:xfrm flipH="1">
              <a:off x="4986798" y="3753036"/>
              <a:ext cx="207596" cy="2034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2214488" y="5802807"/>
              <a:ext cx="27723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074842" y="3762252"/>
              <a:ext cx="21950" cy="2475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2324484" y="6237312"/>
              <a:ext cx="27723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682513" y="5479641"/>
              <a:ext cx="3414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Danh</a:t>
              </a:r>
              <a:r>
                <a:rPr lang="en-US" dirty="0"/>
                <a:t> </a:t>
              </a:r>
              <a:r>
                <a:rPr lang="en-US" dirty="0" err="1"/>
                <a:t>sách</a:t>
              </a:r>
              <a:r>
                <a:rPr lang="en-US" dirty="0"/>
                <a:t> </a:t>
              </a:r>
              <a:r>
                <a:rPr lang="en-US" dirty="0" err="1"/>
                <a:t>các</a:t>
              </a:r>
              <a:r>
                <a:rPr lang="en-US" dirty="0"/>
                <a:t> tour </a:t>
              </a:r>
              <a:r>
                <a:rPr lang="en-US" dirty="0" err="1"/>
                <a:t>đã</a:t>
              </a:r>
              <a:r>
                <a:rPr lang="en-US" dirty="0"/>
                <a:t> </a:t>
              </a:r>
              <a:r>
                <a:rPr lang="en-US" dirty="0" err="1"/>
                <a:t>có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5345890" y="1052736"/>
              <a:ext cx="36110" cy="15824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5363125" y="806311"/>
              <a:ext cx="4844251" cy="2409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 rot="21351978">
              <a:off x="5368186" y="473817"/>
              <a:ext cx="9088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Access right</a:t>
              </a:r>
              <a:endParaRPr lang="vi-VN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5577115" y="1484784"/>
              <a:ext cx="519812" cy="11503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6096926" y="958712"/>
              <a:ext cx="4262850" cy="526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21174056">
              <a:off x="6235988" y="1366229"/>
              <a:ext cx="2082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 info</a:t>
              </a:r>
            </a:p>
          </p:txBody>
        </p:sp>
        <p:cxnSp>
          <p:nvCxnSpPr>
            <p:cNvPr id="39" name="Straight Arrow Connector 38"/>
            <p:cNvCxnSpPr>
              <a:stCxn id="5" idx="6"/>
            </p:cNvCxnSpPr>
            <p:nvPr/>
          </p:nvCxnSpPr>
          <p:spPr>
            <a:xfrm flipV="1">
              <a:off x="5924634" y="1013927"/>
              <a:ext cx="4858806" cy="218017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 rot="20224292">
              <a:off x="5688040" y="1986295"/>
              <a:ext cx="3414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User/ Password</a:t>
              </a:r>
              <a:endParaRPr lang="vi-VN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 flipV="1">
              <a:off x="5750980" y="3501008"/>
              <a:ext cx="943023" cy="92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6694002" y="1052736"/>
              <a:ext cx="4449478" cy="24575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19907768">
              <a:off x="6283124" y="2637783"/>
              <a:ext cx="17072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Điều</a:t>
              </a:r>
              <a:r>
                <a:rPr lang="en-US" dirty="0"/>
                <a:t> </a:t>
              </a:r>
              <a:r>
                <a:rPr lang="en-US" dirty="0" err="1"/>
                <a:t>chỉnh</a:t>
              </a:r>
              <a:r>
                <a:rPr lang="en-US" dirty="0"/>
                <a:t> </a:t>
              </a:r>
              <a:r>
                <a:rPr lang="en-US" dirty="0" err="1"/>
                <a:t>giá</a:t>
              </a:r>
              <a:r>
                <a:rPr lang="en-US" dirty="0"/>
                <a:t> Tour </a:t>
              </a:r>
              <a:r>
                <a:rPr lang="en-US" dirty="0" err="1"/>
                <a:t>Mới</a:t>
              </a:r>
              <a:endParaRPr lang="vi-VN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 flipV="1">
              <a:off x="5503671" y="3615506"/>
              <a:ext cx="1190331" cy="6043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6694002" y="1013926"/>
              <a:ext cx="4809518" cy="32059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 rot="19602593">
              <a:off x="6624375" y="2761420"/>
              <a:ext cx="5126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Danh</a:t>
              </a:r>
              <a:r>
                <a:rPr lang="en-US" dirty="0"/>
                <a:t> </a:t>
              </a:r>
              <a:r>
                <a:rPr lang="en-US" dirty="0" err="1"/>
                <a:t>sách</a:t>
              </a:r>
              <a:r>
                <a:rPr lang="en-US" dirty="0"/>
                <a:t> </a:t>
              </a:r>
              <a:r>
                <a:rPr lang="en-US" dirty="0" err="1"/>
                <a:t>các</a:t>
              </a:r>
              <a:r>
                <a:rPr lang="en-US" dirty="0"/>
                <a:t> tour </a:t>
              </a:r>
              <a:r>
                <a:rPr lang="en-US" dirty="0" err="1"/>
                <a:t>của</a:t>
              </a:r>
              <a:r>
                <a:rPr lang="en-US" dirty="0"/>
                <a:t> </a:t>
              </a:r>
              <a:r>
                <a:rPr lang="en-US" dirty="0" err="1"/>
                <a:t>công</a:t>
              </a:r>
              <a:r>
                <a:rPr lang="en-US" dirty="0"/>
                <a:t> ty</a:t>
              </a:r>
              <a:endParaRPr lang="vi-VN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 flipV="1">
              <a:off x="5404426" y="3753036"/>
              <a:ext cx="1441976" cy="10281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846402" y="4770321"/>
              <a:ext cx="4729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11575528" y="1055440"/>
              <a:ext cx="0" cy="37148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391554" y="4327630"/>
              <a:ext cx="3414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Thông</a:t>
              </a:r>
              <a:r>
                <a:rPr lang="en-US" dirty="0"/>
                <a:t> </a:t>
              </a:r>
              <a:r>
                <a:rPr lang="en-US" dirty="0" err="1"/>
                <a:t>Kê</a:t>
              </a:r>
              <a:r>
                <a:rPr lang="en-US" dirty="0"/>
                <a:t> </a:t>
              </a:r>
              <a:r>
                <a:rPr lang="en-US" dirty="0" err="1"/>
                <a:t>Các</a:t>
              </a:r>
              <a:r>
                <a:rPr lang="en-US" dirty="0"/>
                <a:t> Tour</a:t>
              </a:r>
              <a:endParaRPr lang="vi-VN" dirty="0"/>
            </a:p>
          </p:txBody>
        </p:sp>
      </p:grpSp>
    </p:spTree>
    <p:extLst>
      <p:ext uri="{BB962C8B-B14F-4D97-AF65-F5344CB8AC3E}">
        <p14:creationId xmlns:p14="http://schemas.microsoft.com/office/powerpoint/2010/main" val="422334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606527" y="546587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06527" y="433373"/>
            <a:ext cx="3312000" cy="160007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Cập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nhật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thông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tin</a:t>
            </a:r>
            <a:endParaRPr lang="vi-VN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53" y="683498"/>
            <a:ext cx="214021" cy="214021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27" y="4275483"/>
            <a:ext cx="344370" cy="34437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94" y="4877966"/>
            <a:ext cx="422837" cy="422837"/>
          </a:xfrm>
          <a:prstGeom prst="rect">
            <a:avLst/>
          </a:prstGeom>
        </p:spPr>
      </p:pic>
      <p:sp>
        <p:nvSpPr>
          <p:cNvPr id="98" name="Rectangle 97"/>
          <p:cNvSpPr/>
          <p:nvPr/>
        </p:nvSpPr>
        <p:spPr>
          <a:xfrm>
            <a:off x="1308935" y="2601524"/>
            <a:ext cx="2122692" cy="310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308935" y="3119118"/>
            <a:ext cx="2122692" cy="350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323737" y="3730260"/>
            <a:ext cx="2107890" cy="281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1308935" y="4269459"/>
            <a:ext cx="2122692" cy="350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303443" y="4833587"/>
            <a:ext cx="2133675" cy="670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77" y="3096819"/>
            <a:ext cx="333081" cy="333081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39" y="2078657"/>
            <a:ext cx="422481" cy="469656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77" y="3679470"/>
            <a:ext cx="362225" cy="362225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775808" y="5705520"/>
            <a:ext cx="2933770" cy="45928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Cập nhật thông tin</a:t>
            </a:r>
            <a:endParaRPr lang="vi-VN" dirty="0"/>
          </a:p>
        </p:txBody>
      </p:sp>
      <p:sp>
        <p:nvSpPr>
          <p:cNvPr id="73" name="Right Arrow 72"/>
          <p:cNvSpPr/>
          <p:nvPr/>
        </p:nvSpPr>
        <p:spPr>
          <a:xfrm rot="10800000">
            <a:off x="672747" y="480901"/>
            <a:ext cx="332590" cy="27727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15" y="2599261"/>
            <a:ext cx="325148" cy="325148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4615443" y="56081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615443" y="447602"/>
            <a:ext cx="3312000" cy="160007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Cập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nhật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thông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tin</a:t>
            </a:r>
            <a:endParaRPr lang="vi-VN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869" y="697727"/>
            <a:ext cx="214021" cy="214021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643" y="4173801"/>
            <a:ext cx="344370" cy="34437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24" y="4877965"/>
            <a:ext cx="422837" cy="422837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93" y="3149685"/>
            <a:ext cx="333081" cy="333081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955" y="2092886"/>
            <a:ext cx="422481" cy="469656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93" y="3667941"/>
            <a:ext cx="362225" cy="362225"/>
          </a:xfrm>
          <a:prstGeom prst="rect">
            <a:avLst/>
          </a:prstGeom>
        </p:spPr>
      </p:pic>
      <p:sp>
        <p:nvSpPr>
          <p:cNvPr id="90" name="Rectangle 89"/>
          <p:cNvSpPr/>
          <p:nvPr/>
        </p:nvSpPr>
        <p:spPr>
          <a:xfrm>
            <a:off x="4784724" y="5719749"/>
            <a:ext cx="2933770" cy="45928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 smtClean="0"/>
              <a:t>nhật</a:t>
            </a:r>
            <a:r>
              <a:rPr lang="en-US" dirty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vi-VN" dirty="0"/>
          </a:p>
        </p:txBody>
      </p:sp>
      <p:sp>
        <p:nvSpPr>
          <p:cNvPr id="91" name="Right Arrow 90"/>
          <p:cNvSpPr/>
          <p:nvPr/>
        </p:nvSpPr>
        <p:spPr>
          <a:xfrm rot="10800000">
            <a:off x="4681663" y="495130"/>
            <a:ext cx="332590" cy="27727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931" y="2613490"/>
            <a:ext cx="325148" cy="325148"/>
          </a:xfrm>
          <a:prstGeom prst="rect">
            <a:avLst/>
          </a:prstGeom>
        </p:spPr>
      </p:pic>
      <p:sp>
        <p:nvSpPr>
          <p:cNvPr id="107" name="Rounded Rectangle 106"/>
          <p:cNvSpPr/>
          <p:nvPr/>
        </p:nvSpPr>
        <p:spPr>
          <a:xfrm>
            <a:off x="5269369" y="2655285"/>
            <a:ext cx="2219652" cy="2833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Nguyen Van A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5255465" y="3149685"/>
            <a:ext cx="2219652" cy="2833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20/1/1997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5269369" y="3689548"/>
            <a:ext cx="2219652" cy="2833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Nam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5310213" y="4260464"/>
            <a:ext cx="2219652" cy="2833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0123456789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5310213" y="4829111"/>
            <a:ext cx="2219652" cy="6753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123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Nguyễn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rãi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Quận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5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TPHCM</a:t>
            </a:r>
            <a:endParaRPr lang="vi-VN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20" y="3599340"/>
            <a:ext cx="568749" cy="56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2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574569" y="433373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5" y="5648044"/>
            <a:ext cx="325148" cy="325148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85" y="5627368"/>
            <a:ext cx="325148" cy="325148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497" y="5648044"/>
            <a:ext cx="325148" cy="325148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17" y="5627368"/>
            <a:ext cx="325148" cy="325148"/>
          </a:xfrm>
          <a:prstGeom prst="rect">
            <a:avLst/>
          </a:prstGeom>
        </p:spPr>
      </p:pic>
      <p:cxnSp>
        <p:nvCxnSpPr>
          <p:cNvPr id="100" name="Straight Connector 99"/>
          <p:cNvCxnSpPr/>
          <p:nvPr/>
        </p:nvCxnSpPr>
        <p:spPr>
          <a:xfrm>
            <a:off x="543057" y="5539442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92"/>
          <p:cNvSpPr txBox="1"/>
          <p:nvPr/>
        </p:nvSpPr>
        <p:spPr>
          <a:xfrm>
            <a:off x="479187" y="594815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TextBox 93"/>
          <p:cNvSpPr txBox="1"/>
          <p:nvPr/>
        </p:nvSpPr>
        <p:spPr>
          <a:xfrm>
            <a:off x="1361841" y="594815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03" name="TextBox 94"/>
          <p:cNvSpPr txBox="1"/>
          <p:nvPr/>
        </p:nvSpPr>
        <p:spPr>
          <a:xfrm>
            <a:off x="2199819" y="594815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07" name="TextBox 95"/>
          <p:cNvSpPr txBox="1"/>
          <p:nvPr/>
        </p:nvSpPr>
        <p:spPr>
          <a:xfrm>
            <a:off x="3029973" y="594815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Cá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nhân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73541" y="428201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91" y="552976"/>
            <a:ext cx="253140" cy="253140"/>
          </a:xfrm>
          <a:prstGeom prst="rect">
            <a:avLst/>
          </a:prstGeom>
        </p:spPr>
      </p:pic>
      <p:cxnSp>
        <p:nvCxnSpPr>
          <p:cNvPr id="141" name="Straight Connector 140"/>
          <p:cNvCxnSpPr/>
          <p:nvPr/>
        </p:nvCxnSpPr>
        <p:spPr>
          <a:xfrm>
            <a:off x="627899" y="5539442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561819" y="956714"/>
            <a:ext cx="3276000" cy="4428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43" name="TextBox 100"/>
          <p:cNvSpPr txBox="1"/>
          <p:nvPr/>
        </p:nvSpPr>
        <p:spPr>
          <a:xfrm>
            <a:off x="1316587" y="478781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Cá nhân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612185" y="1012880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47" name="Rectangle 146"/>
          <p:cNvSpPr/>
          <p:nvPr/>
        </p:nvSpPr>
        <p:spPr>
          <a:xfrm>
            <a:off x="612185" y="1473000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48" name="Rectangle 147"/>
          <p:cNvSpPr/>
          <p:nvPr/>
        </p:nvSpPr>
        <p:spPr>
          <a:xfrm>
            <a:off x="612185" y="1943070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49" name="Rectangle 148"/>
          <p:cNvSpPr/>
          <p:nvPr/>
        </p:nvSpPr>
        <p:spPr>
          <a:xfrm>
            <a:off x="612185" y="2417605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50" name="Rectangle 149"/>
          <p:cNvSpPr/>
          <p:nvPr/>
        </p:nvSpPr>
        <p:spPr>
          <a:xfrm>
            <a:off x="612185" y="2877725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 dirty="0"/>
          </a:p>
        </p:txBody>
      </p:sp>
      <p:sp>
        <p:nvSpPr>
          <p:cNvPr id="151" name="Rectangle 150"/>
          <p:cNvSpPr/>
          <p:nvPr/>
        </p:nvSpPr>
        <p:spPr>
          <a:xfrm>
            <a:off x="612185" y="3347795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52" name="Rectangle 151"/>
          <p:cNvSpPr/>
          <p:nvPr/>
        </p:nvSpPr>
        <p:spPr>
          <a:xfrm>
            <a:off x="612185" y="3819387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53" name="Rectangle 152"/>
          <p:cNvSpPr/>
          <p:nvPr/>
        </p:nvSpPr>
        <p:spPr>
          <a:xfrm>
            <a:off x="612185" y="4279507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54" name="Rectangle 153"/>
          <p:cNvSpPr/>
          <p:nvPr/>
        </p:nvSpPr>
        <p:spPr>
          <a:xfrm>
            <a:off x="612185" y="4749577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pic>
        <p:nvPicPr>
          <p:cNvPr id="155" name="Picture 15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5" y="1063986"/>
            <a:ext cx="325148" cy="325148"/>
          </a:xfrm>
          <a:prstGeom prst="rect">
            <a:avLst/>
          </a:prstGeom>
        </p:spPr>
      </p:pic>
      <p:sp>
        <p:nvSpPr>
          <p:cNvPr id="156" name="TextBox 111"/>
          <p:cNvSpPr txBox="1"/>
          <p:nvPr/>
        </p:nvSpPr>
        <p:spPr>
          <a:xfrm>
            <a:off x="1126619" y="1063986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tài</a:t>
            </a:r>
            <a:r>
              <a:rPr lang="en-US" sz="1400" dirty="0"/>
              <a:t> </a:t>
            </a:r>
            <a:r>
              <a:rPr lang="en-US" sz="1400" dirty="0" err="1"/>
              <a:t>khoản</a:t>
            </a:r>
            <a:endParaRPr lang="vi-VN" sz="1400" dirty="0"/>
          </a:p>
        </p:txBody>
      </p:sp>
      <p:pic>
        <p:nvPicPr>
          <p:cNvPr id="157" name="Picture 15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07" y="1543356"/>
            <a:ext cx="325148" cy="325148"/>
          </a:xfrm>
          <a:prstGeom prst="rect">
            <a:avLst/>
          </a:prstGeom>
        </p:spPr>
      </p:pic>
      <p:sp>
        <p:nvSpPr>
          <p:cNvPr id="158" name="TextBox 115"/>
          <p:cNvSpPr txBox="1"/>
          <p:nvPr/>
        </p:nvSpPr>
        <p:spPr>
          <a:xfrm>
            <a:off x="1148985" y="1549366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Thay</a:t>
            </a:r>
            <a:r>
              <a:rPr lang="en-US" sz="1400" dirty="0"/>
              <a:t> </a:t>
            </a:r>
            <a:r>
              <a:rPr lang="en-US" sz="1400" dirty="0" err="1"/>
              <a:t>đổi</a:t>
            </a:r>
            <a:r>
              <a:rPr lang="en-US" sz="1400" dirty="0"/>
              <a:t> </a:t>
            </a:r>
            <a:r>
              <a:rPr lang="en-US" sz="1400" dirty="0" err="1"/>
              <a:t>mật</a:t>
            </a:r>
            <a:r>
              <a:rPr lang="en-US" sz="1400" dirty="0"/>
              <a:t> </a:t>
            </a:r>
            <a:r>
              <a:rPr lang="en-US" sz="1400" dirty="0" err="1"/>
              <a:t>khẩu</a:t>
            </a:r>
            <a:endParaRPr lang="vi-VN" sz="1400" dirty="0"/>
          </a:p>
        </p:txBody>
      </p:sp>
      <p:pic>
        <p:nvPicPr>
          <p:cNvPr id="159" name="Picture 15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07" y="2045935"/>
            <a:ext cx="325148" cy="325148"/>
          </a:xfrm>
          <a:prstGeom prst="rect">
            <a:avLst/>
          </a:prstGeom>
        </p:spPr>
      </p:pic>
      <p:sp>
        <p:nvSpPr>
          <p:cNvPr id="160" name="TextBox 117"/>
          <p:cNvSpPr txBox="1"/>
          <p:nvPr/>
        </p:nvSpPr>
        <p:spPr>
          <a:xfrm>
            <a:off x="1148985" y="2045935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Danh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 tour </a:t>
            </a:r>
            <a:r>
              <a:rPr lang="en-US" sz="1400" dirty="0" err="1"/>
              <a:t>đặt</a:t>
            </a:r>
            <a:endParaRPr lang="vi-VN" sz="1400" dirty="0"/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02" y="2511707"/>
            <a:ext cx="325148" cy="325148"/>
          </a:xfrm>
          <a:prstGeom prst="rect">
            <a:avLst/>
          </a:prstGeom>
        </p:spPr>
      </p:pic>
      <p:sp>
        <p:nvSpPr>
          <p:cNvPr id="162" name="TextBox 121"/>
          <p:cNvSpPr txBox="1"/>
          <p:nvPr/>
        </p:nvSpPr>
        <p:spPr>
          <a:xfrm>
            <a:off x="1180080" y="2511707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Đăng Xuất</a:t>
            </a:r>
            <a:endParaRPr lang="vi-VN" sz="1400" dirty="0"/>
          </a:p>
        </p:txBody>
      </p:sp>
      <p:pic>
        <p:nvPicPr>
          <p:cNvPr id="163" name="Picture 16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53462" y="491620"/>
            <a:ext cx="445178" cy="399136"/>
          </a:xfrm>
          <a:prstGeom prst="rect">
            <a:avLst/>
          </a:prstGeom>
        </p:spPr>
      </p:pic>
      <p:sp>
        <p:nvSpPr>
          <p:cNvPr id="178" name="Rectangle 177"/>
          <p:cNvSpPr/>
          <p:nvPr/>
        </p:nvSpPr>
        <p:spPr>
          <a:xfrm>
            <a:off x="4676265" y="449533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79" name="Picture 17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261" y="5664204"/>
            <a:ext cx="325148" cy="325148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681" y="5643528"/>
            <a:ext cx="325148" cy="325148"/>
          </a:xfrm>
          <a:prstGeom prst="rect">
            <a:avLst/>
          </a:prstGeom>
        </p:spPr>
      </p:pic>
      <p:pic>
        <p:nvPicPr>
          <p:cNvPr id="181" name="Picture 18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193" y="5664204"/>
            <a:ext cx="325148" cy="325148"/>
          </a:xfrm>
          <a:prstGeom prst="rect">
            <a:avLst/>
          </a:prstGeom>
        </p:spPr>
      </p:pic>
      <p:pic>
        <p:nvPicPr>
          <p:cNvPr id="182" name="Picture 181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613" y="5643528"/>
            <a:ext cx="325148" cy="325148"/>
          </a:xfrm>
          <a:prstGeom prst="rect">
            <a:avLst/>
          </a:prstGeom>
        </p:spPr>
      </p:pic>
      <p:cxnSp>
        <p:nvCxnSpPr>
          <p:cNvPr id="183" name="Straight Connector 182"/>
          <p:cNvCxnSpPr/>
          <p:nvPr/>
        </p:nvCxnSpPr>
        <p:spPr>
          <a:xfrm>
            <a:off x="4644753" y="5555602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92"/>
          <p:cNvSpPr txBox="1"/>
          <p:nvPr/>
        </p:nvSpPr>
        <p:spPr>
          <a:xfrm>
            <a:off x="4580883" y="596431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5" name="TextBox 93"/>
          <p:cNvSpPr txBox="1"/>
          <p:nvPr/>
        </p:nvSpPr>
        <p:spPr>
          <a:xfrm>
            <a:off x="5463537" y="596431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86" name="TextBox 94"/>
          <p:cNvSpPr txBox="1"/>
          <p:nvPr/>
        </p:nvSpPr>
        <p:spPr>
          <a:xfrm>
            <a:off x="6301515" y="596431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87" name="TextBox 95"/>
          <p:cNvSpPr txBox="1"/>
          <p:nvPr/>
        </p:nvSpPr>
        <p:spPr>
          <a:xfrm>
            <a:off x="7131669" y="596431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Cá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nhân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4645331" y="431748"/>
            <a:ext cx="3312368" cy="109743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89" name="Straight Connector 188"/>
          <p:cNvCxnSpPr/>
          <p:nvPr/>
        </p:nvCxnSpPr>
        <p:spPr>
          <a:xfrm>
            <a:off x="4729595" y="5555602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00"/>
          <p:cNvSpPr txBox="1"/>
          <p:nvPr/>
        </p:nvSpPr>
        <p:spPr>
          <a:xfrm>
            <a:off x="5374044" y="493917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Thay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đổi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mật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khẩu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4713881" y="1489160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92" name="Rectangle 191"/>
          <p:cNvSpPr/>
          <p:nvPr/>
        </p:nvSpPr>
        <p:spPr>
          <a:xfrm>
            <a:off x="4713881" y="1959230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93" name="Rectangle 192"/>
          <p:cNvSpPr/>
          <p:nvPr/>
        </p:nvSpPr>
        <p:spPr>
          <a:xfrm>
            <a:off x="4713881" y="2893885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 dirty="0"/>
          </a:p>
        </p:txBody>
      </p:sp>
      <p:sp>
        <p:nvSpPr>
          <p:cNvPr id="194" name="Rectangle 193"/>
          <p:cNvSpPr/>
          <p:nvPr/>
        </p:nvSpPr>
        <p:spPr>
          <a:xfrm>
            <a:off x="4713881" y="3835547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95" name="Rectangle 194"/>
          <p:cNvSpPr/>
          <p:nvPr/>
        </p:nvSpPr>
        <p:spPr>
          <a:xfrm>
            <a:off x="4713881" y="4765737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96" name="Right Arrow 195"/>
          <p:cNvSpPr/>
          <p:nvPr/>
        </p:nvSpPr>
        <p:spPr>
          <a:xfrm rot="10800000">
            <a:off x="4739028" y="578810"/>
            <a:ext cx="325148" cy="19827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4695448" y="1920551"/>
            <a:ext cx="1571342" cy="349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Cũ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4713881" y="2573722"/>
            <a:ext cx="1623331" cy="645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Mới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4695448" y="3345956"/>
            <a:ext cx="2890451" cy="60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</a:rPr>
              <a:t>Xác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Nhận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Mới</a:t>
            </a:r>
            <a:r>
              <a:rPr lang="en-US" sz="1200" dirty="0">
                <a:solidFill>
                  <a:schemeClr val="tx1"/>
                </a:solidFill>
              </a:rPr>
              <a:t>  </a:t>
            </a:r>
            <a:endParaRPr lang="vi-VN" sz="1200" dirty="0">
              <a:solidFill>
                <a:schemeClr val="tx1"/>
              </a:solidFill>
            </a:endParaRPr>
          </a:p>
        </p:txBody>
      </p:sp>
      <p:graphicFrame>
        <p:nvGraphicFramePr>
          <p:cNvPr id="200" name="Table 1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591290"/>
              </p:ext>
            </p:extLst>
          </p:nvPr>
        </p:nvGraphicFramePr>
        <p:xfrm>
          <a:off x="6434727" y="1891427"/>
          <a:ext cx="14083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03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1" name="Table 2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021840"/>
              </p:ext>
            </p:extLst>
          </p:nvPr>
        </p:nvGraphicFramePr>
        <p:xfrm>
          <a:off x="6434727" y="2682430"/>
          <a:ext cx="14083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93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2" name="Table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576017"/>
              </p:ext>
            </p:extLst>
          </p:nvPr>
        </p:nvGraphicFramePr>
        <p:xfrm>
          <a:off x="6456171" y="3467342"/>
          <a:ext cx="14083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93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3" name="Rectangle 202"/>
          <p:cNvSpPr/>
          <p:nvPr/>
        </p:nvSpPr>
        <p:spPr>
          <a:xfrm>
            <a:off x="4849281" y="4493102"/>
            <a:ext cx="1417509" cy="5337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</a:t>
            </a:r>
            <a:r>
              <a:rPr lang="en-US" dirty="0" err="1"/>
              <a:t>Đồng</a:t>
            </a:r>
            <a:r>
              <a:rPr lang="en-US" dirty="0"/>
              <a:t> Ý</a:t>
            </a:r>
            <a:endParaRPr lang="vi-VN" dirty="0"/>
          </a:p>
        </p:txBody>
      </p:sp>
      <p:pic>
        <p:nvPicPr>
          <p:cNvPr id="204" name="Picture 20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555" y="4613940"/>
            <a:ext cx="353128" cy="311745"/>
          </a:xfrm>
          <a:prstGeom prst="rect">
            <a:avLst/>
          </a:prstGeom>
        </p:spPr>
      </p:pic>
      <p:graphicFrame>
        <p:nvGraphicFramePr>
          <p:cNvPr id="205" name="Table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675199"/>
              </p:ext>
            </p:extLst>
          </p:nvPr>
        </p:nvGraphicFramePr>
        <p:xfrm>
          <a:off x="6493193" y="4484435"/>
          <a:ext cx="1424039" cy="562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0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26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Thoát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06" name="Picture 20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767" y="4613940"/>
            <a:ext cx="248425" cy="308802"/>
          </a:xfrm>
          <a:prstGeom prst="rect">
            <a:avLst/>
          </a:prstGeom>
        </p:spPr>
      </p:pic>
      <p:sp>
        <p:nvSpPr>
          <p:cNvPr id="207" name="Rectangle 206"/>
          <p:cNvSpPr/>
          <p:nvPr/>
        </p:nvSpPr>
        <p:spPr>
          <a:xfrm>
            <a:off x="8624051" y="467318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8" name="Picture 20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047" y="5681989"/>
            <a:ext cx="325148" cy="325148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467" y="5661313"/>
            <a:ext cx="325148" cy="325148"/>
          </a:xfrm>
          <a:prstGeom prst="rect">
            <a:avLst/>
          </a:prstGeom>
        </p:spPr>
      </p:pic>
      <p:pic>
        <p:nvPicPr>
          <p:cNvPr id="210" name="Picture 20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79" y="5681989"/>
            <a:ext cx="325148" cy="325148"/>
          </a:xfrm>
          <a:prstGeom prst="rect">
            <a:avLst/>
          </a:prstGeom>
        </p:spPr>
      </p:pic>
      <p:pic>
        <p:nvPicPr>
          <p:cNvPr id="211" name="Picture 210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399" y="5661313"/>
            <a:ext cx="325148" cy="325148"/>
          </a:xfrm>
          <a:prstGeom prst="rect">
            <a:avLst/>
          </a:prstGeom>
        </p:spPr>
      </p:pic>
      <p:cxnSp>
        <p:nvCxnSpPr>
          <p:cNvPr id="212" name="Straight Connector 211"/>
          <p:cNvCxnSpPr/>
          <p:nvPr/>
        </p:nvCxnSpPr>
        <p:spPr>
          <a:xfrm>
            <a:off x="8592539" y="5573387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92"/>
          <p:cNvSpPr txBox="1"/>
          <p:nvPr/>
        </p:nvSpPr>
        <p:spPr>
          <a:xfrm>
            <a:off x="8528669" y="5982096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4" name="TextBox 93"/>
          <p:cNvSpPr txBox="1"/>
          <p:nvPr/>
        </p:nvSpPr>
        <p:spPr>
          <a:xfrm>
            <a:off x="9411323" y="5982096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215" name="TextBox 94"/>
          <p:cNvSpPr txBox="1"/>
          <p:nvPr/>
        </p:nvSpPr>
        <p:spPr>
          <a:xfrm>
            <a:off x="10249301" y="5982095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216" name="TextBox 95"/>
          <p:cNvSpPr txBox="1"/>
          <p:nvPr/>
        </p:nvSpPr>
        <p:spPr>
          <a:xfrm>
            <a:off x="11079455" y="5982095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Cá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nhân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8643234" y="478394"/>
            <a:ext cx="3312368" cy="109743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18" name="Straight Connector 217"/>
          <p:cNvCxnSpPr/>
          <p:nvPr/>
        </p:nvCxnSpPr>
        <p:spPr>
          <a:xfrm>
            <a:off x="8677381" y="5573387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100"/>
          <p:cNvSpPr txBox="1"/>
          <p:nvPr/>
        </p:nvSpPr>
        <p:spPr>
          <a:xfrm>
            <a:off x="9321830" y="511702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Thay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đổi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mật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khẩu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8661667" y="1506945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221" name="Rectangle 220"/>
          <p:cNvSpPr/>
          <p:nvPr/>
        </p:nvSpPr>
        <p:spPr>
          <a:xfrm>
            <a:off x="8661667" y="1977015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222" name="Rectangle 221"/>
          <p:cNvSpPr/>
          <p:nvPr/>
        </p:nvSpPr>
        <p:spPr>
          <a:xfrm>
            <a:off x="8661667" y="2911670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 dirty="0"/>
          </a:p>
        </p:txBody>
      </p:sp>
      <p:sp>
        <p:nvSpPr>
          <p:cNvPr id="223" name="Rectangle 222"/>
          <p:cNvSpPr/>
          <p:nvPr/>
        </p:nvSpPr>
        <p:spPr>
          <a:xfrm>
            <a:off x="8661667" y="3853332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224" name="Rectangle 223"/>
          <p:cNvSpPr/>
          <p:nvPr/>
        </p:nvSpPr>
        <p:spPr>
          <a:xfrm>
            <a:off x="8661667" y="4783522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225" name="Right Arrow 224"/>
          <p:cNvSpPr/>
          <p:nvPr/>
        </p:nvSpPr>
        <p:spPr>
          <a:xfrm rot="10800000">
            <a:off x="8686814" y="596595"/>
            <a:ext cx="325148" cy="19827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8643234" y="1938336"/>
            <a:ext cx="1571342" cy="349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Cũ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8661667" y="2591507"/>
            <a:ext cx="1623331" cy="645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Mới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8643234" y="3363741"/>
            <a:ext cx="2890451" cy="60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</a:rPr>
              <a:t>Xác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Nhận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Mới</a:t>
            </a:r>
            <a:r>
              <a:rPr lang="en-US" sz="1200" dirty="0">
                <a:solidFill>
                  <a:schemeClr val="tx1"/>
                </a:solidFill>
              </a:rPr>
              <a:t>  </a:t>
            </a:r>
            <a:endParaRPr lang="vi-VN" sz="1200" dirty="0">
              <a:solidFill>
                <a:schemeClr val="tx1"/>
              </a:solidFill>
            </a:endParaRPr>
          </a:p>
        </p:txBody>
      </p:sp>
      <p:graphicFrame>
        <p:nvGraphicFramePr>
          <p:cNvPr id="229" name="Table 2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869152"/>
              </p:ext>
            </p:extLst>
          </p:nvPr>
        </p:nvGraphicFramePr>
        <p:xfrm>
          <a:off x="10382513" y="1836838"/>
          <a:ext cx="1408376" cy="619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194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*******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0" name="Table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861981"/>
              </p:ext>
            </p:extLst>
          </p:nvPr>
        </p:nvGraphicFramePr>
        <p:xfrm>
          <a:off x="10382513" y="2700215"/>
          <a:ext cx="140837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93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********</a:t>
                      </a:r>
                    </a:p>
                    <a:p>
                      <a:r>
                        <a:rPr lang="en-US" dirty="0"/>
                        <a:t>****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1" name="Table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214698"/>
              </p:ext>
            </p:extLst>
          </p:nvPr>
        </p:nvGraphicFramePr>
        <p:xfrm>
          <a:off x="10403957" y="3485127"/>
          <a:ext cx="140837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93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********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32" name="Rectangle 231"/>
          <p:cNvSpPr/>
          <p:nvPr/>
        </p:nvSpPr>
        <p:spPr>
          <a:xfrm>
            <a:off x="9273283" y="4454474"/>
            <a:ext cx="2224872" cy="5839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>
                <a:solidFill>
                  <a:prstClr val="white"/>
                </a:solidFill>
                <a:latin typeface="Calibri"/>
              </a:rPr>
              <a:t>T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hành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công</a:t>
            </a:r>
            <a:endParaRPr kumimoji="0" lang="vi-V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3" name="Picture 2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472" y="3504697"/>
            <a:ext cx="568749" cy="56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9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21624" y="408210"/>
            <a:ext cx="3312368" cy="5970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32" y="5788824"/>
            <a:ext cx="325148" cy="3330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552" y="5767645"/>
            <a:ext cx="325148" cy="3330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064" y="5788824"/>
            <a:ext cx="325148" cy="3330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484" y="5767645"/>
            <a:ext cx="325148" cy="33306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521624" y="5677577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57754" y="6096240"/>
            <a:ext cx="837400" cy="28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40408" y="6096240"/>
            <a:ext cx="837400" cy="28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8386" y="6096239"/>
            <a:ext cx="837400" cy="28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08540" y="6096239"/>
            <a:ext cx="837400" cy="28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Cá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nhân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22202" y="428932"/>
            <a:ext cx="3312368" cy="516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606466" y="5677577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77027" y="512429"/>
            <a:ext cx="2305778" cy="378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sách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tout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đã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đặt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10800000">
            <a:off x="4588009" y="601475"/>
            <a:ext cx="325148" cy="20310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479187" y="415589"/>
            <a:ext cx="3415453" cy="5846627"/>
            <a:chOff x="8245124" y="548544"/>
            <a:chExt cx="3415453" cy="5846627"/>
          </a:xfrm>
        </p:grpSpPr>
        <p:sp>
          <p:nvSpPr>
            <p:cNvPr id="61" name="Rectangle 60"/>
            <p:cNvSpPr/>
            <p:nvPr/>
          </p:nvSpPr>
          <p:spPr>
            <a:xfrm>
              <a:off x="8340506" y="566328"/>
              <a:ext cx="3312368" cy="58288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6502" y="5780999"/>
              <a:ext cx="325148" cy="325148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3922" y="5760323"/>
              <a:ext cx="325148" cy="325148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7434" y="5780999"/>
              <a:ext cx="325148" cy="325148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4854" y="5760323"/>
              <a:ext cx="325148" cy="325148"/>
            </a:xfrm>
            <a:prstGeom prst="rect">
              <a:avLst/>
            </a:prstGeom>
          </p:spPr>
        </p:pic>
        <p:cxnSp>
          <p:nvCxnSpPr>
            <p:cNvPr id="66" name="Straight Connector 65"/>
            <p:cNvCxnSpPr/>
            <p:nvPr/>
          </p:nvCxnSpPr>
          <p:spPr>
            <a:xfrm>
              <a:off x="8308994" y="5672397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92"/>
            <p:cNvSpPr txBox="1"/>
            <p:nvPr/>
          </p:nvSpPr>
          <p:spPr>
            <a:xfrm>
              <a:off x="8245124" y="608110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Trang </a:t>
              </a:r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chủ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8" name="TextBox 93"/>
            <p:cNvSpPr txBox="1"/>
            <p:nvPr/>
          </p:nvSpPr>
          <p:spPr>
            <a:xfrm>
              <a:off x="9127778" y="608110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Bảng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 tin</a:t>
              </a:r>
            </a:p>
          </p:txBody>
        </p:sp>
        <p:sp>
          <p:nvSpPr>
            <p:cNvPr id="69" name="TextBox 94"/>
            <p:cNvSpPr txBox="1"/>
            <p:nvPr/>
          </p:nvSpPr>
          <p:spPr>
            <a:xfrm>
              <a:off x="9965756" y="608110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Tour DL</a:t>
              </a:r>
            </a:p>
          </p:txBody>
        </p:sp>
        <p:sp>
          <p:nvSpPr>
            <p:cNvPr id="70" name="TextBox 95"/>
            <p:cNvSpPr txBox="1"/>
            <p:nvPr/>
          </p:nvSpPr>
          <p:spPr>
            <a:xfrm>
              <a:off x="10795910" y="608110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Cá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nhân</a:t>
              </a:r>
              <a:endParaRPr 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348209" y="548544"/>
              <a:ext cx="3312368" cy="5040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7728" y="685931"/>
              <a:ext cx="253140" cy="253140"/>
            </a:xfrm>
            <a:prstGeom prst="rect">
              <a:avLst/>
            </a:prstGeom>
          </p:spPr>
        </p:pic>
        <p:cxnSp>
          <p:nvCxnSpPr>
            <p:cNvPr id="73" name="Straight Connector 72"/>
            <p:cNvCxnSpPr/>
            <p:nvPr/>
          </p:nvCxnSpPr>
          <p:spPr>
            <a:xfrm>
              <a:off x="8393836" y="5672397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8327756" y="1089669"/>
              <a:ext cx="3276000" cy="4428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75" name="TextBox 100"/>
            <p:cNvSpPr txBox="1"/>
            <p:nvPr/>
          </p:nvSpPr>
          <p:spPr>
            <a:xfrm>
              <a:off x="9038285" y="610712"/>
              <a:ext cx="2305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Cá nhân</a:t>
              </a:r>
              <a:endParaRPr lang="vi-VN" dirty="0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8378122" y="114583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378122" y="160595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378122" y="207602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378122" y="255056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378122" y="301068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8378122" y="348075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8378122" y="395234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8378122" y="441246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8378122" y="488253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6502" y="1196941"/>
              <a:ext cx="325148" cy="325148"/>
            </a:xfrm>
            <a:prstGeom prst="rect">
              <a:avLst/>
            </a:prstGeom>
          </p:spPr>
        </p:pic>
        <p:sp>
          <p:nvSpPr>
            <p:cNvPr id="86" name="TextBox 111"/>
            <p:cNvSpPr txBox="1"/>
            <p:nvPr/>
          </p:nvSpPr>
          <p:spPr>
            <a:xfrm>
              <a:off x="8892556" y="1196941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Thông</a:t>
              </a:r>
              <a:r>
                <a:rPr lang="en-US" sz="1400" dirty="0"/>
                <a:t> tin </a:t>
              </a:r>
              <a:r>
                <a:rPr lang="en-US" sz="1400" dirty="0" err="1"/>
                <a:t>tài</a:t>
              </a:r>
              <a:r>
                <a:rPr lang="en-US" sz="1400" dirty="0"/>
                <a:t> </a:t>
              </a:r>
              <a:r>
                <a:rPr lang="en-US" sz="1400" dirty="0" err="1"/>
                <a:t>khoản</a:t>
              </a:r>
              <a:endParaRPr lang="vi-VN" sz="1400" dirty="0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9444" y="1676311"/>
              <a:ext cx="325148" cy="325148"/>
            </a:xfrm>
            <a:prstGeom prst="rect">
              <a:avLst/>
            </a:prstGeom>
          </p:spPr>
        </p:pic>
        <p:sp>
          <p:nvSpPr>
            <p:cNvPr id="88" name="TextBox 115"/>
            <p:cNvSpPr txBox="1"/>
            <p:nvPr/>
          </p:nvSpPr>
          <p:spPr>
            <a:xfrm>
              <a:off x="8914922" y="1682321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Thay</a:t>
              </a:r>
              <a:r>
                <a:rPr lang="en-US" sz="1400" dirty="0"/>
                <a:t> </a:t>
              </a:r>
              <a:r>
                <a:rPr lang="en-US" sz="1400" dirty="0" err="1"/>
                <a:t>đổi</a:t>
              </a:r>
              <a:r>
                <a:rPr lang="en-US" sz="1400" dirty="0"/>
                <a:t> </a:t>
              </a:r>
              <a:r>
                <a:rPr lang="en-US" sz="1400" dirty="0" err="1"/>
                <a:t>mật</a:t>
              </a:r>
              <a:r>
                <a:rPr lang="en-US" sz="1400" dirty="0"/>
                <a:t> </a:t>
              </a:r>
              <a:r>
                <a:rPr lang="en-US" sz="1400" dirty="0" err="1"/>
                <a:t>khẩu</a:t>
              </a:r>
              <a:endParaRPr lang="vi-VN" sz="1400" dirty="0"/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9444" y="2178890"/>
              <a:ext cx="325148" cy="325148"/>
            </a:xfrm>
            <a:prstGeom prst="rect">
              <a:avLst/>
            </a:prstGeom>
          </p:spPr>
        </p:pic>
        <p:sp>
          <p:nvSpPr>
            <p:cNvPr id="90" name="TextBox 117"/>
            <p:cNvSpPr txBox="1"/>
            <p:nvPr/>
          </p:nvSpPr>
          <p:spPr>
            <a:xfrm>
              <a:off x="8914922" y="2178890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Danh</a:t>
              </a:r>
              <a:r>
                <a:rPr lang="en-US" sz="1400" dirty="0"/>
                <a:t> </a:t>
              </a:r>
              <a:r>
                <a:rPr lang="en-US" sz="1400" dirty="0" err="1"/>
                <a:t>sách</a:t>
              </a:r>
              <a:r>
                <a:rPr lang="en-US" sz="1400" dirty="0"/>
                <a:t> tour </a:t>
              </a:r>
              <a:r>
                <a:rPr lang="en-US" sz="1400" dirty="0" err="1"/>
                <a:t>đặt</a:t>
              </a:r>
              <a:endParaRPr lang="vi-VN" sz="1400" dirty="0"/>
            </a:p>
          </p:txBody>
        </p:sp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0539" y="2644662"/>
              <a:ext cx="325148" cy="325148"/>
            </a:xfrm>
            <a:prstGeom prst="rect">
              <a:avLst/>
            </a:prstGeom>
          </p:spPr>
        </p:pic>
        <p:sp>
          <p:nvSpPr>
            <p:cNvPr id="92" name="TextBox 121"/>
            <p:cNvSpPr txBox="1"/>
            <p:nvPr/>
          </p:nvSpPr>
          <p:spPr>
            <a:xfrm>
              <a:off x="8946017" y="2644662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Đăng Xuất</a:t>
              </a:r>
              <a:endParaRPr lang="vi-VN" sz="1400" dirty="0"/>
            </a:p>
          </p:txBody>
        </p:sp>
      </p:grpSp>
      <p:pic>
        <p:nvPicPr>
          <p:cNvPr id="93" name="Picture 9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53462" y="491620"/>
            <a:ext cx="445178" cy="399136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5532428" y="1152804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542287" y="1470323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42287" y="1728949"/>
            <a:ext cx="1361143" cy="33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552774" y="970634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Tour: 01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439" y="1029055"/>
            <a:ext cx="1040571" cy="1117495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5553861" y="2541354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563720" y="2858873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563720" y="3117499"/>
            <a:ext cx="1361143" cy="33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574207" y="2359184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Tour: 01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872" y="2417605"/>
            <a:ext cx="1040571" cy="111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831663" y="43465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32241" y="429733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18989" y="484266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sách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tout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đã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đặt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686145" y="418995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686723" y="414078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229893" y="482787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sách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tout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đã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đặt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229893" y="4575030"/>
            <a:ext cx="2224872" cy="5839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 err="1">
                <a:solidFill>
                  <a:prstClr val="white"/>
                </a:solidFill>
              </a:rPr>
              <a:t>Xóa</a:t>
            </a:r>
            <a:r>
              <a:rPr lang="en-US" sz="1400" dirty="0">
                <a:solidFill>
                  <a:prstClr val="white"/>
                </a:solidFill>
              </a:rPr>
              <a:t> thành công</a:t>
            </a:r>
            <a:endParaRPr lang="vi-VN" sz="1400" dirty="0">
              <a:solidFill>
                <a:prstClr val="white"/>
              </a:solidFill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954" y="3442885"/>
            <a:ext cx="568749" cy="551956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848834" y="514854"/>
            <a:ext cx="445178" cy="399136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737007" y="485406"/>
            <a:ext cx="445178" cy="399136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788860" y="498207"/>
            <a:ext cx="445178" cy="399136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6785012" y="1137777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794871" y="1455296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794871" y="1713922"/>
            <a:ext cx="1361143" cy="33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805358" y="955607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Tour: 01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023" y="1014028"/>
            <a:ext cx="1040571" cy="1117495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2859657" y="1137777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869516" y="1455296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869516" y="1713922"/>
            <a:ext cx="1361143" cy="33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880003" y="955607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Tour: 01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668" y="1014028"/>
            <a:ext cx="1040571" cy="1117495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2881090" y="2526327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890949" y="2843846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890949" y="3102472"/>
            <a:ext cx="1361143" cy="33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901436" y="2344157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Tour: 01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101" y="2402578"/>
            <a:ext cx="1040571" cy="1117495"/>
          </a:xfrm>
          <a:prstGeom prst="rect">
            <a:avLst/>
          </a:prstGeom>
        </p:spPr>
      </p:pic>
      <p:sp>
        <p:nvSpPr>
          <p:cNvPr id="114" name="Rectangle 113"/>
          <p:cNvSpPr/>
          <p:nvPr/>
        </p:nvSpPr>
        <p:spPr>
          <a:xfrm>
            <a:off x="1869571" y="2229309"/>
            <a:ext cx="2933770" cy="1856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vi-VN">
              <a:solidFill>
                <a:prstClr val="white"/>
              </a:solidFill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1967447" y="2800444"/>
            <a:ext cx="270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967447" y="2351731"/>
            <a:ext cx="236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Chọn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chức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năng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962017" y="3056388"/>
            <a:ext cx="103969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Xóa</a:t>
            </a:r>
            <a:endParaRPr lang="vi-VN" dirty="0">
              <a:solidFill>
                <a:prstClr val="black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966750" y="3547077"/>
            <a:ext cx="104906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prstClr val="black"/>
                </a:solidFill>
              </a:rPr>
              <a:t>Hủy</a:t>
            </a:r>
            <a:endParaRPr lang="vi-V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11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89176" y="56343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5790975"/>
            <a:ext cx="325148" cy="32514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104" y="5770299"/>
            <a:ext cx="325148" cy="32514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16" y="5790975"/>
            <a:ext cx="325148" cy="32514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36" y="5770299"/>
            <a:ext cx="325148" cy="325148"/>
          </a:xfrm>
          <a:prstGeom prst="rect">
            <a:avLst/>
          </a:prstGeom>
        </p:spPr>
      </p:pic>
      <p:cxnSp>
        <p:nvCxnSpPr>
          <p:cNvPr id="46" name="Straight Connector 45"/>
          <p:cNvCxnSpPr/>
          <p:nvPr/>
        </p:nvCxnSpPr>
        <p:spPr>
          <a:xfrm>
            <a:off x="489176" y="5682373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5306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07960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45938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76092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Cá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nhân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89754" y="558520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>
            <a:off x="574018" y="5682373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07938" y="1099645"/>
            <a:ext cx="3276000" cy="4428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4" name="TextBox 53"/>
          <p:cNvSpPr txBox="1"/>
          <p:nvPr/>
        </p:nvSpPr>
        <p:spPr>
          <a:xfrm>
            <a:off x="1218467" y="626994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Hãng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Du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Lịch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58304" y="115581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6" name="Rectangle 55"/>
          <p:cNvSpPr/>
          <p:nvPr/>
        </p:nvSpPr>
        <p:spPr>
          <a:xfrm>
            <a:off x="558304" y="161593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7" name="Rectangle 56"/>
          <p:cNvSpPr/>
          <p:nvPr/>
        </p:nvSpPr>
        <p:spPr>
          <a:xfrm>
            <a:off x="558304" y="208600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8" name="Rectangle 57"/>
          <p:cNvSpPr/>
          <p:nvPr/>
        </p:nvSpPr>
        <p:spPr>
          <a:xfrm>
            <a:off x="558304" y="256053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9" name="Rectangle 58"/>
          <p:cNvSpPr/>
          <p:nvPr/>
        </p:nvSpPr>
        <p:spPr>
          <a:xfrm>
            <a:off x="558304" y="302065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0" name="Rectangle 59"/>
          <p:cNvSpPr/>
          <p:nvPr/>
        </p:nvSpPr>
        <p:spPr>
          <a:xfrm>
            <a:off x="558304" y="349072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1" name="Rectangle 60"/>
          <p:cNvSpPr/>
          <p:nvPr/>
        </p:nvSpPr>
        <p:spPr>
          <a:xfrm>
            <a:off x="558304" y="396231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2" name="Rectangle 61"/>
          <p:cNvSpPr/>
          <p:nvPr/>
        </p:nvSpPr>
        <p:spPr>
          <a:xfrm>
            <a:off x="558304" y="442243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3" name="Rectangle 62"/>
          <p:cNvSpPr/>
          <p:nvPr/>
        </p:nvSpPr>
        <p:spPr>
          <a:xfrm>
            <a:off x="558304" y="489250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206917"/>
            <a:ext cx="325148" cy="325148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1072738" y="1206917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Trang cá nhân</a:t>
            </a:r>
            <a:endParaRPr lang="vi-VN" sz="1400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667037"/>
            <a:ext cx="325148" cy="325148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106910" y="1684532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</a:t>
            </a:r>
            <a:r>
              <a:rPr lang="en-US" sz="1400" dirty="0" err="1"/>
              <a:t>bài</a:t>
            </a:r>
            <a:r>
              <a:rPr lang="en-US" sz="1400" dirty="0"/>
              <a:t> </a:t>
            </a:r>
            <a:r>
              <a:rPr lang="en-US" sz="1400" dirty="0" err="1"/>
              <a:t>đăng</a:t>
            </a:r>
            <a:r>
              <a:rPr lang="en-US" sz="1400" dirty="0"/>
              <a:t> </a:t>
            </a:r>
            <a:endParaRPr lang="vi-VN" sz="1400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2137107"/>
            <a:ext cx="325148" cy="325148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1106910" y="2143117"/>
            <a:ext cx="218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Tour </a:t>
            </a:r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đặt</a:t>
            </a:r>
            <a:r>
              <a:rPr lang="en-US" sz="1400" dirty="0"/>
              <a:t>  </a:t>
            </a:r>
            <a:endParaRPr lang="vi-VN" sz="1400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2611642"/>
            <a:ext cx="325148" cy="325148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1106910" y="2611642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Đăng Xuất</a:t>
            </a:r>
            <a:endParaRPr lang="vi-VN" sz="1400" dirty="0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1959" y="652594"/>
            <a:ext cx="445178" cy="399136"/>
          </a:xfrm>
          <a:prstGeom prst="rect">
            <a:avLst/>
          </a:prstGeom>
        </p:spPr>
      </p:pic>
      <p:sp>
        <p:nvSpPr>
          <p:cNvPr id="99" name="Rectangle 98"/>
          <p:cNvSpPr/>
          <p:nvPr/>
        </p:nvSpPr>
        <p:spPr>
          <a:xfrm>
            <a:off x="4490741" y="563435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95" y="558520"/>
            <a:ext cx="3332448" cy="1679237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4742150" y="2356638"/>
            <a:ext cx="2722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399075" y="2006559"/>
            <a:ext cx="686150" cy="648357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291" y="3938614"/>
            <a:ext cx="344370" cy="34437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955" y="5322776"/>
            <a:ext cx="422837" cy="422837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748" y="4563415"/>
            <a:ext cx="345885" cy="345885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805" y="638141"/>
            <a:ext cx="214021" cy="214021"/>
          </a:xfrm>
          <a:prstGeom prst="rect">
            <a:avLst/>
          </a:prstGeom>
        </p:spPr>
      </p:pic>
      <p:sp>
        <p:nvSpPr>
          <p:cNvPr id="111" name="Rounded Rectangle 110"/>
          <p:cNvSpPr/>
          <p:nvPr/>
        </p:nvSpPr>
        <p:spPr>
          <a:xfrm>
            <a:off x="5317247" y="4042840"/>
            <a:ext cx="2219652" cy="2833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(08) 10101010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5357611" y="4575858"/>
            <a:ext cx="2206404" cy="33344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dulichday@gmail.com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5351312" y="5137205"/>
            <a:ext cx="2219652" cy="12236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CN1:123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Ấp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Bắc,P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.Tân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Bình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TPHCM</a:t>
            </a:r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CN2:456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Cầu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Giấy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Hà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Nội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246" y="3299914"/>
            <a:ext cx="440098" cy="440098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614" y="2792440"/>
            <a:ext cx="500091" cy="500091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148" y="2801040"/>
            <a:ext cx="479393" cy="479393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37" y="3299914"/>
            <a:ext cx="440098" cy="440098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111" y="3282624"/>
            <a:ext cx="440098" cy="440098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304" y="3267557"/>
            <a:ext cx="440098" cy="440098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1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402" y="3267557"/>
            <a:ext cx="440098" cy="4400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49" y="2786218"/>
            <a:ext cx="466529" cy="4665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0">
            <a:biLevel thresh="75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203" y="2801040"/>
            <a:ext cx="417199" cy="41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6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6228" y="57381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148" y="563436"/>
            <a:ext cx="3332448" cy="16792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74261" y="2361554"/>
            <a:ext cx="2722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31186" y="2011475"/>
            <a:ext cx="686150" cy="6483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23333" y="3509207"/>
            <a:ext cx="159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0908668620</a:t>
            </a:r>
            <a:endParaRPr lang="vi-VN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345672" y="4714030"/>
            <a:ext cx="2161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 </a:t>
            </a:r>
            <a:r>
              <a:rPr lang="en-US" b="1" dirty="0" err="1"/>
              <a:t>Ap</a:t>
            </a:r>
            <a:r>
              <a:rPr lang="en-US" b="1" dirty="0"/>
              <a:t> </a:t>
            </a:r>
            <a:r>
              <a:rPr lang="en-US" b="1" dirty="0" err="1"/>
              <a:t>Bac</a:t>
            </a:r>
            <a:r>
              <a:rPr lang="vi-VN" b="1" dirty="0"/>
              <a:t>, </a:t>
            </a:r>
            <a:r>
              <a:rPr lang="vi-VN" dirty="0"/>
              <a:t>Tân Bình, Hồ Chí Minh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402" y="3518526"/>
            <a:ext cx="344370" cy="3443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066" y="4902688"/>
            <a:ext cx="422837" cy="4228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08447" y="4125838"/>
            <a:ext cx="2115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username@gmail.com </a:t>
            </a:r>
            <a:endParaRPr lang="vi-VN" sz="1600" dirty="0"/>
          </a:p>
        </p:txBody>
      </p:sp>
      <p:sp>
        <p:nvSpPr>
          <p:cNvPr id="13" name="Rectangle 12"/>
          <p:cNvSpPr/>
          <p:nvPr/>
        </p:nvSpPr>
        <p:spPr>
          <a:xfrm>
            <a:off x="6345672" y="3486605"/>
            <a:ext cx="2122692" cy="408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35815" y="4112924"/>
            <a:ext cx="2111394" cy="408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353889" y="4680290"/>
            <a:ext cx="2133675" cy="760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859" y="4143327"/>
            <a:ext cx="345885" cy="3458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331" y="3624118"/>
            <a:ext cx="568749" cy="56874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108909" y="5399998"/>
            <a:ext cx="2224872" cy="5839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thành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công</a:t>
            </a:r>
            <a:endParaRPr kumimoji="0" lang="vi-V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25465" y="55452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41489" y="5770299"/>
            <a:ext cx="2933770" cy="45928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Cập nhật thông tin</a:t>
            </a:r>
            <a:endParaRPr lang="vi-VN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385" y="544146"/>
            <a:ext cx="3332448" cy="167923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703498" y="2342264"/>
            <a:ext cx="2722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360423" y="1992185"/>
            <a:ext cx="686150" cy="6483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639" y="3499236"/>
            <a:ext cx="344370" cy="34437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03" y="4883398"/>
            <a:ext cx="422837" cy="422837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2374909" y="3467315"/>
            <a:ext cx="2122692" cy="408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365052" y="4093634"/>
            <a:ext cx="2111394" cy="408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383126" y="4661000"/>
            <a:ext cx="2133675" cy="760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96" y="4124037"/>
            <a:ext cx="345885" cy="34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5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21624" y="57593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2202" y="571014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50915" y="639488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sách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Tour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7610" y="2403026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13667" y="3728915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21236" y="1332964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1236" y="1569082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290" y="1973066"/>
            <a:ext cx="144000" cy="144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48" y="1954381"/>
            <a:ext cx="180000" cy="18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804" y="1973269"/>
            <a:ext cx="180000" cy="18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27129" y="1914261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18649" y="1914261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71546" y="1914261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21236" y="2721260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21236" y="2957378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290" y="3361362"/>
            <a:ext cx="144000" cy="144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48" y="3342677"/>
            <a:ext cx="180000" cy="180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804" y="3361565"/>
            <a:ext cx="180000" cy="180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927129" y="330255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18649" y="3302557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71546" y="330255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21236" y="4096287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ngay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21236" y="4332405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290" y="4736389"/>
            <a:ext cx="144000" cy="144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48" y="4717704"/>
            <a:ext cx="180000" cy="180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804" y="4736592"/>
            <a:ext cx="180000" cy="1800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927129" y="4677584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18649" y="4677584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71546" y="4677584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61566" y="1096745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Nha</a:t>
            </a:r>
            <a:r>
              <a:rPr lang="en-US" sz="1600" dirty="0"/>
              <a:t> Trang  </a:t>
            </a:r>
            <a:endParaRPr lang="vi-VN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5661567" y="2485041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Đà</a:t>
            </a:r>
            <a:r>
              <a:rPr lang="en-US" sz="1600" dirty="0"/>
              <a:t> </a:t>
            </a:r>
            <a:r>
              <a:rPr lang="en-US" sz="1600" dirty="0" err="1"/>
              <a:t>Lạt</a:t>
            </a:r>
            <a:endParaRPr lang="vi-VN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5661566" y="3860068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147" y="1176739"/>
            <a:ext cx="1069745" cy="107294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009" y="2538644"/>
            <a:ext cx="1096853" cy="113749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973" y="3853568"/>
            <a:ext cx="1108098" cy="1091297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 rot="10800000">
            <a:off x="4588009" y="739455"/>
            <a:ext cx="325148" cy="19827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04314" y="5098116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5714061" y="5388002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4061" y="562412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115" y="6028104"/>
            <a:ext cx="144000" cy="1440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73" y="6009419"/>
            <a:ext cx="180000" cy="1800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629" y="6028307"/>
            <a:ext cx="180000" cy="1800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919954" y="596929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11474" y="5969299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64371" y="596929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980" y="5157776"/>
            <a:ext cx="1108098" cy="1091297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489176" y="56343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8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5790975"/>
            <a:ext cx="325148" cy="32514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104" y="5770299"/>
            <a:ext cx="325148" cy="32514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16" y="5790975"/>
            <a:ext cx="325148" cy="32514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36" y="5770299"/>
            <a:ext cx="325148" cy="325148"/>
          </a:xfrm>
          <a:prstGeom prst="rect">
            <a:avLst/>
          </a:prstGeom>
        </p:spPr>
      </p:pic>
      <p:cxnSp>
        <p:nvCxnSpPr>
          <p:cNvPr id="59" name="Straight Connector 58"/>
          <p:cNvCxnSpPr/>
          <p:nvPr/>
        </p:nvCxnSpPr>
        <p:spPr>
          <a:xfrm>
            <a:off x="489176" y="5682373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25306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07960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145938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976092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Cá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nhân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89754" y="558520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574018" y="5682373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07938" y="1099645"/>
            <a:ext cx="3276000" cy="4428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7" name="TextBox 66"/>
          <p:cNvSpPr txBox="1"/>
          <p:nvPr/>
        </p:nvSpPr>
        <p:spPr>
          <a:xfrm>
            <a:off x="1218467" y="626994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Hãng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Du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Lịch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58304" y="115581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9" name="Rectangle 68"/>
          <p:cNvSpPr/>
          <p:nvPr/>
        </p:nvSpPr>
        <p:spPr>
          <a:xfrm>
            <a:off x="558304" y="161593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0" name="Rectangle 69"/>
          <p:cNvSpPr/>
          <p:nvPr/>
        </p:nvSpPr>
        <p:spPr>
          <a:xfrm>
            <a:off x="558304" y="208600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1" name="Rectangle 70"/>
          <p:cNvSpPr/>
          <p:nvPr/>
        </p:nvSpPr>
        <p:spPr>
          <a:xfrm>
            <a:off x="558304" y="256053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2" name="Rectangle 71"/>
          <p:cNvSpPr/>
          <p:nvPr/>
        </p:nvSpPr>
        <p:spPr>
          <a:xfrm>
            <a:off x="558304" y="302065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3" name="Rectangle 72"/>
          <p:cNvSpPr/>
          <p:nvPr/>
        </p:nvSpPr>
        <p:spPr>
          <a:xfrm>
            <a:off x="558304" y="349072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4" name="Rectangle 73"/>
          <p:cNvSpPr/>
          <p:nvPr/>
        </p:nvSpPr>
        <p:spPr>
          <a:xfrm>
            <a:off x="558304" y="396231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5" name="Rectangle 74"/>
          <p:cNvSpPr/>
          <p:nvPr/>
        </p:nvSpPr>
        <p:spPr>
          <a:xfrm>
            <a:off x="558304" y="442243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6" name="Rectangle 75"/>
          <p:cNvSpPr/>
          <p:nvPr/>
        </p:nvSpPr>
        <p:spPr>
          <a:xfrm>
            <a:off x="558304" y="489250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206917"/>
            <a:ext cx="325148" cy="325148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072738" y="1206917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Trang cá nhân</a:t>
            </a:r>
            <a:endParaRPr lang="vi-VN" sz="14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667037"/>
            <a:ext cx="325148" cy="325148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1106910" y="1684532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</a:t>
            </a:r>
            <a:r>
              <a:rPr lang="en-US" sz="1400" dirty="0" err="1"/>
              <a:t>bài</a:t>
            </a:r>
            <a:r>
              <a:rPr lang="en-US" sz="1400" dirty="0"/>
              <a:t> </a:t>
            </a:r>
            <a:r>
              <a:rPr lang="en-US" sz="1400" dirty="0" err="1"/>
              <a:t>đăng</a:t>
            </a:r>
            <a:r>
              <a:rPr lang="en-US" sz="1400" dirty="0"/>
              <a:t> </a:t>
            </a:r>
            <a:endParaRPr lang="vi-VN" sz="1400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2137107"/>
            <a:ext cx="325148" cy="325148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1106910" y="2143117"/>
            <a:ext cx="218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Tour </a:t>
            </a:r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đặt</a:t>
            </a:r>
            <a:r>
              <a:rPr lang="en-US" sz="1400" dirty="0"/>
              <a:t>  </a:t>
            </a:r>
            <a:endParaRPr lang="vi-VN" sz="1400" dirty="0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2611642"/>
            <a:ext cx="325148" cy="325148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1106910" y="2611642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Đăng Xuất</a:t>
            </a:r>
            <a:endParaRPr lang="vi-VN" sz="1400" dirty="0"/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1959" y="652594"/>
            <a:ext cx="445178" cy="399136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8253949" y="56343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8254527" y="558520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>
            <a:off x="8309935" y="2390532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8345992" y="3716421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453561" y="1320470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ngyaf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453561" y="1556588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615" y="1960572"/>
            <a:ext cx="144000" cy="1440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873" y="1941887"/>
            <a:ext cx="180000" cy="1800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129" y="1960775"/>
            <a:ext cx="180000" cy="180000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9659454" y="190176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350974" y="1901767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1003871" y="190176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443814" y="2418880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Đà</a:t>
            </a:r>
            <a:r>
              <a:rPr lang="en-US" sz="1600" dirty="0"/>
              <a:t> </a:t>
            </a:r>
            <a:r>
              <a:rPr lang="en-US" sz="1600" dirty="0" err="1"/>
              <a:t>Lạt</a:t>
            </a:r>
            <a:endParaRPr lang="vi-VN" sz="1600" dirty="0"/>
          </a:p>
        </p:txBody>
      </p:sp>
      <p:sp>
        <p:nvSpPr>
          <p:cNvPr id="99" name="TextBox 98"/>
          <p:cNvSpPr txBox="1"/>
          <p:nvPr/>
        </p:nvSpPr>
        <p:spPr>
          <a:xfrm>
            <a:off x="9453561" y="2708766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615" y="3348868"/>
            <a:ext cx="144000" cy="14400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873" y="3330183"/>
            <a:ext cx="180000" cy="18000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129" y="3349071"/>
            <a:ext cx="180000" cy="180000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9659454" y="329006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50974" y="3290063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1003871" y="329006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443814" y="3793907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453561" y="4083793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453561" y="4319911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615" y="4723895"/>
            <a:ext cx="144000" cy="14400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873" y="4705210"/>
            <a:ext cx="180000" cy="18000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129" y="4724098"/>
            <a:ext cx="180000" cy="180000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9659454" y="466509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0350974" y="4665090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1003871" y="466509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448594" y="1043709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Nha</a:t>
            </a:r>
            <a:r>
              <a:rPr lang="en-US" sz="1600" dirty="0"/>
              <a:t> Trang </a:t>
            </a:r>
            <a:endParaRPr lang="vi-VN" sz="1600" dirty="0"/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353" y="1122652"/>
            <a:ext cx="1069745" cy="1072947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479" y="2494740"/>
            <a:ext cx="1096853" cy="1137498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480" y="3853567"/>
            <a:ext cx="1108098" cy="1091297"/>
          </a:xfrm>
          <a:prstGeom prst="rect">
            <a:avLst/>
          </a:prstGeom>
        </p:spPr>
      </p:pic>
      <p:sp>
        <p:nvSpPr>
          <p:cNvPr id="120" name="Right Arrow 119"/>
          <p:cNvSpPr/>
          <p:nvPr/>
        </p:nvSpPr>
        <p:spPr>
          <a:xfrm rot="10800000">
            <a:off x="8326304" y="753026"/>
            <a:ext cx="325148" cy="19827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9486351" y="5039885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sp>
        <p:nvSpPr>
          <p:cNvPr id="123" name="TextBox 122"/>
          <p:cNvSpPr txBox="1"/>
          <p:nvPr/>
        </p:nvSpPr>
        <p:spPr>
          <a:xfrm>
            <a:off x="9493708" y="5358582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9493708" y="559470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762" y="5998684"/>
            <a:ext cx="144000" cy="144000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020" y="5979999"/>
            <a:ext cx="180000" cy="180000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276" y="5998887"/>
            <a:ext cx="180000" cy="180000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9699601" y="593987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0391121" y="5939879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627" y="5128356"/>
            <a:ext cx="1108098" cy="1091297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xmlns="" id="{89E0265B-065D-4142-8980-A92FC27DB9C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469" y="5455620"/>
            <a:ext cx="325148" cy="325148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xmlns="" id="{50A720A7-833E-41F9-AF1C-3EA8DABE31E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429" y="5436670"/>
            <a:ext cx="325148" cy="325148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C256363E-4612-424D-BF72-0B15393CBE3F}"/>
              </a:ext>
            </a:extLst>
          </p:cNvPr>
          <p:cNvSpPr txBox="1"/>
          <p:nvPr/>
        </p:nvSpPr>
        <p:spPr>
          <a:xfrm>
            <a:off x="9465171" y="2976568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xmlns="" id="{E0123B31-EBDD-4D4B-BEA9-1D841F02951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924" y="707438"/>
            <a:ext cx="243861" cy="243861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xmlns="" id="{25C2E783-2EAD-48E9-8DF9-FB0C1C98DDD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12" y="692294"/>
            <a:ext cx="243861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2702" y="526759"/>
            <a:ext cx="3442856" cy="5804482"/>
            <a:chOff x="4342349" y="535992"/>
            <a:chExt cx="3442856" cy="5832648"/>
          </a:xfrm>
        </p:grpSpPr>
        <p:sp>
          <p:nvSpPr>
            <p:cNvPr id="7" name="Rectangle 6"/>
            <p:cNvSpPr/>
            <p:nvPr/>
          </p:nvSpPr>
          <p:spPr>
            <a:xfrm>
              <a:off x="4342349" y="535992"/>
              <a:ext cx="3442856" cy="58326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42927" y="535992"/>
              <a:ext cx="3442277" cy="5040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35544" y="59219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>
                  <a:solidFill>
                    <a:schemeClr val="accent6">
                      <a:lumMod val="50000"/>
                    </a:schemeClr>
                  </a:solidFill>
                </a:rPr>
                <a:t>Thêm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tour du 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lịch</a:t>
              </a:r>
              <a:endParaRPr lang="vi-VN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53381" y="1040048"/>
              <a:ext cx="3431823" cy="5311318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42198" y="4782341"/>
              <a:ext cx="2841618" cy="515561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Thêm </a:t>
              </a:r>
              <a:r>
                <a:rPr lang="en-US" dirty="0"/>
                <a:t>Tour</a:t>
              </a:r>
              <a:endParaRPr lang="vi-VN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588741" y="3151983"/>
              <a:ext cx="2914213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600" dirty="0">
                  <a:solidFill>
                    <a:schemeClr val="bg1">
                      <a:lumMod val="75000"/>
                    </a:schemeClr>
                  </a:solidFill>
                </a:rPr>
                <a:t>Giá tiền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588742" y="3664383"/>
              <a:ext cx="2955418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600" dirty="0">
                  <a:solidFill>
                    <a:schemeClr val="bg1">
                      <a:lumMod val="75000"/>
                    </a:schemeClr>
                  </a:solidFill>
                </a:rPr>
                <a:t>Mô tả chi tiết 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tour</a:t>
              </a:r>
              <a:endParaRPr lang="vi-VN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588742" y="4161621"/>
              <a:ext cx="2955418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600" dirty="0">
                  <a:solidFill>
                    <a:schemeClr val="bg1">
                      <a:lumMod val="75000"/>
                    </a:schemeClr>
                  </a:solidFill>
                </a:rPr>
                <a:t>Địa chỉ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1263" y="1239086"/>
              <a:ext cx="901763" cy="901763"/>
            </a:xfrm>
            <a:prstGeom prst="rect">
              <a:avLst/>
            </a:prstGeom>
          </p:spPr>
        </p:pic>
        <p:sp>
          <p:nvSpPr>
            <p:cNvPr id="17" name="Oval 16"/>
            <p:cNvSpPr/>
            <p:nvPr/>
          </p:nvSpPr>
          <p:spPr>
            <a:xfrm>
              <a:off x="4588741" y="2746066"/>
              <a:ext cx="215507" cy="2020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829268" y="2720795"/>
              <a:ext cx="215507" cy="2020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04247" y="2672586"/>
              <a:ext cx="10198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Miền</a:t>
              </a:r>
              <a:r>
                <a:rPr lang="en-US" sz="1400" dirty="0"/>
                <a:t> Nam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37135" y="2691806"/>
              <a:ext cx="1205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Miền</a:t>
              </a:r>
              <a:r>
                <a:rPr lang="en-US" sz="1400" dirty="0"/>
                <a:t> </a:t>
              </a:r>
              <a:r>
                <a:rPr lang="vi-VN" sz="1400" dirty="0"/>
                <a:t>Trung</a:t>
              </a:r>
              <a:endParaRPr lang="en-US" sz="1400" dirty="0"/>
            </a:p>
          </p:txBody>
        </p:sp>
        <p:sp>
          <p:nvSpPr>
            <p:cNvPr id="21" name="Right Arrow 20"/>
            <p:cNvSpPr/>
            <p:nvPr/>
          </p:nvSpPr>
          <p:spPr>
            <a:xfrm rot="10800000">
              <a:off x="4468290" y="688884"/>
              <a:ext cx="325148" cy="198272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4483115" y="481319"/>
            <a:ext cx="3442856" cy="5832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80374" y="481319"/>
            <a:ext cx="3445596" cy="54706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80375" y="985375"/>
            <a:ext cx="3445595" cy="532859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Rounded Rectangle 25"/>
          <p:cNvSpPr/>
          <p:nvPr/>
        </p:nvSpPr>
        <p:spPr>
          <a:xfrm>
            <a:off x="4705140" y="2568946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schemeClr val="bg1">
                    <a:lumMod val="75000"/>
                  </a:schemeClr>
                </a:solidFill>
              </a:rPr>
              <a:t>Tên sản phẩm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705140" y="3036096"/>
            <a:ext cx="180329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schemeClr val="bg1">
                    <a:lumMod val="75000"/>
                  </a:schemeClr>
                </a:solidFill>
              </a:rPr>
              <a:t>Giá tiền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603094" y="3036096"/>
            <a:ext cx="1067766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>
                <a:solidFill>
                  <a:schemeClr val="bg1">
                    <a:lumMod val="75000"/>
                  </a:schemeClr>
                </a:solidFill>
              </a:rPr>
              <a:t>Loại</a:t>
            </a:r>
          </a:p>
        </p:txBody>
      </p:sp>
      <p:sp>
        <p:nvSpPr>
          <p:cNvPr id="29" name="Isosceles Triangle 28"/>
          <p:cNvSpPr/>
          <p:nvPr/>
        </p:nvSpPr>
        <p:spPr>
          <a:xfrm rot="10800000">
            <a:off x="7425696" y="3186423"/>
            <a:ext cx="144000" cy="108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Rounded Rectangle 29"/>
          <p:cNvSpPr/>
          <p:nvPr/>
        </p:nvSpPr>
        <p:spPr>
          <a:xfrm>
            <a:off x="4705140" y="3548496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schemeClr val="bg1">
                    <a:lumMod val="75000"/>
                  </a:schemeClr>
                </a:solidFill>
              </a:rPr>
              <a:t>Mô tả chi tiết món ăn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705140" y="4045734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schemeClr val="bg1">
                    <a:lumMod val="75000"/>
                  </a:schemeClr>
                </a:solidFill>
              </a:rPr>
              <a:t>Địa chỉ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782964" y="4727668"/>
            <a:ext cx="2841618" cy="51556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Thêm </a:t>
            </a:r>
            <a:r>
              <a:rPr lang="en-US" dirty="0"/>
              <a:t>Tour</a:t>
            </a:r>
            <a:endParaRPr lang="vi-VN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331" y="1203828"/>
            <a:ext cx="901763" cy="901763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4721623" y="2366493"/>
            <a:ext cx="2933770" cy="1856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5" name="Straight Connector 34"/>
          <p:cNvCxnSpPr/>
          <p:nvPr/>
        </p:nvCxnSpPr>
        <p:spPr>
          <a:xfrm>
            <a:off x="4819499" y="2937629"/>
            <a:ext cx="270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19499" y="2488916"/>
            <a:ext cx="236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ảnh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86675" y="3140293"/>
            <a:ext cx="127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endParaRPr lang="vi-VN" dirty="0"/>
          </a:p>
        </p:txBody>
      </p:sp>
      <p:sp>
        <p:nvSpPr>
          <p:cNvPr id="38" name="TextBox 37"/>
          <p:cNvSpPr txBox="1"/>
          <p:nvPr/>
        </p:nvSpPr>
        <p:spPr>
          <a:xfrm>
            <a:off x="5317166" y="3630982"/>
            <a:ext cx="124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Chụp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vi-VN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344" y="3638427"/>
            <a:ext cx="348586" cy="34858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895" y="3149177"/>
            <a:ext cx="360448" cy="3604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201681" y="57107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accent6">
                    <a:lumMod val="50000"/>
                  </a:schemeClr>
                </a:solidFill>
              </a:rPr>
              <a:t>Thêm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tour du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lịch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10800000">
            <a:off x="4650932" y="665257"/>
            <a:ext cx="325148" cy="19827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19554DD4-7E0F-4F4D-A94B-E9EBC1347BF8}"/>
              </a:ext>
            </a:extLst>
          </p:cNvPr>
          <p:cNvSpPr/>
          <p:nvPr/>
        </p:nvSpPr>
        <p:spPr>
          <a:xfrm>
            <a:off x="8520208" y="486235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E3C2C021-FD1F-4A0F-A9B9-06C00BE140C3}"/>
              </a:ext>
            </a:extLst>
          </p:cNvPr>
          <p:cNvSpPr/>
          <p:nvPr/>
        </p:nvSpPr>
        <p:spPr>
          <a:xfrm>
            <a:off x="8520786" y="481319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xmlns="" id="{0953F582-5796-4E64-8B90-3D0CBFA965D9}"/>
              </a:ext>
            </a:extLst>
          </p:cNvPr>
          <p:cNvCxnSpPr/>
          <p:nvPr/>
        </p:nvCxnSpPr>
        <p:spPr>
          <a:xfrm>
            <a:off x="8576194" y="2313331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65C16740-882E-4B44-AACC-072E56CC04D7}"/>
              </a:ext>
            </a:extLst>
          </p:cNvPr>
          <p:cNvCxnSpPr/>
          <p:nvPr/>
        </p:nvCxnSpPr>
        <p:spPr>
          <a:xfrm>
            <a:off x="8612251" y="3639220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05B7EC4D-AAC8-49C7-8A7D-40B176E24B77}"/>
              </a:ext>
            </a:extLst>
          </p:cNvPr>
          <p:cNvSpPr txBox="1"/>
          <p:nvPr/>
        </p:nvSpPr>
        <p:spPr>
          <a:xfrm>
            <a:off x="9719820" y="1243269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ngyaf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6EC4F690-69B2-468F-AFFE-93B949D8D03D}"/>
              </a:ext>
            </a:extLst>
          </p:cNvPr>
          <p:cNvSpPr txBox="1"/>
          <p:nvPr/>
        </p:nvSpPr>
        <p:spPr>
          <a:xfrm>
            <a:off x="9719820" y="1479387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xmlns="" id="{EE587DEB-95D8-47CC-81E1-53E03C05AD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74" y="1883371"/>
            <a:ext cx="144000" cy="144000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xmlns="" id="{32D71AF7-DF06-4E26-A468-6802DB651A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132" y="1864686"/>
            <a:ext cx="180000" cy="18000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xmlns="" id="{F8C98454-A0B4-4C76-817D-D45194BB35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388" y="1883574"/>
            <a:ext cx="180000" cy="18000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F75B0CF7-1A26-48DE-88B6-EB77922FE03C}"/>
              </a:ext>
            </a:extLst>
          </p:cNvPr>
          <p:cNvSpPr txBox="1"/>
          <p:nvPr/>
        </p:nvSpPr>
        <p:spPr>
          <a:xfrm>
            <a:off x="9925713" y="182456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61288039-D29A-4C59-B245-ED1DAECA80B9}"/>
              </a:ext>
            </a:extLst>
          </p:cNvPr>
          <p:cNvSpPr txBox="1"/>
          <p:nvPr/>
        </p:nvSpPr>
        <p:spPr>
          <a:xfrm>
            <a:off x="10617233" y="1824566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D9576FF3-AA2D-4C2A-84B4-58E19F032536}"/>
              </a:ext>
            </a:extLst>
          </p:cNvPr>
          <p:cNvSpPr txBox="1"/>
          <p:nvPr/>
        </p:nvSpPr>
        <p:spPr>
          <a:xfrm>
            <a:off x="11270130" y="182456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27BAAB46-CDE9-44C4-ABE8-F6F1397C5FA8}"/>
              </a:ext>
            </a:extLst>
          </p:cNvPr>
          <p:cNvSpPr txBox="1"/>
          <p:nvPr/>
        </p:nvSpPr>
        <p:spPr>
          <a:xfrm>
            <a:off x="9710073" y="2341679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Đà</a:t>
            </a:r>
            <a:r>
              <a:rPr lang="en-US" sz="1600" dirty="0"/>
              <a:t> </a:t>
            </a:r>
            <a:r>
              <a:rPr lang="en-US" sz="1600" dirty="0" err="1"/>
              <a:t>Lạt</a:t>
            </a:r>
            <a:endParaRPr lang="vi-VN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439F3C32-6E03-4F65-8ED9-1AE737272760}"/>
              </a:ext>
            </a:extLst>
          </p:cNvPr>
          <p:cNvSpPr txBox="1"/>
          <p:nvPr/>
        </p:nvSpPr>
        <p:spPr>
          <a:xfrm>
            <a:off x="9719820" y="2631565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xmlns="" id="{2D949524-B480-4F73-BC3A-53C1B3BEF7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74" y="3271667"/>
            <a:ext cx="144000" cy="144000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xmlns="" id="{BAF8EA63-D0F1-4F34-8BAF-8AC0A80FE7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132" y="3252982"/>
            <a:ext cx="180000" cy="180000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xmlns="" id="{4207AA29-56E1-4821-87AD-F014277CD6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388" y="3271870"/>
            <a:ext cx="180000" cy="180000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6F5D168B-2B4F-46E9-8614-C5C4464389A6}"/>
              </a:ext>
            </a:extLst>
          </p:cNvPr>
          <p:cNvSpPr txBox="1"/>
          <p:nvPr/>
        </p:nvSpPr>
        <p:spPr>
          <a:xfrm>
            <a:off x="9925713" y="3212862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67A14109-094D-4125-8B8E-249D9C90682B}"/>
              </a:ext>
            </a:extLst>
          </p:cNvPr>
          <p:cNvSpPr txBox="1"/>
          <p:nvPr/>
        </p:nvSpPr>
        <p:spPr>
          <a:xfrm>
            <a:off x="10617233" y="3212862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18A1C019-7381-40C0-BC6F-4FD6DB4C34D2}"/>
              </a:ext>
            </a:extLst>
          </p:cNvPr>
          <p:cNvSpPr txBox="1"/>
          <p:nvPr/>
        </p:nvSpPr>
        <p:spPr>
          <a:xfrm>
            <a:off x="11270130" y="3212862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94626620-CCF6-4CE9-89D0-AB2068550E44}"/>
              </a:ext>
            </a:extLst>
          </p:cNvPr>
          <p:cNvSpPr txBox="1"/>
          <p:nvPr/>
        </p:nvSpPr>
        <p:spPr>
          <a:xfrm>
            <a:off x="9710073" y="3716706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969FCF20-D801-4930-8820-1E1525E2DADE}"/>
              </a:ext>
            </a:extLst>
          </p:cNvPr>
          <p:cNvSpPr txBox="1"/>
          <p:nvPr/>
        </p:nvSpPr>
        <p:spPr>
          <a:xfrm>
            <a:off x="9719820" y="4006592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E787EC99-4697-4E31-922B-419BA7FEF57E}"/>
              </a:ext>
            </a:extLst>
          </p:cNvPr>
          <p:cNvSpPr txBox="1"/>
          <p:nvPr/>
        </p:nvSpPr>
        <p:spPr>
          <a:xfrm>
            <a:off x="9719820" y="424271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xmlns="" id="{E0CFC61C-CAD0-400A-8FBE-3C33AD2AC7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74" y="4646694"/>
            <a:ext cx="144000" cy="144000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xmlns="" id="{0564646E-53AA-4DDE-A5C9-22CA23D0DB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132" y="4628009"/>
            <a:ext cx="180000" cy="180000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xmlns="" id="{EC84E2B3-DA61-4101-BEEF-E7A600B4F0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388" y="4646897"/>
            <a:ext cx="180000" cy="18000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51BE9070-A4EF-4BA3-AF03-2D5EAE9BFE1B}"/>
              </a:ext>
            </a:extLst>
          </p:cNvPr>
          <p:cNvSpPr txBox="1"/>
          <p:nvPr/>
        </p:nvSpPr>
        <p:spPr>
          <a:xfrm>
            <a:off x="9925713" y="458788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CE63C4E3-45F4-45DD-B9B4-57CDC90EA42B}"/>
              </a:ext>
            </a:extLst>
          </p:cNvPr>
          <p:cNvSpPr txBox="1"/>
          <p:nvPr/>
        </p:nvSpPr>
        <p:spPr>
          <a:xfrm>
            <a:off x="10617233" y="4587889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BB4E3861-C7D7-45B5-B69C-9BB4F47ADCE4}"/>
              </a:ext>
            </a:extLst>
          </p:cNvPr>
          <p:cNvSpPr txBox="1"/>
          <p:nvPr/>
        </p:nvSpPr>
        <p:spPr>
          <a:xfrm>
            <a:off x="11270130" y="458788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82590029-358D-49FC-854D-A6232BA7E140}"/>
              </a:ext>
            </a:extLst>
          </p:cNvPr>
          <p:cNvSpPr txBox="1"/>
          <p:nvPr/>
        </p:nvSpPr>
        <p:spPr>
          <a:xfrm>
            <a:off x="9714853" y="966508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Nha</a:t>
            </a:r>
            <a:r>
              <a:rPr lang="en-US" sz="1600" dirty="0"/>
              <a:t> Trang </a:t>
            </a:r>
            <a:endParaRPr lang="vi-VN" sz="1600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xmlns="" id="{68221C19-2900-42D2-97D0-9F7DB89E91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612" y="1045451"/>
            <a:ext cx="1069745" cy="1072947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xmlns="" id="{96E09F0C-CC7F-4CA4-85A3-036F6DDE69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738" y="2417539"/>
            <a:ext cx="1096853" cy="1137498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xmlns="" id="{2E678F78-5DA8-4731-B1BB-9F3768D3A7D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739" y="3776366"/>
            <a:ext cx="1108098" cy="1091297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73EF6C0C-804E-4550-8054-DA1D1A70EC70}"/>
              </a:ext>
            </a:extLst>
          </p:cNvPr>
          <p:cNvSpPr txBox="1"/>
          <p:nvPr/>
        </p:nvSpPr>
        <p:spPr>
          <a:xfrm>
            <a:off x="9752610" y="4962684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CC02AE70-27F8-4AAF-BA7C-0DC52D8E1239}"/>
              </a:ext>
            </a:extLst>
          </p:cNvPr>
          <p:cNvSpPr txBox="1"/>
          <p:nvPr/>
        </p:nvSpPr>
        <p:spPr>
          <a:xfrm>
            <a:off x="9759967" y="5281381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2CE2850D-9B61-406C-8EBE-9880AC97B9F4}"/>
              </a:ext>
            </a:extLst>
          </p:cNvPr>
          <p:cNvSpPr txBox="1"/>
          <p:nvPr/>
        </p:nvSpPr>
        <p:spPr>
          <a:xfrm>
            <a:off x="9759967" y="5517499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xmlns="" id="{165B07E1-C09D-48E4-B4EC-3FD268090C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021" y="5921483"/>
            <a:ext cx="144000" cy="144000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xmlns="" id="{AFDA1146-C77F-4119-8774-6CCFBC640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279" y="5902798"/>
            <a:ext cx="180000" cy="180000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xmlns="" id="{F3093A1F-619E-473F-97F6-0792B9C0BD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535" y="5921686"/>
            <a:ext cx="180000" cy="180000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4C4BC492-7CBD-4928-8F6A-143C1897B7EE}"/>
              </a:ext>
            </a:extLst>
          </p:cNvPr>
          <p:cNvSpPr txBox="1"/>
          <p:nvPr/>
        </p:nvSpPr>
        <p:spPr>
          <a:xfrm>
            <a:off x="9965860" y="5862678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5AE6794D-E109-4228-AA87-788C409D03CF}"/>
              </a:ext>
            </a:extLst>
          </p:cNvPr>
          <p:cNvSpPr txBox="1"/>
          <p:nvPr/>
        </p:nvSpPr>
        <p:spPr>
          <a:xfrm>
            <a:off x="10657380" y="5862678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xmlns="" id="{104E0212-4538-4DE7-8F23-156A5F505AF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886" y="5051155"/>
            <a:ext cx="1108098" cy="1091297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xmlns="" id="{0EBC1CD5-78A1-4E00-AEDB-3F3E945C04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694" y="5316799"/>
            <a:ext cx="325148" cy="325148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xmlns="" id="{0EB86033-47AE-4EC9-90AD-70A0E9EC9B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36521" y="542172"/>
            <a:ext cx="445047" cy="402371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xmlns="" id="{C3F20207-6CDE-4B98-B2B7-414214623D8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875" y="634892"/>
            <a:ext cx="243861" cy="243861"/>
          </a:xfrm>
          <a:prstGeom prst="rect">
            <a:avLst/>
          </a:prstGeom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246334E5-39D0-49A4-8B5C-91A8AB9F92A2}"/>
              </a:ext>
            </a:extLst>
          </p:cNvPr>
          <p:cNvSpPr/>
          <p:nvPr/>
        </p:nvSpPr>
        <p:spPr>
          <a:xfrm>
            <a:off x="9259003" y="4978184"/>
            <a:ext cx="2224872" cy="5839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 err="1">
                <a:solidFill>
                  <a:prstClr val="white"/>
                </a:solidFill>
              </a:rPr>
              <a:t>Thêm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  <a:r>
              <a:rPr lang="en-US" sz="1400" dirty="0" err="1">
                <a:solidFill>
                  <a:prstClr val="white"/>
                </a:solidFill>
              </a:rPr>
              <a:t>thành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  <a:r>
              <a:rPr lang="en-US" sz="1400" dirty="0" err="1">
                <a:solidFill>
                  <a:prstClr val="white"/>
                </a:solidFill>
              </a:rPr>
              <a:t>công</a:t>
            </a:r>
            <a:endParaRPr lang="vi-VN" sz="1400" dirty="0">
              <a:solidFill>
                <a:prstClr val="white"/>
              </a:solidFill>
            </a:endParaRPr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xmlns="" id="{9C97E499-A6DC-4B38-BB59-5558D908A9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906" y="3258333"/>
            <a:ext cx="568749" cy="55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9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/>
          <p:nvPr/>
        </p:nvSpPr>
        <p:spPr>
          <a:xfrm>
            <a:off x="479376" y="43465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479954" y="429733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208667" y="498207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Danh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sách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Tour </a:t>
            </a:r>
            <a:endParaRPr lang="vi-VN" dirty="0">
              <a:solidFill>
                <a:srgbClr val="F79646">
                  <a:lumMod val="50000"/>
                </a:srgbClr>
              </a:solidFill>
            </a:endParaRPr>
          </a:p>
        </p:txBody>
      </p:sp>
      <p:cxnSp>
        <p:nvCxnSpPr>
          <p:cNvPr id="207" name="Straight Connector 206"/>
          <p:cNvCxnSpPr/>
          <p:nvPr/>
        </p:nvCxnSpPr>
        <p:spPr>
          <a:xfrm>
            <a:off x="535362" y="2261745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571419" y="358763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1678988" y="1191683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ngyaf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678988" y="1427802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13" name="Picture 2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2" y="1831785"/>
            <a:ext cx="144000" cy="144000"/>
          </a:xfrm>
          <a:prstGeom prst="rect">
            <a:avLst/>
          </a:prstGeom>
        </p:spPr>
      </p:pic>
      <p:pic>
        <p:nvPicPr>
          <p:cNvPr id="214" name="Picture 2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00" y="1813100"/>
            <a:ext cx="180000" cy="180000"/>
          </a:xfrm>
          <a:prstGeom prst="rect">
            <a:avLst/>
          </a:prstGeom>
        </p:spPr>
      </p:pic>
      <p:pic>
        <p:nvPicPr>
          <p:cNvPr id="215" name="Picture 2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56" y="1831988"/>
            <a:ext cx="180000" cy="180000"/>
          </a:xfrm>
          <a:prstGeom prst="rect">
            <a:avLst/>
          </a:prstGeom>
        </p:spPr>
      </p:pic>
      <p:sp>
        <p:nvSpPr>
          <p:cNvPr id="216" name="TextBox 215"/>
          <p:cNvSpPr txBox="1"/>
          <p:nvPr/>
        </p:nvSpPr>
        <p:spPr>
          <a:xfrm>
            <a:off x="1884882" y="177298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2576401" y="1772980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3229299" y="177298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669241" y="2290093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Đà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Lạt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1678988" y="2579979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678988" y="2816098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22" name="Picture 2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2" y="3220081"/>
            <a:ext cx="144000" cy="144000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00" y="3201396"/>
            <a:ext cx="180000" cy="18000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56" y="3220284"/>
            <a:ext cx="180000" cy="180000"/>
          </a:xfrm>
          <a:prstGeom prst="rect">
            <a:avLst/>
          </a:prstGeom>
        </p:spPr>
      </p:pic>
      <p:sp>
        <p:nvSpPr>
          <p:cNvPr id="225" name="TextBox 224"/>
          <p:cNvSpPr txBox="1"/>
          <p:nvPr/>
        </p:nvSpPr>
        <p:spPr>
          <a:xfrm>
            <a:off x="1884882" y="316127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576401" y="3161276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3229299" y="316127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1669241" y="3665120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Châu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Đốc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1678988" y="3955006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1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678988" y="4191125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31" name="Picture 2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2" y="4595108"/>
            <a:ext cx="144000" cy="144000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00" y="4576423"/>
            <a:ext cx="180000" cy="180000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56" y="4595311"/>
            <a:ext cx="180000" cy="180000"/>
          </a:xfrm>
          <a:prstGeom prst="rect">
            <a:avLst/>
          </a:prstGeom>
        </p:spPr>
      </p:pic>
      <p:sp>
        <p:nvSpPr>
          <p:cNvPr id="234" name="TextBox 233"/>
          <p:cNvSpPr txBox="1"/>
          <p:nvPr/>
        </p:nvSpPr>
        <p:spPr>
          <a:xfrm>
            <a:off x="1884882" y="453630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2576401" y="4536303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3229299" y="453630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256790" y="3729724"/>
            <a:ext cx="99449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17196" y="418995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617774" y="414078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346487" y="482552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Danh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sách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Tour</a:t>
            </a:r>
            <a:endParaRPr lang="vi-VN" dirty="0">
              <a:solidFill>
                <a:srgbClr val="F79646">
                  <a:lumMod val="50000"/>
                </a:srgbClr>
              </a:solidFill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4673182" y="2246090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4695247" y="2236596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5802816" y="1228941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5802816" y="146506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58" name="Picture 2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870" y="1869043"/>
            <a:ext cx="144000" cy="144000"/>
          </a:xfrm>
          <a:prstGeom prst="rect">
            <a:avLst/>
          </a:prstGeom>
        </p:spPr>
      </p:pic>
      <p:pic>
        <p:nvPicPr>
          <p:cNvPr id="259" name="Picture 2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128" y="1850358"/>
            <a:ext cx="180000" cy="180000"/>
          </a:xfrm>
          <a:prstGeom prst="rect">
            <a:avLst/>
          </a:prstGeom>
        </p:spPr>
      </p:pic>
      <p:pic>
        <p:nvPicPr>
          <p:cNvPr id="260" name="Picture 2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384" y="1869246"/>
            <a:ext cx="180000" cy="180000"/>
          </a:xfrm>
          <a:prstGeom prst="rect">
            <a:avLst/>
          </a:prstGeom>
        </p:spPr>
      </p:pic>
      <p:sp>
        <p:nvSpPr>
          <p:cNvPr id="261" name="TextBox 260"/>
          <p:cNvSpPr txBox="1"/>
          <p:nvPr/>
        </p:nvSpPr>
        <p:spPr>
          <a:xfrm>
            <a:off x="6008710" y="1810238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6700229" y="1810238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7353127" y="1810238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5802816" y="2603968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đem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5802816" y="2840087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67" name="Picture 2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870" y="3244070"/>
            <a:ext cx="144000" cy="144000"/>
          </a:xfrm>
          <a:prstGeom prst="rect">
            <a:avLst/>
          </a:prstGeom>
        </p:spPr>
      </p:pic>
      <p:pic>
        <p:nvPicPr>
          <p:cNvPr id="268" name="Picture 2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128" y="3225385"/>
            <a:ext cx="180000" cy="180000"/>
          </a:xfrm>
          <a:prstGeom prst="rect">
            <a:avLst/>
          </a:prstGeom>
        </p:spPr>
      </p:pic>
      <p:pic>
        <p:nvPicPr>
          <p:cNvPr id="269" name="Picture 2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384" y="3244273"/>
            <a:ext cx="180000" cy="180000"/>
          </a:xfrm>
          <a:prstGeom prst="rect">
            <a:avLst/>
          </a:prstGeom>
        </p:spPr>
      </p:pic>
      <p:sp>
        <p:nvSpPr>
          <p:cNvPr id="270" name="TextBox 269"/>
          <p:cNvSpPr txBox="1"/>
          <p:nvPr/>
        </p:nvSpPr>
        <p:spPr>
          <a:xfrm>
            <a:off x="6008710" y="3185265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700229" y="3185265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7353127" y="3185265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5160944" y="4575030"/>
            <a:ext cx="2224872" cy="5839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 err="1">
                <a:solidFill>
                  <a:prstClr val="white"/>
                </a:solidFill>
              </a:rPr>
              <a:t>Xóa</a:t>
            </a:r>
            <a:r>
              <a:rPr lang="en-US" sz="1400" dirty="0">
                <a:solidFill>
                  <a:prstClr val="white"/>
                </a:solidFill>
              </a:rPr>
              <a:t> thành công</a:t>
            </a:r>
            <a:endParaRPr lang="vi-VN" sz="1400" dirty="0">
              <a:solidFill>
                <a:prstClr val="white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649428" y="921585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  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779699" y="969990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779699" y="2345017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Đà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Lạt</a:t>
            </a:r>
            <a:endParaRPr lang="vi-VN" sz="1600" dirty="0">
              <a:solidFill>
                <a:prstClr val="black"/>
              </a:solidFill>
            </a:endParaRP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86" y="999889"/>
            <a:ext cx="1069745" cy="1072947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954" y="976425"/>
            <a:ext cx="1069745" cy="1072947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05" y="2294889"/>
            <a:ext cx="1096853" cy="1137498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15" y="2364585"/>
            <a:ext cx="1096853" cy="113749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3775713"/>
            <a:ext cx="1108098" cy="1091297"/>
          </a:xfrm>
          <a:prstGeom prst="rect">
            <a:avLst/>
          </a:prstGeom>
        </p:spPr>
      </p:pic>
      <p:sp>
        <p:nvSpPr>
          <p:cNvPr id="116" name="Rectangle 115"/>
          <p:cNvSpPr/>
          <p:nvPr/>
        </p:nvSpPr>
        <p:spPr>
          <a:xfrm>
            <a:off x="517284" y="2229309"/>
            <a:ext cx="2933770" cy="1856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vi-VN">
              <a:solidFill>
                <a:prstClr val="white"/>
              </a:solidFill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>
            <a:off x="615160" y="2800444"/>
            <a:ext cx="270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15160" y="2351731"/>
            <a:ext cx="236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Tour du </a:t>
            </a:r>
            <a:r>
              <a:rPr lang="en-US" dirty="0" err="1">
                <a:solidFill>
                  <a:srgbClr val="FF0000"/>
                </a:solidFill>
              </a:rPr>
              <a:t>lịch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09730" y="3056388"/>
            <a:ext cx="103969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Xóa</a:t>
            </a:r>
            <a:endParaRPr lang="vi-VN" dirty="0">
              <a:solidFill>
                <a:prstClr val="black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14463" y="3547077"/>
            <a:ext cx="104906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prstClr val="black"/>
                </a:solidFill>
              </a:rPr>
              <a:t>Hủy</a:t>
            </a:r>
            <a:endParaRPr lang="vi-VN" dirty="0">
              <a:solidFill>
                <a:prstClr val="black"/>
              </a:solidFill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987" y="2815344"/>
            <a:ext cx="568749" cy="551956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6547" y="514854"/>
            <a:ext cx="445178" cy="399136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668058" y="485406"/>
            <a:ext cx="445178" cy="399136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19911" y="498207"/>
            <a:ext cx="445178" cy="39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1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/>
          <p:nvPr/>
        </p:nvSpPr>
        <p:spPr>
          <a:xfrm>
            <a:off x="479376" y="43465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479954" y="429733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208667" y="498207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Danh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sách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Tour</a:t>
            </a:r>
            <a:endParaRPr lang="vi-VN" dirty="0">
              <a:solidFill>
                <a:srgbClr val="F79646">
                  <a:lumMod val="50000"/>
                </a:srgbClr>
              </a:solidFill>
            </a:endParaRPr>
          </a:p>
        </p:txBody>
      </p:sp>
      <p:cxnSp>
        <p:nvCxnSpPr>
          <p:cNvPr id="207" name="Straight Connector 206"/>
          <p:cNvCxnSpPr/>
          <p:nvPr/>
        </p:nvCxnSpPr>
        <p:spPr>
          <a:xfrm>
            <a:off x="535362" y="2261745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571419" y="358763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1678988" y="1191683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74/2/6 , KP6 , P.Linh Đông …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678988" y="1427802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13" name="Picture 2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2" y="1831785"/>
            <a:ext cx="144000" cy="144000"/>
          </a:xfrm>
          <a:prstGeom prst="rect">
            <a:avLst/>
          </a:prstGeom>
        </p:spPr>
      </p:pic>
      <p:pic>
        <p:nvPicPr>
          <p:cNvPr id="214" name="Picture 2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00" y="1813100"/>
            <a:ext cx="180000" cy="180000"/>
          </a:xfrm>
          <a:prstGeom prst="rect">
            <a:avLst/>
          </a:prstGeom>
        </p:spPr>
      </p:pic>
      <p:pic>
        <p:nvPicPr>
          <p:cNvPr id="215" name="Picture 2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56" y="1831988"/>
            <a:ext cx="180000" cy="180000"/>
          </a:xfrm>
          <a:prstGeom prst="rect">
            <a:avLst/>
          </a:prstGeom>
        </p:spPr>
      </p:pic>
      <p:sp>
        <p:nvSpPr>
          <p:cNvPr id="216" name="TextBox 215"/>
          <p:cNvSpPr txBox="1"/>
          <p:nvPr/>
        </p:nvSpPr>
        <p:spPr>
          <a:xfrm>
            <a:off x="1884882" y="177298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2576401" y="1772980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3229299" y="177298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721214" y="2290093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Đà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Lạt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1678988" y="2579979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678988" y="2816098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22" name="Picture 2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2" y="3220081"/>
            <a:ext cx="144000" cy="144000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00" y="3201396"/>
            <a:ext cx="180000" cy="18000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56" y="3220284"/>
            <a:ext cx="180000" cy="180000"/>
          </a:xfrm>
          <a:prstGeom prst="rect">
            <a:avLst/>
          </a:prstGeom>
        </p:spPr>
      </p:pic>
      <p:sp>
        <p:nvSpPr>
          <p:cNvPr id="225" name="TextBox 224"/>
          <p:cNvSpPr txBox="1"/>
          <p:nvPr/>
        </p:nvSpPr>
        <p:spPr>
          <a:xfrm>
            <a:off x="1884882" y="316127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576401" y="3161276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3229299" y="316127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1669241" y="3665120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Châu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Đóc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1678988" y="3955006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ngyaf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1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678988" y="4191125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31" name="Picture 2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2" y="4595108"/>
            <a:ext cx="144000" cy="144000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00" y="4576423"/>
            <a:ext cx="180000" cy="180000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56" y="4595311"/>
            <a:ext cx="180000" cy="180000"/>
          </a:xfrm>
          <a:prstGeom prst="rect">
            <a:avLst/>
          </a:prstGeom>
        </p:spPr>
      </p:pic>
      <p:sp>
        <p:nvSpPr>
          <p:cNvPr id="234" name="TextBox 233"/>
          <p:cNvSpPr txBox="1"/>
          <p:nvPr/>
        </p:nvSpPr>
        <p:spPr>
          <a:xfrm>
            <a:off x="1884882" y="453630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2576401" y="4536303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3229299" y="453630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367808" y="423550"/>
            <a:ext cx="3312368" cy="5832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367808" y="423552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015880" y="479759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F79646">
                    <a:lumMod val="50000"/>
                  </a:srgbClr>
                </a:solidFill>
              </a:rPr>
              <a:t>Chỉnh sửa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373984" y="927608"/>
            <a:ext cx="3312368" cy="532859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black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4532495" y="1993100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prstClr val="white">
                    <a:lumMod val="75000"/>
                  </a:prstClr>
                </a:solidFill>
              </a:rPr>
              <a:t>Tên sản phẩm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4549940" y="2938511"/>
            <a:ext cx="2914213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prstClr val="white">
                    <a:lumMod val="75000"/>
                  </a:prstClr>
                </a:solidFill>
              </a:rPr>
              <a:t>Giá tiền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4549940" y="3450911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prstClr val="white">
                    <a:lumMod val="75000"/>
                  </a:prstClr>
                </a:solidFill>
              </a:rPr>
              <a:t>Mô tả chi ti</a:t>
            </a:r>
            <a:r>
              <a:rPr lang="en-US" sz="1600" dirty="0" err="1">
                <a:solidFill>
                  <a:prstClr val="white">
                    <a:lumMod val="75000"/>
                  </a:prstClr>
                </a:solidFill>
              </a:rPr>
              <a:t>ết</a:t>
            </a:r>
            <a:endParaRPr lang="vi-VN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4549940" y="3948149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prstClr val="white">
                    <a:lumMod val="75000"/>
                  </a:prstClr>
                </a:solidFill>
              </a:rPr>
              <a:t>Địa chỉ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4622534" y="4669902"/>
            <a:ext cx="2841618" cy="51556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prstClr val="black"/>
                </a:solidFill>
              </a:rPr>
              <a:t>Chỉnh sửa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719736" y="2852406"/>
            <a:ext cx="99449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8247029" y="445467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247607" y="440550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976320" y="509024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Danh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sách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Tour</a:t>
            </a:r>
            <a:endParaRPr lang="vi-VN" dirty="0">
              <a:solidFill>
                <a:srgbClr val="F79646">
                  <a:lumMod val="50000"/>
                </a:srgbClr>
              </a:solidFill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8303015" y="2272562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8339072" y="3598451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9446641" y="1202500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5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4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9446641" y="1438619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solidFill>
                  <a:srgbClr val="FF0000"/>
                </a:solidFill>
              </a:rPr>
              <a:t>4.990</a:t>
            </a:r>
            <a:r>
              <a:rPr lang="en-US" sz="1400" dirty="0">
                <a:solidFill>
                  <a:srgbClr val="FF0000"/>
                </a:solidFill>
              </a:rPr>
              <a:t>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49" name="Picture 2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695" y="1842602"/>
            <a:ext cx="144000" cy="144000"/>
          </a:xfrm>
          <a:prstGeom prst="rect">
            <a:avLst/>
          </a:prstGeom>
        </p:spPr>
      </p:pic>
      <p:pic>
        <p:nvPicPr>
          <p:cNvPr id="250" name="Picture 2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953" y="1823917"/>
            <a:ext cx="180000" cy="180000"/>
          </a:xfrm>
          <a:prstGeom prst="rect">
            <a:avLst/>
          </a:prstGeom>
        </p:spPr>
      </p:pic>
      <p:pic>
        <p:nvPicPr>
          <p:cNvPr id="251" name="Picture 2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209" y="1842805"/>
            <a:ext cx="180000" cy="180000"/>
          </a:xfrm>
          <a:prstGeom prst="rect">
            <a:avLst/>
          </a:prstGeom>
        </p:spPr>
      </p:pic>
      <p:sp>
        <p:nvSpPr>
          <p:cNvPr id="252" name="TextBox 251"/>
          <p:cNvSpPr txBox="1"/>
          <p:nvPr/>
        </p:nvSpPr>
        <p:spPr>
          <a:xfrm>
            <a:off x="9652535" y="178379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10344054" y="1783797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10996952" y="178379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9446641" y="2590796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ngyaf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9446641" y="2826915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58" name="Picture 2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695" y="3230898"/>
            <a:ext cx="144000" cy="144000"/>
          </a:xfrm>
          <a:prstGeom prst="rect">
            <a:avLst/>
          </a:prstGeom>
        </p:spPr>
      </p:pic>
      <p:pic>
        <p:nvPicPr>
          <p:cNvPr id="259" name="Picture 2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953" y="3212213"/>
            <a:ext cx="180000" cy="180000"/>
          </a:xfrm>
          <a:prstGeom prst="rect">
            <a:avLst/>
          </a:prstGeom>
        </p:spPr>
      </p:pic>
      <p:pic>
        <p:nvPicPr>
          <p:cNvPr id="260" name="Picture 2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209" y="3231101"/>
            <a:ext cx="180000" cy="180000"/>
          </a:xfrm>
          <a:prstGeom prst="rect">
            <a:avLst/>
          </a:prstGeom>
        </p:spPr>
      </p:pic>
      <p:sp>
        <p:nvSpPr>
          <p:cNvPr id="261" name="TextBox 260"/>
          <p:cNvSpPr txBox="1"/>
          <p:nvPr/>
        </p:nvSpPr>
        <p:spPr>
          <a:xfrm>
            <a:off x="9652535" y="317209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10344054" y="3172093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10996952" y="317209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9446641" y="3965823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1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9446641" y="4201942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67" name="Picture 2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695" y="4605925"/>
            <a:ext cx="144000" cy="144000"/>
          </a:xfrm>
          <a:prstGeom prst="rect">
            <a:avLst/>
          </a:prstGeom>
        </p:spPr>
      </p:pic>
      <p:pic>
        <p:nvPicPr>
          <p:cNvPr id="268" name="Picture 2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953" y="4587240"/>
            <a:ext cx="180000" cy="180000"/>
          </a:xfrm>
          <a:prstGeom prst="rect">
            <a:avLst/>
          </a:prstGeom>
        </p:spPr>
      </p:pic>
      <p:pic>
        <p:nvPicPr>
          <p:cNvPr id="269" name="Picture 2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209" y="4606128"/>
            <a:ext cx="180000" cy="180000"/>
          </a:xfrm>
          <a:prstGeom prst="rect">
            <a:avLst/>
          </a:prstGeom>
        </p:spPr>
      </p:pic>
      <p:sp>
        <p:nvSpPr>
          <p:cNvPr id="270" name="TextBox 269"/>
          <p:cNvSpPr txBox="1"/>
          <p:nvPr/>
        </p:nvSpPr>
        <p:spPr>
          <a:xfrm>
            <a:off x="9652535" y="454712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10344054" y="4547120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0996952" y="454712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8905795" y="4736363"/>
            <a:ext cx="2079209" cy="6335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white"/>
                </a:solidFill>
              </a:rPr>
              <a:t>Chỉnh sửa thành công</a:t>
            </a:r>
            <a:endParaRPr lang="vi-VN" sz="1400" dirty="0">
              <a:solidFill>
                <a:prstClr val="white"/>
              </a:solidFill>
            </a:endParaRPr>
          </a:p>
        </p:txBody>
      </p:sp>
      <p:cxnSp>
        <p:nvCxnSpPr>
          <p:cNvPr id="275" name="Straight Arrow Connector 274"/>
          <p:cNvCxnSpPr/>
          <p:nvPr/>
        </p:nvCxnSpPr>
        <p:spPr>
          <a:xfrm>
            <a:off x="7381269" y="4960630"/>
            <a:ext cx="99449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462" y="1025615"/>
            <a:ext cx="901763" cy="901763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9414175" y="933696"/>
            <a:ext cx="2230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prstClr val="black"/>
                </a:solidFill>
              </a:rPr>
              <a:t>TPHCM – Phú Quốc </a:t>
            </a:r>
            <a:r>
              <a:rPr lang="en-US" sz="1600" dirty="0">
                <a:solidFill>
                  <a:prstClr val="black"/>
                </a:solidFill>
              </a:rPr>
              <a:t>  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414176" y="2321992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TPPHCM – </a:t>
            </a:r>
            <a:r>
              <a:rPr lang="en-US" sz="1600" dirty="0" err="1">
                <a:solidFill>
                  <a:prstClr val="black"/>
                </a:solidFill>
              </a:rPr>
              <a:t>Đà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Lạt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9414176" y="3697019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Châu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Đốc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664408" y="977791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  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549940" y="2532595"/>
            <a:ext cx="215507" cy="20205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630590" y="2532595"/>
            <a:ext cx="215507" cy="20205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765446" y="2478335"/>
            <a:ext cx="106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Miền</a:t>
            </a:r>
            <a:r>
              <a:rPr lang="en-US" sz="1400" dirty="0">
                <a:solidFill>
                  <a:prstClr val="black"/>
                </a:solidFill>
              </a:rPr>
              <a:t> Nam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871354" y="2480194"/>
            <a:ext cx="130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Miền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vi-VN" sz="1400" dirty="0">
                <a:solidFill>
                  <a:prstClr val="black"/>
                </a:solidFill>
              </a:rPr>
              <a:t>Trung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09" y="3834018"/>
            <a:ext cx="1108098" cy="1091297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915" y="1016397"/>
            <a:ext cx="1108098" cy="1091297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511" y="2371855"/>
            <a:ext cx="1096853" cy="1137498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542" y="3736224"/>
            <a:ext cx="1108098" cy="1091297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51" y="2307844"/>
            <a:ext cx="1096853" cy="1137498"/>
          </a:xfrm>
          <a:prstGeom prst="rect">
            <a:avLst/>
          </a:prstGeom>
        </p:spPr>
      </p:pic>
      <p:sp>
        <p:nvSpPr>
          <p:cNvPr id="165" name="Rectangle 164"/>
          <p:cNvSpPr/>
          <p:nvPr/>
        </p:nvSpPr>
        <p:spPr>
          <a:xfrm>
            <a:off x="559151" y="2206519"/>
            <a:ext cx="3077563" cy="1856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cxnSp>
        <p:nvCxnSpPr>
          <p:cNvPr id="166" name="Straight Connector 165"/>
          <p:cNvCxnSpPr/>
          <p:nvPr/>
        </p:nvCxnSpPr>
        <p:spPr>
          <a:xfrm>
            <a:off x="559868" y="2778306"/>
            <a:ext cx="270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559868" y="2329593"/>
            <a:ext cx="236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Tour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dirty="0">
                <a:solidFill>
                  <a:srgbClr val="FA3732"/>
                </a:solidFill>
              </a:rPr>
              <a:t>du lịch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605140" y="3034250"/>
            <a:ext cx="102207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Sửa</a:t>
            </a:r>
            <a:endParaRPr lang="vi-VN" dirty="0">
              <a:solidFill>
                <a:prstClr val="black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05140" y="3524939"/>
            <a:ext cx="102207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Hủy</a:t>
            </a:r>
            <a:endParaRPr lang="vi-VN"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8" y="987039"/>
            <a:ext cx="1079453" cy="1098775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925" y="3152296"/>
            <a:ext cx="568749" cy="568749"/>
          </a:xfrm>
          <a:prstGeom prst="rect">
            <a:avLst/>
          </a:prstGeom>
        </p:spPr>
      </p:pic>
      <p:sp>
        <p:nvSpPr>
          <p:cNvPr id="140" name="Right Arrow 139"/>
          <p:cNvSpPr/>
          <p:nvPr/>
        </p:nvSpPr>
        <p:spPr>
          <a:xfrm rot="10800000">
            <a:off x="4496223" y="590942"/>
            <a:ext cx="325148" cy="19827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08965" y="520055"/>
            <a:ext cx="445178" cy="399136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303015" y="529092"/>
            <a:ext cx="445178" cy="39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2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8385018" y="660916"/>
            <a:ext cx="3312368" cy="5711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8385018" y="6346080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469860" y="6346080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385596" y="655455"/>
            <a:ext cx="3312368" cy="56906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8736682" y="2583616"/>
            <a:ext cx="2754611" cy="41787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ounded Rectangle 26"/>
          <p:cNvSpPr/>
          <p:nvPr/>
        </p:nvSpPr>
        <p:spPr>
          <a:xfrm>
            <a:off x="8724683" y="3181354"/>
            <a:ext cx="2754611" cy="43563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211" y="2666010"/>
            <a:ext cx="252000" cy="2798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047" y="3243125"/>
            <a:ext cx="252000" cy="27987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9286047" y="2600854"/>
            <a:ext cx="1256678" cy="410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Tài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khoản</a:t>
            </a:r>
            <a:endParaRPr lang="vi-V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41449" y="3187383"/>
            <a:ext cx="1256678" cy="410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Mật khẩu</a:t>
            </a:r>
            <a:endParaRPr lang="vi-V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736682" y="4338231"/>
            <a:ext cx="2754611" cy="43563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Đăng Kí</a:t>
            </a:r>
            <a:endParaRPr lang="vi-VN" dirty="0"/>
          </a:p>
        </p:txBody>
      </p:sp>
      <p:sp>
        <p:nvSpPr>
          <p:cNvPr id="34" name="Rectangle 33"/>
          <p:cNvSpPr/>
          <p:nvPr/>
        </p:nvSpPr>
        <p:spPr>
          <a:xfrm>
            <a:off x="8997047" y="5514385"/>
            <a:ext cx="2224872" cy="6485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Đăng</a:t>
            </a:r>
            <a:r>
              <a:rPr lang="en-US" sz="1400" dirty="0" smtClean="0"/>
              <a:t> </a:t>
            </a:r>
            <a:r>
              <a:rPr lang="en-US" sz="1400" dirty="0" err="1" smtClean="0"/>
              <a:t>kí</a:t>
            </a:r>
            <a:r>
              <a:rPr lang="en-US" sz="1400" dirty="0" smtClean="0"/>
              <a:t> </a:t>
            </a:r>
            <a:r>
              <a:rPr lang="en-US" sz="1400" dirty="0" err="1" smtClean="0"/>
              <a:t>thành</a:t>
            </a:r>
            <a:r>
              <a:rPr lang="en-US" sz="1400" dirty="0" smtClean="0"/>
              <a:t> </a:t>
            </a:r>
            <a:r>
              <a:rPr lang="en-US" sz="1400" dirty="0" err="1" smtClean="0"/>
              <a:t>công</a:t>
            </a:r>
            <a:endParaRPr lang="vi-VN" sz="14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357828" y="876815"/>
            <a:ext cx="1310696" cy="1305127"/>
          </a:xfrm>
          <a:prstGeom prst="rect">
            <a:avLst/>
          </a:prstGeom>
        </p:spPr>
      </p:pic>
      <p:sp>
        <p:nvSpPr>
          <p:cNvPr id="107" name="Rectangle 106"/>
          <p:cNvSpPr/>
          <p:nvPr/>
        </p:nvSpPr>
        <p:spPr>
          <a:xfrm>
            <a:off x="9444013" y="4982477"/>
            <a:ext cx="1224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Bỏ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đăng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ký</a:t>
            </a:r>
            <a:endParaRPr lang="vi-VN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8724683" y="3828424"/>
            <a:ext cx="2754611" cy="43563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047" y="3927907"/>
            <a:ext cx="252000" cy="279875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9221947" y="3835689"/>
            <a:ext cx="199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Nhập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lại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mật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khẩu</a:t>
            </a:r>
            <a:endParaRPr lang="vi-VN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682286" y="410193"/>
            <a:ext cx="3341612" cy="5752747"/>
            <a:chOff x="4418864" y="743364"/>
            <a:chExt cx="3341612" cy="5752747"/>
          </a:xfrm>
        </p:grpSpPr>
        <p:grpSp>
          <p:nvGrpSpPr>
            <p:cNvPr id="3" name="Group 2"/>
            <p:cNvGrpSpPr/>
            <p:nvPr/>
          </p:nvGrpSpPr>
          <p:grpSpPr>
            <a:xfrm>
              <a:off x="4418864" y="743364"/>
              <a:ext cx="3341612" cy="5752747"/>
              <a:chOff x="4512257" y="660946"/>
              <a:chExt cx="3312368" cy="5752747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512257" y="660946"/>
                <a:ext cx="3312368" cy="57527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512257" y="6376115"/>
                <a:ext cx="3312368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4597099" y="6376115"/>
                <a:ext cx="3096344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4512257" y="677840"/>
                <a:ext cx="3312368" cy="5720659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4720478" y="2654845"/>
                <a:ext cx="2754611" cy="42007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4735976" y="3254826"/>
                <a:ext cx="2754611" cy="4379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4735976" y="4231934"/>
                <a:ext cx="2739113" cy="43793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Sign In</a:t>
                </a:r>
                <a:endParaRPr lang="vi-VN" dirty="0"/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8138" y="2724208"/>
                <a:ext cx="252000" cy="281352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2022" y="3358857"/>
                <a:ext cx="252000" cy="281352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5269843" y="2672173"/>
                <a:ext cx="1256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Username</a:t>
                </a:r>
                <a:endParaRPr lang="vi-VN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303907" y="3276436"/>
                <a:ext cx="1256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Password</a:t>
                </a:r>
                <a:endParaRPr lang="vi-VN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420842" y="944092"/>
                <a:ext cx="1310696" cy="1312016"/>
              </a:xfrm>
              <a:prstGeom prst="rect">
                <a:avLst/>
              </a:prstGeom>
            </p:spPr>
          </p:pic>
        </p:grpSp>
        <p:sp>
          <p:nvSpPr>
            <p:cNvPr id="2" name="Oval 1"/>
            <p:cNvSpPr/>
            <p:nvPr/>
          </p:nvSpPr>
          <p:spPr>
            <a:xfrm>
              <a:off x="4625772" y="2291281"/>
              <a:ext cx="228612" cy="18591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6132064" y="2291281"/>
              <a:ext cx="228612" cy="18591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91428" y="2208060"/>
              <a:ext cx="1325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Khách</a:t>
              </a:r>
              <a:r>
                <a:rPr lang="en-US" dirty="0" smtClean="0"/>
                <a:t> </a:t>
              </a:r>
              <a:r>
                <a:rPr lang="en-US" dirty="0" err="1" smtClean="0"/>
                <a:t>Hàng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337804" y="2192376"/>
              <a:ext cx="1422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Hãng</a:t>
              </a:r>
              <a:r>
                <a:rPr lang="en-US" dirty="0" smtClean="0"/>
                <a:t> Du Lich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61736" y="5024376"/>
              <a:ext cx="27546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a member ?  </a:t>
              </a:r>
              <a:r>
                <a:rPr lang="en-US" dirty="0"/>
                <a:t>Sign up now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309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57754" y="571014"/>
            <a:ext cx="3388186" cy="5833759"/>
            <a:chOff x="4457754" y="571014"/>
            <a:chExt cx="3388186" cy="5833759"/>
          </a:xfrm>
        </p:grpSpPr>
        <p:sp>
          <p:nvSpPr>
            <p:cNvPr id="5" name="Rectangle 4"/>
            <p:cNvSpPr/>
            <p:nvPr/>
          </p:nvSpPr>
          <p:spPr>
            <a:xfrm>
              <a:off x="4521624" y="575930"/>
              <a:ext cx="3312368" cy="58288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9132" y="5803469"/>
              <a:ext cx="325148" cy="32514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6552" y="5782793"/>
              <a:ext cx="325148" cy="32514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0064" y="5803469"/>
              <a:ext cx="325148" cy="32514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484" y="5782793"/>
              <a:ext cx="325148" cy="325148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/>
          </p:nvCxnSpPr>
          <p:spPr>
            <a:xfrm>
              <a:off x="4521624" y="5694867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457754" y="610357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Trang </a:t>
              </a:r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chủ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40408" y="610357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Bảng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 tin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78386" y="610357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Tour DL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08540" y="610357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Cá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nhân</a:t>
              </a:r>
              <a:endParaRPr 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22202" y="571014"/>
              <a:ext cx="3312368" cy="5040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606466" y="5694867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24280" y="639488"/>
              <a:ext cx="2678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Danh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sách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tout 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khách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đặt</a:t>
              </a:r>
              <a:endParaRPr lang="vi-VN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6440" y="1715121"/>
              <a:ext cx="20704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3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ngày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 2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đêm</a:t>
              </a:r>
              <a:endParaRPr lang="vi-VN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31793" y="1956114"/>
              <a:ext cx="1345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560.000 đ</a:t>
              </a:r>
              <a:endParaRPr lang="vi-VN" sz="14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97351" y="1507371"/>
              <a:ext cx="2012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TPHCM – </a:t>
              </a:r>
              <a:r>
                <a:rPr lang="en-US" sz="1600" dirty="0" err="1"/>
                <a:t>Nha</a:t>
              </a:r>
              <a:r>
                <a:rPr lang="en-US" sz="1600" dirty="0"/>
                <a:t> Trang  </a:t>
              </a:r>
              <a:endParaRPr lang="vi-VN" sz="1600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657" y="1568600"/>
              <a:ext cx="829896" cy="695291"/>
            </a:xfrm>
            <a:prstGeom prst="rect">
              <a:avLst/>
            </a:prstGeom>
          </p:spPr>
        </p:pic>
        <p:sp>
          <p:nvSpPr>
            <p:cNvPr id="22" name="Right Arrow 21"/>
            <p:cNvSpPr/>
            <p:nvPr/>
          </p:nvSpPr>
          <p:spPr>
            <a:xfrm rot="10800000">
              <a:off x="4588009" y="739455"/>
              <a:ext cx="325148" cy="198272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489176" y="56343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5790975"/>
            <a:ext cx="325148" cy="325148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104" y="5770299"/>
            <a:ext cx="325148" cy="32514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16" y="5790975"/>
            <a:ext cx="325148" cy="32514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36" y="5770299"/>
            <a:ext cx="325148" cy="325148"/>
          </a:xfrm>
          <a:prstGeom prst="rect">
            <a:avLst/>
          </a:prstGeom>
        </p:spPr>
      </p:pic>
      <p:cxnSp>
        <p:nvCxnSpPr>
          <p:cNvPr id="66" name="Straight Connector 65"/>
          <p:cNvCxnSpPr/>
          <p:nvPr/>
        </p:nvCxnSpPr>
        <p:spPr>
          <a:xfrm>
            <a:off x="489176" y="5682373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25306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307960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145938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976092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Cá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nhân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89754" y="558520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>
            <a:off x="574018" y="5682373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07938" y="1099645"/>
            <a:ext cx="3276000" cy="4428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4" name="TextBox 73"/>
          <p:cNvSpPr txBox="1"/>
          <p:nvPr/>
        </p:nvSpPr>
        <p:spPr>
          <a:xfrm>
            <a:off x="1218467" y="626994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Hãng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Du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Lịch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58304" y="115581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6" name="Rectangle 75"/>
          <p:cNvSpPr/>
          <p:nvPr/>
        </p:nvSpPr>
        <p:spPr>
          <a:xfrm>
            <a:off x="558304" y="161593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7" name="Rectangle 76"/>
          <p:cNvSpPr/>
          <p:nvPr/>
        </p:nvSpPr>
        <p:spPr>
          <a:xfrm>
            <a:off x="558304" y="208600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8" name="Rectangle 77"/>
          <p:cNvSpPr/>
          <p:nvPr/>
        </p:nvSpPr>
        <p:spPr>
          <a:xfrm>
            <a:off x="558304" y="256053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9" name="Rectangle 78"/>
          <p:cNvSpPr/>
          <p:nvPr/>
        </p:nvSpPr>
        <p:spPr>
          <a:xfrm>
            <a:off x="558304" y="302065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0" name="Rectangle 79"/>
          <p:cNvSpPr/>
          <p:nvPr/>
        </p:nvSpPr>
        <p:spPr>
          <a:xfrm>
            <a:off x="558304" y="349072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1" name="Rectangle 80"/>
          <p:cNvSpPr/>
          <p:nvPr/>
        </p:nvSpPr>
        <p:spPr>
          <a:xfrm>
            <a:off x="558304" y="396231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2" name="Rectangle 81"/>
          <p:cNvSpPr/>
          <p:nvPr/>
        </p:nvSpPr>
        <p:spPr>
          <a:xfrm>
            <a:off x="558304" y="442243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3" name="Rectangle 82"/>
          <p:cNvSpPr/>
          <p:nvPr/>
        </p:nvSpPr>
        <p:spPr>
          <a:xfrm>
            <a:off x="558304" y="489250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206917"/>
            <a:ext cx="325148" cy="325148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1072738" y="1206917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Trang cá nhân</a:t>
            </a:r>
            <a:endParaRPr lang="vi-VN" sz="1400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667037"/>
            <a:ext cx="325148" cy="325148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1106910" y="1684532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</a:t>
            </a:r>
            <a:r>
              <a:rPr lang="en-US" sz="1400" dirty="0" err="1"/>
              <a:t>bài</a:t>
            </a:r>
            <a:r>
              <a:rPr lang="en-US" sz="1400" dirty="0"/>
              <a:t> </a:t>
            </a:r>
            <a:r>
              <a:rPr lang="en-US" sz="1400" dirty="0" err="1"/>
              <a:t>đăng</a:t>
            </a:r>
            <a:r>
              <a:rPr lang="en-US" sz="1400" dirty="0"/>
              <a:t> </a:t>
            </a:r>
            <a:endParaRPr lang="vi-VN" sz="1400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2137107"/>
            <a:ext cx="325148" cy="325148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1106910" y="2143117"/>
            <a:ext cx="218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Tour </a:t>
            </a:r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đặt</a:t>
            </a:r>
            <a:r>
              <a:rPr lang="en-US" sz="1400" dirty="0"/>
              <a:t>  </a:t>
            </a:r>
            <a:endParaRPr lang="vi-VN" sz="1400" dirty="0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2611642"/>
            <a:ext cx="325148" cy="325148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1106910" y="2611642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Đăng Xuất</a:t>
            </a:r>
            <a:endParaRPr lang="vi-VN" sz="1400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1959" y="652594"/>
            <a:ext cx="445178" cy="3991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14092" y="1155811"/>
            <a:ext cx="287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(</a:t>
            </a:r>
            <a:r>
              <a:rPr lang="en-US" dirty="0" err="1"/>
              <a:t>Anh</a:t>
            </a:r>
            <a:r>
              <a:rPr lang="en-US" dirty="0"/>
              <a:t>) Nguyen Van 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99132" y="2462255"/>
            <a:ext cx="24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2.(</a:t>
            </a:r>
            <a:r>
              <a:rPr lang="en-US" dirty="0" err="1"/>
              <a:t>Chị</a:t>
            </a:r>
            <a:r>
              <a:rPr lang="en-US" dirty="0"/>
              <a:t>)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B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515529" y="3107055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540882" y="3348048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506440" y="2899305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Nha</a:t>
            </a:r>
            <a:r>
              <a:rPr lang="en-US" sz="1600" dirty="0"/>
              <a:t> Trang  </a:t>
            </a:r>
            <a:endParaRPr lang="vi-VN" sz="1600" dirty="0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746" y="2960534"/>
            <a:ext cx="829896" cy="695291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4699132" y="3829527"/>
            <a:ext cx="24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3.(</a:t>
            </a:r>
            <a:r>
              <a:rPr lang="en-US" dirty="0" err="1"/>
              <a:t>Chị</a:t>
            </a:r>
            <a:r>
              <a:rPr lang="en-US" dirty="0"/>
              <a:t>)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Cờ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5515529" y="4474327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540882" y="471532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506440" y="4266577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Nha</a:t>
            </a:r>
            <a:r>
              <a:rPr lang="en-US" sz="1600" dirty="0"/>
              <a:t> Trang  </a:t>
            </a:r>
            <a:endParaRPr lang="vi-VN" sz="1600" dirty="0"/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746" y="4327806"/>
            <a:ext cx="829896" cy="69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3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4249613" y="344442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291" y="5496814"/>
            <a:ext cx="325148" cy="325148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711" y="5476138"/>
            <a:ext cx="325148" cy="325148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223" y="5496814"/>
            <a:ext cx="325148" cy="32514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643" y="5476138"/>
            <a:ext cx="325148" cy="325148"/>
          </a:xfrm>
          <a:prstGeom prst="rect">
            <a:avLst/>
          </a:prstGeom>
        </p:spPr>
      </p:pic>
      <p:cxnSp>
        <p:nvCxnSpPr>
          <p:cNvPr id="72" name="Straight Connector 71"/>
          <p:cNvCxnSpPr/>
          <p:nvPr/>
        </p:nvCxnSpPr>
        <p:spPr>
          <a:xfrm>
            <a:off x="4272783" y="5388212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208913" y="579692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Trang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chủ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091567" y="579692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Bảng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929545" y="579692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Tour DL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759699" y="579692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Cá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nhân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249613" y="348123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357625" y="5388212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4428088" y="1053190"/>
            <a:ext cx="2955418" cy="3582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366" y="1620654"/>
            <a:ext cx="3274615" cy="35156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04" y="4063259"/>
            <a:ext cx="431265" cy="431265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058" y="4551525"/>
            <a:ext cx="375359" cy="336181"/>
          </a:xfrm>
          <a:prstGeom prst="rect">
            <a:avLst/>
          </a:prstGeom>
        </p:spPr>
      </p:pic>
      <p:sp>
        <p:nvSpPr>
          <p:cNvPr id="84" name="Rounded Rectangle 83"/>
          <p:cNvSpPr/>
          <p:nvPr/>
        </p:nvSpPr>
        <p:spPr>
          <a:xfrm>
            <a:off x="4417483" y="937929"/>
            <a:ext cx="2955418" cy="35826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Tìm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kiếm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ở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đây</a:t>
            </a:r>
            <a:endParaRPr lang="vi-VN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614" y="987926"/>
            <a:ext cx="243861" cy="243861"/>
          </a:xfrm>
          <a:prstGeom prst="rect">
            <a:avLst/>
          </a:prstGeom>
        </p:spPr>
      </p:pic>
      <p:sp>
        <p:nvSpPr>
          <p:cNvPr id="87" name="Right Arrow 86"/>
          <p:cNvSpPr/>
          <p:nvPr/>
        </p:nvSpPr>
        <p:spPr>
          <a:xfrm rot="10800000">
            <a:off x="4357625" y="430786"/>
            <a:ext cx="332590" cy="27727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116750" y="1302687"/>
            <a:ext cx="1285559" cy="18557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2" name="Rounded Rectangle 91"/>
          <p:cNvSpPr/>
          <p:nvPr/>
        </p:nvSpPr>
        <p:spPr>
          <a:xfrm>
            <a:off x="6251940" y="1442441"/>
            <a:ext cx="845525" cy="32744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TPHCM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6264769" y="1737392"/>
            <a:ext cx="1137540" cy="32744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Phan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Thiết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6251940" y="2023267"/>
            <a:ext cx="1150369" cy="32744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Vũng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Tàu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251940" y="2350710"/>
            <a:ext cx="1020928" cy="32744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Phú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Quốc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6251940" y="2667531"/>
            <a:ext cx="1020928" cy="32744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An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Giang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13" y="2971745"/>
            <a:ext cx="186669" cy="186669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>
            <a:off x="410245" y="339255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3" y="5556779"/>
            <a:ext cx="325148" cy="325148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43" y="5536103"/>
            <a:ext cx="325148" cy="32514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855" y="5556779"/>
            <a:ext cx="325148" cy="325148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275" y="5536103"/>
            <a:ext cx="325148" cy="325148"/>
          </a:xfrm>
          <a:prstGeom prst="rect">
            <a:avLst/>
          </a:prstGeom>
        </p:spPr>
      </p:pic>
      <p:cxnSp>
        <p:nvCxnSpPr>
          <p:cNvPr id="105" name="Straight Connector 104"/>
          <p:cNvCxnSpPr/>
          <p:nvPr/>
        </p:nvCxnSpPr>
        <p:spPr>
          <a:xfrm>
            <a:off x="433415" y="5448177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69545" y="5856886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Trang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chủ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252199" y="5856886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Bảng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tin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090177" y="5856885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Tour DL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920331" y="5856885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Cá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nhân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33415" y="344442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518257" y="5448177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588720" y="1113155"/>
            <a:ext cx="2955418" cy="3582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574040" y="910748"/>
            <a:ext cx="2955418" cy="35826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Vị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Trí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hiện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tại</a:t>
            </a:r>
            <a:endParaRPr lang="vi-VN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906" y="983582"/>
            <a:ext cx="243861" cy="243861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45" y="1604419"/>
            <a:ext cx="3312368" cy="3515600"/>
          </a:xfrm>
          <a:prstGeom prst="rect">
            <a:avLst/>
          </a:prstGeom>
        </p:spPr>
      </p:pic>
      <p:sp>
        <p:nvSpPr>
          <p:cNvPr id="116" name="Right Arrow 115"/>
          <p:cNvSpPr/>
          <p:nvPr/>
        </p:nvSpPr>
        <p:spPr>
          <a:xfrm rot="10800000">
            <a:off x="518257" y="442948"/>
            <a:ext cx="332590" cy="27727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34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4538" y="460709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16" y="5613081"/>
            <a:ext cx="325148" cy="3251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636" y="5592405"/>
            <a:ext cx="325148" cy="3251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148" y="5613081"/>
            <a:ext cx="325148" cy="325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568" y="5592405"/>
            <a:ext cx="325148" cy="32514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867708" y="5504479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3838" y="5913188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Trang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chủ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6492" y="5913188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Bảng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24470" y="5913187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Tour DL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54624" y="5913187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Cá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nhân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4538" y="464390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52550" y="5504479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104880" y="1205464"/>
            <a:ext cx="2955418" cy="3582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52550" y="1057877"/>
            <a:ext cx="2976350" cy="35826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1001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    </a:t>
            </a:r>
            <a:r>
              <a:rPr lang="en-US" sz="1600" dirty="0" err="1" smtClean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Vũng</a:t>
            </a:r>
            <a:r>
              <a:rPr lang="en-US" sz="1600" dirty="0" smtClean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Tàu</a:t>
            </a: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568" y="1090991"/>
            <a:ext cx="325148" cy="325148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 rot="10800000">
            <a:off x="959197" y="582808"/>
            <a:ext cx="332590" cy="27727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72" y="1100255"/>
            <a:ext cx="243861" cy="24386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87" y="1736921"/>
            <a:ext cx="3282819" cy="36035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451" y="4271347"/>
            <a:ext cx="431265" cy="43126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405" y="4759613"/>
            <a:ext cx="375359" cy="336181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4651770" y="46930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78" y="5696845"/>
            <a:ext cx="325148" cy="32514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98" y="5676169"/>
            <a:ext cx="325148" cy="3251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210" y="5696845"/>
            <a:ext cx="325148" cy="32514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630" y="5676169"/>
            <a:ext cx="325148" cy="325148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4651770" y="5626343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87900" y="599695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chủ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70554" y="599695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08532" y="599695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138686" y="599695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Cá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nhân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652348" y="464390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4736612" y="5626343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94" y="1476370"/>
            <a:ext cx="3277644" cy="1457330"/>
          </a:xfrm>
          <a:prstGeom prst="rect">
            <a:avLst/>
          </a:prstGeom>
        </p:spPr>
      </p:pic>
      <p:sp>
        <p:nvSpPr>
          <p:cNvPr id="79" name="Rounded Rectangle 78"/>
          <p:cNvSpPr/>
          <p:nvPr/>
        </p:nvSpPr>
        <p:spPr>
          <a:xfrm>
            <a:off x="4931027" y="1203958"/>
            <a:ext cx="2955418" cy="3582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4778697" y="1056371"/>
            <a:ext cx="2976350" cy="35826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1001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    </a:t>
            </a:r>
            <a:r>
              <a:rPr lang="en-US" sz="1600" dirty="0" err="1" smtClean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Vũng</a:t>
            </a:r>
            <a:r>
              <a:rPr lang="en-US" sz="1600" dirty="0" smtClean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Tàu</a:t>
            </a: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715" y="1089485"/>
            <a:ext cx="325148" cy="325148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19" y="1098749"/>
            <a:ext cx="243861" cy="243861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xmlns="" id="{73CAA3E9-2380-45F2-8C40-CCBDC72FD75A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729" y="2990976"/>
            <a:ext cx="316551" cy="316551"/>
          </a:xfrm>
          <a:prstGeom prst="rect">
            <a:avLst/>
          </a:prstGeom>
        </p:spPr>
      </p:pic>
      <p:sp>
        <p:nvSpPr>
          <p:cNvPr id="85" name="Rounded Rectangle 84"/>
          <p:cNvSpPr/>
          <p:nvPr/>
        </p:nvSpPr>
        <p:spPr>
          <a:xfrm>
            <a:off x="5029174" y="2957730"/>
            <a:ext cx="2914213" cy="3582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123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Thùy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Vân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Vũng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Tàu</a:t>
            </a:r>
            <a:endParaRPr lang="vi-V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xmlns="" id="{C561F711-864E-4370-9957-879E44B7DCD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704" y="3692685"/>
            <a:ext cx="1179707" cy="735174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xmlns="" id="{1E7D2A8E-1064-4283-9915-F6BF7BA828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71" y="3692138"/>
            <a:ext cx="1179707" cy="745369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xmlns="" id="{65B6B006-7BF2-451F-B510-F72895C7429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251" y="3692683"/>
            <a:ext cx="1190705" cy="751766"/>
          </a:xfrm>
          <a:prstGeom prst="rect">
            <a:avLst/>
          </a:prstGeom>
        </p:spPr>
      </p:pic>
      <p:sp>
        <p:nvSpPr>
          <p:cNvPr id="90" name="Rounded Rectangle 89"/>
          <p:cNvSpPr/>
          <p:nvPr/>
        </p:nvSpPr>
        <p:spPr>
          <a:xfrm>
            <a:off x="4829278" y="4437507"/>
            <a:ext cx="2914213" cy="45367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Dịch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Vụ</a:t>
            </a:r>
            <a:endParaRPr lang="vi-V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244" y="4481461"/>
            <a:ext cx="322716" cy="322716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010" y="4517889"/>
            <a:ext cx="392447" cy="256958"/>
          </a:xfrm>
          <a:prstGeom prst="rect">
            <a:avLst/>
          </a:prstGeom>
        </p:spPr>
      </p:pic>
      <p:sp>
        <p:nvSpPr>
          <p:cNvPr id="93" name="Rounded Rectangle 92"/>
          <p:cNvSpPr/>
          <p:nvPr/>
        </p:nvSpPr>
        <p:spPr>
          <a:xfrm>
            <a:off x="4776169" y="5186571"/>
            <a:ext cx="2049189" cy="3899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Các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bài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viết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liên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quan</a:t>
            </a:r>
            <a:endParaRPr lang="vi-V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096" y="3394981"/>
            <a:ext cx="243861" cy="243861"/>
          </a:xfrm>
          <a:prstGeom prst="rect">
            <a:avLst/>
          </a:prstGeom>
        </p:spPr>
      </p:pic>
      <p:sp>
        <p:nvSpPr>
          <p:cNvPr id="95" name="Rounded Rectangle 94"/>
          <p:cNvSpPr/>
          <p:nvPr/>
        </p:nvSpPr>
        <p:spPr>
          <a:xfrm>
            <a:off x="5039549" y="3288666"/>
            <a:ext cx="2914213" cy="3582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123456123456</a:t>
            </a:r>
            <a:endParaRPr lang="vi-V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655" y="4820608"/>
            <a:ext cx="440098" cy="440098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50" y="4820608"/>
            <a:ext cx="440098" cy="440098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352" y="4807594"/>
            <a:ext cx="440098" cy="440098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251" y="4807594"/>
            <a:ext cx="440098" cy="44009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715" y="3091907"/>
            <a:ext cx="439379" cy="411627"/>
          </a:xfrm>
          <a:prstGeom prst="rect">
            <a:avLst/>
          </a:prstGeom>
        </p:spPr>
      </p:pic>
      <p:sp>
        <p:nvSpPr>
          <p:cNvPr id="103" name="Rectangle 102"/>
          <p:cNvSpPr/>
          <p:nvPr/>
        </p:nvSpPr>
        <p:spPr>
          <a:xfrm>
            <a:off x="8397115" y="478657"/>
            <a:ext cx="3312368" cy="5832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8397115" y="478657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493" y="5734198"/>
            <a:ext cx="325148" cy="325148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471" y="5713522"/>
            <a:ext cx="325148" cy="325148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425" y="5734198"/>
            <a:ext cx="325148" cy="325148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845" y="5713522"/>
            <a:ext cx="325148" cy="325148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8397115" y="6034305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279769" y="6034305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117747" y="6034304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0947901" y="6034304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Cá nhân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3E3C1DCE-CFA7-407C-B573-2EAC27A56664}"/>
              </a:ext>
            </a:extLst>
          </p:cNvPr>
          <p:cNvSpPr/>
          <p:nvPr/>
        </p:nvSpPr>
        <p:spPr>
          <a:xfrm>
            <a:off x="8459002" y="1024802"/>
            <a:ext cx="3184212" cy="4439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xmlns="" id="{0F1E9DA6-D37C-4328-90E4-42F9FF82A57A}"/>
              </a:ext>
            </a:extLst>
          </p:cNvPr>
          <p:cNvCxnSpPr/>
          <p:nvPr/>
        </p:nvCxnSpPr>
        <p:spPr>
          <a:xfrm>
            <a:off x="8412708" y="5593382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ight Arrow 146"/>
          <p:cNvSpPr/>
          <p:nvPr/>
        </p:nvSpPr>
        <p:spPr>
          <a:xfrm rot="10800000">
            <a:off x="4796396" y="582808"/>
            <a:ext cx="332590" cy="27727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559" y="1168765"/>
            <a:ext cx="243861" cy="243861"/>
          </a:xfrm>
          <a:prstGeom prst="rect">
            <a:avLst/>
          </a:prstGeom>
        </p:spPr>
      </p:pic>
      <p:sp>
        <p:nvSpPr>
          <p:cNvPr id="149" name="Rounded Rectangle 136">
            <a:extLst>
              <a:ext uri="{FF2B5EF4-FFF2-40B4-BE49-F238E27FC236}">
                <a16:creationId xmlns:a16="http://schemas.microsoft.com/office/drawing/2014/main" xmlns="" id="{9EE4BCD5-E654-4D0E-91F1-65BADCDE8171}"/>
              </a:ext>
            </a:extLst>
          </p:cNvPr>
          <p:cNvSpPr/>
          <p:nvPr/>
        </p:nvSpPr>
        <p:spPr>
          <a:xfrm>
            <a:off x="8991397" y="1474586"/>
            <a:ext cx="2468352" cy="33604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Viết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bình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luận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…</a:t>
            </a:r>
            <a:endParaRPr lang="vi-VN" sz="12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xmlns="" id="{BFD834C9-3746-403F-A8DD-9262A4E919B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19" y="1471892"/>
            <a:ext cx="341494" cy="379625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xmlns="" id="{DA63F9DD-93F5-49E6-A57D-09938ED1C0E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48" y="1530759"/>
            <a:ext cx="226625" cy="226625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xmlns="" id="{741BF1B8-5E70-4D0E-B77C-FFF04D06520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919" y="1928832"/>
            <a:ext cx="325148" cy="325148"/>
          </a:xfrm>
          <a:prstGeom prst="rect">
            <a:avLst/>
          </a:prstGeom>
        </p:spPr>
      </p:pic>
      <p:sp>
        <p:nvSpPr>
          <p:cNvPr id="153" name="Rounded Rectangle 136">
            <a:extLst>
              <a:ext uri="{FF2B5EF4-FFF2-40B4-BE49-F238E27FC236}">
                <a16:creationId xmlns:a16="http://schemas.microsoft.com/office/drawing/2014/main" xmlns="" id="{E13A31F3-8ED7-4FF2-B224-9286039DF4C5}"/>
              </a:ext>
            </a:extLst>
          </p:cNvPr>
          <p:cNvSpPr/>
          <p:nvPr/>
        </p:nvSpPr>
        <p:spPr>
          <a:xfrm>
            <a:off x="8863417" y="1927228"/>
            <a:ext cx="1610478" cy="2547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Tran Van A</a:t>
            </a:r>
            <a:endParaRPr lang="vi-V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18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252" y="4807594"/>
            <a:ext cx="440098" cy="440098"/>
          </a:xfrm>
          <a:prstGeom prst="rect">
            <a:avLst/>
          </a:prstGeom>
        </p:spPr>
      </p:pic>
      <p:pic>
        <p:nvPicPr>
          <p:cNvPr id="160" name="Picture 15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551" y="2153259"/>
            <a:ext cx="220049" cy="220049"/>
          </a:xfrm>
          <a:prstGeom prst="rect">
            <a:avLst/>
          </a:prstGeom>
        </p:spPr>
      </p:pic>
      <p:pic>
        <p:nvPicPr>
          <p:cNvPr id="161" name="Picture 16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515" y="2153259"/>
            <a:ext cx="220049" cy="220049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367" y="2153259"/>
            <a:ext cx="220049" cy="220049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/>
        </p:nvPicPr>
        <p:blipFill>
          <a:blip r:embed="rId18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839" y="2153258"/>
            <a:ext cx="220049" cy="220049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18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30" y="2159338"/>
            <a:ext cx="220049" cy="220049"/>
          </a:xfrm>
          <a:prstGeom prst="rect">
            <a:avLst/>
          </a:prstGeom>
        </p:spPr>
      </p:pic>
      <p:sp>
        <p:nvSpPr>
          <p:cNvPr id="165" name="Rounded Rectangle 136">
            <a:extLst>
              <a:ext uri="{FF2B5EF4-FFF2-40B4-BE49-F238E27FC236}">
                <a16:creationId xmlns:a16="http://schemas.microsoft.com/office/drawing/2014/main" xmlns="" id="{E13A31F3-8ED7-4FF2-B224-9286039DF4C5}"/>
              </a:ext>
            </a:extLst>
          </p:cNvPr>
          <p:cNvSpPr/>
          <p:nvPr/>
        </p:nvSpPr>
        <p:spPr>
          <a:xfrm>
            <a:off x="10248102" y="2151416"/>
            <a:ext cx="1208717" cy="24395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1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giờ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trước</a:t>
            </a:r>
            <a:endParaRPr lang="vi-V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6" name="Rounded Rectangle 136">
            <a:extLst>
              <a:ext uri="{FF2B5EF4-FFF2-40B4-BE49-F238E27FC236}">
                <a16:creationId xmlns:a16="http://schemas.microsoft.com/office/drawing/2014/main" xmlns="" id="{E13A31F3-8ED7-4FF2-B224-9286039DF4C5}"/>
              </a:ext>
            </a:extLst>
          </p:cNvPr>
          <p:cNvSpPr/>
          <p:nvPr/>
        </p:nvSpPr>
        <p:spPr>
          <a:xfrm>
            <a:off x="8881308" y="2445275"/>
            <a:ext cx="3017221" cy="49709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Good.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 Beautiful.</a:t>
            </a:r>
          </a:p>
          <a:p>
            <a:endParaRPr lang="vi-V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xmlns="" id="{AA103C03-F602-4A6F-824B-F1ABE7E1B36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855" y="3454071"/>
            <a:ext cx="182880" cy="182880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480" y="2701711"/>
            <a:ext cx="801156" cy="689728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350" y="2716156"/>
            <a:ext cx="801156" cy="689728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220" y="2701711"/>
            <a:ext cx="801156" cy="689728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xmlns="" id="{741BF1B8-5E70-4D0E-B77C-FFF04D06520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719" y="3719532"/>
            <a:ext cx="325148" cy="325148"/>
          </a:xfrm>
          <a:prstGeom prst="rect">
            <a:avLst/>
          </a:prstGeom>
        </p:spPr>
      </p:pic>
      <p:sp>
        <p:nvSpPr>
          <p:cNvPr id="185" name="Rounded Rectangle 136">
            <a:extLst>
              <a:ext uri="{FF2B5EF4-FFF2-40B4-BE49-F238E27FC236}">
                <a16:creationId xmlns:a16="http://schemas.microsoft.com/office/drawing/2014/main" xmlns="" id="{E13A31F3-8ED7-4FF2-B224-9286039DF4C5}"/>
              </a:ext>
            </a:extLst>
          </p:cNvPr>
          <p:cNvSpPr/>
          <p:nvPr/>
        </p:nvSpPr>
        <p:spPr>
          <a:xfrm>
            <a:off x="8914217" y="3717928"/>
            <a:ext cx="1610478" cy="2547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Tran Van A</a:t>
            </a:r>
            <a:endParaRPr lang="vi-V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6" name="Picture 18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51" y="3943959"/>
            <a:ext cx="220049" cy="220049"/>
          </a:xfrm>
          <a:prstGeom prst="rect">
            <a:avLst/>
          </a:prstGeom>
        </p:spPr>
      </p:pic>
      <p:pic>
        <p:nvPicPr>
          <p:cNvPr id="187" name="Picture 18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5" y="3943959"/>
            <a:ext cx="220049" cy="220049"/>
          </a:xfrm>
          <a:prstGeom prst="rect">
            <a:avLst/>
          </a:prstGeom>
        </p:spPr>
      </p:pic>
      <p:pic>
        <p:nvPicPr>
          <p:cNvPr id="188" name="Picture 18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67" y="3943959"/>
            <a:ext cx="220049" cy="220049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>
          <a:blip r:embed="rId18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639" y="3943958"/>
            <a:ext cx="220049" cy="220049"/>
          </a:xfrm>
          <a:prstGeom prst="rect">
            <a:avLst/>
          </a:prstGeom>
        </p:spPr>
      </p:pic>
      <p:pic>
        <p:nvPicPr>
          <p:cNvPr id="190" name="Picture 189"/>
          <p:cNvPicPr>
            <a:picLocks noChangeAspect="1"/>
          </p:cNvPicPr>
          <p:nvPr/>
        </p:nvPicPr>
        <p:blipFill>
          <a:blip r:embed="rId18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30" y="3950038"/>
            <a:ext cx="220049" cy="220049"/>
          </a:xfrm>
          <a:prstGeom prst="rect">
            <a:avLst/>
          </a:prstGeom>
        </p:spPr>
      </p:pic>
      <p:sp>
        <p:nvSpPr>
          <p:cNvPr id="191" name="Rounded Rectangle 136">
            <a:extLst>
              <a:ext uri="{FF2B5EF4-FFF2-40B4-BE49-F238E27FC236}">
                <a16:creationId xmlns:a16="http://schemas.microsoft.com/office/drawing/2014/main" xmlns="" id="{E13A31F3-8ED7-4FF2-B224-9286039DF4C5}"/>
              </a:ext>
            </a:extLst>
          </p:cNvPr>
          <p:cNvSpPr/>
          <p:nvPr/>
        </p:nvSpPr>
        <p:spPr>
          <a:xfrm>
            <a:off x="10298902" y="3942116"/>
            <a:ext cx="1208717" cy="24395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1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giờ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trước</a:t>
            </a:r>
            <a:endParaRPr lang="vi-V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2" name="Picture 191">
            <a:extLst>
              <a:ext uri="{FF2B5EF4-FFF2-40B4-BE49-F238E27FC236}">
                <a16:creationId xmlns:a16="http://schemas.microsoft.com/office/drawing/2014/main" xmlns="" id="{AA103C03-F602-4A6F-824B-F1ABE7E1B36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655" y="5244771"/>
            <a:ext cx="182880" cy="182880"/>
          </a:xfrm>
          <a:prstGeom prst="rect">
            <a:avLst/>
          </a:prstGeom>
        </p:spPr>
      </p:pic>
      <p:pic>
        <p:nvPicPr>
          <p:cNvPr id="193" name="Picture 192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280" y="4492411"/>
            <a:ext cx="801156" cy="689728"/>
          </a:xfrm>
          <a:prstGeom prst="rect">
            <a:avLst/>
          </a:prstGeom>
        </p:spPr>
      </p:pic>
      <p:pic>
        <p:nvPicPr>
          <p:cNvPr id="194" name="Picture 193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150" y="4506856"/>
            <a:ext cx="801156" cy="689728"/>
          </a:xfrm>
          <a:prstGeom prst="rect">
            <a:avLst/>
          </a:prstGeom>
        </p:spPr>
      </p:pic>
      <p:pic>
        <p:nvPicPr>
          <p:cNvPr id="195" name="Picture 194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020" y="4492411"/>
            <a:ext cx="801156" cy="689728"/>
          </a:xfrm>
          <a:prstGeom prst="rect">
            <a:avLst/>
          </a:prstGeom>
        </p:spPr>
      </p:pic>
      <p:sp>
        <p:nvSpPr>
          <p:cNvPr id="196" name="Rounded Rectangle 136">
            <a:extLst>
              <a:ext uri="{FF2B5EF4-FFF2-40B4-BE49-F238E27FC236}">
                <a16:creationId xmlns:a16="http://schemas.microsoft.com/office/drawing/2014/main" xmlns="" id="{E13A31F3-8ED7-4FF2-B224-9286039DF4C5}"/>
              </a:ext>
            </a:extLst>
          </p:cNvPr>
          <p:cNvSpPr/>
          <p:nvPr/>
        </p:nvSpPr>
        <p:spPr>
          <a:xfrm>
            <a:off x="8994908" y="4249079"/>
            <a:ext cx="3017221" cy="49709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Good.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 Beautiful.</a:t>
            </a:r>
          </a:p>
          <a:p>
            <a:endParaRPr lang="vi-V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xmlns="" id="{AC0A0D18-C19E-4E80-92BE-55A3C60EC796}"/>
              </a:ext>
            </a:extLst>
          </p:cNvPr>
          <p:cNvSpPr txBox="1"/>
          <p:nvPr/>
        </p:nvSpPr>
        <p:spPr>
          <a:xfrm>
            <a:off x="9487075" y="3389106"/>
            <a:ext cx="99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Trả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lời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AC0A0D18-C19E-4E80-92BE-55A3C60EC796}"/>
              </a:ext>
            </a:extLst>
          </p:cNvPr>
          <p:cNvSpPr txBox="1"/>
          <p:nvPr/>
        </p:nvSpPr>
        <p:spPr>
          <a:xfrm>
            <a:off x="9475022" y="5179557"/>
            <a:ext cx="99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Trả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lời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9" name="Right Arrow 198"/>
          <p:cNvSpPr/>
          <p:nvPr/>
        </p:nvSpPr>
        <p:spPr>
          <a:xfrm rot="10800000">
            <a:off x="8549470" y="568168"/>
            <a:ext cx="332590" cy="27727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8472686" y="1070715"/>
            <a:ext cx="2049189" cy="3899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Các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bài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viết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liên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quan</a:t>
            </a:r>
            <a:endParaRPr lang="vi-VN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5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18567" y="65941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245" y="5811788"/>
            <a:ext cx="325148" cy="3251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665" y="5791112"/>
            <a:ext cx="325148" cy="325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77" y="5811788"/>
            <a:ext cx="325148" cy="3251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597" y="5791112"/>
            <a:ext cx="325148" cy="32514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541737" y="5703186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77867" y="6111895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Trang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chủ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60521" y="6111895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Bảng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98499" y="6111894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Tour DL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28653" y="6111894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Cá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nhân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18567" y="663097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626579" y="5703186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778909" y="1404171"/>
            <a:ext cx="2955418" cy="3582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609731" y="1221126"/>
            <a:ext cx="2549143" cy="27152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1001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 Lich Bach Dang</a:t>
            </a: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626579" y="1565261"/>
            <a:ext cx="2536333" cy="3020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1001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Dinh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Doc Lap</a:t>
            </a: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648" y="1379739"/>
            <a:ext cx="243861" cy="24386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81168" y="655735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46" y="5808107"/>
            <a:ext cx="325148" cy="32514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266" y="5787431"/>
            <a:ext cx="325148" cy="32514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78" y="5808107"/>
            <a:ext cx="325148" cy="32514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198" y="5787431"/>
            <a:ext cx="325148" cy="325148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704338" y="5699505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0468" y="6108214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Trang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chủ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23122" y="6108214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Bảng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61100" y="610821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Tour DL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91254" y="610821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Cá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nhân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81168" y="659416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789180" y="5699505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941510" y="1400490"/>
            <a:ext cx="2955418" cy="3582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969685" y="1395773"/>
            <a:ext cx="2955418" cy="3582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800507" y="1212728"/>
            <a:ext cx="2549143" cy="27152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1001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diem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khoi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hang</a:t>
            </a: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800507" y="1556863"/>
            <a:ext cx="2553181" cy="3020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1001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diem den</a:t>
            </a: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780" y="1379740"/>
            <a:ext cx="243861" cy="243861"/>
          </a:xfrm>
          <a:prstGeom prst="rect">
            <a:avLst/>
          </a:prstGeom>
        </p:spPr>
      </p:pic>
      <p:sp>
        <p:nvSpPr>
          <p:cNvPr id="51" name="Right Arrow 50"/>
          <p:cNvSpPr/>
          <p:nvPr/>
        </p:nvSpPr>
        <p:spPr>
          <a:xfrm rot="10800000">
            <a:off x="817355" y="785405"/>
            <a:ext cx="332590" cy="27727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ight Arrow 51"/>
          <p:cNvSpPr/>
          <p:nvPr/>
        </p:nvSpPr>
        <p:spPr>
          <a:xfrm rot="10800000">
            <a:off x="5669893" y="785405"/>
            <a:ext cx="332590" cy="27727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56379" y="1971133"/>
            <a:ext cx="226611" cy="1859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891108" y="1971133"/>
            <a:ext cx="226611" cy="1859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2848069" y="1971133"/>
            <a:ext cx="226611" cy="1859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83" y="1949882"/>
            <a:ext cx="243861" cy="243861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240" y="1941378"/>
            <a:ext cx="243861" cy="243861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392" y="1949480"/>
            <a:ext cx="243861" cy="243861"/>
          </a:xfrm>
          <a:prstGeom prst="rect">
            <a:avLst/>
          </a:prstGeom>
        </p:spPr>
      </p:pic>
      <p:sp>
        <p:nvSpPr>
          <p:cNvPr id="72" name="Oval 71"/>
          <p:cNvSpPr/>
          <p:nvPr/>
        </p:nvSpPr>
        <p:spPr>
          <a:xfrm>
            <a:off x="5622889" y="1992786"/>
            <a:ext cx="226611" cy="1859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6657618" y="1992786"/>
            <a:ext cx="226611" cy="1859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7614579" y="1992786"/>
            <a:ext cx="226611" cy="1859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993" y="1971535"/>
            <a:ext cx="243861" cy="243861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50" y="1963031"/>
            <a:ext cx="243861" cy="243861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902" y="1971133"/>
            <a:ext cx="243861" cy="243861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71" y="4318758"/>
            <a:ext cx="431265" cy="4312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73" y="2241139"/>
            <a:ext cx="3201698" cy="3374276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851" y="4318758"/>
            <a:ext cx="431265" cy="43126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31" y="4869507"/>
            <a:ext cx="375359" cy="33618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556" y="2241139"/>
            <a:ext cx="3192590" cy="337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6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41636" y="413777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144" y="5641316"/>
            <a:ext cx="325148" cy="3251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564" y="5620640"/>
            <a:ext cx="325148" cy="325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76" y="5641316"/>
            <a:ext cx="325148" cy="3251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496" y="5620640"/>
            <a:ext cx="325148" cy="325148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41636" y="5532714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77766" y="594142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60420" y="594142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23643" y="594142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28552" y="594142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Cá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nhân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42214" y="408861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08616" y="976005"/>
            <a:ext cx="807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Tất cả</a:t>
            </a:r>
            <a:endParaRPr lang="vi-VN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579138" y="995183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Nam</a:t>
            </a:r>
            <a:endParaRPr lang="vi-VN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647270" y="995183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</a:t>
            </a:r>
            <a:r>
              <a:rPr lang="vi-VN" sz="1400" dirty="0"/>
              <a:t>Trung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449012" y="1308978"/>
            <a:ext cx="10071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476060" y="2728430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12117" y="4054319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19686" y="1928826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526478" y="553271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19686" y="2164944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40" y="2568928"/>
            <a:ext cx="144000" cy="144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98" y="2550243"/>
            <a:ext cx="180000" cy="180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254" y="2569131"/>
            <a:ext cx="180000" cy="180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825579" y="251012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7099" y="2510123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69996" y="251012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19686" y="3317122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19686" y="355324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40" y="3957224"/>
            <a:ext cx="144000" cy="144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98" y="3938539"/>
            <a:ext cx="180000" cy="180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254" y="3957427"/>
            <a:ext cx="180000" cy="1800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825579" y="389841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17099" y="3898419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69996" y="389841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19686" y="4692149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19686" y="4928267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40" y="5332251"/>
            <a:ext cx="144000" cy="1440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98" y="5313566"/>
            <a:ext cx="180000" cy="1800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254" y="5332454"/>
            <a:ext cx="180000" cy="1800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5825579" y="527344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17099" y="5273446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69996" y="527344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11367" y="1641282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</a:t>
            </a:r>
            <a:r>
              <a:rPr lang="vi-VN" sz="1600" dirty="0"/>
              <a:t> Vĩnh Long</a:t>
            </a:r>
            <a:r>
              <a:rPr lang="en-US" sz="1600" dirty="0"/>
              <a:t>  </a:t>
            </a:r>
            <a:endParaRPr lang="vi-VN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5611368" y="3029578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 smtClean="0"/>
              <a:t>Nha</a:t>
            </a:r>
            <a:r>
              <a:rPr lang="en-US" sz="1600" dirty="0" smtClean="0"/>
              <a:t> </a:t>
            </a:r>
            <a:r>
              <a:rPr lang="en-US" sz="1600" dirty="0" err="1" smtClean="0"/>
              <a:t>Trang</a:t>
            </a:r>
            <a:endParaRPr lang="vi-VN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5611367" y="4404605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639" y="4131328"/>
            <a:ext cx="1108098" cy="109129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481" y="1417592"/>
            <a:ext cx="1084945" cy="105888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848" y="2802375"/>
            <a:ext cx="1040571" cy="111749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470590" y="497042"/>
            <a:ext cx="445178" cy="399136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01405" y="421675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3" y="5649214"/>
            <a:ext cx="325148" cy="32514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33" y="5628538"/>
            <a:ext cx="325148" cy="32514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845" y="5649214"/>
            <a:ext cx="325148" cy="325148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265" y="5628538"/>
            <a:ext cx="325148" cy="325148"/>
          </a:xfrm>
          <a:prstGeom prst="rect">
            <a:avLst/>
          </a:prstGeom>
        </p:spPr>
      </p:pic>
      <p:cxnSp>
        <p:nvCxnSpPr>
          <p:cNvPr id="60" name="Straight Connector 59"/>
          <p:cNvCxnSpPr/>
          <p:nvPr/>
        </p:nvCxnSpPr>
        <p:spPr>
          <a:xfrm>
            <a:off x="501405" y="5540612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37535" y="594932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20189" y="594932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158167" y="594932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988321" y="594932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Cá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nhân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01983" y="416759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68385" y="983903"/>
            <a:ext cx="807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Tất cả</a:t>
            </a:r>
            <a:endParaRPr lang="vi-VN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1638907" y="1003081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Nam</a:t>
            </a:r>
            <a:endParaRPr lang="vi-VN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2707039" y="1003081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vi-VN" sz="1400" dirty="0"/>
              <a:t> Trung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565691" y="1337951"/>
            <a:ext cx="10071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35829" y="2736328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71886" y="4062217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679455" y="1910967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586247" y="5540612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679455" y="2147085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09" y="2551069"/>
            <a:ext cx="144000" cy="1440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767" y="2532384"/>
            <a:ext cx="180000" cy="1800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023" y="2551272"/>
            <a:ext cx="180000" cy="180000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885348" y="2492264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76868" y="2492264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229765" y="2492264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679455" y="3299263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79455" y="3535381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09" y="3939365"/>
            <a:ext cx="144000" cy="1440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767" y="3920680"/>
            <a:ext cx="180000" cy="1800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023" y="3939568"/>
            <a:ext cx="180000" cy="18000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1885348" y="388056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576868" y="3880560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229765" y="388056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79455" y="4674290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679455" y="4910408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09" y="5314392"/>
            <a:ext cx="144000" cy="1440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767" y="5295707"/>
            <a:ext cx="180000" cy="1800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023" y="5314595"/>
            <a:ext cx="180000" cy="1800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1885348" y="525558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576868" y="5255587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29765" y="525558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669707" y="1621081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vi-VN" sz="1600" dirty="0"/>
              <a:t>Vĩnh Long</a:t>
            </a:r>
            <a:r>
              <a:rPr lang="en-US" sz="1600" dirty="0"/>
              <a:t>  </a:t>
            </a:r>
            <a:endParaRPr lang="vi-VN" sz="1600" dirty="0"/>
          </a:p>
        </p:txBody>
      </p:sp>
      <p:sp>
        <p:nvSpPr>
          <p:cNvPr id="98" name="TextBox 97"/>
          <p:cNvSpPr txBox="1"/>
          <p:nvPr/>
        </p:nvSpPr>
        <p:spPr>
          <a:xfrm>
            <a:off x="1669708" y="3009377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Đà</a:t>
            </a:r>
            <a:r>
              <a:rPr lang="en-US" sz="1600" dirty="0"/>
              <a:t> </a:t>
            </a:r>
            <a:r>
              <a:rPr lang="en-US" sz="1600" dirty="0" err="1"/>
              <a:t>Lạt</a:t>
            </a:r>
            <a:endParaRPr lang="vi-VN" sz="1600" dirty="0"/>
          </a:p>
        </p:txBody>
      </p:sp>
      <p:sp>
        <p:nvSpPr>
          <p:cNvPr id="99" name="TextBox 98"/>
          <p:cNvSpPr txBox="1"/>
          <p:nvPr/>
        </p:nvSpPr>
        <p:spPr>
          <a:xfrm>
            <a:off x="1669707" y="4384404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3" y="2820370"/>
            <a:ext cx="1096853" cy="113749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55" y="4181421"/>
            <a:ext cx="1108098" cy="1091297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46" y="1454650"/>
            <a:ext cx="1085385" cy="1093086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415" y="555262"/>
            <a:ext cx="243861" cy="243861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5988" y="496842"/>
            <a:ext cx="445178" cy="399136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8184638" y="430569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46" y="5658108"/>
            <a:ext cx="325148" cy="325148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566" y="5637432"/>
            <a:ext cx="325148" cy="325148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78" y="5658108"/>
            <a:ext cx="325148" cy="325148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498" y="5637432"/>
            <a:ext cx="325148" cy="325148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8184638" y="5549506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120768" y="5958215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003422" y="5958215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866645" y="5958214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671554" y="5958214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Cá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nhân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185216" y="425653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8351618" y="992797"/>
            <a:ext cx="807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Tất cả</a:t>
            </a:r>
            <a:endParaRPr lang="vi-VN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9322140" y="1011975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Nam</a:t>
            </a:r>
            <a:endParaRPr lang="vi-VN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0390272" y="1011975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</a:t>
            </a:r>
            <a:r>
              <a:rPr lang="vi-VN" sz="1400" dirty="0"/>
              <a:t>Trung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10390272" y="1325578"/>
            <a:ext cx="10071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219062" y="2745222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8255119" y="4071111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362688" y="1919861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8269480" y="5549506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9362688" y="2155979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742" y="2559963"/>
            <a:ext cx="144000" cy="144000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000" y="2541278"/>
            <a:ext cx="180000" cy="180000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256" y="2560166"/>
            <a:ext cx="180000" cy="180000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9568581" y="2501158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0260101" y="2501158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912998" y="2501158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362688" y="3308157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362688" y="3544275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742" y="3948259"/>
            <a:ext cx="144000" cy="144000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000" y="3929574"/>
            <a:ext cx="180000" cy="180000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256" y="3948462"/>
            <a:ext cx="180000" cy="180000"/>
          </a:xfrm>
          <a:prstGeom prst="rect">
            <a:avLst/>
          </a:prstGeom>
        </p:spPr>
      </p:pic>
      <p:sp>
        <p:nvSpPr>
          <p:cNvPr id="137" name="TextBox 136"/>
          <p:cNvSpPr txBox="1"/>
          <p:nvPr/>
        </p:nvSpPr>
        <p:spPr>
          <a:xfrm>
            <a:off x="9568581" y="3889454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0260101" y="3889454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0912998" y="3889454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62688" y="4683184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362688" y="4919302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742" y="5323286"/>
            <a:ext cx="144000" cy="144000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000" y="5304601"/>
            <a:ext cx="180000" cy="180000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256" y="5323489"/>
            <a:ext cx="180000" cy="180000"/>
          </a:xfrm>
          <a:prstGeom prst="rect">
            <a:avLst/>
          </a:prstGeom>
        </p:spPr>
      </p:pic>
      <p:sp>
        <p:nvSpPr>
          <p:cNvPr id="145" name="TextBox 144"/>
          <p:cNvSpPr txBox="1"/>
          <p:nvPr/>
        </p:nvSpPr>
        <p:spPr>
          <a:xfrm>
            <a:off x="9568581" y="5264481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0260101" y="5264481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0912998" y="5264481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9354369" y="1632317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</a:t>
            </a:r>
            <a:r>
              <a:rPr lang="vi-VN" sz="1600" dirty="0"/>
              <a:t> Vĩnh Long</a:t>
            </a:r>
            <a:r>
              <a:rPr lang="en-US" sz="1600" dirty="0"/>
              <a:t>  </a:t>
            </a:r>
            <a:endParaRPr lang="vi-VN" sz="1600" dirty="0"/>
          </a:p>
        </p:txBody>
      </p:sp>
      <p:sp>
        <p:nvSpPr>
          <p:cNvPr id="149" name="TextBox 148"/>
          <p:cNvSpPr txBox="1"/>
          <p:nvPr/>
        </p:nvSpPr>
        <p:spPr>
          <a:xfrm>
            <a:off x="9354370" y="3020613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 smtClean="0"/>
              <a:t>Nha</a:t>
            </a:r>
            <a:r>
              <a:rPr lang="en-US" sz="1600" dirty="0" smtClean="0"/>
              <a:t> </a:t>
            </a:r>
            <a:r>
              <a:rPr lang="en-US" sz="1600" dirty="0" err="1" smtClean="0"/>
              <a:t>Trang</a:t>
            </a:r>
            <a:endParaRPr lang="vi-VN" sz="16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354369" y="4395640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641" y="4148120"/>
            <a:ext cx="1108098" cy="1091297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483" y="1434384"/>
            <a:ext cx="1084945" cy="1058880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850" y="2819167"/>
            <a:ext cx="1040571" cy="1117495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213592" y="513834"/>
            <a:ext cx="445178" cy="399136"/>
          </a:xfrm>
          <a:prstGeom prst="rect">
            <a:avLst/>
          </a:prstGeom>
        </p:spPr>
      </p:pic>
      <p:pic>
        <p:nvPicPr>
          <p:cNvPr id="210" name="Picture 20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73" y="520269"/>
            <a:ext cx="243861" cy="243861"/>
          </a:xfrm>
          <a:prstGeom prst="rect">
            <a:avLst/>
          </a:prstGeom>
        </p:spPr>
      </p:pic>
      <p:pic>
        <p:nvPicPr>
          <p:cNvPr id="211" name="Picture 21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124" y="558484"/>
            <a:ext cx="243861" cy="243861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1679945" y="1397936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Tour: 01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668878" y="2825476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Tour: 01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654445" y="4164790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Tour: 01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590324" y="1421442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Tour: 01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590324" y="2811853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Tour: 01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639737" y="4140537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Tour: 01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9366472" y="1409569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Tour: 01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9339107" y="2826471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Tour: 01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9386234" y="4140537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Tour: 01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26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4398011" y="416758"/>
            <a:ext cx="3312368" cy="5785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380525" y="416758"/>
            <a:ext cx="3312368" cy="4610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269426" y="413777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270004" y="413777"/>
            <a:ext cx="3312368" cy="4991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409227" y="1189134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418975" y="1479020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8354268" y="553271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418975" y="1715138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029" y="2119122"/>
            <a:ext cx="144000" cy="1440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287" y="2100437"/>
            <a:ext cx="180000" cy="1800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543" y="2119325"/>
            <a:ext cx="180000" cy="180000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9624868" y="206031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316388" y="2060317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969285" y="206031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412579" y="2228387"/>
            <a:ext cx="31317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A3732"/>
                </a:solidFill>
              </a:rPr>
              <a:t>Ngày</a:t>
            </a:r>
            <a:r>
              <a:rPr lang="en-US" sz="1000" dirty="0">
                <a:solidFill>
                  <a:srgbClr val="FA3732"/>
                </a:solidFill>
              </a:rPr>
              <a:t> 1:</a:t>
            </a:r>
          </a:p>
          <a:p>
            <a:r>
              <a:rPr lang="en-US" sz="1000" dirty="0">
                <a:solidFill>
                  <a:prstClr val="black"/>
                </a:solidFill>
              </a:rPr>
              <a:t>0h: </a:t>
            </a:r>
            <a:r>
              <a:rPr lang="en-US" sz="1000" dirty="0" err="1">
                <a:solidFill>
                  <a:prstClr val="black"/>
                </a:solidFill>
              </a:rPr>
              <a:t>xuất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phát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từ</a:t>
            </a:r>
            <a:r>
              <a:rPr lang="en-US" sz="1000" dirty="0">
                <a:solidFill>
                  <a:prstClr val="black"/>
                </a:solidFill>
              </a:rPr>
              <a:t>  TPHCM</a:t>
            </a:r>
          </a:p>
          <a:p>
            <a:r>
              <a:rPr lang="en-US" sz="1000" dirty="0">
                <a:solidFill>
                  <a:prstClr val="black"/>
                </a:solidFill>
              </a:rPr>
              <a:t>6h check </a:t>
            </a:r>
            <a:r>
              <a:rPr lang="en-US" sz="1000" dirty="0" err="1">
                <a:solidFill>
                  <a:prstClr val="black"/>
                </a:solidFill>
              </a:rPr>
              <a:t>phong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uống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7h30: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biển</a:t>
            </a:r>
            <a:r>
              <a:rPr lang="en-US" sz="1000" dirty="0">
                <a:solidFill>
                  <a:prstClr val="black"/>
                </a:solidFill>
              </a:rPr>
              <a:t> (</a:t>
            </a:r>
            <a:r>
              <a:rPr lang="en-US" sz="1000" dirty="0" err="1">
                <a:solidFill>
                  <a:prstClr val="black"/>
                </a:solidFill>
              </a:rPr>
              <a:t>chụp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hình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các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kiểu</a:t>
            </a:r>
            <a:r>
              <a:rPr lang="en-US" sz="1000" dirty="0">
                <a:solidFill>
                  <a:prstClr val="black"/>
                </a:solidFill>
              </a:rPr>
              <a:t> …)</a:t>
            </a:r>
          </a:p>
          <a:p>
            <a:r>
              <a:rPr lang="en-US" sz="1000" dirty="0">
                <a:solidFill>
                  <a:prstClr val="black"/>
                </a:solidFill>
              </a:rPr>
              <a:t>9h30: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tháp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pobagar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bùn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của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người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chăm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1</a:t>
            </a:r>
            <a:r>
              <a:rPr lang="en-US" sz="1000" dirty="0">
                <a:solidFill>
                  <a:prstClr val="black"/>
                </a:solidFill>
              </a:rPr>
              <a:t>h</a:t>
            </a:r>
            <a:r>
              <a:rPr lang="vi-VN" sz="1000" dirty="0">
                <a:solidFill>
                  <a:prstClr val="black"/>
                </a:solidFill>
              </a:rPr>
              <a:t>30</a:t>
            </a:r>
            <a:r>
              <a:rPr lang="en-US" sz="1000" dirty="0">
                <a:solidFill>
                  <a:prstClr val="black"/>
                </a:solidFill>
              </a:rPr>
              <a:t>: </a:t>
            </a:r>
            <a:r>
              <a:rPr lang="en-US" sz="1000" dirty="0" err="1">
                <a:solidFill>
                  <a:prstClr val="black"/>
                </a:solidFill>
              </a:rPr>
              <a:t>về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khách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sạn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trưa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nghỉ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ngơi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4</a:t>
            </a:r>
            <a:r>
              <a:rPr lang="en-US" sz="1000" dirty="0">
                <a:solidFill>
                  <a:prstClr val="black"/>
                </a:solidFill>
              </a:rPr>
              <a:t>h: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Viện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Hải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Dương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Học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Nhà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Thờ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Đá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chùa</a:t>
            </a:r>
            <a:r>
              <a:rPr lang="en-US" sz="1000" dirty="0">
                <a:solidFill>
                  <a:prstClr val="black"/>
                </a:solidFill>
              </a:rPr>
              <a:t> Long </a:t>
            </a:r>
            <a:r>
              <a:rPr lang="en-US" sz="1000" dirty="0" err="1">
                <a:solidFill>
                  <a:prstClr val="black"/>
                </a:solidFill>
              </a:rPr>
              <a:t>Sơn</a:t>
            </a:r>
            <a:r>
              <a:rPr lang="en-US" sz="1000" dirty="0">
                <a:solidFill>
                  <a:prstClr val="black"/>
                </a:solidFill>
              </a:rPr>
              <a:t> +</a:t>
            </a:r>
            <a:r>
              <a:rPr lang="vi-VN" sz="1000" dirty="0">
                <a:solidFill>
                  <a:prstClr val="black"/>
                </a:solidFill>
              </a:rPr>
              <a:t> thác YangBay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18h:ăn uống tại Khách Sạn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19h: tham quan chợ Đêm Nha Trang </a:t>
            </a:r>
          </a:p>
          <a:p>
            <a:r>
              <a:rPr lang="vi-VN" sz="1000" dirty="0">
                <a:solidFill>
                  <a:srgbClr val="FA3732"/>
                </a:solidFill>
              </a:rPr>
              <a:t>Ngày 2:</a:t>
            </a:r>
          </a:p>
          <a:p>
            <a:r>
              <a:rPr lang="vi-VN" sz="1000" dirty="0">
                <a:solidFill>
                  <a:prstClr val="black"/>
                </a:solidFill>
              </a:rPr>
              <a:t>7h: ra tàu về lại Nha Trang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8h: tham quan Hòn Vợ - Hòn CHồng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9h: tham quan chợ Đầm( mua đồ lưu niệm)</a:t>
            </a:r>
          </a:p>
          <a:p>
            <a:r>
              <a:rPr lang="vi-VN" sz="1000" dirty="0">
                <a:solidFill>
                  <a:prstClr val="black"/>
                </a:solidFill>
              </a:rPr>
              <a:t>11h30 : ăn trưa + nghỉ nghơi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1h: lên xe về TPHCM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18h; về tới TPHCM + kết thúc chuyến tham quan</a:t>
            </a: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87" name="Right Arrow 86"/>
          <p:cNvSpPr/>
          <p:nvPr/>
        </p:nvSpPr>
        <p:spPr>
          <a:xfrm rot="10800000">
            <a:off x="8342729" y="546248"/>
            <a:ext cx="328837" cy="2531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943738" y="4736363"/>
            <a:ext cx="2079209" cy="6335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>
                <a:solidFill>
                  <a:prstClr val="white"/>
                </a:solidFill>
              </a:rPr>
              <a:t>Đăt tour</a:t>
            </a:r>
            <a:r>
              <a:rPr lang="en-US" sz="1400" dirty="0">
                <a:solidFill>
                  <a:prstClr val="white"/>
                </a:solidFill>
              </a:rPr>
              <a:t> thành công</a:t>
            </a:r>
            <a:endParaRPr lang="vi-VN" sz="1400" dirty="0">
              <a:solidFill>
                <a:prstClr val="white"/>
              </a:solidFill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868" y="3152295"/>
            <a:ext cx="568749" cy="568749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532428" y="1152804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42287" y="1470323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465429" y="5878557"/>
            <a:ext cx="313168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42287" y="1728949"/>
            <a:ext cx="1361143" cy="33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597" y="2171442"/>
            <a:ext cx="145643" cy="15772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231" y="2150976"/>
            <a:ext cx="182054" cy="19715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862" y="2171665"/>
            <a:ext cx="182054" cy="197158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5750530" y="2107032"/>
            <a:ext cx="637770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49942" y="2107032"/>
            <a:ext cx="416150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10290" y="2107032"/>
            <a:ext cx="637770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408702" y="2259250"/>
            <a:ext cx="3283179" cy="391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A3732"/>
                </a:solidFill>
              </a:rPr>
              <a:t>Ngày</a:t>
            </a:r>
            <a:r>
              <a:rPr lang="en-US" sz="1000" dirty="0">
                <a:solidFill>
                  <a:srgbClr val="FA3732"/>
                </a:solidFill>
              </a:rPr>
              <a:t> 1:</a:t>
            </a:r>
          </a:p>
          <a:p>
            <a:r>
              <a:rPr lang="en-US" sz="1000" dirty="0">
                <a:solidFill>
                  <a:prstClr val="black"/>
                </a:solidFill>
              </a:rPr>
              <a:t>0h: </a:t>
            </a:r>
            <a:r>
              <a:rPr lang="en-US" sz="1000" dirty="0" err="1">
                <a:solidFill>
                  <a:prstClr val="black"/>
                </a:solidFill>
              </a:rPr>
              <a:t>xuất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phát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từ</a:t>
            </a:r>
            <a:r>
              <a:rPr lang="en-US" sz="1000" dirty="0">
                <a:solidFill>
                  <a:prstClr val="black"/>
                </a:solidFill>
              </a:rPr>
              <a:t>  TPHCM</a:t>
            </a:r>
          </a:p>
          <a:p>
            <a:r>
              <a:rPr lang="en-US" sz="1000" dirty="0">
                <a:solidFill>
                  <a:prstClr val="black"/>
                </a:solidFill>
              </a:rPr>
              <a:t>6h check </a:t>
            </a:r>
            <a:r>
              <a:rPr lang="en-US" sz="1000" dirty="0" err="1">
                <a:solidFill>
                  <a:prstClr val="black"/>
                </a:solidFill>
              </a:rPr>
              <a:t>phong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uống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7h30: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biển</a:t>
            </a:r>
            <a:r>
              <a:rPr lang="en-US" sz="1000" dirty="0">
                <a:solidFill>
                  <a:prstClr val="black"/>
                </a:solidFill>
              </a:rPr>
              <a:t> (</a:t>
            </a:r>
            <a:r>
              <a:rPr lang="en-US" sz="1000" dirty="0" err="1">
                <a:solidFill>
                  <a:prstClr val="black"/>
                </a:solidFill>
              </a:rPr>
              <a:t>chụp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hình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các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kiểu</a:t>
            </a:r>
            <a:r>
              <a:rPr lang="en-US" sz="1000" dirty="0">
                <a:solidFill>
                  <a:prstClr val="black"/>
                </a:solidFill>
              </a:rPr>
              <a:t> …)</a:t>
            </a:r>
          </a:p>
          <a:p>
            <a:r>
              <a:rPr lang="en-US" sz="1000" dirty="0">
                <a:solidFill>
                  <a:prstClr val="black"/>
                </a:solidFill>
              </a:rPr>
              <a:t>9h30: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tháp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pobagar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bùn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của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người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chăm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1</a:t>
            </a:r>
            <a:r>
              <a:rPr lang="en-US" sz="1000" dirty="0">
                <a:solidFill>
                  <a:prstClr val="black"/>
                </a:solidFill>
              </a:rPr>
              <a:t>h</a:t>
            </a:r>
            <a:r>
              <a:rPr lang="vi-VN" sz="1000" dirty="0">
                <a:solidFill>
                  <a:prstClr val="black"/>
                </a:solidFill>
              </a:rPr>
              <a:t>30</a:t>
            </a:r>
            <a:r>
              <a:rPr lang="en-US" sz="1000" dirty="0">
                <a:solidFill>
                  <a:prstClr val="black"/>
                </a:solidFill>
              </a:rPr>
              <a:t>: </a:t>
            </a:r>
            <a:r>
              <a:rPr lang="en-US" sz="1000" dirty="0" err="1">
                <a:solidFill>
                  <a:prstClr val="black"/>
                </a:solidFill>
              </a:rPr>
              <a:t>về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khách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sạn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trưa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nghỉ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ngơi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4</a:t>
            </a:r>
            <a:r>
              <a:rPr lang="en-US" sz="1000" dirty="0">
                <a:solidFill>
                  <a:prstClr val="black"/>
                </a:solidFill>
              </a:rPr>
              <a:t>h: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Viện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Hải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Dương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Học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Nhà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Thờ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Đá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chùa</a:t>
            </a:r>
            <a:r>
              <a:rPr lang="en-US" sz="1000" dirty="0">
                <a:solidFill>
                  <a:prstClr val="black"/>
                </a:solidFill>
              </a:rPr>
              <a:t> Long </a:t>
            </a:r>
            <a:r>
              <a:rPr lang="en-US" sz="1000" dirty="0" err="1">
                <a:solidFill>
                  <a:prstClr val="black"/>
                </a:solidFill>
              </a:rPr>
              <a:t>Sơn</a:t>
            </a:r>
            <a:r>
              <a:rPr lang="en-US" sz="1000" dirty="0">
                <a:solidFill>
                  <a:prstClr val="black"/>
                </a:solidFill>
              </a:rPr>
              <a:t> +</a:t>
            </a:r>
            <a:r>
              <a:rPr lang="vi-VN" sz="1000" dirty="0">
                <a:solidFill>
                  <a:prstClr val="black"/>
                </a:solidFill>
              </a:rPr>
              <a:t> thác YangBay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18h:ăn uống tại Khách Sạn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19h: tham quan chợ Đêm Nha Trang </a:t>
            </a:r>
          </a:p>
          <a:p>
            <a:r>
              <a:rPr lang="vi-VN" sz="1000" dirty="0">
                <a:solidFill>
                  <a:srgbClr val="FA3732"/>
                </a:solidFill>
              </a:rPr>
              <a:t>Ngày 2:</a:t>
            </a:r>
          </a:p>
          <a:p>
            <a:r>
              <a:rPr lang="vi-VN" sz="1000" dirty="0">
                <a:solidFill>
                  <a:prstClr val="black"/>
                </a:solidFill>
              </a:rPr>
              <a:t>7h: ra tàu về lại Nha Trang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8h: tham quan Hòn Vợ - Hòn CHồng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9h: tham quan chợ Đầm( mua đồ lưu niệm)</a:t>
            </a:r>
          </a:p>
          <a:p>
            <a:r>
              <a:rPr lang="vi-VN" sz="1000" dirty="0">
                <a:solidFill>
                  <a:prstClr val="black"/>
                </a:solidFill>
              </a:rPr>
              <a:t>11h30 : ăn trưa + nghỉ nghơi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1h: lên xe về TPHCM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18h; về tới TPHCM + kết thúc chuyến tham quan</a:t>
            </a: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70" name="Right Arrow 69"/>
          <p:cNvSpPr/>
          <p:nvPr/>
        </p:nvSpPr>
        <p:spPr>
          <a:xfrm rot="10800000">
            <a:off x="4453758" y="535518"/>
            <a:ext cx="332590" cy="27727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948951" y="5316337"/>
            <a:ext cx="2102938" cy="69389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Đặt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Tour</a:t>
            </a:r>
            <a:endParaRPr lang="vi-V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552774" y="970634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Tour: 01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406982" y="1020109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Tour: 01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172" y="977232"/>
            <a:ext cx="1040571" cy="1117495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002" y="977232"/>
            <a:ext cx="1040571" cy="1117495"/>
          </a:xfrm>
          <a:prstGeom prst="rect">
            <a:avLst/>
          </a:prstGeom>
        </p:spPr>
      </p:pic>
      <p:sp>
        <p:nvSpPr>
          <p:cNvPr id="151" name="Rectangle 150"/>
          <p:cNvSpPr/>
          <p:nvPr/>
        </p:nvSpPr>
        <p:spPr>
          <a:xfrm>
            <a:off x="566737" y="413777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45" y="5641316"/>
            <a:ext cx="325148" cy="325148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665" y="5620640"/>
            <a:ext cx="325148" cy="325148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177" y="5641316"/>
            <a:ext cx="325148" cy="325148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597" y="5620640"/>
            <a:ext cx="325148" cy="325148"/>
          </a:xfrm>
          <a:prstGeom prst="rect">
            <a:avLst/>
          </a:prstGeom>
        </p:spPr>
      </p:pic>
      <p:cxnSp>
        <p:nvCxnSpPr>
          <p:cNvPr id="156" name="Straight Connector 155"/>
          <p:cNvCxnSpPr/>
          <p:nvPr/>
        </p:nvCxnSpPr>
        <p:spPr>
          <a:xfrm>
            <a:off x="566737" y="5532714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502867" y="594142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385521" y="594142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2248744" y="594142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053653" y="594142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Cá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nhân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567315" y="408861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733717" y="976005"/>
            <a:ext cx="807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Tất cả</a:t>
            </a:r>
            <a:endParaRPr lang="vi-VN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704239" y="995183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Nam</a:t>
            </a:r>
            <a:endParaRPr lang="vi-VN" sz="1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2772371" y="995183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</a:t>
            </a:r>
            <a:r>
              <a:rPr lang="vi-VN" sz="1400" dirty="0"/>
              <a:t>Trung</a:t>
            </a:r>
          </a:p>
        </p:txBody>
      </p:sp>
      <p:cxnSp>
        <p:nvCxnSpPr>
          <p:cNvPr id="165" name="Straight Connector 164"/>
          <p:cNvCxnSpPr/>
          <p:nvPr/>
        </p:nvCxnSpPr>
        <p:spPr>
          <a:xfrm>
            <a:off x="1574113" y="1308978"/>
            <a:ext cx="10071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01161" y="2728430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637218" y="4054319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744787" y="1928826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9" name="Straight Connector 168"/>
          <p:cNvCxnSpPr/>
          <p:nvPr/>
        </p:nvCxnSpPr>
        <p:spPr>
          <a:xfrm>
            <a:off x="651579" y="553271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744787" y="2164944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71" name="Picture 1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41" y="2568928"/>
            <a:ext cx="144000" cy="144000"/>
          </a:xfrm>
          <a:prstGeom prst="rect">
            <a:avLst/>
          </a:prstGeom>
        </p:spPr>
      </p:pic>
      <p:pic>
        <p:nvPicPr>
          <p:cNvPr id="172" name="Picture 1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99" y="2550243"/>
            <a:ext cx="180000" cy="180000"/>
          </a:xfrm>
          <a:prstGeom prst="rect">
            <a:avLst/>
          </a:prstGeom>
        </p:spPr>
      </p:pic>
      <p:pic>
        <p:nvPicPr>
          <p:cNvPr id="173" name="Picture 1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355" y="2569131"/>
            <a:ext cx="180000" cy="180000"/>
          </a:xfrm>
          <a:prstGeom prst="rect">
            <a:avLst/>
          </a:prstGeom>
        </p:spPr>
      </p:pic>
      <p:sp>
        <p:nvSpPr>
          <p:cNvPr id="174" name="TextBox 173"/>
          <p:cNvSpPr txBox="1"/>
          <p:nvPr/>
        </p:nvSpPr>
        <p:spPr>
          <a:xfrm>
            <a:off x="1950680" y="251012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642200" y="2510123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295097" y="251012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744787" y="3317122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744787" y="355324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79" name="Picture 1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41" y="3957224"/>
            <a:ext cx="144000" cy="144000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99" y="3938539"/>
            <a:ext cx="180000" cy="180000"/>
          </a:xfrm>
          <a:prstGeom prst="rect">
            <a:avLst/>
          </a:prstGeom>
        </p:spPr>
      </p:pic>
      <p:pic>
        <p:nvPicPr>
          <p:cNvPr id="181" name="Picture 18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355" y="3957427"/>
            <a:ext cx="180000" cy="180000"/>
          </a:xfrm>
          <a:prstGeom prst="rect">
            <a:avLst/>
          </a:prstGeom>
        </p:spPr>
      </p:pic>
      <p:sp>
        <p:nvSpPr>
          <p:cNvPr id="182" name="TextBox 181"/>
          <p:cNvSpPr txBox="1"/>
          <p:nvPr/>
        </p:nvSpPr>
        <p:spPr>
          <a:xfrm>
            <a:off x="1950680" y="389841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2642200" y="3898419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3295097" y="389841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1744787" y="4692149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744787" y="4928267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87" name="Picture 1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41" y="5332251"/>
            <a:ext cx="144000" cy="144000"/>
          </a:xfrm>
          <a:prstGeom prst="rect">
            <a:avLst/>
          </a:prstGeom>
        </p:spPr>
      </p:pic>
      <p:pic>
        <p:nvPicPr>
          <p:cNvPr id="188" name="Picture 1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99" y="5313566"/>
            <a:ext cx="180000" cy="180000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355" y="5332454"/>
            <a:ext cx="180000" cy="180000"/>
          </a:xfrm>
          <a:prstGeom prst="rect">
            <a:avLst/>
          </a:prstGeom>
        </p:spPr>
      </p:pic>
      <p:sp>
        <p:nvSpPr>
          <p:cNvPr id="190" name="TextBox 189"/>
          <p:cNvSpPr txBox="1"/>
          <p:nvPr/>
        </p:nvSpPr>
        <p:spPr>
          <a:xfrm>
            <a:off x="1950680" y="527344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2642200" y="5273446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295097" y="527344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736468" y="1641282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</a:t>
            </a:r>
            <a:r>
              <a:rPr lang="vi-VN" sz="1600" dirty="0"/>
              <a:t> Vĩnh Long</a:t>
            </a:r>
            <a:r>
              <a:rPr lang="en-US" sz="1600" dirty="0"/>
              <a:t>  </a:t>
            </a:r>
            <a:endParaRPr lang="vi-VN" sz="1600" dirty="0"/>
          </a:p>
        </p:txBody>
      </p:sp>
      <p:sp>
        <p:nvSpPr>
          <p:cNvPr id="194" name="TextBox 193"/>
          <p:cNvSpPr txBox="1"/>
          <p:nvPr/>
        </p:nvSpPr>
        <p:spPr>
          <a:xfrm>
            <a:off x="1736469" y="3029578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 smtClean="0"/>
              <a:t>Nha</a:t>
            </a:r>
            <a:r>
              <a:rPr lang="en-US" sz="1600" dirty="0" smtClean="0"/>
              <a:t> </a:t>
            </a:r>
            <a:r>
              <a:rPr lang="en-US" sz="1600" dirty="0" err="1" smtClean="0"/>
              <a:t>Trang</a:t>
            </a:r>
            <a:endParaRPr lang="vi-VN" sz="1600" dirty="0"/>
          </a:p>
        </p:txBody>
      </p:sp>
      <p:sp>
        <p:nvSpPr>
          <p:cNvPr id="195" name="TextBox 194"/>
          <p:cNvSpPr txBox="1"/>
          <p:nvPr/>
        </p:nvSpPr>
        <p:spPr>
          <a:xfrm>
            <a:off x="1736468" y="4404605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pic>
        <p:nvPicPr>
          <p:cNvPr id="196" name="Picture 19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0" y="4131328"/>
            <a:ext cx="1108098" cy="1091297"/>
          </a:xfrm>
          <a:prstGeom prst="rect">
            <a:avLst/>
          </a:prstGeom>
        </p:spPr>
      </p:pic>
      <p:pic>
        <p:nvPicPr>
          <p:cNvPr id="197" name="Picture 19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82" y="1417592"/>
            <a:ext cx="1084945" cy="1058880"/>
          </a:xfrm>
          <a:prstGeom prst="rect">
            <a:avLst/>
          </a:prstGeom>
        </p:spPr>
      </p:pic>
      <p:pic>
        <p:nvPicPr>
          <p:cNvPr id="198" name="Picture 19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49" y="2802375"/>
            <a:ext cx="1040571" cy="1117495"/>
          </a:xfrm>
          <a:prstGeom prst="rect">
            <a:avLst/>
          </a:prstGeom>
        </p:spPr>
      </p:pic>
      <p:pic>
        <p:nvPicPr>
          <p:cNvPr id="199" name="Picture 19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95691" y="497042"/>
            <a:ext cx="445178" cy="399136"/>
          </a:xfrm>
          <a:prstGeom prst="rect">
            <a:avLst/>
          </a:prstGeom>
        </p:spPr>
      </p:pic>
      <p:pic>
        <p:nvPicPr>
          <p:cNvPr id="200" name="Picture 19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374" y="520269"/>
            <a:ext cx="243861" cy="243861"/>
          </a:xfrm>
          <a:prstGeom prst="rect">
            <a:avLst/>
          </a:prstGeom>
        </p:spPr>
      </p:pic>
      <p:sp>
        <p:nvSpPr>
          <p:cNvPr id="201" name="TextBox 200"/>
          <p:cNvSpPr txBox="1"/>
          <p:nvPr/>
        </p:nvSpPr>
        <p:spPr>
          <a:xfrm>
            <a:off x="1715425" y="1421442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Tour: 01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1715425" y="2811853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Tour: 01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1764838" y="4140537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Tour: 01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98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81310" y="353269"/>
            <a:ext cx="3415080" cy="5832648"/>
            <a:chOff x="781310" y="353269"/>
            <a:chExt cx="3415080" cy="5832648"/>
          </a:xfrm>
        </p:grpSpPr>
        <p:sp>
          <p:nvSpPr>
            <p:cNvPr id="5" name="Rectangle 4"/>
            <p:cNvSpPr/>
            <p:nvPr/>
          </p:nvSpPr>
          <p:spPr>
            <a:xfrm>
              <a:off x="808204" y="353269"/>
              <a:ext cx="3312368" cy="58326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08204" y="353269"/>
              <a:ext cx="3312368" cy="5040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Du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Lịch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Đó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Đây</a:t>
              </a:r>
              <a:endParaRPr lang="vi-VN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582" y="5608810"/>
              <a:ext cx="325148" cy="32514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7560" y="5588134"/>
              <a:ext cx="325148" cy="32514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0514" y="5608810"/>
              <a:ext cx="325148" cy="32514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7934" y="5588134"/>
              <a:ext cx="325148" cy="325148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781310" y="5458440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8204" y="5908917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Trang </a:t>
              </a:r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chủ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90858" y="5908917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Bảng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</a:rPr>
                <a:t> tin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28836" y="590891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Tour DL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58990" y="590891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prstClr val="white">
                      <a:lumMod val="50000"/>
                    </a:prstClr>
                  </a:solidFill>
                </a:rPr>
                <a:t>Cá nhân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65127" y="3721710"/>
              <a:ext cx="3184212" cy="16788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923" y="3772619"/>
              <a:ext cx="325148" cy="325148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156170" y="3778422"/>
              <a:ext cx="2365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>
                  <a:solidFill>
                    <a:srgbClr val="7030A0"/>
                  </a:solidFill>
                </a:rPr>
                <a:t>Trải</a:t>
              </a:r>
              <a:r>
                <a:rPr lang="en-US" sz="1400" i="1" dirty="0">
                  <a:solidFill>
                    <a:srgbClr val="7030A0"/>
                  </a:solidFill>
                </a:rPr>
                <a:t> </a:t>
              </a:r>
              <a:r>
                <a:rPr lang="en-US" sz="1400" i="1" dirty="0" err="1">
                  <a:solidFill>
                    <a:srgbClr val="7030A0"/>
                  </a:solidFill>
                </a:rPr>
                <a:t>Nghiệm</a:t>
              </a:r>
              <a:r>
                <a:rPr lang="en-US" sz="1400" i="1" dirty="0">
                  <a:solidFill>
                    <a:srgbClr val="7030A0"/>
                  </a:solidFill>
                </a:rPr>
                <a:t> 4 </a:t>
              </a:r>
              <a:r>
                <a:rPr lang="en-US" sz="1400" i="1" dirty="0" err="1">
                  <a:solidFill>
                    <a:srgbClr val="7030A0"/>
                  </a:solidFill>
                </a:rPr>
                <a:t>phương</a:t>
              </a:r>
              <a:endParaRPr lang="en-US" sz="1400" i="1" dirty="0">
                <a:solidFill>
                  <a:srgbClr val="7030A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11433" y="4101292"/>
              <a:ext cx="2110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Đi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nếu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bạn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có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mơ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ước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767" y="4416119"/>
              <a:ext cx="1179707" cy="735174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861703" y="440431"/>
              <a:ext cx="445178" cy="399136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444" y="5234673"/>
              <a:ext cx="182880" cy="18288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123" y="5212254"/>
              <a:ext cx="216000" cy="21600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126" y="5212254"/>
              <a:ext cx="216000" cy="21600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195320" y="5174607"/>
              <a:ext cx="630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>
                  <a:solidFill>
                    <a:prstClr val="white">
                      <a:lumMod val="50000"/>
                    </a:prstClr>
                  </a:solidFill>
                </a:rPr>
                <a:t>100</a:t>
              </a:r>
              <a:endParaRPr lang="en-US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94504" y="5164444"/>
              <a:ext cx="630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>
                  <a:solidFill>
                    <a:prstClr val="white">
                      <a:lumMod val="50000"/>
                    </a:prstClr>
                  </a:solidFill>
                </a:rPr>
                <a:t>25</a:t>
              </a:r>
              <a:endParaRPr lang="en-US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57321" y="5152499"/>
              <a:ext cx="630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>
                  <a:solidFill>
                    <a:prstClr val="white">
                      <a:lumMod val="50000"/>
                    </a:prstClr>
                  </a:solidFill>
                </a:rPr>
                <a:t>69</a:t>
              </a:r>
              <a:endParaRPr lang="en-US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0430C3B3-7BEF-44D8-8DB5-94FA159A9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5034" y="4415572"/>
              <a:ext cx="1179707" cy="745369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xmlns="" id="{7CF99CAA-862E-445A-96EC-41ED19A79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5314" y="4416117"/>
              <a:ext cx="1190705" cy="751766"/>
            </a:xfrm>
            <a:prstGeom prst="rect">
              <a:avLst/>
            </a:prstGeom>
          </p:spPr>
        </p:pic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9198C339-7DFC-47FA-81ED-35D653E1E8C7}"/>
                </a:ext>
              </a:extLst>
            </p:cNvPr>
            <p:cNvCxnSpPr/>
            <p:nvPr/>
          </p:nvCxnSpPr>
          <p:spPr>
            <a:xfrm>
              <a:off x="788167" y="3633730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B066FBF9-2A5C-4B7D-AE50-2F0AAA4FE6CE}"/>
                </a:ext>
              </a:extLst>
            </p:cNvPr>
            <p:cNvSpPr/>
            <p:nvPr/>
          </p:nvSpPr>
          <p:spPr>
            <a:xfrm>
              <a:off x="871984" y="1897000"/>
              <a:ext cx="3184212" cy="16788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xmlns="" id="{6B50304A-1102-4676-984B-48A5B1B1D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80" y="1947909"/>
              <a:ext cx="325148" cy="325148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900436F7-D93D-4D23-9117-C2D47AE7FD7F}"/>
                </a:ext>
              </a:extLst>
            </p:cNvPr>
            <p:cNvSpPr txBox="1"/>
            <p:nvPr/>
          </p:nvSpPr>
          <p:spPr>
            <a:xfrm>
              <a:off x="1163027" y="1953712"/>
              <a:ext cx="2365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>
                  <a:solidFill>
                    <a:srgbClr val="7030A0"/>
                  </a:solidFill>
                </a:rPr>
                <a:t>Trải</a:t>
              </a:r>
              <a:r>
                <a:rPr lang="en-US" sz="1400" i="1" dirty="0">
                  <a:solidFill>
                    <a:srgbClr val="7030A0"/>
                  </a:solidFill>
                </a:rPr>
                <a:t> </a:t>
              </a:r>
              <a:r>
                <a:rPr lang="en-US" sz="1400" i="1" dirty="0" err="1">
                  <a:solidFill>
                    <a:srgbClr val="7030A0"/>
                  </a:solidFill>
                </a:rPr>
                <a:t>Nghiệm</a:t>
              </a:r>
              <a:r>
                <a:rPr lang="en-US" sz="1400" i="1" dirty="0">
                  <a:solidFill>
                    <a:srgbClr val="7030A0"/>
                  </a:solidFill>
                </a:rPr>
                <a:t> 4 </a:t>
              </a:r>
              <a:r>
                <a:rPr lang="en-US" sz="1400" i="1" dirty="0" err="1">
                  <a:solidFill>
                    <a:srgbClr val="7030A0"/>
                  </a:solidFill>
                </a:rPr>
                <a:t>phương</a:t>
              </a:r>
              <a:endParaRPr lang="en-US" sz="1400" i="1" dirty="0">
                <a:solidFill>
                  <a:srgbClr val="7030A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95635D43-123B-488B-A62F-46B6DF03F06C}"/>
                </a:ext>
              </a:extLst>
            </p:cNvPr>
            <p:cNvSpPr txBox="1"/>
            <p:nvPr/>
          </p:nvSpPr>
          <p:spPr>
            <a:xfrm>
              <a:off x="818290" y="2276582"/>
              <a:ext cx="2110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Đi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nếu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bạn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có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mơ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ước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xmlns="" id="{C561F711-864E-4370-9957-879E44B7D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624" y="2591409"/>
              <a:ext cx="1179707" cy="735174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xmlns="" id="{7483AB28-4032-41BE-A28E-42A64B423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301" y="3409963"/>
              <a:ext cx="182880" cy="182880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xmlns="" id="{82C5216C-5236-4CD7-9AA3-5C73C5354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5980" y="3387544"/>
              <a:ext cx="216000" cy="216000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xmlns="" id="{2A54CF0C-7D91-4928-ABF4-E29F404BC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1983" y="3387544"/>
              <a:ext cx="216000" cy="216000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9D1A7608-6499-4010-B859-8EC73618FF91}"/>
                </a:ext>
              </a:extLst>
            </p:cNvPr>
            <p:cNvSpPr txBox="1"/>
            <p:nvPr/>
          </p:nvSpPr>
          <p:spPr>
            <a:xfrm>
              <a:off x="1202177" y="3349897"/>
              <a:ext cx="630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>
                  <a:solidFill>
                    <a:prstClr val="white">
                      <a:lumMod val="50000"/>
                    </a:prstClr>
                  </a:solidFill>
                </a:rPr>
                <a:t>100</a:t>
              </a:r>
              <a:endParaRPr lang="en-US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D0E7C13D-F83D-4C1D-8A9E-79E211FC7BFD}"/>
                </a:ext>
              </a:extLst>
            </p:cNvPr>
            <p:cNvSpPr txBox="1"/>
            <p:nvPr/>
          </p:nvSpPr>
          <p:spPr>
            <a:xfrm>
              <a:off x="2001361" y="3339734"/>
              <a:ext cx="630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>
                  <a:solidFill>
                    <a:prstClr val="white">
                      <a:lumMod val="50000"/>
                    </a:prstClr>
                  </a:solidFill>
                </a:rPr>
                <a:t>25</a:t>
              </a:r>
              <a:endParaRPr lang="en-US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00CE708E-2961-4178-9C05-D9227E10B8FB}"/>
                </a:ext>
              </a:extLst>
            </p:cNvPr>
            <p:cNvSpPr txBox="1"/>
            <p:nvPr/>
          </p:nvSpPr>
          <p:spPr>
            <a:xfrm>
              <a:off x="2756633" y="3357973"/>
              <a:ext cx="630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>
                  <a:solidFill>
                    <a:prstClr val="white">
                      <a:lumMod val="50000"/>
                    </a:prstClr>
                  </a:solidFill>
                </a:rPr>
                <a:t>69</a:t>
              </a:r>
              <a:endParaRPr lang="en-US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xmlns="" id="{1E7D2A8E-1064-4283-9915-F6BF7BA82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91" y="2590862"/>
              <a:ext cx="1179707" cy="745369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xmlns="" id="{65B6B006-7BF2-451F-B510-F72895C74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2171" y="2591407"/>
              <a:ext cx="1190705" cy="751766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5B53BC94-7AD6-4A28-916E-86319AF4B29D}"/>
                </a:ext>
              </a:extLst>
            </p:cNvPr>
            <p:cNvSpPr/>
            <p:nvPr/>
          </p:nvSpPr>
          <p:spPr>
            <a:xfrm>
              <a:off x="883469" y="924042"/>
              <a:ext cx="3184212" cy="9281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xmlns="" id="{9B5A0568-E243-4D2C-8CBE-C954AC046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533" y="963106"/>
              <a:ext cx="398762" cy="443288"/>
            </a:xfrm>
            <a:prstGeom prst="rect">
              <a:avLst/>
            </a:prstGeom>
          </p:spPr>
        </p:pic>
        <p:sp>
          <p:nvSpPr>
            <p:cNvPr id="95" name="Rounded Rectangle 11">
              <a:extLst>
                <a:ext uri="{FF2B5EF4-FFF2-40B4-BE49-F238E27FC236}">
                  <a16:creationId xmlns:a16="http://schemas.microsoft.com/office/drawing/2014/main" xmlns="" id="{2B247902-ED1D-435E-A6F1-DE72A0517038}"/>
                </a:ext>
              </a:extLst>
            </p:cNvPr>
            <p:cNvSpPr/>
            <p:nvPr/>
          </p:nvSpPr>
          <p:spPr>
            <a:xfrm>
              <a:off x="1383305" y="1006859"/>
              <a:ext cx="2291061" cy="33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Bạn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đang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nghĩ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gì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vi-VN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73CAA3E9-2380-45F2-8C40-CCBDC72FD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7678" y="1518673"/>
              <a:ext cx="316551" cy="316551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xmlns="" id="{F4CD4CB3-85A3-4F10-B054-67608FE29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254" y="1501792"/>
              <a:ext cx="316550" cy="316550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xmlns="" id="{CBEA5160-2CF4-445D-903B-BDA683F3B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902" y="1534558"/>
              <a:ext cx="251418" cy="251418"/>
            </a:xfrm>
            <a:prstGeom prst="rect">
              <a:avLst/>
            </a:prstGeom>
          </p:spPr>
        </p:pic>
        <p:sp>
          <p:nvSpPr>
            <p:cNvPr id="98" name="Rounded Rectangle 11">
              <a:extLst>
                <a:ext uri="{FF2B5EF4-FFF2-40B4-BE49-F238E27FC236}">
                  <a16:creationId xmlns:a16="http://schemas.microsoft.com/office/drawing/2014/main" xmlns="" id="{A20D1FAE-51E7-4493-A462-D0B210A0F90B}"/>
                </a:ext>
              </a:extLst>
            </p:cNvPr>
            <p:cNvSpPr/>
            <p:nvPr/>
          </p:nvSpPr>
          <p:spPr>
            <a:xfrm>
              <a:off x="1202177" y="1530778"/>
              <a:ext cx="872946" cy="2365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200" dirty="0">
                  <a:solidFill>
                    <a:schemeClr val="bg1">
                      <a:lumMod val="75000"/>
                    </a:schemeClr>
                  </a:solidFill>
                </a:rPr>
                <a:t>T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rạng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thái</a:t>
              </a:r>
              <a:endParaRPr lang="vi-VN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1" name="Rounded Rectangle 11">
              <a:extLst>
                <a:ext uri="{FF2B5EF4-FFF2-40B4-BE49-F238E27FC236}">
                  <a16:creationId xmlns:a16="http://schemas.microsoft.com/office/drawing/2014/main" xmlns="" id="{BA30E3E3-42D0-4C23-A0DE-1264100CE8C4}"/>
                </a:ext>
              </a:extLst>
            </p:cNvPr>
            <p:cNvSpPr/>
            <p:nvPr/>
          </p:nvSpPr>
          <p:spPr>
            <a:xfrm>
              <a:off x="2434269" y="1548974"/>
              <a:ext cx="752845" cy="2961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200" dirty="0">
                  <a:solidFill>
                    <a:schemeClr val="bg1">
                      <a:lumMod val="75000"/>
                    </a:schemeClr>
                  </a:solidFill>
                </a:rPr>
                <a:t>T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hêm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ảnh</a:t>
              </a:r>
              <a:endParaRPr lang="vi-VN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2" name="Rounded Rectangle 11">
              <a:extLst>
                <a:ext uri="{FF2B5EF4-FFF2-40B4-BE49-F238E27FC236}">
                  <a16:creationId xmlns:a16="http://schemas.microsoft.com/office/drawing/2014/main" xmlns="" id="{31B8E855-A4F3-4DD1-AB1B-EB6338354324}"/>
                </a:ext>
              </a:extLst>
            </p:cNvPr>
            <p:cNvSpPr/>
            <p:nvPr/>
          </p:nvSpPr>
          <p:spPr>
            <a:xfrm>
              <a:off x="3503129" y="1514085"/>
              <a:ext cx="553832" cy="32993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Check-in</a:t>
              </a:r>
              <a:endParaRPr lang="vi-VN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5501616" y="313529"/>
            <a:ext cx="3312368" cy="5832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501616" y="313529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994" y="5569070"/>
            <a:ext cx="325148" cy="32514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972" y="5548394"/>
            <a:ext cx="325148" cy="32514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926" y="5569070"/>
            <a:ext cx="325148" cy="32514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346" y="5548394"/>
            <a:ext cx="325148" cy="325148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501616" y="5869177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84270" y="5869177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tin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222248" y="5869176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052402" y="5869176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Cá nhân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55115" y="400691"/>
            <a:ext cx="445178" cy="399136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3E3C1DCE-CFA7-407C-B573-2EAC27A56664}"/>
              </a:ext>
            </a:extLst>
          </p:cNvPr>
          <p:cNvSpPr/>
          <p:nvPr/>
        </p:nvSpPr>
        <p:spPr>
          <a:xfrm>
            <a:off x="5570903" y="900318"/>
            <a:ext cx="3184212" cy="1678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xmlns="" id="{6F4EC6EE-A9C2-435B-9F84-1A192982AE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699" y="951227"/>
            <a:ext cx="325148" cy="325148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3F67EABB-E350-456E-8E99-B5548E182416}"/>
              </a:ext>
            </a:extLst>
          </p:cNvPr>
          <p:cNvSpPr txBox="1"/>
          <p:nvPr/>
        </p:nvSpPr>
        <p:spPr>
          <a:xfrm>
            <a:off x="5861946" y="957030"/>
            <a:ext cx="2365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rgbClr val="7030A0"/>
                </a:solidFill>
              </a:rPr>
              <a:t>Trải</a:t>
            </a:r>
            <a:r>
              <a:rPr lang="en-US" sz="1400" i="1" dirty="0">
                <a:solidFill>
                  <a:srgbClr val="7030A0"/>
                </a:solidFill>
              </a:rPr>
              <a:t> </a:t>
            </a:r>
            <a:r>
              <a:rPr lang="en-US" sz="1400" i="1" dirty="0" err="1">
                <a:solidFill>
                  <a:srgbClr val="7030A0"/>
                </a:solidFill>
              </a:rPr>
              <a:t>Nghiệm</a:t>
            </a:r>
            <a:r>
              <a:rPr lang="en-US" sz="1400" i="1" dirty="0">
                <a:solidFill>
                  <a:srgbClr val="7030A0"/>
                </a:solidFill>
              </a:rPr>
              <a:t> 4 </a:t>
            </a:r>
            <a:r>
              <a:rPr lang="en-US" sz="1400" i="1" dirty="0" err="1">
                <a:solidFill>
                  <a:srgbClr val="7030A0"/>
                </a:solidFill>
              </a:rPr>
              <a:t>phương</a:t>
            </a:r>
            <a:endParaRPr lang="en-US" sz="1400" i="1" dirty="0">
              <a:solidFill>
                <a:srgbClr val="7030A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650BECF9-3E46-4CB7-A9D3-7D321B01603F}"/>
              </a:ext>
            </a:extLst>
          </p:cNvPr>
          <p:cNvSpPr txBox="1"/>
          <p:nvPr/>
        </p:nvSpPr>
        <p:spPr>
          <a:xfrm>
            <a:off x="5517209" y="1279900"/>
            <a:ext cx="211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Đi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nếu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bạn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có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mơ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ước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xmlns="" id="{A7BAC8A3-9F7C-4B9B-9C67-D9DFDA8D609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543" y="1594727"/>
            <a:ext cx="1179707" cy="735174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xmlns="" id="{348FAA89-24D8-491E-96EC-BB072206AB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220" y="2413281"/>
            <a:ext cx="182880" cy="182880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xmlns="" id="{8F047284-6F27-42A2-8B46-6D58B9B14C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899" y="2390862"/>
            <a:ext cx="216000" cy="216000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xmlns="" id="{D7AD078F-9414-463E-9693-3675E299E7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902" y="2390862"/>
            <a:ext cx="216000" cy="21600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DCDE667A-E1B8-4825-A75C-4C5DAD80F10A}"/>
              </a:ext>
            </a:extLst>
          </p:cNvPr>
          <p:cNvSpPr txBox="1"/>
          <p:nvPr/>
        </p:nvSpPr>
        <p:spPr>
          <a:xfrm>
            <a:off x="5901096" y="2353215"/>
            <a:ext cx="630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042D814C-92A8-4F2A-AC0D-964CAF9A5D26}"/>
              </a:ext>
            </a:extLst>
          </p:cNvPr>
          <p:cNvSpPr txBox="1"/>
          <p:nvPr/>
        </p:nvSpPr>
        <p:spPr>
          <a:xfrm>
            <a:off x="6700280" y="2343052"/>
            <a:ext cx="630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AAE89232-5745-4B8D-9EBB-8A7FA504F0AD}"/>
              </a:ext>
            </a:extLst>
          </p:cNvPr>
          <p:cNvSpPr txBox="1"/>
          <p:nvPr/>
        </p:nvSpPr>
        <p:spPr>
          <a:xfrm>
            <a:off x="7463097" y="2331107"/>
            <a:ext cx="630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xmlns="" id="{D5F2DA44-DD34-4005-A538-8867133CDC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810" y="1594180"/>
            <a:ext cx="1179707" cy="745369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xmlns="" id="{AFA05D21-E196-410B-9D6A-D3DB179D47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090" y="1594725"/>
            <a:ext cx="1190705" cy="751766"/>
          </a:xfrm>
          <a:prstGeom prst="rect">
            <a:avLst/>
          </a:prstGeom>
        </p:spPr>
      </p:pic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xmlns="" id="{8B59A96D-8CA6-42E5-9574-495A9007D6CE}"/>
              </a:ext>
            </a:extLst>
          </p:cNvPr>
          <p:cNvSpPr/>
          <p:nvPr/>
        </p:nvSpPr>
        <p:spPr>
          <a:xfrm>
            <a:off x="5592699" y="2676409"/>
            <a:ext cx="3162416" cy="2647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xmlns="" id="{0F1E9DA6-D37C-4328-90E4-42F9FF82A57A}"/>
              </a:ext>
            </a:extLst>
          </p:cNvPr>
          <p:cNvCxnSpPr/>
          <p:nvPr/>
        </p:nvCxnSpPr>
        <p:spPr>
          <a:xfrm>
            <a:off x="5517209" y="5428254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36">
            <a:extLst>
              <a:ext uri="{FF2B5EF4-FFF2-40B4-BE49-F238E27FC236}">
                <a16:creationId xmlns:a16="http://schemas.microsoft.com/office/drawing/2014/main" xmlns="" id="{9EE4BCD5-E654-4D0E-91F1-65BADCDE8171}"/>
              </a:ext>
            </a:extLst>
          </p:cNvPr>
          <p:cNvSpPr/>
          <p:nvPr/>
        </p:nvSpPr>
        <p:spPr>
          <a:xfrm>
            <a:off x="6094726" y="2864798"/>
            <a:ext cx="2468352" cy="33604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Viết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bình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luận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…</a:t>
            </a:r>
            <a:endParaRPr lang="vi-VN" sz="12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xmlns="" id="{BFD834C9-3746-403F-A8DD-9262A4E919B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648" y="2862104"/>
            <a:ext cx="341494" cy="379625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xmlns="" id="{DA63F9DD-93F5-49E6-A57D-09938ED1C0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77" y="2920971"/>
            <a:ext cx="226625" cy="226625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xmlns="" id="{741BF1B8-5E70-4D0E-B77C-FFF04D0652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764" y="3403279"/>
            <a:ext cx="325148" cy="325148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471C4802-221A-4EE6-BF24-D18D8E28CD23}"/>
              </a:ext>
            </a:extLst>
          </p:cNvPr>
          <p:cNvSpPr txBox="1"/>
          <p:nvPr/>
        </p:nvSpPr>
        <p:spPr>
          <a:xfrm>
            <a:off x="6068143" y="3367733"/>
            <a:ext cx="249493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chemeClr val="tx1"/>
                </a:solidFill>
              </a:rPr>
              <a:t>Nha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trang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rất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đẹp</a:t>
            </a:r>
            <a:r>
              <a:rPr lang="en-US" sz="1400" i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0" name="Rounded Rectangle 136">
            <a:extLst>
              <a:ext uri="{FF2B5EF4-FFF2-40B4-BE49-F238E27FC236}">
                <a16:creationId xmlns:a16="http://schemas.microsoft.com/office/drawing/2014/main" xmlns="" id="{E13A31F3-8ED7-4FF2-B224-9286039DF4C5}"/>
              </a:ext>
            </a:extLst>
          </p:cNvPr>
          <p:cNvSpPr/>
          <p:nvPr/>
        </p:nvSpPr>
        <p:spPr>
          <a:xfrm>
            <a:off x="7594233" y="3702648"/>
            <a:ext cx="998873" cy="21835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1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giờ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tr</a:t>
            </a:r>
            <a:r>
              <a:rPr lang="vi-VN" sz="1200" dirty="0">
                <a:solidFill>
                  <a:prstClr val="white">
                    <a:lumMod val="75000"/>
                  </a:prstClr>
                </a:solidFill>
              </a:rPr>
              <a:t>ư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ớc</a:t>
            </a:r>
            <a:endParaRPr lang="vi-VN" sz="12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xmlns="" id="{AA103C03-F602-4A6F-824B-F1ABE7E1B3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09" y="3738124"/>
            <a:ext cx="182880" cy="182880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AC0A0D18-C19E-4E80-92BE-55A3C60EC796}"/>
              </a:ext>
            </a:extLst>
          </p:cNvPr>
          <p:cNvSpPr txBox="1"/>
          <p:nvPr/>
        </p:nvSpPr>
        <p:spPr>
          <a:xfrm>
            <a:off x="6627027" y="3666675"/>
            <a:ext cx="99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Trả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lời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xmlns="" id="{537150EA-B439-446E-8000-E85DA194A7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247" y="4066665"/>
            <a:ext cx="325148" cy="325148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2083B417-F0B8-4386-800C-8BE5124FC1EA}"/>
              </a:ext>
            </a:extLst>
          </p:cNvPr>
          <p:cNvSpPr txBox="1"/>
          <p:nvPr/>
        </p:nvSpPr>
        <p:spPr>
          <a:xfrm>
            <a:off x="6072626" y="4031119"/>
            <a:ext cx="249493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1"/>
                </a:solidFill>
              </a:rPr>
              <a:t>Beautiful.</a:t>
            </a:r>
          </a:p>
        </p:txBody>
      </p:sp>
      <p:sp>
        <p:nvSpPr>
          <p:cNvPr id="145" name="Rounded Rectangle 136">
            <a:extLst>
              <a:ext uri="{FF2B5EF4-FFF2-40B4-BE49-F238E27FC236}">
                <a16:creationId xmlns:a16="http://schemas.microsoft.com/office/drawing/2014/main" xmlns="" id="{81D0992F-5125-4DD5-8089-EDA2FE232FD2}"/>
              </a:ext>
            </a:extLst>
          </p:cNvPr>
          <p:cNvSpPr/>
          <p:nvPr/>
        </p:nvSpPr>
        <p:spPr>
          <a:xfrm>
            <a:off x="7598716" y="4366034"/>
            <a:ext cx="998873" cy="21835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1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giờ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tr</a:t>
            </a:r>
            <a:r>
              <a:rPr lang="vi-VN" sz="1200" dirty="0">
                <a:solidFill>
                  <a:prstClr val="white">
                    <a:lumMod val="75000"/>
                  </a:prstClr>
                </a:solidFill>
              </a:rPr>
              <a:t>ư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ớc</a:t>
            </a:r>
            <a:endParaRPr lang="vi-VN" sz="12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xmlns="" id="{94987D5E-53D3-4439-8614-57F157F76D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892" y="4401510"/>
            <a:ext cx="182880" cy="182880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834B41E0-1BCF-42C6-897A-D37DD64DB34E}"/>
              </a:ext>
            </a:extLst>
          </p:cNvPr>
          <p:cNvSpPr txBox="1"/>
          <p:nvPr/>
        </p:nvSpPr>
        <p:spPr>
          <a:xfrm>
            <a:off x="6631510" y="4330061"/>
            <a:ext cx="99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Trả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lời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xmlns="" id="{22527864-C58B-4636-8D5C-C90D046FA5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730" y="4716604"/>
            <a:ext cx="325148" cy="325148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xmlns="" id="{446A00F7-28D0-4FE3-9124-B311E6D9630A}"/>
              </a:ext>
            </a:extLst>
          </p:cNvPr>
          <p:cNvSpPr txBox="1"/>
          <p:nvPr/>
        </p:nvSpPr>
        <p:spPr>
          <a:xfrm>
            <a:off x="6077109" y="4681058"/>
            <a:ext cx="249493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chemeClr val="tx1"/>
                </a:solidFill>
              </a:rPr>
              <a:t>Beautifu</a:t>
            </a:r>
            <a:r>
              <a:rPr lang="en-US" sz="1400" i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1" name="Rounded Rectangle 136">
            <a:extLst>
              <a:ext uri="{FF2B5EF4-FFF2-40B4-BE49-F238E27FC236}">
                <a16:creationId xmlns:a16="http://schemas.microsoft.com/office/drawing/2014/main" xmlns="" id="{5335026B-23B1-4C45-B23F-A3BCFC8364A6}"/>
              </a:ext>
            </a:extLst>
          </p:cNvPr>
          <p:cNvSpPr/>
          <p:nvPr/>
        </p:nvSpPr>
        <p:spPr>
          <a:xfrm>
            <a:off x="7603199" y="5015973"/>
            <a:ext cx="998873" cy="21835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1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giờ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tr</a:t>
            </a:r>
            <a:r>
              <a:rPr lang="vi-VN" sz="1200" dirty="0">
                <a:solidFill>
                  <a:prstClr val="white">
                    <a:lumMod val="75000"/>
                  </a:prstClr>
                </a:solidFill>
              </a:rPr>
              <a:t>ư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ớc</a:t>
            </a:r>
            <a:endParaRPr lang="vi-VN" sz="12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xmlns="" id="{425CDDC2-ABBD-4D11-BF6E-AC82A688B3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375" y="5051449"/>
            <a:ext cx="182880" cy="182880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82D62448-7C0D-4216-AA60-0C82E5FD1008}"/>
              </a:ext>
            </a:extLst>
          </p:cNvPr>
          <p:cNvSpPr txBox="1"/>
          <p:nvPr/>
        </p:nvSpPr>
        <p:spPr>
          <a:xfrm>
            <a:off x="6635993" y="4980000"/>
            <a:ext cx="99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Trả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lời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51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79187" y="415589"/>
            <a:ext cx="3407750" cy="5846627"/>
            <a:chOff x="8245124" y="548544"/>
            <a:chExt cx="3407750" cy="5846627"/>
          </a:xfrm>
        </p:grpSpPr>
        <p:sp>
          <p:nvSpPr>
            <p:cNvPr id="7" name="Rectangle 6"/>
            <p:cNvSpPr/>
            <p:nvPr/>
          </p:nvSpPr>
          <p:spPr>
            <a:xfrm>
              <a:off x="8340506" y="566328"/>
              <a:ext cx="3312368" cy="58288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6502" y="5780999"/>
              <a:ext cx="325148" cy="32514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3922" y="5760323"/>
              <a:ext cx="325148" cy="32514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7434" y="5780999"/>
              <a:ext cx="325148" cy="32514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4854" y="5760323"/>
              <a:ext cx="325148" cy="325148"/>
            </a:xfrm>
            <a:prstGeom prst="rect">
              <a:avLst/>
            </a:prstGeom>
          </p:spPr>
        </p:pic>
        <p:cxnSp>
          <p:nvCxnSpPr>
            <p:cNvPr id="12" name="Straight Connector 11"/>
            <p:cNvCxnSpPr/>
            <p:nvPr/>
          </p:nvCxnSpPr>
          <p:spPr>
            <a:xfrm>
              <a:off x="8308994" y="5672397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92"/>
            <p:cNvSpPr txBox="1"/>
            <p:nvPr/>
          </p:nvSpPr>
          <p:spPr>
            <a:xfrm>
              <a:off x="8245124" y="608110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Trang </a:t>
              </a:r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chủ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TextBox 93"/>
            <p:cNvSpPr txBox="1"/>
            <p:nvPr/>
          </p:nvSpPr>
          <p:spPr>
            <a:xfrm>
              <a:off x="9127778" y="608110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Bảng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 tin</a:t>
              </a:r>
            </a:p>
          </p:txBody>
        </p:sp>
        <p:sp>
          <p:nvSpPr>
            <p:cNvPr id="15" name="TextBox 94"/>
            <p:cNvSpPr txBox="1"/>
            <p:nvPr/>
          </p:nvSpPr>
          <p:spPr>
            <a:xfrm>
              <a:off x="9965756" y="608110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Tour DL</a:t>
              </a:r>
            </a:p>
          </p:txBody>
        </p:sp>
        <p:sp>
          <p:nvSpPr>
            <p:cNvPr id="16" name="TextBox 95"/>
            <p:cNvSpPr txBox="1"/>
            <p:nvPr/>
          </p:nvSpPr>
          <p:spPr>
            <a:xfrm>
              <a:off x="10795910" y="608110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Cá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nhân</a:t>
              </a:r>
              <a:endParaRPr 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09572" y="548544"/>
              <a:ext cx="3312368" cy="5040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7728" y="685931"/>
              <a:ext cx="253140" cy="253140"/>
            </a:xfrm>
            <a:prstGeom prst="rect">
              <a:avLst/>
            </a:prstGeom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8393836" y="5672397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8327756" y="1089669"/>
              <a:ext cx="3276000" cy="4428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1" name="TextBox 100"/>
            <p:cNvSpPr txBox="1"/>
            <p:nvPr/>
          </p:nvSpPr>
          <p:spPr>
            <a:xfrm>
              <a:off x="9038285" y="610712"/>
              <a:ext cx="2305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Cá nhân</a:t>
              </a:r>
              <a:endParaRPr lang="vi-VN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78122" y="114583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378122" y="160595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378122" y="207602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378122" y="255056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378122" y="301068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378122" y="348075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378122" y="395234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378122" y="441246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378122" y="488253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6502" y="1196941"/>
              <a:ext cx="325148" cy="325148"/>
            </a:xfrm>
            <a:prstGeom prst="rect">
              <a:avLst/>
            </a:prstGeom>
          </p:spPr>
        </p:pic>
        <p:sp>
          <p:nvSpPr>
            <p:cNvPr id="32" name="TextBox 111"/>
            <p:cNvSpPr txBox="1"/>
            <p:nvPr/>
          </p:nvSpPr>
          <p:spPr>
            <a:xfrm>
              <a:off x="8892556" y="1196941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Thông</a:t>
              </a:r>
              <a:r>
                <a:rPr lang="en-US" sz="1400" dirty="0"/>
                <a:t> tin </a:t>
              </a:r>
              <a:r>
                <a:rPr lang="en-US" sz="1400" dirty="0" err="1"/>
                <a:t>tài</a:t>
              </a:r>
              <a:r>
                <a:rPr lang="en-US" sz="1400" dirty="0"/>
                <a:t> </a:t>
              </a:r>
              <a:r>
                <a:rPr lang="en-US" sz="1400" dirty="0" err="1"/>
                <a:t>khoản</a:t>
              </a:r>
              <a:endParaRPr lang="vi-VN" sz="1400" dirty="0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9444" y="1676311"/>
              <a:ext cx="325148" cy="325148"/>
            </a:xfrm>
            <a:prstGeom prst="rect">
              <a:avLst/>
            </a:prstGeom>
          </p:spPr>
        </p:pic>
        <p:sp>
          <p:nvSpPr>
            <p:cNvPr id="36" name="TextBox 115"/>
            <p:cNvSpPr txBox="1"/>
            <p:nvPr/>
          </p:nvSpPr>
          <p:spPr>
            <a:xfrm>
              <a:off x="8914922" y="1682321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Thay</a:t>
              </a:r>
              <a:r>
                <a:rPr lang="en-US" sz="1400" dirty="0"/>
                <a:t> </a:t>
              </a:r>
              <a:r>
                <a:rPr lang="en-US" sz="1400" dirty="0" err="1"/>
                <a:t>đổi</a:t>
              </a:r>
              <a:r>
                <a:rPr lang="en-US" sz="1400" dirty="0"/>
                <a:t> </a:t>
              </a:r>
              <a:r>
                <a:rPr lang="en-US" sz="1400" dirty="0" err="1"/>
                <a:t>mật</a:t>
              </a:r>
              <a:r>
                <a:rPr lang="en-US" sz="1400" dirty="0"/>
                <a:t> </a:t>
              </a:r>
              <a:r>
                <a:rPr lang="en-US" sz="1400" dirty="0" err="1"/>
                <a:t>khẩu</a:t>
              </a:r>
              <a:endParaRPr lang="vi-VN" sz="1400" dirty="0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9444" y="2178890"/>
              <a:ext cx="325148" cy="325148"/>
            </a:xfrm>
            <a:prstGeom prst="rect">
              <a:avLst/>
            </a:prstGeom>
          </p:spPr>
        </p:pic>
        <p:sp>
          <p:nvSpPr>
            <p:cNvPr id="38" name="TextBox 117"/>
            <p:cNvSpPr txBox="1"/>
            <p:nvPr/>
          </p:nvSpPr>
          <p:spPr>
            <a:xfrm>
              <a:off x="8914922" y="2178890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Danh</a:t>
              </a:r>
              <a:r>
                <a:rPr lang="en-US" sz="1400" dirty="0"/>
                <a:t> </a:t>
              </a:r>
              <a:r>
                <a:rPr lang="en-US" sz="1400" dirty="0" err="1"/>
                <a:t>sách</a:t>
              </a:r>
              <a:r>
                <a:rPr lang="en-US" sz="1400" dirty="0"/>
                <a:t> tour </a:t>
              </a:r>
              <a:r>
                <a:rPr lang="en-US" sz="1400" dirty="0" err="1"/>
                <a:t>đặt</a:t>
              </a:r>
              <a:endParaRPr lang="vi-VN" sz="1400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0539" y="2644662"/>
              <a:ext cx="325148" cy="325148"/>
            </a:xfrm>
            <a:prstGeom prst="rect">
              <a:avLst/>
            </a:prstGeom>
          </p:spPr>
        </p:pic>
        <p:sp>
          <p:nvSpPr>
            <p:cNvPr id="40" name="TextBox 121"/>
            <p:cNvSpPr txBox="1"/>
            <p:nvPr/>
          </p:nvSpPr>
          <p:spPr>
            <a:xfrm>
              <a:off x="8946017" y="2644662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Đăng Xuất</a:t>
              </a:r>
              <a:endParaRPr lang="vi-VN" sz="1400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53462" y="491620"/>
            <a:ext cx="445178" cy="399136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4667659" y="423952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667659" y="415589"/>
            <a:ext cx="3312000" cy="149522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Thông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tin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tài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khoản</a:t>
            </a:r>
            <a:endParaRPr lang="vi-VN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085" y="560863"/>
            <a:ext cx="214021" cy="214021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401946" y="4616112"/>
            <a:ext cx="159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0909090808</a:t>
            </a:r>
            <a:endParaRPr lang="vi-VN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5364037" y="5131671"/>
            <a:ext cx="2161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dirty="0">
                <a:solidFill>
                  <a:schemeClr val="bg1">
                    <a:lumMod val="85000"/>
                  </a:schemeClr>
                </a:solidFill>
              </a:rPr>
              <a:t>50 Phan Đình Giót, Phường 2, Tân Bình, Hồ Chí Minh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072" y="4603308"/>
            <a:ext cx="344370" cy="34437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03" y="5191603"/>
            <a:ext cx="422837" cy="42283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326725" y="2860570"/>
            <a:ext cx="2115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ABC</a:t>
            </a:r>
            <a:endParaRPr lang="vi-VN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5370805" y="3454099"/>
            <a:ext cx="2121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12/12/2000</a:t>
            </a:r>
            <a:endParaRPr lang="vi-VN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5370067" y="4028372"/>
            <a:ext cx="1144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Nam</a:t>
            </a:r>
            <a:endParaRPr lang="vi-VN" sz="1600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609" y="3476465"/>
            <a:ext cx="333081" cy="33308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252" y="2008542"/>
            <a:ext cx="422481" cy="46965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609" y="4059116"/>
            <a:ext cx="362225" cy="36222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03" y="2849328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2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1796</Words>
  <Application>Microsoft Office PowerPoint</Application>
  <PresentationFormat>Widescreen</PresentationFormat>
  <Paragraphs>622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ITLAB</dc:creator>
  <cp:lastModifiedBy>ITLAB</cp:lastModifiedBy>
  <cp:revision>86</cp:revision>
  <dcterms:created xsi:type="dcterms:W3CDTF">2018-03-06T02:21:38Z</dcterms:created>
  <dcterms:modified xsi:type="dcterms:W3CDTF">2018-03-14T07:46:11Z</dcterms:modified>
</cp:coreProperties>
</file>