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73" r:id="rId5"/>
    <p:sldId id="259" r:id="rId6"/>
    <p:sldId id="260" r:id="rId7"/>
    <p:sldId id="276" r:id="rId8"/>
    <p:sldId id="277" r:id="rId9"/>
    <p:sldId id="258" r:id="rId10"/>
    <p:sldId id="261" r:id="rId11"/>
    <p:sldId id="262" r:id="rId12"/>
    <p:sldId id="263" r:id="rId13"/>
    <p:sldId id="264" r:id="rId14"/>
    <p:sldId id="275" r:id="rId15"/>
    <p:sldId id="265" r:id="rId16"/>
    <p:sldId id="274" r:id="rId17"/>
    <p:sldId id="278" r:id="rId18"/>
    <p:sldId id="267" r:id="rId19"/>
    <p:sldId id="269" r:id="rId20"/>
    <p:sldId id="270" r:id="rId21"/>
    <p:sldId id="27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762C5-CE7A-491A-88AB-9169E6AD95CF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D6BC7-74CD-4453-B1ED-CB0032FA4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62953F-3D7B-4E4C-B537-8DE3300A2C86}" type="slidenum">
              <a:rPr lang="vi-VN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6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2953F-3D7B-4E4C-B537-8DE3300A2C86}" type="slidenum">
              <a:rPr lang="vi-VN" smtClean="0">
                <a:solidFill>
                  <a:prstClr val="black"/>
                </a:solidFill>
              </a:rPr>
              <a:pPr/>
              <a:t>19</a:t>
            </a:fld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33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27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1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634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167" y="1600203"/>
            <a:ext cx="702733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71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99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92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7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427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5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21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033" y="274641"/>
            <a:ext cx="356446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634" y="274641"/>
            <a:ext cx="10490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7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2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9207-CF51-4AE4-8C61-86300BC4950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23B72-3CD1-4209-B845-0541849F4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3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75CBE-3F8E-4E97-8597-8C0F911A56B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14/03/2018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471E2-5D8B-429C-B60B-ABD23EF8D950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10" Type="http://schemas.openxmlformats.org/officeDocument/2006/relationships/image" Target="../media/image17.png"/><Relationship Id="rId4" Type="http://schemas.openxmlformats.org/officeDocument/2006/relationships/image" Target="../media/image37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1.png"/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0.jpeg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8.png"/><Relationship Id="rId10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3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18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17" Type="http://schemas.openxmlformats.org/officeDocument/2006/relationships/image" Target="../media/image34.png"/><Relationship Id="rId2" Type="http://schemas.openxmlformats.org/officeDocument/2006/relationships/image" Target="../media/image42.jpg"/><Relationship Id="rId16" Type="http://schemas.openxmlformats.org/officeDocument/2006/relationships/image" Target="../media/image45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.png"/><Relationship Id="rId5" Type="http://schemas.openxmlformats.org/officeDocument/2006/relationships/image" Target="../media/image37.png"/><Relationship Id="rId15" Type="http://schemas.openxmlformats.org/officeDocument/2006/relationships/image" Target="../media/image33.png"/><Relationship Id="rId10" Type="http://schemas.openxmlformats.org/officeDocument/2006/relationships/image" Target="../media/image44.png"/><Relationship Id="rId19" Type="http://schemas.openxmlformats.org/officeDocument/2006/relationships/image" Target="../media/image46.png"/><Relationship Id="rId4" Type="http://schemas.openxmlformats.org/officeDocument/2006/relationships/image" Target="../media/image36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18" Type="http://schemas.openxmlformats.org/officeDocument/2006/relationships/image" Target="../media/image3.png"/><Relationship Id="rId3" Type="http://schemas.openxmlformats.org/officeDocument/2006/relationships/image" Target="../media/image14.png"/><Relationship Id="rId21" Type="http://schemas.openxmlformats.org/officeDocument/2006/relationships/image" Target="../media/image47.png"/><Relationship Id="rId7" Type="http://schemas.openxmlformats.org/officeDocument/2006/relationships/image" Target="../media/image23.jpeg"/><Relationship Id="rId12" Type="http://schemas.openxmlformats.org/officeDocument/2006/relationships/image" Target="../media/image7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6.png"/><Relationship Id="rId5" Type="http://schemas.openxmlformats.org/officeDocument/2006/relationships/image" Target="../media/image27.jpg"/><Relationship Id="rId15" Type="http://schemas.openxmlformats.org/officeDocument/2006/relationships/image" Target="../media/image45.png"/><Relationship Id="rId10" Type="http://schemas.openxmlformats.org/officeDocument/2006/relationships/image" Target="../media/image5.png"/><Relationship Id="rId19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13" Type="http://schemas.openxmlformats.org/officeDocument/2006/relationships/image" Target="../media/image25.png"/><Relationship Id="rId3" Type="http://schemas.openxmlformats.org/officeDocument/2006/relationships/image" Target="../media/image48.png"/><Relationship Id="rId7" Type="http://schemas.openxmlformats.org/officeDocument/2006/relationships/image" Target="../media/image15.png"/><Relationship Id="rId12" Type="http://schemas.openxmlformats.org/officeDocument/2006/relationships/image" Target="../media/image5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0.png"/><Relationship Id="rId5" Type="http://schemas.openxmlformats.org/officeDocument/2006/relationships/image" Target="../media/image13.png"/><Relationship Id="rId10" Type="http://schemas.openxmlformats.org/officeDocument/2006/relationships/image" Target="../media/image23.jpeg"/><Relationship Id="rId4" Type="http://schemas.openxmlformats.org/officeDocument/2006/relationships/image" Target="../media/image49.png"/><Relationship Id="rId9" Type="http://schemas.openxmlformats.org/officeDocument/2006/relationships/image" Target="../media/image24.jp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3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3.png"/><Relationship Id="rId7" Type="http://schemas.openxmlformats.org/officeDocument/2006/relationships/image" Target="../media/image23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1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23.jpeg"/><Relationship Id="rId12" Type="http://schemas.openxmlformats.org/officeDocument/2006/relationships/image" Target="../media/image7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4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6.png"/><Relationship Id="rId5" Type="http://schemas.openxmlformats.org/officeDocument/2006/relationships/image" Target="../media/image27.jpg"/><Relationship Id="rId15" Type="http://schemas.openxmlformats.org/officeDocument/2006/relationships/image" Target="../media/image45.png"/><Relationship Id="rId10" Type="http://schemas.openxmlformats.org/officeDocument/2006/relationships/image" Target="../media/image5.png"/><Relationship Id="rId19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4.png"/><Relationship Id="rId1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12" Type="http://schemas.openxmlformats.org/officeDocument/2006/relationships/image" Target="../media/image20.jpeg"/><Relationship Id="rId2" Type="http://schemas.openxmlformats.org/officeDocument/2006/relationships/image" Target="../media/image2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jpg"/><Relationship Id="rId5" Type="http://schemas.openxmlformats.org/officeDocument/2006/relationships/image" Target="../media/image7.png"/><Relationship Id="rId15" Type="http://schemas.openxmlformats.org/officeDocument/2006/relationships/image" Target="../media/image24.jpg"/><Relationship Id="rId10" Type="http://schemas.openxmlformats.org/officeDocument/2006/relationships/image" Target="../media/image23.jpe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6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jpeg"/><Relationship Id="rId5" Type="http://schemas.openxmlformats.org/officeDocument/2006/relationships/image" Target="../media/image20.jpeg"/><Relationship Id="rId1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png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23.jpeg"/><Relationship Id="rId12" Type="http://schemas.openxmlformats.org/officeDocument/2006/relationships/image" Target="../media/image27.jpg"/><Relationship Id="rId17" Type="http://schemas.openxmlformats.org/officeDocument/2006/relationships/image" Target="../media/image31.png"/><Relationship Id="rId2" Type="http://schemas.openxmlformats.org/officeDocument/2006/relationships/image" Target="../media/image5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1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32.png"/><Relationship Id="rId12" Type="http://schemas.openxmlformats.org/officeDocument/2006/relationships/image" Target="../media/image30.png"/><Relationship Id="rId17" Type="http://schemas.openxmlformats.org/officeDocument/2006/relationships/image" Target="../media/image39.png"/><Relationship Id="rId2" Type="http://schemas.openxmlformats.org/officeDocument/2006/relationships/image" Target="../media/image2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6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6239" y="3974"/>
            <a:ext cx="11587321" cy="6449362"/>
            <a:chOff x="276239" y="3974"/>
            <a:chExt cx="11587321" cy="6449362"/>
          </a:xfrm>
        </p:grpSpPr>
        <p:sp>
          <p:nvSpPr>
            <p:cNvPr id="5" name="Oval 4"/>
            <p:cNvSpPr/>
            <p:nvPr/>
          </p:nvSpPr>
          <p:spPr>
            <a:xfrm>
              <a:off x="4464153" y="2635170"/>
              <a:ext cx="1460481" cy="1117866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HD DL VN</a:t>
              </a:r>
              <a:endParaRPr lang="vi-VN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6239" y="188640"/>
              <a:ext cx="1650217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User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423400" y="188640"/>
              <a:ext cx="144016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Firebase</a:t>
              </a:r>
              <a:endParaRPr lang="vi-VN" dirty="0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76239" y="5733256"/>
              <a:ext cx="1800200" cy="72008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Cty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Doanh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Nghiệp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5" idx="2"/>
            </p:cNvCxnSpPr>
            <p:nvPr/>
          </p:nvCxnSpPr>
          <p:spPr>
            <a:xfrm flipH="1" flipV="1">
              <a:off x="387265" y="3127903"/>
              <a:ext cx="4076888" cy="6620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87266" y="3510300"/>
              <a:ext cx="27022" cy="222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9232" y="3131676"/>
              <a:ext cx="341441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endCxn id="5" idx="3"/>
            </p:cNvCxnSpPr>
            <p:nvPr/>
          </p:nvCxnSpPr>
          <p:spPr>
            <a:xfrm flipV="1">
              <a:off x="1577986" y="3589328"/>
              <a:ext cx="3100049" cy="1155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6905" y="3707039"/>
              <a:ext cx="105695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  <a:endParaRPr lang="vi-VN" dirty="0"/>
            </a:p>
          </p:txBody>
        </p:sp>
        <p:cxnSp>
          <p:nvCxnSpPr>
            <p:cNvPr id="14" name="Straight Arrow Connector 13"/>
            <p:cNvCxnSpPr>
              <a:endCxn id="5" idx="3"/>
            </p:cNvCxnSpPr>
            <p:nvPr/>
          </p:nvCxnSpPr>
          <p:spPr>
            <a:xfrm flipV="1">
              <a:off x="3271613" y="3589328"/>
              <a:ext cx="1406422" cy="5950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26952" y="4203328"/>
              <a:ext cx="2353246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16" name="Straight Arrow Connector 15"/>
            <p:cNvCxnSpPr>
              <a:endCxn id="5" idx="1"/>
            </p:cNvCxnSpPr>
            <p:nvPr/>
          </p:nvCxnSpPr>
          <p:spPr>
            <a:xfrm>
              <a:off x="3783645" y="764704"/>
              <a:ext cx="894390" cy="20341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53518" y="432318"/>
              <a:ext cx="263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926456" y="373306"/>
              <a:ext cx="2302022" cy="83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28478" y="381659"/>
              <a:ext cx="644558" cy="2253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93601" y="3974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User/password</a:t>
              </a:r>
              <a:endParaRPr lang="vi-VN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2015318" y="3891705"/>
              <a:ext cx="2835998" cy="18415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9544088">
              <a:off x="1664227" y="4793964"/>
              <a:ext cx="314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, </a:t>
              </a:r>
              <a:r>
                <a:rPr lang="en-US" dirty="0" err="1"/>
                <a:t>thêm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26456" y="764704"/>
              <a:ext cx="1857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1993602" y="908720"/>
              <a:ext cx="2394504" cy="2131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2464729">
              <a:off x="2190250" y="1431650"/>
              <a:ext cx="2463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all </a:t>
              </a:r>
              <a:r>
                <a:rPr lang="en-US" dirty="0" err="1"/>
                <a:t>Cty</a:t>
              </a:r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926952" y="4572660"/>
              <a:ext cx="0" cy="1160596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3" idx="1"/>
            </p:cNvCxnSpPr>
            <p:nvPr/>
          </p:nvCxnSpPr>
          <p:spPr>
            <a:xfrm flipV="1">
              <a:off x="635701" y="3891705"/>
              <a:ext cx="11204" cy="183226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</p:cNvCxnSpPr>
            <p:nvPr/>
          </p:nvCxnSpPr>
          <p:spPr>
            <a:xfrm flipH="1">
              <a:off x="4986798" y="3753036"/>
              <a:ext cx="207596" cy="2034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2214488" y="5802807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074842" y="3762252"/>
              <a:ext cx="21950" cy="2475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324484" y="6237312"/>
              <a:ext cx="27723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682513" y="5479641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đã</a:t>
              </a:r>
              <a:r>
                <a:rPr lang="en-US" dirty="0"/>
                <a:t> </a:t>
              </a:r>
              <a:r>
                <a:rPr lang="en-US" dirty="0" err="1"/>
                <a:t>có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345890" y="1052736"/>
              <a:ext cx="36110" cy="1582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363125" y="806311"/>
              <a:ext cx="4844251" cy="2409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 rot="21351978">
              <a:off x="5368186" y="473817"/>
              <a:ext cx="908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right</a:t>
              </a:r>
              <a:endParaRPr lang="vi-VN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5577115" y="1484784"/>
              <a:ext cx="519812" cy="11503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096926" y="958712"/>
              <a:ext cx="4262850" cy="526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1174056">
              <a:off x="6235988" y="1366229"/>
              <a:ext cx="2082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info</a:t>
              </a:r>
            </a:p>
          </p:txBody>
        </p:sp>
        <p:cxnSp>
          <p:nvCxnSpPr>
            <p:cNvPr id="39" name="Straight Arrow Connector 38"/>
            <p:cNvCxnSpPr>
              <a:stCxn id="5" idx="6"/>
            </p:cNvCxnSpPr>
            <p:nvPr/>
          </p:nvCxnSpPr>
          <p:spPr>
            <a:xfrm flipV="1">
              <a:off x="5924634" y="1013927"/>
              <a:ext cx="4858806" cy="21801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224292">
              <a:off x="5688040" y="1986295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 Password</a:t>
              </a:r>
              <a:endParaRPr lang="vi-VN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5750980" y="3501008"/>
              <a:ext cx="943023" cy="9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694002" y="1052736"/>
              <a:ext cx="4449478" cy="24575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9907768">
              <a:off x="6283124" y="2637783"/>
              <a:ext cx="1707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Điều</a:t>
              </a:r>
              <a:r>
                <a:rPr lang="en-US" dirty="0"/>
                <a:t> </a:t>
              </a:r>
              <a:r>
                <a:rPr lang="en-US" dirty="0" err="1"/>
                <a:t>chỉnh</a:t>
              </a:r>
              <a:r>
                <a:rPr lang="en-US" dirty="0"/>
                <a:t> </a:t>
              </a:r>
              <a:r>
                <a:rPr lang="en-US" dirty="0" err="1"/>
                <a:t>giá</a:t>
              </a:r>
              <a:r>
                <a:rPr lang="en-US" dirty="0"/>
                <a:t> Tour </a:t>
              </a:r>
              <a:r>
                <a:rPr lang="en-US" dirty="0" err="1"/>
                <a:t>Mới</a:t>
              </a:r>
              <a:endParaRPr lang="vi-VN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5503671" y="3615506"/>
              <a:ext cx="1190331" cy="604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6694002" y="1013926"/>
              <a:ext cx="4809518" cy="3205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9602593">
              <a:off x="6624375" y="2761420"/>
              <a:ext cx="5126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Danh</a:t>
              </a:r>
              <a:r>
                <a:rPr lang="en-US" dirty="0"/>
                <a:t> </a:t>
              </a:r>
              <a:r>
                <a:rPr lang="en-US" dirty="0" err="1"/>
                <a:t>sách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công</a:t>
              </a:r>
              <a:r>
                <a:rPr lang="en-US" dirty="0"/>
                <a:t> ty</a:t>
              </a:r>
              <a:endParaRPr lang="vi-VN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5404426" y="3753036"/>
              <a:ext cx="1441976" cy="1028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46402" y="4770321"/>
              <a:ext cx="4729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1575528" y="1055440"/>
              <a:ext cx="0" cy="37148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91554" y="4327630"/>
              <a:ext cx="3414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Thông</a:t>
              </a:r>
              <a:r>
                <a:rPr lang="en-US" dirty="0"/>
                <a:t> </a:t>
              </a:r>
              <a:r>
                <a:rPr lang="en-US" dirty="0" err="1"/>
                <a:t>Kê</a:t>
              </a:r>
              <a:r>
                <a:rPr lang="en-US" dirty="0"/>
                <a:t> </a:t>
              </a:r>
              <a:r>
                <a:rPr lang="en-US" dirty="0" err="1"/>
                <a:t>Các</a:t>
              </a:r>
              <a:r>
                <a:rPr lang="en-US" dirty="0"/>
                <a:t> Tour</a:t>
              </a:r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4223342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361827" y="54658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61827" y="433373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26" y="581383"/>
            <a:ext cx="214021" cy="214021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7" y="4275483"/>
            <a:ext cx="344370" cy="34437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4" y="4877966"/>
            <a:ext cx="422837" cy="422837"/>
          </a:xfrm>
          <a:prstGeom prst="rect">
            <a:avLst/>
          </a:prstGeom>
        </p:spPr>
      </p:pic>
      <p:sp>
        <p:nvSpPr>
          <p:cNvPr id="98" name="Rectangle 97"/>
          <p:cNvSpPr/>
          <p:nvPr/>
        </p:nvSpPr>
        <p:spPr>
          <a:xfrm>
            <a:off x="1064235" y="2601524"/>
            <a:ext cx="2122692" cy="31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064235" y="3119118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79037" y="3730260"/>
            <a:ext cx="2107890" cy="28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64235" y="4269459"/>
            <a:ext cx="2122692" cy="350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58743" y="4833587"/>
            <a:ext cx="2133675" cy="67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096819"/>
            <a:ext cx="333081" cy="33308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39" y="2078657"/>
            <a:ext cx="422481" cy="469656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7" y="3679470"/>
            <a:ext cx="362225" cy="362225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531108" y="5705520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5" y="2599261"/>
            <a:ext cx="325148" cy="325148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4216195" y="560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216195" y="447602"/>
            <a:ext cx="3312000" cy="1600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Cập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nhật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95" y="4173801"/>
            <a:ext cx="344370" cy="34437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476" y="4877965"/>
            <a:ext cx="422837" cy="42283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149685"/>
            <a:ext cx="333081" cy="3330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707" y="2092886"/>
            <a:ext cx="422481" cy="46965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45" y="3667941"/>
            <a:ext cx="362225" cy="362225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385476" y="5719749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vi-VN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83" y="2613490"/>
            <a:ext cx="325148" cy="325148"/>
          </a:xfrm>
          <a:prstGeom prst="rect">
            <a:avLst/>
          </a:prstGeom>
        </p:spPr>
      </p:pic>
      <p:sp>
        <p:nvSpPr>
          <p:cNvPr id="107" name="Rounded Rectangle 106"/>
          <p:cNvSpPr/>
          <p:nvPr/>
        </p:nvSpPr>
        <p:spPr>
          <a:xfrm>
            <a:off x="4870121" y="26552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Nguyen Van A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4856217" y="3149685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20/1/1997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4870121" y="3689548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910965" y="4260464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0123456789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4910965" y="4829111"/>
            <a:ext cx="2219652" cy="6753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123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Nguyễn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Trãi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Quận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5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TPHCM</a:t>
            </a:r>
            <a:endParaRPr lang="vi-V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72" y="3599340"/>
            <a:ext cx="568749" cy="5687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020" y="574613"/>
            <a:ext cx="243861" cy="2438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28" y="546647"/>
            <a:ext cx="243861" cy="24386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3179865" y="3559138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2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74569" y="43337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5" y="5648044"/>
            <a:ext cx="325148" cy="32514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85" y="5627368"/>
            <a:ext cx="325148" cy="32514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97" y="5648044"/>
            <a:ext cx="325148" cy="325148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7" y="5627368"/>
            <a:ext cx="325148" cy="325148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594573" y="553944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92"/>
          <p:cNvSpPr txBox="1"/>
          <p:nvPr/>
        </p:nvSpPr>
        <p:spPr>
          <a:xfrm>
            <a:off x="479187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93"/>
          <p:cNvSpPr txBox="1"/>
          <p:nvPr/>
        </p:nvSpPr>
        <p:spPr>
          <a:xfrm>
            <a:off x="1361841" y="594815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03" name="TextBox 94"/>
          <p:cNvSpPr txBox="1"/>
          <p:nvPr/>
        </p:nvSpPr>
        <p:spPr>
          <a:xfrm>
            <a:off x="2199819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07" name="TextBox 95"/>
          <p:cNvSpPr txBox="1"/>
          <p:nvPr/>
        </p:nvSpPr>
        <p:spPr>
          <a:xfrm>
            <a:off x="3029973" y="594815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73541" y="42820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1" y="552976"/>
            <a:ext cx="253140" cy="253140"/>
          </a:xfrm>
          <a:prstGeom prst="rect">
            <a:avLst/>
          </a:prstGeom>
        </p:spPr>
      </p:pic>
      <p:cxnSp>
        <p:nvCxnSpPr>
          <p:cNvPr id="141" name="Straight Connector 140"/>
          <p:cNvCxnSpPr/>
          <p:nvPr/>
        </p:nvCxnSpPr>
        <p:spPr>
          <a:xfrm>
            <a:off x="679415" y="553944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561819" y="956714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3" name="TextBox 100"/>
          <p:cNvSpPr txBox="1"/>
          <p:nvPr/>
        </p:nvSpPr>
        <p:spPr>
          <a:xfrm>
            <a:off x="1316587" y="478781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b="1" dirty="0" err="1">
                <a:solidFill>
                  <a:schemeClr val="bg1"/>
                </a:solidFill>
              </a:rPr>
              <a:t>Tài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Khoản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63701" y="101288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7" name="Rectangle 146"/>
          <p:cNvSpPr/>
          <p:nvPr/>
        </p:nvSpPr>
        <p:spPr>
          <a:xfrm>
            <a:off x="663701" y="147300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8" name="Rectangle 147"/>
          <p:cNvSpPr/>
          <p:nvPr/>
        </p:nvSpPr>
        <p:spPr>
          <a:xfrm>
            <a:off x="663701" y="19430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49" name="Rectangle 148"/>
          <p:cNvSpPr/>
          <p:nvPr/>
        </p:nvSpPr>
        <p:spPr>
          <a:xfrm>
            <a:off x="663701" y="241760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0" name="Rectangle 149"/>
          <p:cNvSpPr/>
          <p:nvPr/>
        </p:nvSpPr>
        <p:spPr>
          <a:xfrm>
            <a:off x="663701" y="287772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51" name="Rectangle 150"/>
          <p:cNvSpPr/>
          <p:nvPr/>
        </p:nvSpPr>
        <p:spPr>
          <a:xfrm>
            <a:off x="663701" y="334779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2" name="Rectangle 151"/>
          <p:cNvSpPr/>
          <p:nvPr/>
        </p:nvSpPr>
        <p:spPr>
          <a:xfrm>
            <a:off x="663701" y="381938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3" name="Rectangle 152"/>
          <p:cNvSpPr/>
          <p:nvPr/>
        </p:nvSpPr>
        <p:spPr>
          <a:xfrm>
            <a:off x="663701" y="427950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54" name="Rectangle 153"/>
          <p:cNvSpPr/>
          <p:nvPr/>
        </p:nvSpPr>
        <p:spPr>
          <a:xfrm>
            <a:off x="663701" y="474957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1" y="1063986"/>
            <a:ext cx="325148" cy="325148"/>
          </a:xfrm>
          <a:prstGeom prst="rect">
            <a:avLst/>
          </a:prstGeom>
        </p:spPr>
      </p:pic>
      <p:sp>
        <p:nvSpPr>
          <p:cNvPr id="156" name="TextBox 111"/>
          <p:cNvSpPr txBox="1"/>
          <p:nvPr/>
        </p:nvSpPr>
        <p:spPr>
          <a:xfrm>
            <a:off x="1178135" y="106398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endParaRPr lang="vi-VN" sz="1400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1543356"/>
            <a:ext cx="325148" cy="325148"/>
          </a:xfrm>
          <a:prstGeom prst="rect">
            <a:avLst/>
          </a:prstGeom>
        </p:spPr>
      </p:pic>
      <p:sp>
        <p:nvSpPr>
          <p:cNvPr id="158" name="TextBox 115"/>
          <p:cNvSpPr txBox="1"/>
          <p:nvPr/>
        </p:nvSpPr>
        <p:spPr>
          <a:xfrm>
            <a:off x="1200501" y="1549366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mật</a:t>
            </a:r>
            <a:r>
              <a:rPr lang="en-US" sz="1400" dirty="0"/>
              <a:t> </a:t>
            </a:r>
            <a:r>
              <a:rPr lang="en-US" sz="1400" dirty="0" err="1"/>
              <a:t>khẩu</a:t>
            </a:r>
            <a:endParaRPr lang="vi-VN" sz="1400" dirty="0"/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23" y="2045935"/>
            <a:ext cx="325148" cy="325148"/>
          </a:xfrm>
          <a:prstGeom prst="rect">
            <a:avLst/>
          </a:prstGeom>
        </p:spPr>
      </p:pic>
      <p:sp>
        <p:nvSpPr>
          <p:cNvPr id="160" name="TextBox 117"/>
          <p:cNvSpPr txBox="1"/>
          <p:nvPr/>
        </p:nvSpPr>
        <p:spPr>
          <a:xfrm>
            <a:off x="1200501" y="204593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 </a:t>
            </a:r>
            <a:r>
              <a:rPr lang="en-US" sz="1400" dirty="0" err="1"/>
              <a:t>đặt</a:t>
            </a:r>
            <a:endParaRPr lang="vi-VN" sz="1400" dirty="0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8" y="2511707"/>
            <a:ext cx="325148" cy="325148"/>
          </a:xfrm>
          <a:prstGeom prst="rect">
            <a:avLst/>
          </a:prstGeom>
        </p:spPr>
      </p:pic>
      <p:sp>
        <p:nvSpPr>
          <p:cNvPr id="162" name="TextBox 121"/>
          <p:cNvSpPr txBox="1"/>
          <p:nvPr/>
        </p:nvSpPr>
        <p:spPr>
          <a:xfrm>
            <a:off x="1231596" y="251170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178" name="Rectangle 177"/>
          <p:cNvSpPr/>
          <p:nvPr/>
        </p:nvSpPr>
        <p:spPr>
          <a:xfrm>
            <a:off x="4676265" y="449533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61" y="5664204"/>
            <a:ext cx="325148" cy="325148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81" y="5643528"/>
            <a:ext cx="325148" cy="325148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93" y="5664204"/>
            <a:ext cx="325148" cy="325148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613" y="5643528"/>
            <a:ext cx="325148" cy="325148"/>
          </a:xfrm>
          <a:prstGeom prst="rect">
            <a:avLst/>
          </a:prstGeom>
        </p:spPr>
      </p:pic>
      <p:cxnSp>
        <p:nvCxnSpPr>
          <p:cNvPr id="183" name="Straight Connector 182"/>
          <p:cNvCxnSpPr/>
          <p:nvPr/>
        </p:nvCxnSpPr>
        <p:spPr>
          <a:xfrm>
            <a:off x="4644753" y="555560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92"/>
          <p:cNvSpPr txBox="1"/>
          <p:nvPr/>
        </p:nvSpPr>
        <p:spPr>
          <a:xfrm>
            <a:off x="4580883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93"/>
          <p:cNvSpPr txBox="1"/>
          <p:nvPr/>
        </p:nvSpPr>
        <p:spPr>
          <a:xfrm>
            <a:off x="5463537" y="596431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86" name="TextBox 94"/>
          <p:cNvSpPr txBox="1"/>
          <p:nvPr/>
        </p:nvSpPr>
        <p:spPr>
          <a:xfrm>
            <a:off x="6301515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87" name="TextBox 95"/>
          <p:cNvSpPr txBox="1"/>
          <p:nvPr/>
        </p:nvSpPr>
        <p:spPr>
          <a:xfrm>
            <a:off x="7131669" y="596431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645331" y="431748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4729595" y="555560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00"/>
          <p:cNvSpPr txBox="1"/>
          <p:nvPr/>
        </p:nvSpPr>
        <p:spPr>
          <a:xfrm>
            <a:off x="5374044" y="49391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713881" y="148916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2" name="Rectangle 191"/>
          <p:cNvSpPr/>
          <p:nvPr/>
        </p:nvSpPr>
        <p:spPr>
          <a:xfrm>
            <a:off x="4713881" y="195923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3" name="Rectangle 192"/>
          <p:cNvSpPr/>
          <p:nvPr/>
        </p:nvSpPr>
        <p:spPr>
          <a:xfrm>
            <a:off x="4713881" y="289388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194" name="Rectangle 193"/>
          <p:cNvSpPr/>
          <p:nvPr/>
        </p:nvSpPr>
        <p:spPr>
          <a:xfrm>
            <a:off x="4713881" y="383554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5" name="Rectangle 194"/>
          <p:cNvSpPr/>
          <p:nvPr/>
        </p:nvSpPr>
        <p:spPr>
          <a:xfrm>
            <a:off x="4713881" y="4765737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197" name="Rectangle 196"/>
          <p:cNvSpPr/>
          <p:nvPr/>
        </p:nvSpPr>
        <p:spPr>
          <a:xfrm>
            <a:off x="4695448" y="1920551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713881" y="2573722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695448" y="3345956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91290"/>
              </p:ext>
            </p:extLst>
          </p:nvPr>
        </p:nvGraphicFramePr>
        <p:xfrm>
          <a:off x="6434727" y="1891427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21840"/>
              </p:ext>
            </p:extLst>
          </p:nvPr>
        </p:nvGraphicFramePr>
        <p:xfrm>
          <a:off x="6434727" y="2682430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76017"/>
              </p:ext>
            </p:extLst>
          </p:nvPr>
        </p:nvGraphicFramePr>
        <p:xfrm>
          <a:off x="6456171" y="3467342"/>
          <a:ext cx="1408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" name="Rectangle 202"/>
          <p:cNvSpPr/>
          <p:nvPr/>
        </p:nvSpPr>
        <p:spPr>
          <a:xfrm>
            <a:off x="4849281" y="4493102"/>
            <a:ext cx="1417509" cy="5337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  <a:r>
              <a:rPr lang="en-US" dirty="0" err="1"/>
              <a:t>Đồng</a:t>
            </a:r>
            <a:r>
              <a:rPr lang="en-US" dirty="0"/>
              <a:t> Ý</a:t>
            </a:r>
            <a:endParaRPr lang="vi-VN" dirty="0"/>
          </a:p>
        </p:txBody>
      </p:sp>
      <p:pic>
        <p:nvPicPr>
          <p:cNvPr id="204" name="Picture 20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55" y="4613940"/>
            <a:ext cx="353128" cy="311745"/>
          </a:xfrm>
          <a:prstGeom prst="rect">
            <a:avLst/>
          </a:prstGeom>
        </p:spPr>
      </p:pic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75199"/>
              </p:ext>
            </p:extLst>
          </p:nvPr>
        </p:nvGraphicFramePr>
        <p:xfrm>
          <a:off x="6493193" y="4484435"/>
          <a:ext cx="1424039" cy="562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6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Thoát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6" name="Picture 20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767" y="4613940"/>
            <a:ext cx="248425" cy="308802"/>
          </a:xfrm>
          <a:prstGeom prst="rect">
            <a:avLst/>
          </a:prstGeom>
        </p:spPr>
      </p:pic>
      <p:sp>
        <p:nvSpPr>
          <p:cNvPr id="207" name="Rectangle 206"/>
          <p:cNvSpPr/>
          <p:nvPr/>
        </p:nvSpPr>
        <p:spPr>
          <a:xfrm>
            <a:off x="8624051" y="467318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8" name="Picture 20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047" y="5681989"/>
            <a:ext cx="325148" cy="32514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467" y="5661313"/>
            <a:ext cx="325148" cy="325148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979" y="5681989"/>
            <a:ext cx="325148" cy="325148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399" y="5661313"/>
            <a:ext cx="325148" cy="325148"/>
          </a:xfrm>
          <a:prstGeom prst="rect">
            <a:avLst/>
          </a:prstGeom>
        </p:spPr>
      </p:pic>
      <p:cxnSp>
        <p:nvCxnSpPr>
          <p:cNvPr id="212" name="Straight Connector 211"/>
          <p:cNvCxnSpPr/>
          <p:nvPr/>
        </p:nvCxnSpPr>
        <p:spPr>
          <a:xfrm>
            <a:off x="8592539" y="557338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92"/>
          <p:cNvSpPr txBox="1"/>
          <p:nvPr/>
        </p:nvSpPr>
        <p:spPr>
          <a:xfrm>
            <a:off x="8528669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4" name="TextBox 93"/>
          <p:cNvSpPr txBox="1"/>
          <p:nvPr/>
        </p:nvSpPr>
        <p:spPr>
          <a:xfrm>
            <a:off x="9411323" y="5982096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215" name="TextBox 94"/>
          <p:cNvSpPr txBox="1"/>
          <p:nvPr/>
        </p:nvSpPr>
        <p:spPr>
          <a:xfrm>
            <a:off x="10249301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216" name="TextBox 95"/>
          <p:cNvSpPr txBox="1"/>
          <p:nvPr/>
        </p:nvSpPr>
        <p:spPr>
          <a:xfrm>
            <a:off x="11079455" y="598209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643234" y="478394"/>
            <a:ext cx="3312368" cy="1097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18" name="Straight Connector 217"/>
          <p:cNvCxnSpPr/>
          <p:nvPr/>
        </p:nvCxnSpPr>
        <p:spPr>
          <a:xfrm>
            <a:off x="8677381" y="557338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00"/>
          <p:cNvSpPr txBox="1"/>
          <p:nvPr/>
        </p:nvSpPr>
        <p:spPr>
          <a:xfrm>
            <a:off x="9321830" y="51170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khẩu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8661667" y="150694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1" name="Rectangle 220"/>
          <p:cNvSpPr/>
          <p:nvPr/>
        </p:nvSpPr>
        <p:spPr>
          <a:xfrm>
            <a:off x="8661667" y="1977015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2" name="Rectangle 221"/>
          <p:cNvSpPr/>
          <p:nvPr/>
        </p:nvSpPr>
        <p:spPr>
          <a:xfrm>
            <a:off x="8661667" y="2911670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 dirty="0"/>
          </a:p>
        </p:txBody>
      </p:sp>
      <p:sp>
        <p:nvSpPr>
          <p:cNvPr id="223" name="Rectangle 222"/>
          <p:cNvSpPr/>
          <p:nvPr/>
        </p:nvSpPr>
        <p:spPr>
          <a:xfrm>
            <a:off x="8661667" y="385333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4" name="Rectangle 223"/>
          <p:cNvSpPr/>
          <p:nvPr/>
        </p:nvSpPr>
        <p:spPr>
          <a:xfrm>
            <a:off x="8661667" y="4783522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  <p:sp>
        <p:nvSpPr>
          <p:cNvPr id="226" name="Rectangle 225"/>
          <p:cNvSpPr/>
          <p:nvPr/>
        </p:nvSpPr>
        <p:spPr>
          <a:xfrm>
            <a:off x="8643234" y="1938336"/>
            <a:ext cx="1571342" cy="349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Cũ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8661667" y="2591507"/>
            <a:ext cx="1623331" cy="64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8643234" y="3363741"/>
            <a:ext cx="2890451" cy="605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</a:rPr>
              <a:t>Xác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Nhận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Mật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Khẩu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Mới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  <a:endParaRPr lang="vi-VN" sz="1200" dirty="0">
              <a:solidFill>
                <a:schemeClr val="tx1"/>
              </a:solidFill>
            </a:endParaRPr>
          </a:p>
        </p:txBody>
      </p:sp>
      <p:graphicFrame>
        <p:nvGraphicFramePr>
          <p:cNvPr id="229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69152"/>
              </p:ext>
            </p:extLst>
          </p:nvPr>
        </p:nvGraphicFramePr>
        <p:xfrm>
          <a:off x="10382513" y="1836838"/>
          <a:ext cx="1408376" cy="619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94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0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1981"/>
              </p:ext>
            </p:extLst>
          </p:nvPr>
        </p:nvGraphicFramePr>
        <p:xfrm>
          <a:off x="10382513" y="2700215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r>
                        <a:rPr lang="en-US" dirty="0"/>
                        <a:t>****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1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14698"/>
              </p:ext>
            </p:extLst>
          </p:nvPr>
        </p:nvGraphicFramePr>
        <p:xfrm>
          <a:off x="10403957" y="3485127"/>
          <a:ext cx="14083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********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2" name="Rectangle 231"/>
          <p:cNvSpPr/>
          <p:nvPr/>
        </p:nvSpPr>
        <p:spPr>
          <a:xfrm>
            <a:off x="9273283" y="445447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white"/>
                </a:solidFill>
                <a:latin typeface="Calibri"/>
              </a:rPr>
              <a:t>T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472" y="3504697"/>
            <a:ext cx="568749" cy="56874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44" y="569257"/>
            <a:ext cx="243861" cy="243861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760" y="582795"/>
            <a:ext cx="243861" cy="243861"/>
          </a:xfrm>
          <a:prstGeom prst="rect">
            <a:avLst/>
          </a:prstGeom>
        </p:spPr>
      </p:pic>
      <p:cxnSp>
        <p:nvCxnSpPr>
          <p:cNvPr id="93" name="Straight Arrow Connector 92"/>
          <p:cNvCxnSpPr/>
          <p:nvPr/>
        </p:nvCxnSpPr>
        <p:spPr>
          <a:xfrm>
            <a:off x="3670166" y="175336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7452600" y="1739656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19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408210"/>
            <a:ext cx="3312368" cy="59708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32" y="5788824"/>
            <a:ext cx="325148" cy="333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52" y="5767645"/>
            <a:ext cx="325148" cy="333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64" y="5788824"/>
            <a:ext cx="325148" cy="333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84" y="5767645"/>
            <a:ext cx="325148" cy="3330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521624" y="5677577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57754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40408" y="6096240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8386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540" y="6096239"/>
            <a:ext cx="837400" cy="2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22202" y="428932"/>
            <a:ext cx="3312368" cy="516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06466" y="56775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7027" y="512429"/>
            <a:ext cx="2305778" cy="378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79187" y="415589"/>
            <a:ext cx="3415453" cy="5846627"/>
            <a:chOff x="8245124" y="548544"/>
            <a:chExt cx="3415453" cy="5846627"/>
          </a:xfrm>
        </p:grpSpPr>
        <p:sp>
          <p:nvSpPr>
            <p:cNvPr id="61" name="Rectangle 60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8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69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70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48209" y="54854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73" name="Straight Connector 72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5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86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88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90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92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93" name="Picture 9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53462" y="491620"/>
            <a:ext cx="445178" cy="399136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42287" y="172894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39" y="1029055"/>
            <a:ext cx="1040571" cy="1117495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5553861" y="254135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63720" y="285887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63720" y="311749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74207" y="235918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72" y="2417605"/>
            <a:ext cx="1040571" cy="1117495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93" y="565167"/>
            <a:ext cx="243861" cy="243861"/>
          </a:xfrm>
          <a:prstGeom prst="rect">
            <a:avLst/>
          </a:prstGeom>
        </p:spPr>
      </p:pic>
      <p:cxnSp>
        <p:nvCxnSpPr>
          <p:cNvPr id="98" name="Straight Arrow Connector 97"/>
          <p:cNvCxnSpPr/>
          <p:nvPr/>
        </p:nvCxnSpPr>
        <p:spPr>
          <a:xfrm>
            <a:off x="3464174" y="225300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76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11957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535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9283" y="484266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66439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67017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10187" y="48278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sách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đặt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10187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48" y="3442885"/>
            <a:ext cx="568749" cy="551956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29128" y="514854"/>
            <a:ext cx="445178" cy="39913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17301" y="485406"/>
            <a:ext cx="445178" cy="39913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9154" y="498207"/>
            <a:ext cx="445178" cy="39913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265306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75165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75165" y="171392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85652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17" y="1014028"/>
            <a:ext cx="1040571" cy="111749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339951" y="113777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49810" y="145529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49810" y="171392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60297" y="95560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2" y="1014028"/>
            <a:ext cx="1040571" cy="1117495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1348505" y="2590722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58364" y="2908241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8364" y="3166867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68851" y="240855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6" y="2466973"/>
            <a:ext cx="1040571" cy="1117495"/>
          </a:xfrm>
          <a:prstGeom prst="rect">
            <a:avLst/>
          </a:prstGeom>
        </p:spPr>
      </p:pic>
      <p:cxnSp>
        <p:nvCxnSpPr>
          <p:cNvPr id="115" name="Straight Connector 114"/>
          <p:cNvCxnSpPr/>
          <p:nvPr/>
        </p:nvCxnSpPr>
        <p:spPr>
          <a:xfrm>
            <a:off x="434862" y="286483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6454" y="1936666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330" y="2059088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8900" y="2763745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3633" y="3254434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75860" y="252757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77408" y="269300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1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/>
          <p:cNvSpPr/>
          <p:nvPr/>
        </p:nvSpPr>
        <p:spPr>
          <a:xfrm>
            <a:off x="4490741" y="5634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95" y="558520"/>
            <a:ext cx="3332448" cy="1679237"/>
          </a:xfrm>
          <a:prstGeom prst="rect">
            <a:avLst/>
          </a:prstGeom>
        </p:spPr>
      </p:pic>
      <p:sp>
        <p:nvSpPr>
          <p:cNvPr id="102" name="Rectangle 101"/>
          <p:cNvSpPr/>
          <p:nvPr/>
        </p:nvSpPr>
        <p:spPr>
          <a:xfrm>
            <a:off x="4742150" y="2356638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399075" y="2006559"/>
            <a:ext cx="686150" cy="64835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91" y="3681034"/>
            <a:ext cx="344370" cy="34437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955" y="5065196"/>
            <a:ext cx="422837" cy="4228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748" y="4305835"/>
            <a:ext cx="345885" cy="345885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805" y="638141"/>
            <a:ext cx="214021" cy="214021"/>
          </a:xfrm>
          <a:prstGeom prst="rect">
            <a:avLst/>
          </a:prstGeom>
        </p:spPr>
      </p:pic>
      <p:sp>
        <p:nvSpPr>
          <p:cNvPr id="111" name="Rounded Rectangle 110"/>
          <p:cNvSpPr/>
          <p:nvPr/>
        </p:nvSpPr>
        <p:spPr>
          <a:xfrm>
            <a:off x="5317247" y="3785260"/>
            <a:ext cx="2219652" cy="2833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(08) 10101010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357611" y="4318278"/>
            <a:ext cx="2206404" cy="333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dulichday@gmail.com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351312" y="4879625"/>
            <a:ext cx="2219652" cy="12236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CN1:123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Ấp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Bắc,P.Tân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Bình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TPHCM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CN2:456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Cầu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Giấy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Hà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Nội</a:t>
            </a:r>
            <a:endParaRPr lang="vi-V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572" y="2763608"/>
            <a:ext cx="500091" cy="50009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024" y="2800861"/>
            <a:ext cx="479393" cy="4793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48" y="2746989"/>
            <a:ext cx="466529" cy="466529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6" name="TextBox 85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8" name="Rectangle 87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9" name="Rectangle 88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0" name="Rectangle 89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1" name="Rectangle 90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2" name="Rectangle 91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3" name="Rectangle 92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4" name="Rectangle 93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5" name="Rectangle 94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</a:t>
            </a:r>
            <a:endParaRPr lang="vi-VN" sz="1400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25" name="Straight Arrow Connector 124"/>
          <p:cNvCxnSpPr/>
          <p:nvPr/>
        </p:nvCxnSpPr>
        <p:spPr>
          <a:xfrm>
            <a:off x="3135036" y="1431641"/>
            <a:ext cx="1268517" cy="344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6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6228" y="57381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48" y="563436"/>
            <a:ext cx="3332448" cy="16792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74261" y="236155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331186" y="2011475"/>
            <a:ext cx="686150" cy="648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3333" y="3380417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0908668620</a:t>
            </a:r>
            <a:endParaRPr lang="vi-V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345672" y="4585240"/>
            <a:ext cx="216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 </a:t>
            </a:r>
            <a:r>
              <a:rPr lang="en-US" b="1" dirty="0" err="1"/>
              <a:t>Ap</a:t>
            </a:r>
            <a:r>
              <a:rPr lang="en-US" b="1" dirty="0"/>
              <a:t> </a:t>
            </a:r>
            <a:r>
              <a:rPr lang="en-US" b="1" dirty="0" err="1"/>
              <a:t>Bac</a:t>
            </a:r>
            <a:r>
              <a:rPr lang="vi-VN" b="1" dirty="0"/>
              <a:t>, </a:t>
            </a:r>
            <a:r>
              <a:rPr lang="vi-VN" dirty="0"/>
              <a:t>Tân Bình, Hồ Chí Minh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02" y="3389736"/>
            <a:ext cx="344370" cy="3443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66" y="4773898"/>
            <a:ext cx="422837" cy="4228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8447" y="3997048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username@gmail.com </a:t>
            </a:r>
            <a:endParaRPr lang="vi-VN" sz="1600" dirty="0"/>
          </a:p>
        </p:txBody>
      </p:sp>
      <p:sp>
        <p:nvSpPr>
          <p:cNvPr id="13" name="Rectangle 12"/>
          <p:cNvSpPr/>
          <p:nvPr/>
        </p:nvSpPr>
        <p:spPr>
          <a:xfrm>
            <a:off x="6345672" y="3357815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35815" y="3984134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53889" y="4551500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014537"/>
            <a:ext cx="345885" cy="3458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31" y="3495328"/>
            <a:ext cx="568749" cy="56874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108909" y="5271208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thành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công</a:t>
            </a:r>
            <a:endParaRPr kumimoji="0" lang="vi-V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25465" y="55452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41489" y="5667267"/>
            <a:ext cx="2933770" cy="45928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Cập nhật thông tin</a:t>
            </a:r>
            <a:endParaRPr lang="vi-V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85" y="544146"/>
            <a:ext cx="3332448" cy="167923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03498" y="2342264"/>
            <a:ext cx="2722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60423" y="1992185"/>
            <a:ext cx="686150" cy="64835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39" y="3396204"/>
            <a:ext cx="344370" cy="34437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03" y="4780366"/>
            <a:ext cx="422837" cy="42283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74909" y="3364283"/>
            <a:ext cx="2122692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65052" y="3990602"/>
            <a:ext cx="2111394" cy="4082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83126" y="4557968"/>
            <a:ext cx="2133675" cy="760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96" y="4021005"/>
            <a:ext cx="345885" cy="34588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4516801" y="312817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7076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7654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6367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23062" y="255757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59119" y="388346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66688" y="148751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6688" y="172363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2127614"/>
            <a:ext cx="144000" cy="144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2108929"/>
            <a:ext cx="180000" cy="1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2127817"/>
            <a:ext cx="180000" cy="1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72581" y="206880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4101" y="206880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16998" y="206880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6688" y="287580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6688" y="3111926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3515910"/>
            <a:ext cx="144000" cy="144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3497225"/>
            <a:ext cx="180000" cy="18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3516113"/>
            <a:ext cx="180000" cy="180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72581" y="34571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64101" y="345710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16998" y="345710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66688" y="425083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ngay 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6688" y="4486953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742" y="4890937"/>
            <a:ext cx="144000" cy="144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00" y="4872252"/>
            <a:ext cx="180000" cy="180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56" y="4891140"/>
            <a:ext cx="180000" cy="180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772581" y="483213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64101" y="483213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16998" y="483213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7018" y="1251293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7019" y="263958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7018" y="4014616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99" y="1331287"/>
            <a:ext cx="1069745" cy="107294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1" y="2693192"/>
            <a:ext cx="1096853" cy="113749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25" y="4008116"/>
            <a:ext cx="1108098" cy="109129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376" y="707438"/>
            <a:ext cx="243861" cy="243861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49" y="681786"/>
            <a:ext cx="243861" cy="243861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25" name="TextBox 12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Chỉnh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sửa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Danh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sách</a:t>
            </a:r>
            <a:r>
              <a:rPr lang="en-US" sz="1400" dirty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156" y="5424936"/>
            <a:ext cx="507937" cy="507937"/>
          </a:xfrm>
          <a:prstGeom prst="rect">
            <a:avLst/>
          </a:prstGeom>
        </p:spPr>
      </p:pic>
      <p:cxnSp>
        <p:nvCxnSpPr>
          <p:cNvPr id="3" name="Straight Arrow Connector 2"/>
          <p:cNvCxnSpPr>
            <a:stCxn id="114" idx="3"/>
          </p:cNvCxnSpPr>
          <p:nvPr/>
        </p:nvCxnSpPr>
        <p:spPr>
          <a:xfrm flipV="1">
            <a:off x="3726304" y="1099645"/>
            <a:ext cx="1005706" cy="729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4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2702" y="526759"/>
            <a:ext cx="3442856" cy="5804482"/>
            <a:chOff x="4342349" y="535992"/>
            <a:chExt cx="3442856" cy="5832648"/>
          </a:xfrm>
        </p:grpSpPr>
        <p:sp>
          <p:nvSpPr>
            <p:cNvPr id="7" name="Rectangle 6"/>
            <p:cNvSpPr/>
            <p:nvPr/>
          </p:nvSpPr>
          <p:spPr>
            <a:xfrm>
              <a:off x="4342349" y="535992"/>
              <a:ext cx="3442856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42927" y="535992"/>
              <a:ext cx="3442277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5543" y="592199"/>
              <a:ext cx="2306651" cy="37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Chỉnh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sửa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bài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đăng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53381" y="1040048"/>
              <a:ext cx="3431823" cy="531131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2198" y="4782341"/>
              <a:ext cx="2841618" cy="515561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Thêm </a:t>
              </a:r>
              <a:r>
                <a:rPr lang="en-US" dirty="0"/>
                <a:t>Tour</a:t>
              </a:r>
              <a:endParaRPr lang="vi-VN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588741" y="3151983"/>
              <a:ext cx="2914213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Giá tiền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88742" y="3664383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Mô tả chi tiết 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tour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88742" y="4161621"/>
              <a:ext cx="2955418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>
                  <a:solidFill>
                    <a:schemeClr val="bg1">
                      <a:lumMod val="75000"/>
                    </a:schemeClr>
                  </a:solidFill>
                </a:rPr>
                <a:t>Địa chỉ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263" y="1239086"/>
              <a:ext cx="901763" cy="901763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4588741" y="2746066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829268" y="2720795"/>
              <a:ext cx="215507" cy="2020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04247" y="2672586"/>
              <a:ext cx="1019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Nam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37135" y="2691806"/>
              <a:ext cx="1205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Miền</a:t>
              </a:r>
              <a:r>
                <a:rPr lang="en-US" sz="1400" dirty="0"/>
                <a:t> </a:t>
              </a:r>
              <a:r>
                <a:rPr lang="en-US" sz="1400" dirty="0" err="1" smtClean="0"/>
                <a:t>Bắc</a:t>
              </a:r>
              <a:endParaRPr lang="en-US" sz="14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483115" y="481319"/>
            <a:ext cx="3442856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80374" y="481319"/>
            <a:ext cx="3445596" cy="5470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80375" y="985375"/>
            <a:ext cx="3445595" cy="53285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ounded Rectangle 25"/>
          <p:cNvSpPr/>
          <p:nvPr/>
        </p:nvSpPr>
        <p:spPr>
          <a:xfrm>
            <a:off x="4705140" y="256894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Tên sản phẩm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705140" y="3036096"/>
            <a:ext cx="180329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Giá tiền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03094" y="3036096"/>
            <a:ext cx="1067766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Loại</a:t>
            </a: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7425696" y="3186423"/>
            <a:ext cx="144000" cy="10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ounded Rectangle 29"/>
          <p:cNvSpPr/>
          <p:nvPr/>
        </p:nvSpPr>
        <p:spPr>
          <a:xfrm>
            <a:off x="4705140" y="3548496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Mô tả chi tiết món ăn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705140" y="4045734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schemeClr val="bg1">
                    <a:lumMod val="75000"/>
                  </a:schemeClr>
                </a:solidFill>
              </a:rPr>
              <a:t>Địa chỉ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2964" y="4727668"/>
            <a:ext cx="2841618" cy="5155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Thêm </a:t>
            </a:r>
            <a:r>
              <a:rPr lang="en-US" dirty="0"/>
              <a:t>Tour</a:t>
            </a:r>
            <a:endParaRPr lang="vi-VN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331" y="1203828"/>
            <a:ext cx="901763" cy="90176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721623" y="2366493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4819499" y="2937629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19499" y="2488916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6675" y="3140293"/>
            <a:ext cx="12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vi-VN" dirty="0"/>
          </a:p>
        </p:txBody>
      </p:sp>
      <p:sp>
        <p:nvSpPr>
          <p:cNvPr id="38" name="TextBox 37"/>
          <p:cNvSpPr txBox="1"/>
          <p:nvPr/>
        </p:nvSpPr>
        <p:spPr>
          <a:xfrm>
            <a:off x="5317166" y="3630982"/>
            <a:ext cx="124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44" y="3638427"/>
            <a:ext cx="348586" cy="34858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95" y="3149177"/>
            <a:ext cx="360448" cy="36044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201680" y="571078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554DD4-7E0F-4F4D-A94B-E9EBC1347BF8}"/>
              </a:ext>
            </a:extLst>
          </p:cNvPr>
          <p:cNvSpPr/>
          <p:nvPr/>
        </p:nvSpPr>
        <p:spPr>
          <a:xfrm>
            <a:off x="8520208" y="48623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3C2C021-FD1F-4A0F-A9B9-06C00BE140C3}"/>
              </a:ext>
            </a:extLst>
          </p:cNvPr>
          <p:cNvSpPr/>
          <p:nvPr/>
        </p:nvSpPr>
        <p:spPr>
          <a:xfrm>
            <a:off x="8546544" y="48131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53F582-5796-4E64-8B90-3D0CBFA965D9}"/>
              </a:ext>
            </a:extLst>
          </p:cNvPr>
          <p:cNvCxnSpPr/>
          <p:nvPr/>
        </p:nvCxnSpPr>
        <p:spPr>
          <a:xfrm>
            <a:off x="8576194" y="231333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5C16740-882E-4B44-AACC-072E56CC04D7}"/>
              </a:ext>
            </a:extLst>
          </p:cNvPr>
          <p:cNvCxnSpPr/>
          <p:nvPr/>
        </p:nvCxnSpPr>
        <p:spPr>
          <a:xfrm>
            <a:off x="8612251" y="363922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5B7EC4D-AAC8-49C7-8A7D-40B176E24B77}"/>
              </a:ext>
            </a:extLst>
          </p:cNvPr>
          <p:cNvSpPr txBox="1"/>
          <p:nvPr/>
        </p:nvSpPr>
        <p:spPr>
          <a:xfrm>
            <a:off x="9719820" y="124326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ngyaf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C4F690-69B2-468F-AFFE-93B949D8D03D}"/>
              </a:ext>
            </a:extLst>
          </p:cNvPr>
          <p:cNvSpPr txBox="1"/>
          <p:nvPr/>
        </p:nvSpPr>
        <p:spPr>
          <a:xfrm>
            <a:off x="9719820" y="14793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E587DEB-95D8-47CC-81E1-53E03C05A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1883371"/>
            <a:ext cx="144000" cy="1440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2D71AF7-DF06-4E26-A468-6802DB651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1864686"/>
            <a:ext cx="180000" cy="18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8C98454-A0B4-4C76-817D-D45194BB3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1883574"/>
            <a:ext cx="180000" cy="1800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75B0CF7-1A26-48DE-88B6-EB77922FE03C}"/>
              </a:ext>
            </a:extLst>
          </p:cNvPr>
          <p:cNvSpPr txBox="1"/>
          <p:nvPr/>
        </p:nvSpPr>
        <p:spPr>
          <a:xfrm>
            <a:off x="9925713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288039-D29A-4C59-B245-ED1DAECA80B9}"/>
              </a:ext>
            </a:extLst>
          </p:cNvPr>
          <p:cNvSpPr txBox="1"/>
          <p:nvPr/>
        </p:nvSpPr>
        <p:spPr>
          <a:xfrm>
            <a:off x="10617233" y="182456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76FF3-AA2D-4C2A-84B4-58E19F032536}"/>
              </a:ext>
            </a:extLst>
          </p:cNvPr>
          <p:cNvSpPr txBox="1"/>
          <p:nvPr/>
        </p:nvSpPr>
        <p:spPr>
          <a:xfrm>
            <a:off x="11270130" y="182456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BAAB46-CDE9-44C4-ABE8-F6F1397C5FA8}"/>
              </a:ext>
            </a:extLst>
          </p:cNvPr>
          <p:cNvSpPr txBox="1"/>
          <p:nvPr/>
        </p:nvSpPr>
        <p:spPr>
          <a:xfrm>
            <a:off x="9710073" y="2341679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9F3C32-6E03-4F65-8ED9-1AE737272760}"/>
              </a:ext>
            </a:extLst>
          </p:cNvPr>
          <p:cNvSpPr txBox="1"/>
          <p:nvPr/>
        </p:nvSpPr>
        <p:spPr>
          <a:xfrm>
            <a:off x="9719820" y="263156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D949524-B480-4F73-BC3A-53C1B3BEF7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3271667"/>
            <a:ext cx="144000" cy="1440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AF8EA63-D0F1-4F34-8BAF-8AC0A80FE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3252982"/>
            <a:ext cx="180000" cy="18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207AA29-56E1-4821-87AD-F014277CD6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3271870"/>
            <a:ext cx="180000" cy="1800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6F5D168B-2B4F-46E9-8614-C5C4464389A6}"/>
              </a:ext>
            </a:extLst>
          </p:cNvPr>
          <p:cNvSpPr txBox="1"/>
          <p:nvPr/>
        </p:nvSpPr>
        <p:spPr>
          <a:xfrm>
            <a:off x="9925713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7A14109-094D-4125-8B8E-249D9C90682B}"/>
              </a:ext>
            </a:extLst>
          </p:cNvPr>
          <p:cNvSpPr txBox="1"/>
          <p:nvPr/>
        </p:nvSpPr>
        <p:spPr>
          <a:xfrm>
            <a:off x="10617233" y="3212862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1C019-7381-40C0-BC6F-4FD6DB4C34D2}"/>
              </a:ext>
            </a:extLst>
          </p:cNvPr>
          <p:cNvSpPr txBox="1"/>
          <p:nvPr/>
        </p:nvSpPr>
        <p:spPr>
          <a:xfrm>
            <a:off x="11270130" y="3212862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626620-CCF6-4CE9-89D0-AB2068550E44}"/>
              </a:ext>
            </a:extLst>
          </p:cNvPr>
          <p:cNvSpPr txBox="1"/>
          <p:nvPr/>
        </p:nvSpPr>
        <p:spPr>
          <a:xfrm>
            <a:off x="9710073" y="371670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9FCF20-D801-4930-8820-1E1525E2DADE}"/>
              </a:ext>
            </a:extLst>
          </p:cNvPr>
          <p:cNvSpPr txBox="1"/>
          <p:nvPr/>
        </p:nvSpPr>
        <p:spPr>
          <a:xfrm>
            <a:off x="9719820" y="400659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87EC99-4697-4E31-922B-419BA7FEF57E}"/>
              </a:ext>
            </a:extLst>
          </p:cNvPr>
          <p:cNvSpPr txBox="1"/>
          <p:nvPr/>
        </p:nvSpPr>
        <p:spPr>
          <a:xfrm>
            <a:off x="9719820" y="424271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0CFC61C-CAD0-400A-8FBE-3C33AD2AC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74" y="4646694"/>
            <a:ext cx="144000" cy="1440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564646E-53AA-4DDE-A5C9-22CA23D0D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32" y="4628009"/>
            <a:ext cx="180000" cy="1800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C84E2B3-DA61-4101-BEEF-E7A600B4F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4646897"/>
            <a:ext cx="180000" cy="1800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51BE9070-A4EF-4BA3-AF03-2D5EAE9BFE1B}"/>
              </a:ext>
            </a:extLst>
          </p:cNvPr>
          <p:cNvSpPr txBox="1"/>
          <p:nvPr/>
        </p:nvSpPr>
        <p:spPr>
          <a:xfrm>
            <a:off x="9925713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63C4E3-45F4-45DD-B9B4-57CDC90EA42B}"/>
              </a:ext>
            </a:extLst>
          </p:cNvPr>
          <p:cNvSpPr txBox="1"/>
          <p:nvPr/>
        </p:nvSpPr>
        <p:spPr>
          <a:xfrm>
            <a:off x="10617233" y="458788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4E3861-C7D7-45B5-B69C-9BB4F47ADCE4}"/>
              </a:ext>
            </a:extLst>
          </p:cNvPr>
          <p:cNvSpPr txBox="1"/>
          <p:nvPr/>
        </p:nvSpPr>
        <p:spPr>
          <a:xfrm>
            <a:off x="11270130" y="458788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2590029-358D-49FC-854D-A6232BA7E140}"/>
              </a:ext>
            </a:extLst>
          </p:cNvPr>
          <p:cNvSpPr txBox="1"/>
          <p:nvPr/>
        </p:nvSpPr>
        <p:spPr>
          <a:xfrm>
            <a:off x="9714853" y="966508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</a:t>
            </a:r>
            <a:endParaRPr lang="vi-VN" sz="16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221C19-2900-42D2-97D0-9F7DB89E91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612" y="1045451"/>
            <a:ext cx="1069745" cy="1072947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6E09F0C-CC7F-4CA4-85A3-036F6DDE6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38" y="2417539"/>
            <a:ext cx="1096853" cy="113749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E678F78-5DA8-4731-B1BB-9F3768D3A7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39" y="3776366"/>
            <a:ext cx="1108098" cy="1091297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3EF6C0C-804E-4550-8054-DA1D1A70EC70}"/>
              </a:ext>
            </a:extLst>
          </p:cNvPr>
          <p:cNvSpPr txBox="1"/>
          <p:nvPr/>
        </p:nvSpPr>
        <p:spPr>
          <a:xfrm>
            <a:off x="9752610" y="4962684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C02AE70-27F8-4AAF-BA7C-0DC52D8E1239}"/>
              </a:ext>
            </a:extLst>
          </p:cNvPr>
          <p:cNvSpPr txBox="1"/>
          <p:nvPr/>
        </p:nvSpPr>
        <p:spPr>
          <a:xfrm>
            <a:off x="9759967" y="528138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E2850D-9B61-406C-8EBE-9880AC97B9F4}"/>
              </a:ext>
            </a:extLst>
          </p:cNvPr>
          <p:cNvSpPr txBox="1"/>
          <p:nvPr/>
        </p:nvSpPr>
        <p:spPr>
          <a:xfrm>
            <a:off x="9759967" y="551749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B07E1-C09D-48E4-B4EC-3FD268090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21" y="5921483"/>
            <a:ext cx="144000" cy="144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FDA1146-C77F-4119-8774-6CCFBC640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279" y="5902798"/>
            <a:ext cx="180000" cy="18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3093A1F-619E-473F-97F6-0792B9C0BD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35" y="5921686"/>
            <a:ext cx="180000" cy="1800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C4BC492-7CBD-4928-8F6A-143C1897B7EE}"/>
              </a:ext>
            </a:extLst>
          </p:cNvPr>
          <p:cNvSpPr txBox="1"/>
          <p:nvPr/>
        </p:nvSpPr>
        <p:spPr>
          <a:xfrm>
            <a:off x="9965860" y="586267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E6794D-E109-4228-AA87-788C409D03CF}"/>
              </a:ext>
            </a:extLst>
          </p:cNvPr>
          <p:cNvSpPr txBox="1"/>
          <p:nvPr/>
        </p:nvSpPr>
        <p:spPr>
          <a:xfrm>
            <a:off x="10657380" y="586267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104E0212-4538-4DE7-8F23-156A5F505A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886" y="5051155"/>
            <a:ext cx="1108098" cy="109129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EBC1CD5-78A1-4E00-AEDB-3F3E945C04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694" y="5316799"/>
            <a:ext cx="325148" cy="325148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6521" y="542172"/>
            <a:ext cx="445047" cy="402371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C3F20207-6CDE-4B98-B2B7-414214623D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5" y="634892"/>
            <a:ext cx="243861" cy="243861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46334E5-39D0-49A4-8B5C-91A8AB9F92A2}"/>
              </a:ext>
            </a:extLst>
          </p:cNvPr>
          <p:cNvSpPr/>
          <p:nvPr/>
        </p:nvSpPr>
        <p:spPr>
          <a:xfrm>
            <a:off x="9259003" y="4978184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Thêm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thành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white"/>
                </a:solidFill>
              </a:rPr>
              <a:t>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9C97E499-A6DC-4B38-BB59-5558D908A9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06" y="3258333"/>
            <a:ext cx="568749" cy="55195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2739" y="580683"/>
            <a:ext cx="445047" cy="40237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EB86033-47AE-4EC9-90AD-70A0E9EC9B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830" y="593923"/>
            <a:ext cx="445047" cy="40237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981568" y="568829"/>
            <a:ext cx="222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2395620" y="1573852"/>
            <a:ext cx="2309520" cy="848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397508" y="3349954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9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sửa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bài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đăng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669241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17196" y="41899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4617774" y="414078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346487" y="482552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4673182" y="224609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4695247" y="223659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802816" y="122894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802816" y="146506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1869043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1850358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1869246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6008710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700229" y="181023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353127" y="181023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5802816" y="2603968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đem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802816" y="284008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70" y="3244070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8" y="3225385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384" y="3244273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6008710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6700229" y="3185265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7353127" y="3185265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5160944" y="4575030"/>
            <a:ext cx="2224872" cy="5839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err="1">
                <a:solidFill>
                  <a:prstClr val="white"/>
                </a:solidFill>
              </a:rPr>
              <a:t>Xóa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649428" y="92158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79699" y="96999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79699" y="2345017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6" y="999889"/>
            <a:ext cx="1069745" cy="107294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54" y="976425"/>
            <a:ext cx="1069745" cy="107294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05" y="2294889"/>
            <a:ext cx="1096853" cy="1137498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5" y="2364585"/>
            <a:ext cx="1096853" cy="113749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3775713"/>
            <a:ext cx="1108098" cy="1091297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17284" y="2229309"/>
            <a:ext cx="2933770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15160" y="2800444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15160" y="2351731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Tour du </a:t>
            </a:r>
            <a:r>
              <a:rPr lang="en-US" dirty="0" err="1">
                <a:solidFill>
                  <a:srgbClr val="FF0000"/>
                </a:solidFill>
              </a:rPr>
              <a:t>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09730" y="3056388"/>
            <a:ext cx="10396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Xóa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4463" y="3547077"/>
            <a:ext cx="10490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987" y="2815344"/>
            <a:ext cx="568749" cy="551956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6547" y="514854"/>
            <a:ext cx="445178" cy="399136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31" y="557089"/>
            <a:ext cx="243861" cy="243861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>
            <a:off x="3428341" y="2860785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51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479376" y="43465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79954" y="42973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208667" y="498207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07" name="Straight Connector 206"/>
          <p:cNvCxnSpPr/>
          <p:nvPr/>
        </p:nvCxnSpPr>
        <p:spPr>
          <a:xfrm>
            <a:off x="535362" y="226174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71419" y="358763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678988" y="11916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74/2/6 , KP6 , P.Linh Đông …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678988" y="14278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13" name="Picture 2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1831785"/>
            <a:ext cx="144000" cy="144000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1813100"/>
            <a:ext cx="180000" cy="180000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1831988"/>
            <a:ext cx="180000" cy="180000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1884882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76401" y="17729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3229299" y="17729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721214" y="229009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678988" y="257997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678988" y="281609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22" name="Picture 2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3220081"/>
            <a:ext cx="144000" cy="14400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3201396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3220284"/>
            <a:ext cx="180000" cy="180000"/>
          </a:xfrm>
          <a:prstGeom prst="rect">
            <a:avLst/>
          </a:prstGeom>
        </p:spPr>
      </p:pic>
      <p:sp>
        <p:nvSpPr>
          <p:cNvPr id="225" name="TextBox 224"/>
          <p:cNvSpPr txBox="1"/>
          <p:nvPr/>
        </p:nvSpPr>
        <p:spPr>
          <a:xfrm>
            <a:off x="1884882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576401" y="316127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229299" y="316127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1669241" y="3665120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Đóc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678988" y="395500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678988" y="419112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31" name="Picture 2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2" y="4595108"/>
            <a:ext cx="144000" cy="144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0" y="4576423"/>
            <a:ext cx="180000" cy="180000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56" y="4595311"/>
            <a:ext cx="180000" cy="180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1884882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576401" y="453630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229299" y="453630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367808" y="423550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67808" y="42355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015880" y="47975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373984" y="927608"/>
            <a:ext cx="3312368" cy="532859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black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532495" y="1993100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Tên sản phẩm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4549940" y="2938511"/>
            <a:ext cx="2914213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Giá tiền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4549940" y="3450911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Mô tả chi ti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</a:rPr>
              <a:t>ết</a:t>
            </a:r>
            <a:endParaRPr lang="vi-VN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4549940" y="3948149"/>
            <a:ext cx="2955418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1600" dirty="0">
                <a:solidFill>
                  <a:prstClr val="white">
                    <a:lumMod val="75000"/>
                  </a:prstClr>
                </a:solidFill>
              </a:rPr>
              <a:t>Địa chỉ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4622534" y="4669902"/>
            <a:ext cx="2841618" cy="51556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prstClr val="black"/>
                </a:solidFill>
              </a:rPr>
              <a:t>Chỉnh sửa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8247029" y="44546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247607" y="44055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976320" y="50902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Chỉnh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sửa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bài</a:t>
            </a:r>
            <a:r>
              <a:rPr lang="en-US" dirty="0">
                <a:solidFill>
                  <a:srgbClr val="F79646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F79646">
                    <a:lumMod val="50000"/>
                  </a:srgbClr>
                </a:solidFill>
              </a:rPr>
              <a:t>đăng</a:t>
            </a:r>
            <a:endParaRPr lang="vi-VN" dirty="0">
              <a:solidFill>
                <a:srgbClr val="F79646">
                  <a:lumMod val="50000"/>
                </a:srgbClr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8303015" y="227256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339072" y="359845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9446641" y="120250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5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446641" y="143861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rgbClr val="FF0000"/>
                </a:solidFill>
              </a:rPr>
              <a:t>4.990</a:t>
            </a:r>
            <a:r>
              <a:rPr lang="en-US" sz="1400" dirty="0">
                <a:solidFill>
                  <a:srgbClr val="FF0000"/>
                </a:solidFill>
              </a:rPr>
              <a:t>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49" name="Picture 2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1842602"/>
            <a:ext cx="144000" cy="14400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1823917"/>
            <a:ext cx="180000" cy="180000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1842805"/>
            <a:ext cx="180000" cy="180000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9652535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0344054" y="178379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0996952" y="178379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446641" y="259079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ngyaf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9446641" y="282691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8" name="Picture 2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3230898"/>
            <a:ext cx="144000" cy="144000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3212213"/>
            <a:ext cx="180000" cy="180000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3231101"/>
            <a:ext cx="180000" cy="180000"/>
          </a:xfrm>
          <a:prstGeom prst="rect">
            <a:avLst/>
          </a:prstGeom>
        </p:spPr>
      </p:pic>
      <p:sp>
        <p:nvSpPr>
          <p:cNvPr id="261" name="TextBox 260"/>
          <p:cNvSpPr txBox="1"/>
          <p:nvPr/>
        </p:nvSpPr>
        <p:spPr>
          <a:xfrm>
            <a:off x="9652535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0344054" y="317209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0996952" y="317209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446641" y="396582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446641" y="420194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95" y="4605925"/>
            <a:ext cx="144000" cy="144000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953" y="4587240"/>
            <a:ext cx="180000" cy="180000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209" y="4606128"/>
            <a:ext cx="180000" cy="180000"/>
          </a:xfrm>
          <a:prstGeom prst="rect">
            <a:avLst/>
          </a:prstGeom>
        </p:spPr>
      </p:pic>
      <p:sp>
        <p:nvSpPr>
          <p:cNvPr id="270" name="TextBox 269"/>
          <p:cNvSpPr txBox="1"/>
          <p:nvPr/>
        </p:nvSpPr>
        <p:spPr>
          <a:xfrm>
            <a:off x="9652535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0344054" y="454712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996952" y="454712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8905795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Chỉnh sửa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62" y="1025615"/>
            <a:ext cx="901763" cy="901763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9414175" y="933696"/>
            <a:ext cx="2230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prstClr val="black"/>
                </a:solidFill>
              </a:rPr>
              <a:t>TPHCM – Phú Quốc 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414176" y="2321992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414176" y="3697019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664408" y="977791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4994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630590" y="2532595"/>
            <a:ext cx="215507" cy="20205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765446" y="2478335"/>
            <a:ext cx="1060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Nam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871354" y="2480194"/>
            <a:ext cx="1304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Miền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Bắc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9" y="3834018"/>
            <a:ext cx="1108098" cy="109129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915" y="1016397"/>
            <a:ext cx="1108098" cy="1091297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11" y="2371855"/>
            <a:ext cx="1096853" cy="1137498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542" y="3736224"/>
            <a:ext cx="1108098" cy="1091297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1" y="2307844"/>
            <a:ext cx="1096853" cy="1137498"/>
          </a:xfrm>
          <a:prstGeom prst="rect">
            <a:avLst/>
          </a:prstGeom>
        </p:spPr>
      </p:pic>
      <p:sp>
        <p:nvSpPr>
          <p:cNvPr id="165" name="Rectangle 164"/>
          <p:cNvSpPr/>
          <p:nvPr/>
        </p:nvSpPr>
        <p:spPr>
          <a:xfrm>
            <a:off x="559151" y="2206519"/>
            <a:ext cx="3077563" cy="18563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559868" y="2778306"/>
            <a:ext cx="270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59868" y="2329593"/>
            <a:ext cx="236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Tour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FA3732"/>
                </a:solidFill>
              </a:rPr>
              <a:t>du lịch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05140" y="3034250"/>
            <a:ext cx="10220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Sửa</a:t>
            </a:r>
            <a:endParaRPr lang="vi-VN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5140" y="3524939"/>
            <a:ext cx="102207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</a:rPr>
              <a:t>Hủy</a:t>
            </a:r>
            <a:endParaRPr lang="vi-VN" dirty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8" y="987039"/>
            <a:ext cx="1079453" cy="109877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25" y="3152296"/>
            <a:ext cx="568749" cy="568749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8965" y="520055"/>
            <a:ext cx="445178" cy="3991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80" y="553649"/>
            <a:ext cx="243861" cy="24386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102" y="552055"/>
            <a:ext cx="243861" cy="243861"/>
          </a:xfrm>
          <a:prstGeom prst="rect">
            <a:avLst/>
          </a:prstGeom>
        </p:spPr>
      </p:pic>
      <p:cxnSp>
        <p:nvCxnSpPr>
          <p:cNvPr id="164" name="Straight Arrow Connector 163"/>
          <p:cNvCxnSpPr/>
          <p:nvPr/>
        </p:nvCxnSpPr>
        <p:spPr>
          <a:xfrm>
            <a:off x="7397508" y="3349954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3443716" y="288745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22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71500" y="410193"/>
            <a:ext cx="3312368" cy="5711466"/>
            <a:chOff x="8385018" y="660916"/>
            <a:chExt cx="3312368" cy="5711466"/>
          </a:xfrm>
        </p:grpSpPr>
        <p:sp>
          <p:nvSpPr>
            <p:cNvPr id="22" name="Rectangle 21"/>
            <p:cNvSpPr/>
            <p:nvPr/>
          </p:nvSpPr>
          <p:spPr>
            <a:xfrm>
              <a:off x="8385018" y="660916"/>
              <a:ext cx="3312368" cy="5711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8385018" y="634608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469860" y="634608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8385018" y="681758"/>
              <a:ext cx="3312368" cy="5690624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04083" y="1968073"/>
              <a:ext cx="2754611" cy="417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04083" y="2487882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1612" y="2050467"/>
              <a:ext cx="252000" cy="27987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447" y="2549653"/>
              <a:ext cx="252000" cy="27987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9253447" y="1985311"/>
              <a:ext cx="1740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Tên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đăng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14467" y="2508126"/>
              <a:ext cx="1256678" cy="410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Mật 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721760" y="4237450"/>
              <a:ext cx="2754611" cy="43563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Đăng Kí</a:t>
              </a:r>
              <a:endParaRPr lang="vi-VN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38554" y="838170"/>
              <a:ext cx="859513" cy="855861"/>
            </a:xfrm>
            <a:prstGeom prst="rect">
              <a:avLst/>
            </a:prstGeom>
          </p:spPr>
        </p:pic>
        <p:sp>
          <p:nvSpPr>
            <p:cNvPr id="107" name="Rectangle 106"/>
            <p:cNvSpPr/>
            <p:nvPr/>
          </p:nvSpPr>
          <p:spPr>
            <a:xfrm>
              <a:off x="9476217" y="4927739"/>
              <a:ext cx="11299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Bỏ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đăng</a:t>
              </a:r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tx2">
                      <a:lumMod val="50000"/>
                    </a:schemeClr>
                  </a:solidFill>
                </a:rPr>
                <a:t>ký</a:t>
              </a:r>
              <a:endParaRPr lang="vi-VN" sz="14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8699374" y="3027111"/>
              <a:ext cx="2754611" cy="43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5738" y="3126594"/>
              <a:ext cx="252000" cy="279875"/>
            </a:xfrm>
            <a:prstGeom prst="rect">
              <a:avLst/>
            </a:prstGeom>
          </p:spPr>
        </p:pic>
        <p:sp>
          <p:nvSpPr>
            <p:cNvPr id="95" name="TextBox 94"/>
            <p:cNvSpPr txBox="1"/>
            <p:nvPr/>
          </p:nvSpPr>
          <p:spPr>
            <a:xfrm>
              <a:off x="9196638" y="3034376"/>
              <a:ext cx="199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Nhập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lại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mật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khẩu</a:t>
              </a:r>
              <a:endParaRPr lang="vi-VN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82285" y="410193"/>
            <a:ext cx="3345724" cy="5752747"/>
            <a:chOff x="4418863" y="743364"/>
            <a:chExt cx="3345724" cy="5752747"/>
          </a:xfrm>
        </p:grpSpPr>
        <p:grpSp>
          <p:nvGrpSpPr>
            <p:cNvPr id="3" name="Group 2"/>
            <p:cNvGrpSpPr/>
            <p:nvPr/>
          </p:nvGrpSpPr>
          <p:grpSpPr>
            <a:xfrm>
              <a:off x="4418863" y="743364"/>
              <a:ext cx="3345724" cy="5752747"/>
              <a:chOff x="4512257" y="660946"/>
              <a:chExt cx="3316445" cy="575274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2257" y="660946"/>
                <a:ext cx="3312368" cy="5752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512257" y="6376115"/>
                <a:ext cx="3312368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4597099" y="6376115"/>
                <a:ext cx="3096344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4516334" y="672873"/>
                <a:ext cx="3312368" cy="572065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886086" y="2992705"/>
                <a:ext cx="2742558" cy="4200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86085" y="3577070"/>
                <a:ext cx="2723310" cy="4379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4870283" y="4578768"/>
                <a:ext cx="2739113" cy="43793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Đăng</a:t>
                </a:r>
                <a:r>
                  <a:rPr lang="en-US" dirty="0"/>
                  <a:t> </a:t>
                </a:r>
                <a:r>
                  <a:rPr lang="en-US" dirty="0" err="1"/>
                  <a:t>nhập</a:t>
                </a:r>
                <a:endParaRPr lang="vi-VN" dirty="0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072899"/>
                <a:ext cx="252000" cy="28135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1628" y="3631691"/>
                <a:ext cx="252000" cy="281352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5447851" y="3032816"/>
                <a:ext cx="1707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Tên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đăng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nhập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86279" y="3597344"/>
                <a:ext cx="1256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Mật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khẩu</a:t>
                </a:r>
                <a:endParaRPr lang="vi-VN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5550259" y="1199905"/>
                <a:ext cx="1394960" cy="1312016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4808152" y="5539733"/>
              <a:ext cx="2754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Không</a:t>
              </a:r>
              <a:r>
                <a:rPr lang="en-US" sz="1400" dirty="0"/>
                <a:t> </a:t>
              </a:r>
              <a:r>
                <a:rPr lang="en-US" sz="1400" dirty="0" err="1"/>
                <a:t>có</a:t>
              </a:r>
              <a:r>
                <a:rPr lang="en-US" sz="1400" dirty="0"/>
                <a:t>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r>
                <a:rPr lang="en-US" sz="1400" dirty="0"/>
                <a:t>?  </a:t>
              </a:r>
              <a:r>
                <a:rPr lang="en-US" sz="1400" dirty="0" err="1"/>
                <a:t>Đăng</a:t>
              </a:r>
              <a:r>
                <a:rPr lang="en-US" sz="1400" dirty="0"/>
                <a:t> </a:t>
              </a:r>
              <a:r>
                <a:rPr lang="en-US" sz="1400" dirty="0" err="1"/>
                <a:t>ký</a:t>
              </a:r>
              <a:r>
                <a:rPr lang="en-US" sz="1400" dirty="0"/>
                <a:t> </a:t>
              </a:r>
              <a:r>
                <a:rPr lang="en-US" sz="1400" dirty="0" err="1"/>
                <a:t>ngay</a:t>
              </a:r>
              <a:endParaRPr lang="en-US" sz="1400" dirty="0"/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4680140" y="3385424"/>
            <a:ext cx="2782713" cy="4430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Khách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hàng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06" y="3521614"/>
            <a:ext cx="243861" cy="24386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71" y="5038839"/>
            <a:ext cx="2224872" cy="6485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kí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349309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624" y="5759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22202" y="571014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0915" y="639488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Danh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sách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tour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7610" y="240302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13667" y="3728915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1236" y="133296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1236" y="156908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1973066"/>
            <a:ext cx="144000" cy="14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1954381"/>
            <a:ext cx="180000" cy="18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1973269"/>
            <a:ext cx="180000" cy="18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27129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8649" y="191426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1546" y="191426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1236" y="272126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3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1236" y="295737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3361362"/>
            <a:ext cx="144000" cy="144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3342677"/>
            <a:ext cx="180000" cy="180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3361565"/>
            <a:ext cx="180000" cy="18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27129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18649" y="330255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71546" y="330255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21236" y="409628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ngay 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21236" y="433240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290" y="4736389"/>
            <a:ext cx="144000" cy="144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548" y="4717704"/>
            <a:ext cx="180000" cy="180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04" y="4736592"/>
            <a:ext cx="180000" cy="180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927129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18649" y="467758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71546" y="467758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1566" y="109674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  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61567" y="2485041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Đà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Lạt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61566" y="3860068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47" y="1176739"/>
            <a:ext cx="1069745" cy="107294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09" y="2538644"/>
            <a:ext cx="1096853" cy="113749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73" y="3853568"/>
            <a:ext cx="1108098" cy="109129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704314" y="5098116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Châu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Đốc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4061" y="538800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2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1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4061" y="56241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115" y="6028104"/>
            <a:ext cx="144000" cy="144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73" y="6009419"/>
            <a:ext cx="180000" cy="1800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29" y="6028307"/>
            <a:ext cx="180000" cy="180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919954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80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11474" y="596929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4371" y="596929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96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80" y="5157776"/>
            <a:ext cx="1108098" cy="1091297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E0123B31-EBDD-4D4B-BEA9-1D841F0295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924" y="707438"/>
            <a:ext cx="243861" cy="24386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697" y="681786"/>
            <a:ext cx="243861" cy="243861"/>
          </a:xfrm>
          <a:prstGeom prst="rect">
            <a:avLst/>
          </a:prstGeom>
        </p:spPr>
      </p:pic>
      <p:sp>
        <p:nvSpPr>
          <p:cNvPr id="139" name="Rectangle 138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144" name="Straight Connector 143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Trang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chủ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Bảng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tin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Tour DL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Hãng</a:t>
            </a:r>
            <a:r>
              <a:rPr lang="en-US" dirty="0">
                <a:solidFill>
                  <a:srgbClr val="70AD47">
                    <a:lumMod val="50000"/>
                  </a:srgbClr>
                </a:solidFill>
              </a:rPr>
              <a:t> Du </a:t>
            </a:r>
            <a:r>
              <a:rPr lang="en-US" dirty="0" err="1">
                <a:solidFill>
                  <a:srgbClr val="70AD47">
                    <a:lumMod val="50000"/>
                  </a:srgbClr>
                </a:solidFill>
              </a:rPr>
              <a:t>Lịch</a:t>
            </a:r>
            <a:endParaRPr lang="vi-VN" dirty="0">
              <a:solidFill>
                <a:srgbClr val="70AD47">
                  <a:lumMod val="50000"/>
                </a:srgbClr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Trang cá nhân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165" name="TextBox 164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Chỉnh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sửa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bài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đăng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Tour </a:t>
            </a:r>
            <a:r>
              <a:rPr lang="en-US" sz="1400" dirty="0" err="1">
                <a:solidFill>
                  <a:prstClr val="black"/>
                </a:solidFill>
              </a:rPr>
              <a:t>khách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đặt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68" name="Picture 16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169" name="TextBox 168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Đăng Xuất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</a:rPr>
              <a:t>Danh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sách</a:t>
            </a:r>
            <a:r>
              <a:rPr lang="en-US" sz="1400" dirty="0">
                <a:solidFill>
                  <a:prstClr val="black"/>
                </a:solidFill>
              </a:rPr>
              <a:t> tour</a:t>
            </a:r>
            <a:endParaRPr lang="vi-VN" sz="1400" dirty="0">
              <a:solidFill>
                <a:prstClr val="black"/>
              </a:solidFill>
            </a:endParaRP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130" name="Straight Arrow Connector 129"/>
          <p:cNvCxnSpPr/>
          <p:nvPr/>
        </p:nvCxnSpPr>
        <p:spPr>
          <a:xfrm>
            <a:off x="3251578" y="2322143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54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57754" y="571014"/>
            <a:ext cx="3388186" cy="5833759"/>
            <a:chOff x="4457754" y="571014"/>
            <a:chExt cx="3388186" cy="5833759"/>
          </a:xfrm>
        </p:grpSpPr>
        <p:sp>
          <p:nvSpPr>
            <p:cNvPr id="5" name="Rectangle 4"/>
            <p:cNvSpPr/>
            <p:nvPr/>
          </p:nvSpPr>
          <p:spPr>
            <a:xfrm>
              <a:off x="4521624" y="575930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9132" y="5803469"/>
              <a:ext cx="325148" cy="32514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552" y="5782793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64" y="580346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484" y="5782793"/>
              <a:ext cx="325148" cy="32514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521624" y="569486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57754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40408" y="610357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8386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08540" y="610357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22202" y="571014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606466" y="569486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24280" y="639488"/>
              <a:ext cx="2678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Danh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sách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tout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khách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đặt</a:t>
              </a:r>
              <a:endParaRPr lang="vi-VN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06440" y="1715121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31793" y="1956114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97351" y="1507371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en-US" sz="1600" dirty="0" err="1"/>
                <a:t>Nha</a:t>
              </a:r>
              <a:r>
                <a:rPr lang="en-US" sz="1600" dirty="0"/>
                <a:t> Trang  </a:t>
              </a:r>
              <a:endParaRPr lang="vi-VN" sz="16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657" y="1568600"/>
              <a:ext cx="829896" cy="695291"/>
            </a:xfrm>
            <a:prstGeom prst="rect">
              <a:avLst/>
            </a:prstGeom>
          </p:spPr>
        </p:pic>
      </p:grpSp>
      <p:sp>
        <p:nvSpPr>
          <p:cNvPr id="61" name="Rectangle 60"/>
          <p:cNvSpPr/>
          <p:nvPr/>
        </p:nvSpPr>
        <p:spPr>
          <a:xfrm>
            <a:off x="489176" y="563436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5790975"/>
            <a:ext cx="325148" cy="32514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04" y="5770299"/>
            <a:ext cx="325148" cy="32514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16" y="5790975"/>
            <a:ext cx="325148" cy="32514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36" y="5770299"/>
            <a:ext cx="325148" cy="325148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489176" y="5682373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5306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07960" y="609108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45938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76092" y="609108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Tài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Khoản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89754" y="558520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574018" y="5682373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7938" y="1099645"/>
            <a:ext cx="3276000" cy="4428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TextBox 73"/>
          <p:cNvSpPr txBox="1"/>
          <p:nvPr/>
        </p:nvSpPr>
        <p:spPr>
          <a:xfrm>
            <a:off x="1218467" y="626994"/>
            <a:ext cx="230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Hãng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Du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Lịch</a:t>
            </a:r>
            <a:endParaRPr lang="vi-V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8304" y="115581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6" name="Rectangle 75"/>
          <p:cNvSpPr/>
          <p:nvPr/>
        </p:nvSpPr>
        <p:spPr>
          <a:xfrm>
            <a:off x="558304" y="161593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Rectangle 76"/>
          <p:cNvSpPr/>
          <p:nvPr/>
        </p:nvSpPr>
        <p:spPr>
          <a:xfrm>
            <a:off x="558304" y="2086001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Rectangle 77"/>
          <p:cNvSpPr/>
          <p:nvPr/>
        </p:nvSpPr>
        <p:spPr>
          <a:xfrm>
            <a:off x="558304" y="2586294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9" name="Rectangle 78"/>
          <p:cNvSpPr/>
          <p:nvPr/>
        </p:nvSpPr>
        <p:spPr>
          <a:xfrm>
            <a:off x="558304" y="302065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0" name="Rectangle 79"/>
          <p:cNvSpPr/>
          <p:nvPr/>
        </p:nvSpPr>
        <p:spPr>
          <a:xfrm>
            <a:off x="558304" y="3490726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1" name="Rectangle 80"/>
          <p:cNvSpPr/>
          <p:nvPr/>
        </p:nvSpPr>
        <p:spPr>
          <a:xfrm>
            <a:off x="558304" y="396231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Rectangle 81"/>
          <p:cNvSpPr/>
          <p:nvPr/>
        </p:nvSpPr>
        <p:spPr>
          <a:xfrm>
            <a:off x="558304" y="442243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3" name="Rectangle 82"/>
          <p:cNvSpPr/>
          <p:nvPr/>
        </p:nvSpPr>
        <p:spPr>
          <a:xfrm>
            <a:off x="558304" y="4892508"/>
            <a:ext cx="3168000" cy="4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206917"/>
            <a:ext cx="325148" cy="32514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1072738" y="1206917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Trang cá nhân</a:t>
            </a:r>
            <a:endParaRPr lang="vi-VN" sz="14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4" y="1667037"/>
            <a:ext cx="325148" cy="325148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106910" y="1684532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Chỉnh</a:t>
            </a:r>
            <a:r>
              <a:rPr lang="en-US" sz="1400" dirty="0"/>
              <a:t> </a:t>
            </a:r>
            <a:r>
              <a:rPr lang="en-US" sz="1400" dirty="0" err="1"/>
              <a:t>sửa</a:t>
            </a:r>
            <a:r>
              <a:rPr lang="en-US" sz="1400" dirty="0"/>
              <a:t> </a:t>
            </a:r>
            <a:r>
              <a:rPr lang="en-US" sz="1400" dirty="0" err="1"/>
              <a:t>bài</a:t>
            </a:r>
            <a:r>
              <a:rPr lang="en-US" sz="1400" dirty="0"/>
              <a:t>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endParaRPr lang="vi-VN" sz="14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2639387"/>
            <a:ext cx="325148" cy="325148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106910" y="2645397"/>
            <a:ext cx="218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Tour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 </a:t>
            </a:r>
            <a:endParaRPr lang="vi-VN" sz="14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2" y="3075280"/>
            <a:ext cx="325148" cy="325148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1106910" y="3075280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Đăng Xuất</a:t>
            </a:r>
            <a:endParaRPr lang="vi-VN" sz="1400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1959" y="652594"/>
            <a:ext cx="445178" cy="399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4092" y="1155811"/>
            <a:ext cx="287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(</a:t>
            </a:r>
            <a:r>
              <a:rPr lang="en-US" dirty="0" err="1"/>
              <a:t>Anh</a:t>
            </a:r>
            <a:r>
              <a:rPr lang="en-US" dirty="0"/>
              <a:t>) Nguyen Van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9132" y="2462255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B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515529" y="3107055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540882" y="334804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506440" y="2899305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2960534"/>
            <a:ext cx="829896" cy="695291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4699132" y="3829527"/>
            <a:ext cx="24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3.(</a:t>
            </a:r>
            <a:r>
              <a:rPr lang="en-US" dirty="0" err="1"/>
              <a:t>Chị</a:t>
            </a:r>
            <a:r>
              <a:rPr lang="en-US" dirty="0"/>
              <a:t>)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Cờ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515529" y="447432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540882" y="471532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06440" y="426657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Trang  </a:t>
            </a:r>
            <a:endParaRPr lang="vi-VN" sz="1600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746" y="4327806"/>
            <a:ext cx="829896" cy="695291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45" y="719663"/>
            <a:ext cx="243861" cy="243861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099664" y="2147565"/>
            <a:ext cx="1876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Danh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 tour</a:t>
            </a:r>
            <a:endParaRPr lang="vi-VN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1" y="2162274"/>
            <a:ext cx="296954" cy="296954"/>
          </a:xfrm>
          <a:prstGeom prst="rect">
            <a:avLst/>
          </a:prstGeom>
        </p:spPr>
      </p:pic>
      <p:cxnSp>
        <p:nvCxnSpPr>
          <p:cNvPr id="96" name="Straight Arrow Connector 95"/>
          <p:cNvCxnSpPr/>
          <p:nvPr/>
        </p:nvCxnSpPr>
        <p:spPr>
          <a:xfrm>
            <a:off x="3294859" y="2799285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3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1086" y="44783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64" y="5600202"/>
            <a:ext cx="325148" cy="32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84" y="557952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696" y="5600202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16" y="5579526"/>
            <a:ext cx="325148" cy="32514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744256" y="5491600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80386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3040" y="590030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1018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31172" y="5900308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1086" y="45151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829098" y="549160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981428" y="1192585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29098" y="1044998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319" y="1096498"/>
            <a:ext cx="243861" cy="2438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35" y="1724042"/>
            <a:ext cx="3282819" cy="360352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592713" y="45642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21" y="5683966"/>
            <a:ext cx="325148" cy="3251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41" y="5663290"/>
            <a:ext cx="325148" cy="32514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153" y="5683966"/>
            <a:ext cx="325148" cy="3251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73" y="5663290"/>
            <a:ext cx="325148" cy="325148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8592713" y="561346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28843" y="598407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chủ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11497" y="598407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49475" y="598407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79629" y="598407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593291" y="45151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8677555" y="561346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437" y="1463491"/>
            <a:ext cx="3277644" cy="1457330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8871970" y="1191079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8719640" y="1043492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    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Vũng</a:t>
            </a:r>
            <a:r>
              <a:rPr lang="en-US" sz="160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Tàu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658" y="1076606"/>
            <a:ext cx="325148" cy="325148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62" y="1085870"/>
            <a:ext cx="243861" cy="243861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6550881" y="1420577"/>
            <a:ext cx="1285559" cy="1855727"/>
            <a:chOff x="6116750" y="1302687"/>
            <a:chExt cx="1285559" cy="1855727"/>
          </a:xfrm>
        </p:grpSpPr>
        <p:sp>
          <p:nvSpPr>
            <p:cNvPr id="115" name="Rectangle 114"/>
            <p:cNvSpPr/>
            <p:nvPr/>
          </p:nvSpPr>
          <p:spPr>
            <a:xfrm>
              <a:off x="6116750" y="1302687"/>
              <a:ext cx="1285559" cy="185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251940" y="1442441"/>
              <a:ext cx="845525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TPHCM</a:t>
              </a: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264769" y="1737392"/>
              <a:ext cx="1137540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Phan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Thiết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251940" y="2023267"/>
              <a:ext cx="1150369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Vũng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Tàu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251940" y="2350710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Phú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Quốc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6251940" y="2667531"/>
              <a:ext cx="1020928" cy="3274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An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Giang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113" y="2971745"/>
              <a:ext cx="186669" cy="186669"/>
            </a:xfrm>
            <a:prstGeom prst="rect">
              <a:avLst/>
            </a:prstGeom>
          </p:spPr>
        </p:pic>
      </p:grpSp>
      <p:grpSp>
        <p:nvGrpSpPr>
          <p:cNvPr id="122" name="Group 121"/>
          <p:cNvGrpSpPr/>
          <p:nvPr/>
        </p:nvGrpSpPr>
        <p:grpSpPr>
          <a:xfrm>
            <a:off x="8661961" y="3061152"/>
            <a:ext cx="3322292" cy="971214"/>
            <a:chOff x="548667" y="1433362"/>
            <a:chExt cx="3311671" cy="1415598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548667" y="284896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79455" y="1779563"/>
              <a:ext cx="2070448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679455" y="2090769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669707" y="1433362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vi-VN" sz="1600" dirty="0"/>
                <a:t>Vĩnh Long</a:t>
              </a:r>
              <a:r>
                <a:rPr lang="en-US" sz="1600" dirty="0"/>
                <a:t>  </a:t>
              </a:r>
              <a:endParaRPr lang="vi-VN" sz="1600" dirty="0"/>
            </a:p>
          </p:txBody>
        </p:sp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grpSp>
        <p:nvGrpSpPr>
          <p:cNvPr id="135" name="Group 134"/>
          <p:cNvGrpSpPr/>
          <p:nvPr/>
        </p:nvGrpSpPr>
        <p:grpSpPr>
          <a:xfrm>
            <a:off x="8685571" y="4205224"/>
            <a:ext cx="3322292" cy="971214"/>
            <a:chOff x="548667" y="1433362"/>
            <a:chExt cx="3311671" cy="1415598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548667" y="2848960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679455" y="1779563"/>
              <a:ext cx="2070448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679455" y="2090769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669707" y="1433362"/>
              <a:ext cx="2012883" cy="493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en-US" sz="1600" dirty="0" err="1"/>
                <a:t>Nha</a:t>
              </a:r>
              <a:r>
                <a:rPr lang="en-US" sz="1600" dirty="0"/>
                <a:t> </a:t>
              </a:r>
              <a:r>
                <a:rPr lang="en-US" sz="1600" dirty="0" err="1"/>
                <a:t>Trang</a:t>
              </a:r>
              <a:endParaRPr lang="vi-VN" sz="1600" dirty="0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360" y="564486"/>
            <a:ext cx="243861" cy="243861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555" y="564486"/>
            <a:ext cx="243861" cy="243861"/>
          </a:xfrm>
          <a:prstGeom prst="rect">
            <a:avLst/>
          </a:prstGeom>
        </p:spPr>
      </p:pic>
      <p:sp>
        <p:nvSpPr>
          <p:cNvPr id="201" name="Rectangle 200"/>
          <p:cNvSpPr/>
          <p:nvPr/>
        </p:nvSpPr>
        <p:spPr>
          <a:xfrm>
            <a:off x="790884" y="471441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62" y="5623813"/>
            <a:ext cx="325148" cy="325148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82" y="5603137"/>
            <a:ext cx="325148" cy="325148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94" y="5623813"/>
            <a:ext cx="325148" cy="325148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14" y="5603137"/>
            <a:ext cx="325148" cy="325148"/>
          </a:xfrm>
          <a:prstGeom prst="rect">
            <a:avLst/>
          </a:prstGeom>
        </p:spPr>
      </p:pic>
      <p:cxnSp>
        <p:nvCxnSpPr>
          <p:cNvPr id="206" name="Straight Connector 205"/>
          <p:cNvCxnSpPr/>
          <p:nvPr/>
        </p:nvCxnSpPr>
        <p:spPr>
          <a:xfrm>
            <a:off x="814054" y="551521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750184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Trang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chủ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632838" y="59239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Bảng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tin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470816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DL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300970" y="5923919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Khoản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790884" y="475122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898896" y="55152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1051226" y="1216196"/>
            <a:ext cx="2955418" cy="3582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898896" y="1068609"/>
            <a:ext cx="2976350" cy="35826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1001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Chọn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tỉnh</a:t>
            </a:r>
            <a:r>
              <a:rPr lang="en-US" sz="1600" noProof="0" dirty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 </a:t>
            </a:r>
            <a:r>
              <a:rPr lang="en-US" sz="1600" noProof="0" dirty="0" err="1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</a:rPr>
              <a:t>thành</a:t>
            </a:r>
            <a:endParaRPr kumimoji="0" lang="vi-VN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15" name="Picture 2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17" y="1120109"/>
            <a:ext cx="243861" cy="243861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3" y="1747653"/>
            <a:ext cx="3282819" cy="3603526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13" y="4374501"/>
            <a:ext cx="431265" cy="431265"/>
          </a:xfrm>
          <a:prstGeom prst="rect">
            <a:avLst/>
          </a:prstGeom>
        </p:spPr>
      </p:pic>
      <p:pic>
        <p:nvPicPr>
          <p:cNvPr id="220" name="Picture 2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2909" y="563192"/>
            <a:ext cx="445178" cy="399136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1" y="4951801"/>
            <a:ext cx="316551" cy="392968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00" y="4368333"/>
            <a:ext cx="431265" cy="431265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73CAA3E9-2380-45F2-8C40-CCBDC72FD7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89" y="4915820"/>
            <a:ext cx="316551" cy="3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688896" y="378121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1410" y="378121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560311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560889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700112" y="115049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709860" y="14403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645153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709860" y="167650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14" y="2080485"/>
            <a:ext cx="144000" cy="1440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72" y="2061800"/>
            <a:ext cx="180000" cy="18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428" y="2080688"/>
            <a:ext cx="180000" cy="180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5915753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607273" y="20216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60170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03464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3313" y="1114167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33172" y="1431686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756314" y="5839920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833172" y="1690312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82" y="2132805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6" y="2112339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47" y="2133028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041415" y="206839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40827" y="2068395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01175" y="2068395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9587" y="2220613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239836" y="5277700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43659" y="93199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697867" y="98147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7" y="938595"/>
            <a:ext cx="1040571" cy="111749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87" y="938595"/>
            <a:ext cx="1040571" cy="111749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107699" y="413780"/>
            <a:ext cx="3330432" cy="5828843"/>
            <a:chOff x="8867552" y="349385"/>
            <a:chExt cx="3330432" cy="5828843"/>
          </a:xfrm>
        </p:grpSpPr>
        <p:sp>
          <p:nvSpPr>
            <p:cNvPr id="90" name="Rectangle 89"/>
            <p:cNvSpPr/>
            <p:nvPr/>
          </p:nvSpPr>
          <p:spPr>
            <a:xfrm>
              <a:off x="8867552" y="349385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868130" y="349385"/>
              <a:ext cx="3312368" cy="49914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Du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Lịch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Đây</a:t>
              </a:r>
              <a:endParaRPr lang="vi-V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007353" y="1124742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</a:rPr>
                <a:t>TPHCM – </a:t>
              </a:r>
              <a:r>
                <a:rPr lang="en-US" sz="1600" dirty="0" err="1">
                  <a:solidFill>
                    <a:prstClr val="black"/>
                  </a:solidFill>
                </a:rPr>
                <a:t>Nha</a:t>
              </a:r>
              <a:r>
                <a:rPr lang="en-US" sz="1600" dirty="0">
                  <a:solidFill>
                    <a:prstClr val="black"/>
                  </a:solidFill>
                </a:rPr>
                <a:t> Trang</a:t>
              </a:r>
              <a:endParaRPr lang="vi-VN" sz="1600" dirty="0">
                <a:solidFill>
                  <a:prstClr val="black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017101" y="1414628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2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100" dirty="0" err="1">
                  <a:solidFill>
                    <a:prstClr val="white">
                      <a:lumMod val="50000"/>
                    </a:prstClr>
                  </a:solidFill>
                </a:rPr>
                <a:t>ngày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1</a:t>
              </a:r>
              <a:r>
                <a:rPr lang="en-US" sz="11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100" dirty="0" err="1">
                  <a:solidFill>
                    <a:prstClr val="white">
                      <a:lumMod val="50000"/>
                    </a:prstClr>
                  </a:solidFill>
                </a:rPr>
                <a:t>đêm</a:t>
              </a:r>
              <a:endParaRPr lang="vi-VN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952394" y="5468322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0017101" y="1650746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2.560.000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7155" y="2054730"/>
              <a:ext cx="144000" cy="144000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3413" y="2036045"/>
              <a:ext cx="180000" cy="180000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19669" y="2054933"/>
              <a:ext cx="180000" cy="180000"/>
            </a:xfrm>
            <a:prstGeom prst="rect">
              <a:avLst/>
            </a:prstGeom>
          </p:spPr>
        </p:pic>
        <p:sp>
          <p:nvSpPr>
            <p:cNvPr id="104" name="TextBox 103"/>
            <p:cNvSpPr txBox="1"/>
            <p:nvPr/>
          </p:nvSpPr>
          <p:spPr>
            <a:xfrm>
              <a:off x="10222994" y="1995925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914514" y="1995925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567411" y="1995925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1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010705" y="2163995"/>
              <a:ext cx="313173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rgbClr val="FA3732"/>
                  </a:solidFill>
                </a:rPr>
                <a:t>Ngày</a:t>
              </a:r>
              <a:r>
                <a:rPr lang="en-US" sz="1000" dirty="0">
                  <a:solidFill>
                    <a:srgbClr val="FA3732"/>
                  </a:solidFill>
                </a:rPr>
                <a:t> 1: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0h: </a:t>
              </a:r>
              <a:r>
                <a:rPr lang="en-US" sz="1000" dirty="0" err="1">
                  <a:solidFill>
                    <a:prstClr val="black"/>
                  </a:solidFill>
                </a:rPr>
                <a:t>xuất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phát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từ</a:t>
              </a:r>
              <a:r>
                <a:rPr lang="en-US" sz="1000" dirty="0">
                  <a:solidFill>
                    <a:prstClr val="black"/>
                  </a:solidFill>
                </a:rPr>
                <a:t>  TPHCM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6h check </a:t>
              </a:r>
              <a:r>
                <a:rPr lang="en-US" sz="1000" dirty="0" err="1">
                  <a:solidFill>
                    <a:prstClr val="black"/>
                  </a:solidFill>
                </a:rPr>
                <a:t>phong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ăn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uống</a:t>
              </a:r>
              <a:endParaRPr lang="en-US" sz="1000" dirty="0">
                <a:solidFill>
                  <a:prstClr val="black"/>
                </a:solidFill>
              </a:endParaRPr>
            </a:p>
            <a:p>
              <a:r>
                <a:rPr lang="en-US" sz="1000" dirty="0">
                  <a:solidFill>
                    <a:prstClr val="black"/>
                  </a:solidFill>
                </a:rPr>
                <a:t>7h30: </a:t>
              </a:r>
              <a:r>
                <a:rPr lang="en-US" sz="1000" dirty="0" err="1">
                  <a:solidFill>
                    <a:prstClr val="black"/>
                  </a:solidFill>
                </a:rPr>
                <a:t>tắm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biển</a:t>
              </a:r>
              <a:r>
                <a:rPr lang="en-US" sz="1000" dirty="0">
                  <a:solidFill>
                    <a:prstClr val="black"/>
                  </a:solidFill>
                </a:rPr>
                <a:t> (</a:t>
              </a:r>
              <a:r>
                <a:rPr lang="en-US" sz="1000" dirty="0" err="1">
                  <a:solidFill>
                    <a:prstClr val="black"/>
                  </a:solidFill>
                </a:rPr>
                <a:t>chụp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hình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các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kiểu</a:t>
              </a:r>
              <a:r>
                <a:rPr lang="en-US" sz="1000" dirty="0">
                  <a:solidFill>
                    <a:prstClr val="black"/>
                  </a:solidFill>
                </a:rPr>
                <a:t> …)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9h30: </a:t>
              </a:r>
              <a:r>
                <a:rPr lang="en-US" sz="1000" dirty="0" err="1">
                  <a:solidFill>
                    <a:prstClr val="black"/>
                  </a:solidFill>
                </a:rPr>
                <a:t>tham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quan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tháp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bà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pobagar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tắm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bùn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của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người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chăm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</a:p>
            <a:p>
              <a:r>
                <a:rPr lang="en-US" sz="1000" dirty="0">
                  <a:solidFill>
                    <a:prstClr val="black"/>
                  </a:solidFill>
                </a:rPr>
                <a:t>1</a:t>
              </a:r>
              <a:r>
                <a:rPr lang="vi-VN" sz="1000" dirty="0">
                  <a:solidFill>
                    <a:prstClr val="black"/>
                  </a:solidFill>
                </a:rPr>
                <a:t>1</a:t>
              </a:r>
              <a:r>
                <a:rPr lang="en-US" sz="1000" dirty="0">
                  <a:solidFill>
                    <a:prstClr val="black"/>
                  </a:solidFill>
                </a:rPr>
                <a:t>h</a:t>
              </a:r>
              <a:r>
                <a:rPr lang="vi-VN" sz="1000" dirty="0">
                  <a:solidFill>
                    <a:prstClr val="black"/>
                  </a:solidFill>
                </a:rPr>
                <a:t>30</a:t>
              </a:r>
              <a:r>
                <a:rPr lang="en-US" sz="1000" dirty="0">
                  <a:solidFill>
                    <a:prstClr val="black"/>
                  </a:solidFill>
                </a:rPr>
                <a:t>: </a:t>
              </a:r>
              <a:r>
                <a:rPr lang="en-US" sz="1000" dirty="0" err="1">
                  <a:solidFill>
                    <a:prstClr val="black"/>
                  </a:solidFill>
                </a:rPr>
                <a:t>về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khách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sạn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ăn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trưa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nghỉ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ngơi</a:t>
              </a:r>
              <a:endParaRPr lang="en-US" sz="1000" dirty="0">
                <a:solidFill>
                  <a:prstClr val="black"/>
                </a:solidFill>
              </a:endParaRPr>
            </a:p>
            <a:p>
              <a:r>
                <a:rPr lang="en-US" sz="1000" dirty="0">
                  <a:solidFill>
                    <a:prstClr val="black"/>
                  </a:solidFill>
                </a:rPr>
                <a:t>1</a:t>
              </a:r>
              <a:r>
                <a:rPr lang="vi-VN" sz="1000" dirty="0">
                  <a:solidFill>
                    <a:prstClr val="black"/>
                  </a:solidFill>
                </a:rPr>
                <a:t>4</a:t>
              </a:r>
              <a:r>
                <a:rPr lang="en-US" sz="1000" dirty="0">
                  <a:solidFill>
                    <a:prstClr val="black"/>
                  </a:solidFill>
                </a:rPr>
                <a:t>h: </a:t>
              </a:r>
              <a:r>
                <a:rPr lang="en-US" sz="1000" dirty="0" err="1">
                  <a:solidFill>
                    <a:prstClr val="black"/>
                  </a:solidFill>
                </a:rPr>
                <a:t>tham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quan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Viện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Hải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Dương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Học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Nhà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Thờ</a:t>
              </a:r>
              <a:r>
                <a:rPr lang="en-US" sz="1000" dirty="0">
                  <a:solidFill>
                    <a:prstClr val="black"/>
                  </a:solidFill>
                </a:rPr>
                <a:t> </a:t>
              </a:r>
              <a:r>
                <a:rPr lang="en-US" sz="1000" dirty="0" err="1">
                  <a:solidFill>
                    <a:prstClr val="black"/>
                  </a:solidFill>
                </a:rPr>
                <a:t>Đá</a:t>
              </a:r>
              <a:r>
                <a:rPr lang="en-US" sz="1000" dirty="0">
                  <a:solidFill>
                    <a:prstClr val="black"/>
                  </a:solidFill>
                </a:rPr>
                <a:t> + </a:t>
              </a:r>
              <a:r>
                <a:rPr lang="en-US" sz="1000" dirty="0" err="1">
                  <a:solidFill>
                    <a:prstClr val="black"/>
                  </a:solidFill>
                </a:rPr>
                <a:t>chùa</a:t>
              </a:r>
              <a:r>
                <a:rPr lang="en-US" sz="1000" dirty="0">
                  <a:solidFill>
                    <a:prstClr val="black"/>
                  </a:solidFill>
                </a:rPr>
                <a:t> Long </a:t>
              </a:r>
              <a:r>
                <a:rPr lang="en-US" sz="1000" dirty="0" err="1">
                  <a:solidFill>
                    <a:prstClr val="black"/>
                  </a:solidFill>
                </a:rPr>
                <a:t>Sơn</a:t>
              </a:r>
              <a:r>
                <a:rPr lang="en-US" sz="1000" dirty="0">
                  <a:solidFill>
                    <a:prstClr val="black"/>
                  </a:solidFill>
                </a:rPr>
                <a:t> +</a:t>
              </a:r>
              <a:r>
                <a:rPr lang="vi-VN" sz="1000" dirty="0">
                  <a:solidFill>
                    <a:prstClr val="black"/>
                  </a:solidFill>
                </a:rPr>
                <a:t> thác YangBay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18h:ăn uống tại Khách Sạn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19h: tham quan chợ Đêm Nha Trang </a:t>
              </a:r>
            </a:p>
            <a:p>
              <a:r>
                <a:rPr lang="vi-VN" sz="1000" dirty="0">
                  <a:solidFill>
                    <a:srgbClr val="FA3732"/>
                  </a:solidFill>
                </a:rPr>
                <a:t>Ngày 2: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7h: ra tàu về lại Nha Trang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8h: tham quan Hòn Vợ - Hòn CHồng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9h: tham quan chợ Đầm( mua đồ lưu niệm)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11h30 : ăn trưa + nghỉ nghơi 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1h: lên xe về TPHCM</a:t>
              </a:r>
            </a:p>
            <a:p>
              <a:r>
                <a:rPr lang="vi-VN" sz="1000" dirty="0">
                  <a:solidFill>
                    <a:prstClr val="black"/>
                  </a:solidFill>
                </a:rPr>
                <a:t>18h; về tới TPHCM + kết thúc chuyến tham quan</a:t>
              </a: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vi-VN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541864" y="4671971"/>
              <a:ext cx="2079209" cy="63350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>
                  <a:solidFill>
                    <a:prstClr val="white"/>
                  </a:solidFill>
                </a:rPr>
                <a:t>Đăt tour</a:t>
              </a:r>
              <a:r>
                <a:rPr lang="en-US" sz="1400" dirty="0">
                  <a:solidFill>
                    <a:prstClr val="white"/>
                  </a:solidFill>
                </a:rPr>
                <a:t> thành công</a:t>
              </a:r>
              <a:endParaRPr lang="vi-VN" sz="1400" dirty="0">
                <a:solidFill>
                  <a:prstClr val="white"/>
                </a:solidFill>
              </a:endParaRPr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94" y="3087903"/>
              <a:ext cx="568749" cy="568749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10005108" y="955717"/>
              <a:ext cx="1021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Mã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Tour: 01</a:t>
              </a: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128" y="912840"/>
              <a:ext cx="1040571" cy="1117495"/>
            </a:xfrm>
            <a:prstGeom prst="rect">
              <a:avLst/>
            </a:prstGeom>
          </p:spPr>
        </p:pic>
      </p:grpSp>
      <p:sp>
        <p:nvSpPr>
          <p:cNvPr id="3" name="Rounded Rectangle 2"/>
          <p:cNvSpPr/>
          <p:nvPr/>
        </p:nvSpPr>
        <p:spPr>
          <a:xfrm>
            <a:off x="4702886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641203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828999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892262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ý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337314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962451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351" y="524253"/>
            <a:ext cx="243861" cy="24386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01" y="473865"/>
            <a:ext cx="243861" cy="243861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14" y="473865"/>
            <a:ext cx="243861" cy="243861"/>
          </a:xfrm>
          <a:prstGeom prst="rect">
            <a:avLst/>
          </a:prstGeom>
        </p:spPr>
      </p:pic>
      <p:cxnSp>
        <p:nvCxnSpPr>
          <p:cNvPr id="119" name="Straight Arrow Connector 118"/>
          <p:cNvCxnSpPr/>
          <p:nvPr/>
        </p:nvCxnSpPr>
        <p:spPr>
          <a:xfrm flipV="1">
            <a:off x="3342774" y="4019370"/>
            <a:ext cx="1427557" cy="1411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337614" y="5129083"/>
            <a:ext cx="1406916" cy="10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41636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144" y="5641316"/>
            <a:ext cx="325148" cy="325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64" y="5620640"/>
            <a:ext cx="325148" cy="325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76" y="5641316"/>
            <a:ext cx="325148" cy="32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96" y="5620640"/>
            <a:ext cx="325148" cy="32514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41636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7766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0420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364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28552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42214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08616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579138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7270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49012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76060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12117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19686" y="19288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26478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19686" y="21649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2568928"/>
            <a:ext cx="144000" cy="144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2550243"/>
            <a:ext cx="180000" cy="180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2569131"/>
            <a:ext cx="180000" cy="180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25579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17099" y="25101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69996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19686" y="331712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19686" y="355324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3957224"/>
            <a:ext cx="144000" cy="144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3938539"/>
            <a:ext cx="180000" cy="180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3957427"/>
            <a:ext cx="180000" cy="18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825579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17099" y="389841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69996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19686" y="469214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19686" y="492826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40" y="5332251"/>
            <a:ext cx="144000" cy="144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98" y="5313566"/>
            <a:ext cx="180000" cy="180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254" y="5332454"/>
            <a:ext cx="180000" cy="18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825579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17099" y="527344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9996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11367" y="16412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611368" y="3029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5611367" y="440460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39" y="4131328"/>
            <a:ext cx="1108098" cy="109129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81" y="1417592"/>
            <a:ext cx="1084945" cy="105888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848" y="2802375"/>
            <a:ext cx="1040571" cy="111749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470590" y="497042"/>
            <a:ext cx="445178" cy="3991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1405" y="421675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3" y="5649214"/>
            <a:ext cx="325148" cy="32514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33" y="5628538"/>
            <a:ext cx="325148" cy="32514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5" y="5649214"/>
            <a:ext cx="325148" cy="32514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265" y="5628538"/>
            <a:ext cx="325148" cy="325148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501405" y="5540612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7535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20189" y="5949321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58167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88321" y="5949320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1983" y="416759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8385" y="983903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38907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2707039" y="1003081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vi-VN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65691" y="1337951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71886" y="406221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6247" y="554061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79455" y="329926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79455" y="353538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3939365"/>
            <a:ext cx="144000" cy="144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3920680"/>
            <a:ext cx="180000" cy="180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3939568"/>
            <a:ext cx="180000" cy="180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885348" y="388056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76868" y="388056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29765" y="388056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79455" y="467429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9455" y="491040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9" y="5314392"/>
            <a:ext cx="144000" cy="14400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67" y="5295707"/>
            <a:ext cx="180000" cy="1800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023" y="5314595"/>
            <a:ext cx="180000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885348" y="525558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76868" y="525558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29765" y="525558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69708" y="3009377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Đà</a:t>
            </a:r>
            <a:r>
              <a:rPr lang="en-US" sz="1600" dirty="0"/>
              <a:t> </a:t>
            </a:r>
            <a:r>
              <a:rPr lang="en-US" sz="1600" dirty="0" err="1"/>
              <a:t>Lạt</a:t>
            </a:r>
            <a:endParaRPr lang="vi-VN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1669707" y="4384404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3" y="2820370"/>
            <a:ext cx="1096853" cy="113749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55" y="4181421"/>
            <a:ext cx="1108098" cy="109129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48711" y="1454650"/>
            <a:ext cx="3324509" cy="1299224"/>
            <a:chOff x="535829" y="1454650"/>
            <a:chExt cx="3324509" cy="1299224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535829" y="2736328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679455" y="1910967"/>
              <a:ext cx="20704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3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ngày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2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đêm</a:t>
              </a:r>
              <a:endParaRPr lang="vi-VN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679455" y="2147085"/>
              <a:ext cx="1345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560.000 đ</a:t>
              </a:r>
              <a:endParaRPr lang="vi-VN" sz="1400" dirty="0">
                <a:solidFill>
                  <a:srgbClr val="FF0000"/>
                </a:solidFill>
              </a:endParaRPr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509" y="2551069"/>
              <a:ext cx="144000" cy="1440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67" y="2532384"/>
              <a:ext cx="180000" cy="1800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2023" y="2551272"/>
              <a:ext cx="180000" cy="1800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1885348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100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76868" y="2492264"/>
              <a:ext cx="4114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25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29765" y="2492264"/>
              <a:ext cx="6305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100" dirty="0">
                  <a:solidFill>
                    <a:schemeClr val="bg1">
                      <a:lumMod val="50000"/>
                    </a:schemeClr>
                  </a:solidFill>
                </a:rPr>
                <a:t>69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69707" y="1621081"/>
              <a:ext cx="201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TPHCM – </a:t>
              </a:r>
              <a:r>
                <a:rPr lang="vi-VN" sz="1600" dirty="0"/>
                <a:t>Vĩnh Long</a:t>
              </a:r>
              <a:r>
                <a:rPr lang="en-US" sz="1600" dirty="0"/>
                <a:t>  </a:t>
              </a:r>
              <a:endParaRPr lang="vi-VN" sz="1600" dirty="0"/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046" y="1454650"/>
              <a:ext cx="1085385" cy="1093086"/>
            </a:xfrm>
            <a:prstGeom prst="rect">
              <a:avLst/>
            </a:prstGeom>
          </p:spPr>
        </p:pic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15" y="555262"/>
            <a:ext cx="243861" cy="24386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5988" y="496842"/>
            <a:ext cx="445178" cy="399136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8184638" y="430569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46" y="5658108"/>
            <a:ext cx="325148" cy="325148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66" y="5637432"/>
            <a:ext cx="325148" cy="325148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78" y="5658108"/>
            <a:ext cx="325148" cy="325148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98" y="5637432"/>
            <a:ext cx="325148" cy="325148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8184638" y="5549506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120768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003422" y="5958215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866645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671554" y="59582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85216" y="425653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8351618" y="992797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322140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390272" y="1011975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10390272" y="13255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219062" y="2745222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255119" y="4071111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362688" y="1919861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8269480" y="5549506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362688" y="2155979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2559963"/>
            <a:ext cx="144000" cy="14400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2541278"/>
            <a:ext cx="180000" cy="180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2560166"/>
            <a:ext cx="180000" cy="1800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9568581" y="25011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0260101" y="2501158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12998" y="2501158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362688" y="3308157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362688" y="3544275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3948259"/>
            <a:ext cx="144000" cy="144000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3929574"/>
            <a:ext cx="180000" cy="1800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3948462"/>
            <a:ext cx="180000" cy="18000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9568581" y="38894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260101" y="3889454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12998" y="3889454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62688" y="4683184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62688" y="4919302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42" y="5323286"/>
            <a:ext cx="144000" cy="144000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00" y="5304601"/>
            <a:ext cx="180000" cy="180000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56" y="5323489"/>
            <a:ext cx="180000" cy="180000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9568581" y="52644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260101" y="5264481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0912998" y="5264481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354369" y="163231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9354370" y="3020613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354369" y="4395640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41" y="4148120"/>
            <a:ext cx="1108098" cy="109129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83" y="1434384"/>
            <a:ext cx="1084945" cy="105888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50" y="2819167"/>
            <a:ext cx="1040571" cy="111749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213592" y="513834"/>
            <a:ext cx="445178" cy="399136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122" y="560145"/>
            <a:ext cx="243861" cy="24386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124" y="558484"/>
            <a:ext cx="243861" cy="243861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1679945" y="1397936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668878" y="2825476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654445" y="4164790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590324" y="14214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590324" y="281185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639737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66472" y="140956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339107" y="2826471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386234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</p:spTree>
    <p:extLst>
      <p:ext uri="{BB962C8B-B14F-4D97-AF65-F5344CB8AC3E}">
        <p14:creationId xmlns:p14="http://schemas.microsoft.com/office/powerpoint/2010/main" val="109426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398011" y="416758"/>
            <a:ext cx="3312368" cy="5785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380525" y="416758"/>
            <a:ext cx="3312368" cy="461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32428" y="1152804"/>
            <a:ext cx="2035855" cy="370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42287" y="1470323"/>
            <a:ext cx="2094077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65429" y="5878557"/>
            <a:ext cx="313168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42287" y="1728949"/>
            <a:ext cx="1361143" cy="3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97" y="2171442"/>
            <a:ext cx="145643" cy="15772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31" y="2150976"/>
            <a:ext cx="182054" cy="197158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2" y="2171665"/>
            <a:ext cx="182054" cy="19715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750530" y="210703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49942" y="2107032"/>
            <a:ext cx="41615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10290" y="2107032"/>
            <a:ext cx="637770" cy="286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08702" y="2259250"/>
            <a:ext cx="3283179" cy="391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948951" y="5316337"/>
            <a:ext cx="2102938" cy="69389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Tour</a:t>
            </a:r>
            <a:endParaRPr lang="vi-V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52774" y="970634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977232"/>
            <a:ext cx="1040571" cy="1117495"/>
          </a:xfrm>
          <a:prstGeom prst="rect">
            <a:avLst/>
          </a:prstGeom>
        </p:spPr>
      </p:pic>
      <p:sp>
        <p:nvSpPr>
          <p:cNvPr id="151" name="Rectangle 150"/>
          <p:cNvSpPr/>
          <p:nvPr/>
        </p:nvSpPr>
        <p:spPr>
          <a:xfrm>
            <a:off x="566737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5" y="5641316"/>
            <a:ext cx="325148" cy="325148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65" y="5620640"/>
            <a:ext cx="325148" cy="325148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77" y="5641316"/>
            <a:ext cx="325148" cy="325148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97" y="5620640"/>
            <a:ext cx="325148" cy="325148"/>
          </a:xfrm>
          <a:prstGeom prst="rect">
            <a:avLst/>
          </a:prstGeom>
        </p:spPr>
      </p:pic>
      <p:cxnSp>
        <p:nvCxnSpPr>
          <p:cNvPr id="156" name="Straight Connector 155"/>
          <p:cNvCxnSpPr/>
          <p:nvPr/>
        </p:nvCxnSpPr>
        <p:spPr>
          <a:xfrm>
            <a:off x="566737" y="5532714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502867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385521" y="594142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 tin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248744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053653" y="5941422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567315" y="408861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733717" y="976005"/>
            <a:ext cx="80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Tất cả</a:t>
            </a:r>
            <a:endParaRPr lang="vi-VN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704239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Nam</a:t>
            </a:r>
            <a:endParaRPr lang="vi-VN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772371" y="995183"/>
            <a:ext cx="12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Miền</a:t>
            </a:r>
            <a:r>
              <a:rPr lang="en-US" sz="1400" dirty="0"/>
              <a:t> </a:t>
            </a:r>
            <a:r>
              <a:rPr lang="en-US" sz="1400" dirty="0" err="1"/>
              <a:t>Bắc</a:t>
            </a:r>
            <a:endParaRPr lang="vi-VN" sz="1400" dirty="0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1574113" y="1308978"/>
            <a:ext cx="100714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01161" y="2728430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637218" y="4054319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744787" y="1928826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651579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744787" y="2164944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2568928"/>
            <a:ext cx="144000" cy="1440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2550243"/>
            <a:ext cx="180000" cy="1800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2569131"/>
            <a:ext cx="180000" cy="180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950680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642200" y="2510123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95097" y="2510123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69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744787" y="3317122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744787" y="3553240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3957224"/>
            <a:ext cx="144000" cy="144000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3938539"/>
            <a:ext cx="180000" cy="180000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3957427"/>
            <a:ext cx="180000" cy="180000"/>
          </a:xfrm>
          <a:prstGeom prst="rect">
            <a:avLst/>
          </a:prstGeom>
        </p:spPr>
      </p:pic>
      <p:sp>
        <p:nvSpPr>
          <p:cNvPr id="182" name="TextBox 181"/>
          <p:cNvSpPr txBox="1"/>
          <p:nvPr/>
        </p:nvSpPr>
        <p:spPr>
          <a:xfrm>
            <a:off x="1950680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42200" y="3898419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3295097" y="3898419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744787" y="4692149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2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ngày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1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đêm</a:t>
            </a:r>
            <a:endParaRPr lang="vi-VN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744787" y="4928267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760.000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41" y="5332251"/>
            <a:ext cx="144000" cy="144000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99" y="5313566"/>
            <a:ext cx="180000" cy="180000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55" y="5332454"/>
            <a:ext cx="180000" cy="180000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1950680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80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642200" y="5273446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295097" y="5273446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schemeClr val="bg1">
                    <a:lumMod val="50000"/>
                  </a:schemeClr>
                </a:solidFill>
              </a:rPr>
              <a:t>96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36468" y="1641282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</a:t>
            </a:r>
            <a:r>
              <a:rPr lang="vi-VN" sz="1600" dirty="0"/>
              <a:t> Vĩnh Long</a:t>
            </a:r>
            <a:r>
              <a:rPr lang="en-US" sz="1600" dirty="0"/>
              <a:t>  </a:t>
            </a:r>
            <a:endParaRPr lang="vi-VN" sz="1600" dirty="0"/>
          </a:p>
        </p:txBody>
      </p:sp>
      <p:sp>
        <p:nvSpPr>
          <p:cNvPr id="194" name="TextBox 193"/>
          <p:cNvSpPr txBox="1"/>
          <p:nvPr/>
        </p:nvSpPr>
        <p:spPr>
          <a:xfrm>
            <a:off x="1736469" y="3029578"/>
            <a:ext cx="199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Nha</a:t>
            </a:r>
            <a:r>
              <a:rPr lang="en-US" sz="1600" dirty="0"/>
              <a:t> </a:t>
            </a:r>
            <a:r>
              <a:rPr lang="en-US" sz="1600" dirty="0" err="1"/>
              <a:t>Trang</a:t>
            </a:r>
            <a:endParaRPr lang="vi-VN" sz="16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736468" y="4404605"/>
            <a:ext cx="2190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TPHCM – </a:t>
            </a:r>
            <a:r>
              <a:rPr lang="en-US" sz="1600" dirty="0" err="1"/>
              <a:t>Châu</a:t>
            </a:r>
            <a:r>
              <a:rPr lang="en-US" sz="1600" dirty="0"/>
              <a:t> </a:t>
            </a:r>
            <a:r>
              <a:rPr lang="en-US" sz="1600" dirty="0" err="1"/>
              <a:t>Đốc</a:t>
            </a:r>
            <a:endParaRPr lang="vi-VN" sz="1600"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0" y="4131328"/>
            <a:ext cx="1108098" cy="10912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2" y="1417592"/>
            <a:ext cx="1084945" cy="1058880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9" y="2802375"/>
            <a:ext cx="1040571" cy="1117495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5691" y="497042"/>
            <a:ext cx="445178" cy="399136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74" y="520269"/>
            <a:ext cx="243861" cy="243861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1715425" y="142144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715425" y="2811853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764838" y="4140537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72" y="538958"/>
            <a:ext cx="243861" cy="243861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197" idx="3"/>
          </p:cNvCxnSpPr>
          <p:nvPr/>
        </p:nvCxnSpPr>
        <p:spPr>
          <a:xfrm>
            <a:off x="1742527" y="1947032"/>
            <a:ext cx="2673633" cy="725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7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865" y="375140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3443" y="375140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2666" y="1150497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414" y="1440383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77707" y="5494077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2414" y="1676501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68" y="2080485"/>
            <a:ext cx="144000" cy="14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26" y="2061800"/>
            <a:ext cx="180000" cy="18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982" y="2080688"/>
            <a:ext cx="180000" cy="18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48307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39827" y="2021680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92724" y="2021680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6018" y="2189750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30421" y="981472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1" y="938595"/>
            <a:ext cx="1040571" cy="111749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135440" y="2428908"/>
            <a:ext cx="3038611" cy="18340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73757" y="2504617"/>
            <a:ext cx="1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1553" y="2972650"/>
            <a:ext cx="291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muôn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đặt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tour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24816" y="3496756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Đồng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ý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69868" y="3503489"/>
            <a:ext cx="12562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Hủy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95005" y="2854025"/>
            <a:ext cx="26130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01980" y="413777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02558" y="413777"/>
            <a:ext cx="3312368" cy="4991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1781" y="1189134"/>
            <a:ext cx="201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TPHCM – </a:t>
            </a:r>
            <a:r>
              <a:rPr lang="en-US" sz="1600" dirty="0" err="1">
                <a:solidFill>
                  <a:prstClr val="black"/>
                </a:solidFill>
              </a:rPr>
              <a:t>Nha</a:t>
            </a:r>
            <a:r>
              <a:rPr lang="en-US" sz="1600" dirty="0">
                <a:solidFill>
                  <a:prstClr val="black"/>
                </a:solidFill>
              </a:rPr>
              <a:t> Trang</a:t>
            </a:r>
            <a:endParaRPr lang="vi-VN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1529" y="1479020"/>
            <a:ext cx="2070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ngày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100" dirty="0" err="1">
                <a:solidFill>
                  <a:prstClr val="white">
                    <a:lumMod val="50000"/>
                  </a:prstClr>
                </a:solidFill>
              </a:rPr>
              <a:t>đêm</a:t>
            </a:r>
            <a:endParaRPr lang="vi-VN" sz="11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786822" y="5532714"/>
            <a:ext cx="30963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51529" y="1715138"/>
            <a:ext cx="1345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2.560.000 đ</a:t>
            </a:r>
            <a:endParaRPr lang="vi-VN" sz="1400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83" y="2119122"/>
            <a:ext cx="144000" cy="144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41" y="2100437"/>
            <a:ext cx="180000" cy="180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7" y="2119325"/>
            <a:ext cx="180000" cy="180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057422" y="206031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48942" y="2060317"/>
            <a:ext cx="411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01839" y="2060317"/>
            <a:ext cx="630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1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5133" y="2228387"/>
            <a:ext cx="31317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FA3732"/>
                </a:solidFill>
              </a:rPr>
              <a:t>Ngày</a:t>
            </a:r>
            <a:r>
              <a:rPr lang="en-US" sz="1000" dirty="0">
                <a:solidFill>
                  <a:srgbClr val="FA3732"/>
                </a:solidFill>
              </a:rPr>
              <a:t> 1:</a:t>
            </a:r>
          </a:p>
          <a:p>
            <a:r>
              <a:rPr lang="en-US" sz="1000" dirty="0">
                <a:solidFill>
                  <a:prstClr val="black"/>
                </a:solidFill>
              </a:rPr>
              <a:t>0h: </a:t>
            </a:r>
            <a:r>
              <a:rPr lang="en-US" sz="1000" dirty="0" err="1">
                <a:solidFill>
                  <a:prstClr val="black"/>
                </a:solidFill>
              </a:rPr>
              <a:t>xuất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phát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từ</a:t>
            </a:r>
            <a:r>
              <a:rPr lang="en-US" sz="1000" dirty="0">
                <a:solidFill>
                  <a:prstClr val="black"/>
                </a:solidFill>
              </a:rPr>
              <a:t>  TPHCM</a:t>
            </a:r>
          </a:p>
          <a:p>
            <a:r>
              <a:rPr lang="en-US" sz="1000" dirty="0">
                <a:solidFill>
                  <a:prstClr val="black"/>
                </a:solidFill>
              </a:rPr>
              <a:t>6h check </a:t>
            </a:r>
            <a:r>
              <a:rPr lang="en-US" sz="1000" dirty="0" err="1">
                <a:solidFill>
                  <a:prstClr val="black"/>
                </a:solidFill>
              </a:rPr>
              <a:t>phong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uống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7h30: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biển</a:t>
            </a:r>
            <a:r>
              <a:rPr lang="en-US" sz="1000" dirty="0">
                <a:solidFill>
                  <a:prstClr val="black"/>
                </a:solidFill>
              </a:rPr>
              <a:t> (</a:t>
            </a:r>
            <a:r>
              <a:rPr lang="en-US" sz="1000" dirty="0" err="1">
                <a:solidFill>
                  <a:prstClr val="black"/>
                </a:solidFill>
              </a:rPr>
              <a:t>chụp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hình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các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kiểu</a:t>
            </a:r>
            <a:r>
              <a:rPr lang="en-US" sz="1000" dirty="0">
                <a:solidFill>
                  <a:prstClr val="black"/>
                </a:solidFill>
              </a:rPr>
              <a:t> …)</a:t>
            </a:r>
          </a:p>
          <a:p>
            <a:r>
              <a:rPr lang="en-US" sz="1000" dirty="0">
                <a:solidFill>
                  <a:prstClr val="black"/>
                </a:solidFill>
              </a:rPr>
              <a:t>9h30: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tháp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pobagar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tắm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bùn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của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người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chăm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1</a:t>
            </a:r>
            <a:r>
              <a:rPr lang="en-US" sz="1000" dirty="0">
                <a:solidFill>
                  <a:prstClr val="black"/>
                </a:solidFill>
              </a:rPr>
              <a:t>h</a:t>
            </a:r>
            <a:r>
              <a:rPr lang="vi-VN" sz="1000" dirty="0">
                <a:solidFill>
                  <a:prstClr val="black"/>
                </a:solidFill>
              </a:rPr>
              <a:t>30</a:t>
            </a:r>
            <a:r>
              <a:rPr lang="en-US" sz="1000" dirty="0">
                <a:solidFill>
                  <a:prstClr val="black"/>
                </a:solidFill>
              </a:rPr>
              <a:t>: </a:t>
            </a:r>
            <a:r>
              <a:rPr lang="en-US" sz="1000" dirty="0" err="1">
                <a:solidFill>
                  <a:prstClr val="black"/>
                </a:solidFill>
              </a:rPr>
              <a:t>về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khách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sạn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ăn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trưa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nghỉ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ngơi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1</a:t>
            </a:r>
            <a:r>
              <a:rPr lang="vi-VN" sz="1000" dirty="0">
                <a:solidFill>
                  <a:prstClr val="black"/>
                </a:solidFill>
              </a:rPr>
              <a:t>4</a:t>
            </a:r>
            <a:r>
              <a:rPr lang="en-US" sz="1000" dirty="0">
                <a:solidFill>
                  <a:prstClr val="black"/>
                </a:solidFill>
              </a:rPr>
              <a:t>h: </a:t>
            </a:r>
            <a:r>
              <a:rPr lang="en-US" sz="1000" dirty="0" err="1">
                <a:solidFill>
                  <a:prstClr val="black"/>
                </a:solidFill>
              </a:rPr>
              <a:t>tham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quan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Viện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Hải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Dương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Học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Nhà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Thờ</a:t>
            </a:r>
            <a:r>
              <a:rPr lang="en-US" sz="1000" dirty="0">
                <a:solidFill>
                  <a:prstClr val="black"/>
                </a:solidFill>
              </a:rPr>
              <a:t> </a:t>
            </a:r>
            <a:r>
              <a:rPr lang="en-US" sz="1000" dirty="0" err="1">
                <a:solidFill>
                  <a:prstClr val="black"/>
                </a:solidFill>
              </a:rPr>
              <a:t>Đá</a:t>
            </a:r>
            <a:r>
              <a:rPr lang="en-US" sz="1000" dirty="0">
                <a:solidFill>
                  <a:prstClr val="black"/>
                </a:solidFill>
              </a:rPr>
              <a:t> + </a:t>
            </a:r>
            <a:r>
              <a:rPr lang="en-US" sz="1000" dirty="0" err="1">
                <a:solidFill>
                  <a:prstClr val="black"/>
                </a:solidFill>
              </a:rPr>
              <a:t>chùa</a:t>
            </a:r>
            <a:r>
              <a:rPr lang="en-US" sz="1000" dirty="0">
                <a:solidFill>
                  <a:prstClr val="black"/>
                </a:solidFill>
              </a:rPr>
              <a:t> Long </a:t>
            </a:r>
            <a:r>
              <a:rPr lang="en-US" sz="1000" dirty="0" err="1">
                <a:solidFill>
                  <a:prstClr val="black"/>
                </a:solidFill>
              </a:rPr>
              <a:t>Sơn</a:t>
            </a:r>
            <a:r>
              <a:rPr lang="en-US" sz="1000" dirty="0">
                <a:solidFill>
                  <a:prstClr val="black"/>
                </a:solidFill>
              </a:rPr>
              <a:t> +</a:t>
            </a:r>
            <a:r>
              <a:rPr lang="vi-VN" sz="1000" dirty="0">
                <a:solidFill>
                  <a:prstClr val="black"/>
                </a:solidFill>
              </a:rPr>
              <a:t> thác YangBay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18h:ăn uống tại Khách Sạn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19h: tham quan chợ Đêm Nha Trang </a:t>
            </a:r>
          </a:p>
          <a:p>
            <a:r>
              <a:rPr lang="vi-VN" sz="1000" dirty="0">
                <a:solidFill>
                  <a:srgbClr val="FA3732"/>
                </a:solidFill>
              </a:rPr>
              <a:t>Ngày 2:</a:t>
            </a:r>
          </a:p>
          <a:p>
            <a:r>
              <a:rPr lang="vi-VN" sz="1000" dirty="0">
                <a:solidFill>
                  <a:prstClr val="black"/>
                </a:solidFill>
              </a:rPr>
              <a:t>7h: ra tàu về lại Nha Trang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8h: tham quan Hòn Vợ - Hòn CHồng</a:t>
            </a:r>
          </a:p>
          <a:p>
            <a:r>
              <a:rPr lang="vi-VN" sz="1000" dirty="0">
                <a:solidFill>
                  <a:prstClr val="black"/>
                </a:solidFill>
              </a:rPr>
              <a:t>9h: tham quan chợ Đầm( mua đồ lưu niệm)</a:t>
            </a:r>
          </a:p>
          <a:p>
            <a:r>
              <a:rPr lang="vi-VN" sz="1000" dirty="0">
                <a:solidFill>
                  <a:prstClr val="black"/>
                </a:solidFill>
              </a:rPr>
              <a:t>11h30 : ăn trưa + nghỉ nghơi </a:t>
            </a:r>
          </a:p>
          <a:p>
            <a:r>
              <a:rPr lang="vi-VN" sz="1000" dirty="0">
                <a:solidFill>
                  <a:prstClr val="black"/>
                </a:solidFill>
              </a:rPr>
              <a:t>1h: lên xe về TPHCM</a:t>
            </a:r>
          </a:p>
          <a:p>
            <a:r>
              <a:rPr lang="vi-VN" sz="1000" dirty="0">
                <a:solidFill>
                  <a:prstClr val="black"/>
                </a:solidFill>
              </a:rPr>
              <a:t>18h; về tới TPHCM + kết thúc chuyến tham quan</a:t>
            </a: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vi-VN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  <a:p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76292" y="4736363"/>
            <a:ext cx="2079209" cy="6335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prstClr val="white"/>
                </a:solidFill>
              </a:rPr>
              <a:t>Đăt tour</a:t>
            </a:r>
            <a:r>
              <a:rPr lang="en-US" sz="1400" dirty="0">
                <a:solidFill>
                  <a:prstClr val="white"/>
                </a:solidFill>
              </a:rPr>
              <a:t> thành công</a:t>
            </a:r>
            <a:endParaRPr lang="vi-VN" sz="1400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22" y="3152295"/>
            <a:ext cx="568749" cy="56874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839536" y="1020109"/>
            <a:ext cx="1021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Mã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Tour: 01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56" y="977232"/>
            <a:ext cx="1040571" cy="111749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22" y="556808"/>
            <a:ext cx="243861" cy="2438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4" y="505974"/>
            <a:ext cx="243861" cy="243861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3697084" y="2512010"/>
            <a:ext cx="1178818" cy="2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46457" y="353269"/>
            <a:ext cx="3415080" cy="5832648"/>
            <a:chOff x="781310" y="353269"/>
            <a:chExt cx="3415080" cy="5832648"/>
          </a:xfrm>
        </p:grpSpPr>
        <p:sp>
          <p:nvSpPr>
            <p:cNvPr id="5" name="Rectangle 4"/>
            <p:cNvSpPr/>
            <p:nvPr/>
          </p:nvSpPr>
          <p:spPr>
            <a:xfrm>
              <a:off x="808204" y="353269"/>
              <a:ext cx="3312368" cy="58326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08204" y="353269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Du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Lịch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Đó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75000"/>
                    </a:schemeClr>
                  </a:solidFill>
                </a:rPr>
                <a:t>Đây</a:t>
              </a:r>
              <a:endParaRPr lang="vi-VN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582" y="5608810"/>
              <a:ext cx="325148" cy="32514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560" y="5588134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514" y="5608810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934" y="5588134"/>
              <a:ext cx="325148" cy="325148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781310" y="545844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8204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90858" y="5908917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tin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8836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8990" y="590891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Tài</a:t>
              </a:r>
              <a:r>
                <a:rPr lang="en-US" sz="1200" b="1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200" b="1" dirty="0" err="1">
                  <a:solidFill>
                    <a:prstClr val="white">
                      <a:lumMod val="50000"/>
                    </a:prstClr>
                  </a:solidFill>
                </a:rPr>
                <a:t>Khoản</a:t>
              </a:r>
              <a:endParaRPr lang="en-US" sz="1200" b="1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65127" y="372171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923" y="3772619"/>
              <a:ext cx="325148" cy="325148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156170" y="377842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11433" y="410129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67" y="4416119"/>
              <a:ext cx="1179707" cy="735174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61703" y="440431"/>
              <a:ext cx="445178" cy="39913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8444" y="5234673"/>
              <a:ext cx="182880" cy="1828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123" y="5212254"/>
              <a:ext cx="216000" cy="2160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126" y="5212254"/>
              <a:ext cx="216000" cy="216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195320" y="517460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94504" y="516444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57321" y="5152499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430C3B3-7BEF-44D8-8DB5-94FA159A9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34" y="4415572"/>
              <a:ext cx="1179707" cy="745369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CF99CAA-862E-445A-96EC-41ED19A7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5314" y="4416117"/>
              <a:ext cx="1190705" cy="751766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8C339-7DFC-47FA-81ED-35D653E1E8C7}"/>
                </a:ext>
              </a:extLst>
            </p:cNvPr>
            <p:cNvCxnSpPr/>
            <p:nvPr/>
          </p:nvCxnSpPr>
          <p:spPr>
            <a:xfrm>
              <a:off x="788167" y="3633730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066FBF9-2A5C-4B7D-AE50-2F0AAA4FE6CE}"/>
                </a:ext>
              </a:extLst>
            </p:cNvPr>
            <p:cNvSpPr/>
            <p:nvPr/>
          </p:nvSpPr>
          <p:spPr>
            <a:xfrm>
              <a:off x="871984" y="1897000"/>
              <a:ext cx="3184212" cy="1678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6B50304A-1102-4676-984B-48A5B1B1D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80" y="1947909"/>
              <a:ext cx="325148" cy="325148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00436F7-D93D-4D23-9117-C2D47AE7FD7F}"/>
                </a:ext>
              </a:extLst>
            </p:cNvPr>
            <p:cNvSpPr txBox="1"/>
            <p:nvPr/>
          </p:nvSpPr>
          <p:spPr>
            <a:xfrm>
              <a:off x="1163027" y="1953712"/>
              <a:ext cx="2365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err="1">
                  <a:solidFill>
                    <a:srgbClr val="7030A0"/>
                  </a:solidFill>
                </a:rPr>
                <a:t>Trải</a:t>
              </a:r>
              <a:r>
                <a:rPr lang="en-US" sz="1400" i="1" dirty="0">
                  <a:solidFill>
                    <a:srgbClr val="7030A0"/>
                  </a:solidFill>
                </a:rPr>
                <a:t> </a:t>
              </a:r>
              <a:r>
                <a:rPr lang="en-US" sz="1400" i="1" dirty="0" err="1">
                  <a:solidFill>
                    <a:srgbClr val="7030A0"/>
                  </a:solidFill>
                </a:rPr>
                <a:t>Nghiệm</a:t>
              </a:r>
              <a:r>
                <a:rPr lang="en-US" sz="1400" i="1" dirty="0">
                  <a:solidFill>
                    <a:srgbClr val="7030A0"/>
                  </a:solidFill>
                </a:rPr>
                <a:t> 4 </a:t>
              </a:r>
              <a:r>
                <a:rPr lang="en-US" sz="1400" i="1" dirty="0" err="1">
                  <a:solidFill>
                    <a:srgbClr val="7030A0"/>
                  </a:solidFill>
                </a:rPr>
                <a:t>phương</a:t>
              </a:r>
              <a:endParaRPr lang="en-US" sz="1400" i="1" dirty="0">
                <a:solidFill>
                  <a:srgbClr val="7030A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5635D43-123B-488B-A62F-46B6DF03F06C}"/>
                </a:ext>
              </a:extLst>
            </p:cNvPr>
            <p:cNvSpPr txBox="1"/>
            <p:nvPr/>
          </p:nvSpPr>
          <p:spPr>
            <a:xfrm>
              <a:off x="818290" y="2276582"/>
              <a:ext cx="2110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Đi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nếu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bạn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có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mơ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  <a:r>
                <a:rPr lang="en-US" sz="1400" dirty="0" err="1">
                  <a:solidFill>
                    <a:prstClr val="black"/>
                  </a:solidFill>
                </a:rPr>
                <a:t>ước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561F711-864E-4370-9957-879E44B7D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24" y="2591409"/>
              <a:ext cx="1179707" cy="73517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483AB28-4032-41BE-A28E-42A64B42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301" y="3409963"/>
              <a:ext cx="182880" cy="18288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2C5216C-5236-4CD7-9AA3-5C73C535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980" y="3387544"/>
              <a:ext cx="216000" cy="2160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2A54CF0C-7D91-4928-ABF4-E29F404BC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983" y="3387544"/>
              <a:ext cx="216000" cy="2160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D1A7608-6499-4010-B859-8EC73618FF91}"/>
                </a:ext>
              </a:extLst>
            </p:cNvPr>
            <p:cNvSpPr txBox="1"/>
            <p:nvPr/>
          </p:nvSpPr>
          <p:spPr>
            <a:xfrm>
              <a:off x="1202177" y="3349897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100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0E7C13D-F83D-4C1D-8A9E-79E211FC7BFD}"/>
                </a:ext>
              </a:extLst>
            </p:cNvPr>
            <p:cNvSpPr txBox="1"/>
            <p:nvPr/>
          </p:nvSpPr>
          <p:spPr>
            <a:xfrm>
              <a:off x="2001361" y="3339734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25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CE708E-2961-4178-9C05-D9227E10B8FB}"/>
                </a:ext>
              </a:extLst>
            </p:cNvPr>
            <p:cNvSpPr txBox="1"/>
            <p:nvPr/>
          </p:nvSpPr>
          <p:spPr>
            <a:xfrm>
              <a:off x="2756633" y="3357973"/>
              <a:ext cx="63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>
                  <a:solidFill>
                    <a:prstClr val="white">
                      <a:lumMod val="50000"/>
                    </a:prstClr>
                  </a:solidFill>
                </a:rPr>
                <a:t>69</a:t>
              </a:r>
              <a:endParaRPr lang="en-US" sz="12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E7D2A8E-1064-4283-9915-F6BF7BA8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91" y="2590862"/>
              <a:ext cx="1179707" cy="745369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5B6B006-7BF2-451F-B510-F72895C74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171" y="2591407"/>
              <a:ext cx="1190705" cy="751766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B53BC94-7AD6-4A28-916E-86319AF4B29D}"/>
                </a:ext>
              </a:extLst>
            </p:cNvPr>
            <p:cNvSpPr/>
            <p:nvPr/>
          </p:nvSpPr>
          <p:spPr>
            <a:xfrm>
              <a:off x="883469" y="924042"/>
              <a:ext cx="3184212" cy="928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B5A0568-E243-4D2C-8CBE-C954AC046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533" y="963106"/>
              <a:ext cx="398762" cy="443288"/>
            </a:xfrm>
            <a:prstGeom prst="rect">
              <a:avLst/>
            </a:prstGeom>
          </p:spPr>
        </p:pic>
        <p:sp>
          <p:nvSpPr>
            <p:cNvPr id="95" name="Rounded Rectangle 11">
              <a:extLst>
                <a:ext uri="{FF2B5EF4-FFF2-40B4-BE49-F238E27FC236}">
                  <a16:creationId xmlns:a16="http://schemas.microsoft.com/office/drawing/2014/main" id="{2B247902-ED1D-435E-A6F1-DE72A0517038}"/>
                </a:ext>
              </a:extLst>
            </p:cNvPr>
            <p:cNvSpPr/>
            <p:nvPr/>
          </p:nvSpPr>
          <p:spPr>
            <a:xfrm>
              <a:off x="1383305" y="1006859"/>
              <a:ext cx="2291061" cy="33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Bạn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đang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nghĩ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</a:rPr>
                <a:t>gì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?</a:t>
              </a:r>
              <a:endParaRPr lang="vi-VN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CAA3E9-2380-45F2-8C40-CCBDC72F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678" y="1518673"/>
              <a:ext cx="316551" cy="316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4CD4CB3-85A3-4F10-B054-67608FE29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54" y="1501792"/>
              <a:ext cx="316550" cy="31655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BEA5160-2CF4-445D-903B-BDA683F3B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902" y="1534558"/>
              <a:ext cx="251418" cy="251418"/>
            </a:xfrm>
            <a:prstGeom prst="rect">
              <a:avLst/>
            </a:prstGeom>
          </p:spPr>
        </p:pic>
        <p:sp>
          <p:nvSpPr>
            <p:cNvPr id="98" name="Rounded Rectangle 11">
              <a:extLst>
                <a:ext uri="{FF2B5EF4-FFF2-40B4-BE49-F238E27FC236}">
                  <a16:creationId xmlns:a16="http://schemas.microsoft.com/office/drawing/2014/main" id="{A20D1FAE-51E7-4493-A462-D0B210A0F90B}"/>
                </a:ext>
              </a:extLst>
            </p:cNvPr>
            <p:cNvSpPr/>
            <p:nvPr/>
          </p:nvSpPr>
          <p:spPr>
            <a:xfrm>
              <a:off x="1202177" y="1530778"/>
              <a:ext cx="872946" cy="2365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rạng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thái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1" name="Rounded Rectangle 11">
              <a:extLst>
                <a:ext uri="{FF2B5EF4-FFF2-40B4-BE49-F238E27FC236}">
                  <a16:creationId xmlns:a16="http://schemas.microsoft.com/office/drawing/2014/main" id="{BA30E3E3-42D0-4C23-A0DE-1264100CE8C4}"/>
                </a:ext>
              </a:extLst>
            </p:cNvPr>
            <p:cNvSpPr/>
            <p:nvPr/>
          </p:nvSpPr>
          <p:spPr>
            <a:xfrm>
              <a:off x="2434269" y="1548974"/>
              <a:ext cx="752845" cy="2961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200" dirty="0">
                  <a:solidFill>
                    <a:schemeClr val="bg1">
                      <a:lumMod val="75000"/>
                    </a:schemeClr>
                  </a:solidFill>
                </a:rPr>
                <a:t>T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hêm</a:t>
              </a:r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bg1">
                      <a:lumMod val="75000"/>
                    </a:schemeClr>
                  </a:solidFill>
                </a:rPr>
                <a:t>ảnh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2" name="Rounded Rectangle 11">
              <a:extLst>
                <a:ext uri="{FF2B5EF4-FFF2-40B4-BE49-F238E27FC236}">
                  <a16:creationId xmlns:a16="http://schemas.microsoft.com/office/drawing/2014/main" id="{31B8E855-A4F3-4DD1-AB1B-EB6338354324}"/>
                </a:ext>
              </a:extLst>
            </p:cNvPr>
            <p:cNvSpPr/>
            <p:nvPr/>
          </p:nvSpPr>
          <p:spPr>
            <a:xfrm>
              <a:off x="3503129" y="1514085"/>
              <a:ext cx="553832" cy="3299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Check-in</a:t>
              </a:r>
              <a:endParaRPr lang="vi-VN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4162212" y="352166"/>
            <a:ext cx="3312368" cy="5832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62212" y="352166"/>
            <a:ext cx="3312368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Lịch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Đó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Đây</a:t>
            </a:r>
            <a:endParaRPr lang="vi-V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0" y="5607707"/>
            <a:ext cx="325148" cy="32514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68" y="5587031"/>
            <a:ext cx="325148" cy="32514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522" y="5607707"/>
            <a:ext cx="325148" cy="32514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42" y="5587031"/>
            <a:ext cx="325148" cy="3251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162212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Trang </a:t>
            </a:r>
            <a:r>
              <a:rPr lang="en-US" sz="1200" b="1" dirty="0" err="1">
                <a:solidFill>
                  <a:schemeClr val="bg1">
                    <a:lumMod val="50000"/>
                  </a:schemeClr>
                </a:solidFill>
              </a:rPr>
              <a:t>chủ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44866" y="5907814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Bảng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tin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82844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Tour DL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12998" y="5907813"/>
            <a:ext cx="83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Tài</a:t>
            </a:r>
            <a:r>
              <a:rPr lang="en-US" sz="12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sz="1200" b="1" dirty="0" err="1">
                <a:solidFill>
                  <a:prstClr val="white">
                    <a:lumMod val="50000"/>
                  </a:prstClr>
                </a:solidFill>
              </a:rPr>
              <a:t>Khoản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E3C1DCE-CFA7-407C-B573-2EAC27A56664}"/>
              </a:ext>
            </a:extLst>
          </p:cNvPr>
          <p:cNvSpPr/>
          <p:nvPr/>
        </p:nvSpPr>
        <p:spPr>
          <a:xfrm>
            <a:off x="4231499" y="938955"/>
            <a:ext cx="3184212" cy="16788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F4EC6EE-A9C2-435B-9F84-1A192982A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989864"/>
            <a:ext cx="325148" cy="325148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F67EABB-E350-456E-8E99-B5548E182416}"/>
              </a:ext>
            </a:extLst>
          </p:cNvPr>
          <p:cNvSpPr txBox="1"/>
          <p:nvPr/>
        </p:nvSpPr>
        <p:spPr>
          <a:xfrm>
            <a:off x="4522542" y="995667"/>
            <a:ext cx="236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7030A0"/>
                </a:solidFill>
              </a:rPr>
              <a:t>Trải</a:t>
            </a:r>
            <a:r>
              <a:rPr lang="en-US" sz="1400" i="1" dirty="0">
                <a:solidFill>
                  <a:srgbClr val="7030A0"/>
                </a:solidFill>
              </a:rPr>
              <a:t> </a:t>
            </a:r>
            <a:r>
              <a:rPr lang="en-US" sz="1400" i="1" dirty="0" err="1">
                <a:solidFill>
                  <a:srgbClr val="7030A0"/>
                </a:solidFill>
              </a:rPr>
              <a:t>Nghiệm</a:t>
            </a:r>
            <a:r>
              <a:rPr lang="en-US" sz="1400" i="1" dirty="0">
                <a:solidFill>
                  <a:srgbClr val="7030A0"/>
                </a:solidFill>
              </a:rPr>
              <a:t> 4 </a:t>
            </a:r>
            <a:r>
              <a:rPr lang="en-US" sz="1400" i="1" dirty="0" err="1">
                <a:solidFill>
                  <a:srgbClr val="7030A0"/>
                </a:solidFill>
              </a:rPr>
              <a:t>phương</a:t>
            </a:r>
            <a:endParaRPr lang="en-US" sz="1400" i="1" dirty="0">
              <a:solidFill>
                <a:srgbClr val="7030A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0BECF9-3E46-4CB7-A9D3-7D321B01603F}"/>
              </a:ext>
            </a:extLst>
          </p:cNvPr>
          <p:cNvSpPr txBox="1"/>
          <p:nvPr/>
        </p:nvSpPr>
        <p:spPr>
          <a:xfrm>
            <a:off x="4177805" y="1318537"/>
            <a:ext cx="2110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Đi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nếu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bạn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có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mơ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ước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7BAC8A3-9F7C-4B9B-9C67-D9DFDA8D60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39" y="1633364"/>
            <a:ext cx="1179707" cy="735174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348FAA89-24D8-491E-96EC-BB072206A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16" y="2451918"/>
            <a:ext cx="182880" cy="18288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F047284-6F27-42A2-8B46-6D58B9B14C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95" y="2429499"/>
            <a:ext cx="216000" cy="2160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7AD078F-9414-463E-9693-3675E299E7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98" y="2429499"/>
            <a:ext cx="216000" cy="216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CDE667A-E1B8-4825-A75C-4C5DAD80F10A}"/>
              </a:ext>
            </a:extLst>
          </p:cNvPr>
          <p:cNvSpPr txBox="1"/>
          <p:nvPr/>
        </p:nvSpPr>
        <p:spPr>
          <a:xfrm>
            <a:off x="4561692" y="2391852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100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2D814C-92A8-4F2A-AC0D-964CAF9A5D26}"/>
              </a:ext>
            </a:extLst>
          </p:cNvPr>
          <p:cNvSpPr txBox="1"/>
          <p:nvPr/>
        </p:nvSpPr>
        <p:spPr>
          <a:xfrm>
            <a:off x="5360876" y="2381689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25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E89232-5745-4B8D-9EBB-8A7FA504F0AD}"/>
              </a:ext>
            </a:extLst>
          </p:cNvPr>
          <p:cNvSpPr txBox="1"/>
          <p:nvPr/>
        </p:nvSpPr>
        <p:spPr>
          <a:xfrm>
            <a:off x="6123693" y="2369744"/>
            <a:ext cx="63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solidFill>
                  <a:prstClr val="white">
                    <a:lumMod val="50000"/>
                  </a:prstClr>
                </a:solidFill>
              </a:rPr>
              <a:t>69</a:t>
            </a:r>
            <a:endParaRPr 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D5F2DA44-DD34-4005-A538-8867133CDC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06" y="1632817"/>
            <a:ext cx="1179707" cy="74536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FA05D21-E196-410B-9D6A-D3DB179D47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86" y="1633362"/>
            <a:ext cx="1190705" cy="751766"/>
          </a:xfrm>
          <a:prstGeom prst="rect">
            <a:avLst/>
          </a:prstGeom>
        </p:spPr>
      </p:pic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B59A96D-8CA6-42E5-9574-495A9007D6CE}"/>
              </a:ext>
            </a:extLst>
          </p:cNvPr>
          <p:cNvSpPr/>
          <p:nvPr/>
        </p:nvSpPr>
        <p:spPr>
          <a:xfrm>
            <a:off x="4253295" y="2715046"/>
            <a:ext cx="3162416" cy="2647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1E9DA6-D37C-4328-90E4-42F9FF82A57A}"/>
              </a:ext>
            </a:extLst>
          </p:cNvPr>
          <p:cNvCxnSpPr/>
          <p:nvPr/>
        </p:nvCxnSpPr>
        <p:spPr>
          <a:xfrm>
            <a:off x="4177805" y="5466891"/>
            <a:ext cx="331236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36">
            <a:extLst>
              <a:ext uri="{FF2B5EF4-FFF2-40B4-BE49-F238E27FC236}">
                <a16:creationId xmlns:a16="http://schemas.microsoft.com/office/drawing/2014/main" id="{9EE4BCD5-E654-4D0E-91F1-65BADCDE8171}"/>
              </a:ext>
            </a:extLst>
          </p:cNvPr>
          <p:cNvSpPr/>
          <p:nvPr/>
        </p:nvSpPr>
        <p:spPr>
          <a:xfrm>
            <a:off x="4755322" y="2903435"/>
            <a:ext cx="2468352" cy="33604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Viết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bình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luận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…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BFD834C9-3746-403F-A8DD-9262A4E919B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44" y="2900741"/>
            <a:ext cx="341494" cy="379625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DA63F9DD-93F5-49E6-A57D-09938ED1C0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73" y="2959608"/>
            <a:ext cx="226625" cy="22662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741BF1B8-5E70-4D0E-B77C-FFF04D0652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60" y="3441916"/>
            <a:ext cx="325148" cy="325148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471C4802-221A-4EE6-BF24-D18D8E28CD23}"/>
              </a:ext>
            </a:extLst>
          </p:cNvPr>
          <p:cNvSpPr txBox="1"/>
          <p:nvPr/>
        </p:nvSpPr>
        <p:spPr>
          <a:xfrm>
            <a:off x="4728739" y="3406370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Nha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trang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rất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đẹp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0" name="Rounded Rectangle 136">
            <a:extLst>
              <a:ext uri="{FF2B5EF4-FFF2-40B4-BE49-F238E27FC236}">
                <a16:creationId xmlns:a16="http://schemas.microsoft.com/office/drawing/2014/main" id="{E13A31F3-8ED7-4FF2-B224-9286039DF4C5}"/>
              </a:ext>
            </a:extLst>
          </p:cNvPr>
          <p:cNvSpPr/>
          <p:nvPr/>
        </p:nvSpPr>
        <p:spPr>
          <a:xfrm>
            <a:off x="6254829" y="3741285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AA103C03-F602-4A6F-824B-F1ABE7E1B3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05" y="3776761"/>
            <a:ext cx="182880" cy="1828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AC0A0D18-C19E-4E80-92BE-55A3C60EC796}"/>
              </a:ext>
            </a:extLst>
          </p:cNvPr>
          <p:cNvSpPr txBox="1"/>
          <p:nvPr/>
        </p:nvSpPr>
        <p:spPr>
          <a:xfrm>
            <a:off x="5287623" y="3705312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37150EA-B439-446E-8000-E85DA194A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43" y="4105302"/>
            <a:ext cx="325148" cy="325148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2083B417-F0B8-4386-800C-8BE5124FC1EA}"/>
              </a:ext>
            </a:extLst>
          </p:cNvPr>
          <p:cNvSpPr txBox="1"/>
          <p:nvPr/>
        </p:nvSpPr>
        <p:spPr>
          <a:xfrm>
            <a:off x="4733222" y="4069756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Beautiful.</a:t>
            </a:r>
          </a:p>
        </p:txBody>
      </p:sp>
      <p:sp>
        <p:nvSpPr>
          <p:cNvPr id="145" name="Rounded Rectangle 136">
            <a:extLst>
              <a:ext uri="{FF2B5EF4-FFF2-40B4-BE49-F238E27FC236}">
                <a16:creationId xmlns:a16="http://schemas.microsoft.com/office/drawing/2014/main" id="{81D0992F-5125-4DD5-8089-EDA2FE232FD2}"/>
              </a:ext>
            </a:extLst>
          </p:cNvPr>
          <p:cNvSpPr/>
          <p:nvPr/>
        </p:nvSpPr>
        <p:spPr>
          <a:xfrm>
            <a:off x="6259312" y="4404671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4987D5E-53D3-4439-8614-57F157F76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88" y="4440147"/>
            <a:ext cx="182880" cy="18288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834B41E0-1BCF-42C6-897A-D37DD64DB34E}"/>
              </a:ext>
            </a:extLst>
          </p:cNvPr>
          <p:cNvSpPr txBox="1"/>
          <p:nvPr/>
        </p:nvSpPr>
        <p:spPr>
          <a:xfrm>
            <a:off x="5292106" y="4368698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527864-C58B-4636-8D5C-C90D046FA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26" y="4755241"/>
            <a:ext cx="325148" cy="325148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46A00F7-28D0-4FE3-9124-B311E6D9630A}"/>
              </a:ext>
            </a:extLst>
          </p:cNvPr>
          <p:cNvSpPr txBox="1"/>
          <p:nvPr/>
        </p:nvSpPr>
        <p:spPr>
          <a:xfrm>
            <a:off x="4737705" y="4719695"/>
            <a:ext cx="249493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chemeClr val="tx1"/>
                </a:solidFill>
              </a:rPr>
              <a:t>Beautifu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1" name="Rounded Rectangle 136">
            <a:extLst>
              <a:ext uri="{FF2B5EF4-FFF2-40B4-BE49-F238E27FC236}">
                <a16:creationId xmlns:a16="http://schemas.microsoft.com/office/drawing/2014/main" id="{5335026B-23B1-4C45-B23F-A3BCFC8364A6}"/>
              </a:ext>
            </a:extLst>
          </p:cNvPr>
          <p:cNvSpPr/>
          <p:nvPr/>
        </p:nvSpPr>
        <p:spPr>
          <a:xfrm>
            <a:off x="6263795" y="5054610"/>
            <a:ext cx="998873" cy="21835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1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giờ</a:t>
            </a:r>
            <a:r>
              <a:rPr lang="en-US" sz="1200" dirty="0">
                <a:solidFill>
                  <a:prstClr val="white">
                    <a:lumMod val="75000"/>
                  </a:prstClr>
                </a:solidFill>
              </a:rPr>
              <a:t> 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tr</a:t>
            </a:r>
            <a:r>
              <a:rPr lang="vi-VN" sz="1200" dirty="0">
                <a:solidFill>
                  <a:prstClr val="white">
                    <a:lumMod val="75000"/>
                  </a:prstClr>
                </a:solidFill>
              </a:rPr>
              <a:t>ư</a:t>
            </a:r>
            <a:r>
              <a:rPr lang="en-US" sz="1200" dirty="0" err="1">
                <a:solidFill>
                  <a:prstClr val="white">
                    <a:lumMod val="75000"/>
                  </a:prstClr>
                </a:solidFill>
              </a:rPr>
              <a:t>ớc</a:t>
            </a:r>
            <a:endParaRPr lang="vi-VN" sz="120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425CDDC2-ABBD-4D11-BF6E-AC82A688B3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71" y="5090086"/>
            <a:ext cx="182880" cy="18288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82D62448-7C0D-4216-AA60-0C82E5FD1008}"/>
              </a:ext>
            </a:extLst>
          </p:cNvPr>
          <p:cNvSpPr txBox="1"/>
          <p:nvPr/>
        </p:nvSpPr>
        <p:spPr>
          <a:xfrm>
            <a:off x="5296589" y="5018637"/>
            <a:ext cx="99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Trả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</a:rPr>
              <a:t>lời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95" y="482263"/>
            <a:ext cx="243861" cy="243861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>
            <a:off x="2385661" y="3531391"/>
            <a:ext cx="2172330" cy="316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51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5849" y="428468"/>
            <a:ext cx="3407750" cy="5833748"/>
            <a:chOff x="8245124" y="561423"/>
            <a:chExt cx="3407750" cy="5833748"/>
          </a:xfrm>
        </p:grpSpPr>
        <p:sp>
          <p:nvSpPr>
            <p:cNvPr id="7" name="Rectangle 6"/>
            <p:cNvSpPr/>
            <p:nvPr/>
          </p:nvSpPr>
          <p:spPr>
            <a:xfrm>
              <a:off x="8340506" y="566328"/>
              <a:ext cx="3312368" cy="58288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5780999"/>
              <a:ext cx="325148" cy="32514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3922" y="5760323"/>
              <a:ext cx="325148" cy="3251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7434" y="5780999"/>
              <a:ext cx="325148" cy="32514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4854" y="5760323"/>
              <a:ext cx="325148" cy="325148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8308994" y="5672397"/>
              <a:ext cx="3312368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92"/>
            <p:cNvSpPr txBox="1"/>
            <p:nvPr/>
          </p:nvSpPr>
          <p:spPr>
            <a:xfrm>
              <a:off x="8245124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Trang </a:t>
              </a:r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chủ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TextBox 93"/>
            <p:cNvSpPr txBox="1"/>
            <p:nvPr/>
          </p:nvSpPr>
          <p:spPr>
            <a:xfrm>
              <a:off x="9127778" y="6081106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Bảng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 tin</a:t>
              </a:r>
            </a:p>
          </p:txBody>
        </p:sp>
        <p:sp>
          <p:nvSpPr>
            <p:cNvPr id="15" name="TextBox 94"/>
            <p:cNvSpPr txBox="1"/>
            <p:nvPr/>
          </p:nvSpPr>
          <p:spPr>
            <a:xfrm>
              <a:off x="9965756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Tour DL</a:t>
              </a:r>
            </a:p>
          </p:txBody>
        </p:sp>
        <p:sp>
          <p:nvSpPr>
            <p:cNvPr id="16" name="TextBox 95"/>
            <p:cNvSpPr txBox="1"/>
            <p:nvPr/>
          </p:nvSpPr>
          <p:spPr>
            <a:xfrm>
              <a:off x="10795910" y="6081105"/>
              <a:ext cx="837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Tài</a:t>
              </a:r>
              <a:r>
                <a:rPr lang="en-US" sz="1200" b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200" b="1" dirty="0" err="1">
                  <a:solidFill>
                    <a:schemeClr val="accent5">
                      <a:lumMod val="75000"/>
                    </a:schemeClr>
                  </a:solidFill>
                </a:rPr>
                <a:t>Khoản</a:t>
              </a:r>
              <a:endParaRPr lang="en-US" sz="12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35330" y="561423"/>
              <a:ext cx="3312368" cy="5040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7728" y="685931"/>
              <a:ext cx="253140" cy="253140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8393836" y="5672397"/>
              <a:ext cx="309634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8327756" y="1089669"/>
              <a:ext cx="3276000" cy="44282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1" name="TextBox 100"/>
            <p:cNvSpPr txBox="1"/>
            <p:nvPr/>
          </p:nvSpPr>
          <p:spPr>
            <a:xfrm>
              <a:off x="9038285" y="610712"/>
              <a:ext cx="230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Tài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Khoản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8122" y="114583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8122" y="160595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78122" y="2076025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78122" y="255056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378122" y="301068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78122" y="3480750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378122" y="395234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78122" y="441246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8122" y="4882532"/>
              <a:ext cx="3168000" cy="427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vi-VN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6502" y="1196941"/>
              <a:ext cx="325148" cy="325148"/>
            </a:xfrm>
            <a:prstGeom prst="rect">
              <a:avLst/>
            </a:prstGeom>
          </p:spPr>
        </p:pic>
        <p:sp>
          <p:nvSpPr>
            <p:cNvPr id="32" name="TextBox 111"/>
            <p:cNvSpPr txBox="1"/>
            <p:nvPr/>
          </p:nvSpPr>
          <p:spPr>
            <a:xfrm>
              <a:off x="8892556" y="119694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Thông</a:t>
              </a:r>
              <a:r>
                <a:rPr lang="en-US" sz="1400" dirty="0"/>
                <a:t> tin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khoản</a:t>
              </a:r>
              <a:endParaRPr lang="vi-VN" sz="1400" dirty="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1676311"/>
              <a:ext cx="325148" cy="325148"/>
            </a:xfrm>
            <a:prstGeom prst="rect">
              <a:avLst/>
            </a:prstGeom>
          </p:spPr>
        </p:pic>
        <p:sp>
          <p:nvSpPr>
            <p:cNvPr id="36" name="TextBox 115"/>
            <p:cNvSpPr txBox="1"/>
            <p:nvPr/>
          </p:nvSpPr>
          <p:spPr>
            <a:xfrm>
              <a:off x="8914922" y="1682321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Thay</a:t>
              </a:r>
              <a:r>
                <a:rPr lang="en-US" sz="1400" dirty="0"/>
                <a:t> </a:t>
              </a:r>
              <a:r>
                <a:rPr lang="en-US" sz="1400" dirty="0" err="1"/>
                <a:t>đổi</a:t>
              </a:r>
              <a:r>
                <a:rPr lang="en-US" sz="1400" dirty="0"/>
                <a:t> </a:t>
              </a:r>
              <a:r>
                <a:rPr lang="en-US" sz="1400" dirty="0" err="1"/>
                <a:t>mật</a:t>
              </a:r>
              <a:r>
                <a:rPr lang="en-US" sz="1400" dirty="0"/>
                <a:t> </a:t>
              </a:r>
              <a:r>
                <a:rPr lang="en-US" sz="1400" dirty="0" err="1"/>
                <a:t>khẩu</a:t>
              </a:r>
              <a:endParaRPr lang="vi-VN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9444" y="2178890"/>
              <a:ext cx="325148" cy="325148"/>
            </a:xfrm>
            <a:prstGeom prst="rect">
              <a:avLst/>
            </a:prstGeom>
          </p:spPr>
        </p:pic>
        <p:sp>
          <p:nvSpPr>
            <p:cNvPr id="38" name="TextBox 117"/>
            <p:cNvSpPr txBox="1"/>
            <p:nvPr/>
          </p:nvSpPr>
          <p:spPr>
            <a:xfrm>
              <a:off x="8914922" y="2178890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/>
                <a:t>Danh</a:t>
              </a:r>
              <a:r>
                <a:rPr lang="en-US" sz="1400" dirty="0"/>
                <a:t> </a:t>
              </a:r>
              <a:r>
                <a:rPr lang="en-US" sz="1400" dirty="0" err="1"/>
                <a:t>sách</a:t>
              </a:r>
              <a:r>
                <a:rPr lang="en-US" sz="1400" dirty="0"/>
                <a:t> tour </a:t>
              </a:r>
              <a:r>
                <a:rPr lang="en-US" sz="1400" dirty="0" err="1"/>
                <a:t>đặt</a:t>
              </a:r>
              <a:endParaRPr lang="vi-VN" sz="1400" dirty="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2644662"/>
              <a:ext cx="325148" cy="325148"/>
            </a:xfrm>
            <a:prstGeom prst="rect">
              <a:avLst/>
            </a:prstGeom>
          </p:spPr>
        </p:pic>
        <p:sp>
          <p:nvSpPr>
            <p:cNvPr id="40" name="TextBox 121"/>
            <p:cNvSpPr txBox="1"/>
            <p:nvPr/>
          </p:nvSpPr>
          <p:spPr>
            <a:xfrm>
              <a:off x="8946017" y="2644662"/>
              <a:ext cx="1876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vi-V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Đăng Xuất</a:t>
              </a:r>
              <a:endParaRPr lang="vi-VN" sz="1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0124" y="491620"/>
            <a:ext cx="445178" cy="39913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023709" y="423952"/>
            <a:ext cx="3312368" cy="582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023709" y="415589"/>
            <a:ext cx="3312000" cy="149522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tin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tài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khoản</a:t>
            </a:r>
            <a:endParaRPr lang="vi-V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135" y="560863"/>
            <a:ext cx="214021" cy="21402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757996" y="4616112"/>
            <a:ext cx="159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0909090808</a:t>
            </a:r>
            <a:endParaRPr lang="vi-VN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720087" y="5131671"/>
            <a:ext cx="216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dirty="0">
                <a:solidFill>
                  <a:schemeClr val="bg1">
                    <a:lumMod val="85000"/>
                  </a:schemeClr>
                </a:solidFill>
              </a:rPr>
              <a:t>50 Phan Đình Giót, Phường 2, Tân Bình, Hồ Chí Minh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22" y="4603308"/>
            <a:ext cx="344370" cy="34437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5191603"/>
            <a:ext cx="422837" cy="42283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682775" y="2860570"/>
            <a:ext cx="2115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ABC</a:t>
            </a:r>
            <a:endParaRPr lang="vi-V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6855" y="3454099"/>
            <a:ext cx="2121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12/12/2000</a:t>
            </a:r>
            <a:endParaRPr lang="vi-VN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6117" y="4028372"/>
            <a:ext cx="114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</a:t>
            </a:r>
            <a:endParaRPr lang="vi-VN" sz="16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3476465"/>
            <a:ext cx="333081" cy="3330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02" y="2008542"/>
            <a:ext cx="422481" cy="46965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659" y="4059116"/>
            <a:ext cx="362225" cy="36222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453" y="2849328"/>
            <a:ext cx="325148" cy="32514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46" y="531023"/>
            <a:ext cx="243861" cy="243861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3140396" y="1162955"/>
            <a:ext cx="1291535" cy="840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82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2441</Words>
  <Application>Microsoft Office PowerPoint</Application>
  <PresentationFormat>Widescreen</PresentationFormat>
  <Paragraphs>730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ITLAB</dc:creator>
  <cp:lastModifiedBy>Hoàng Nghiệp DEV</cp:lastModifiedBy>
  <cp:revision>104</cp:revision>
  <dcterms:created xsi:type="dcterms:W3CDTF">2018-03-06T02:21:38Z</dcterms:created>
  <dcterms:modified xsi:type="dcterms:W3CDTF">2018-03-14T14:39:53Z</dcterms:modified>
</cp:coreProperties>
</file>