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71" r:id="rId4"/>
    <p:sldId id="257" r:id="rId5"/>
    <p:sldId id="260" r:id="rId6"/>
    <p:sldId id="259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àm rôi nhưng còn silde 5" id="{8933FB16-112B-4C96-8014-EC867BC271B8}">
          <p14:sldIdLst>
            <p14:sldId id="256"/>
            <p14:sldId id="271"/>
            <p14:sldId id="257"/>
            <p14:sldId id="260"/>
            <p14:sldId id="259"/>
            <p14:sldId id="258"/>
            <p14:sldId id="261"/>
            <p14:sldId id="262"/>
            <p14:sldId id="263"/>
            <p14:sldId id="264"/>
          </p14:sldIdLst>
        </p14:section>
        <p14:section name="chưa làm" id="{309C6754-3F62-4D0B-8FDA-12058FA88A02}">
          <p14:sldIdLst>
            <p14:sldId id="265"/>
            <p14:sldId id="266"/>
            <p14:sldId id="267"/>
            <p14:sldId id="269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762C5-CE7A-491A-88AB-9169E6AD95C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D6BC7-74CD-4453-B1ED-CB0032FA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62953F-3D7B-4E4C-B537-8DE3300A2C86}" type="slidenum">
              <a:rPr lang="vi-VN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6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953F-3D7B-4E4C-B537-8DE3300A2C86}" type="slidenum">
              <a:rPr lang="vi-VN" smtClean="0">
                <a:solidFill>
                  <a:prstClr val="black"/>
                </a:solidFill>
              </a:rPr>
              <a:pPr/>
              <a:t>15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4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3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8"/>
            <a:ext cx="103632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12/03/2018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3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12/03/2018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12/03/2018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1634" y="1600203"/>
            <a:ext cx="702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167" y="1600203"/>
            <a:ext cx="702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12/03/2018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12/03/2018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7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12/03/2018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99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12/03/2018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92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12/03/2018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7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42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12/03/2018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5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12/03/2018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21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85033" y="274641"/>
            <a:ext cx="356446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1634" y="274641"/>
            <a:ext cx="10490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12/03/2018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7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9207-CF51-4AE4-8C61-86300BC4950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3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12/03/2018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2.png"/><Relationship Id="rId4" Type="http://schemas.openxmlformats.org/officeDocument/2006/relationships/image" Target="../media/image11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11.png"/><Relationship Id="rId1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12" Type="http://schemas.openxmlformats.org/officeDocument/2006/relationships/image" Target="../media/image10.png"/><Relationship Id="rId17" Type="http://schemas.openxmlformats.org/officeDocument/2006/relationships/image" Target="../media/image34.png"/><Relationship Id="rId2" Type="http://schemas.openxmlformats.org/officeDocument/2006/relationships/image" Target="../media/image41.jp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9.png"/><Relationship Id="rId5" Type="http://schemas.openxmlformats.org/officeDocument/2006/relationships/image" Target="../media/image36.png"/><Relationship Id="rId15" Type="http://schemas.openxmlformats.org/officeDocument/2006/relationships/image" Target="../media/image32.png"/><Relationship Id="rId10" Type="http://schemas.openxmlformats.org/officeDocument/2006/relationships/image" Target="../media/image45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6.png"/><Relationship Id="rId1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12" Type="http://schemas.openxmlformats.org/officeDocument/2006/relationships/image" Target="../media/image32.png"/><Relationship Id="rId17" Type="http://schemas.openxmlformats.org/officeDocument/2006/relationships/image" Target="../media/image47.png"/><Relationship Id="rId2" Type="http://schemas.openxmlformats.org/officeDocument/2006/relationships/image" Target="../media/image13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12.png"/><Relationship Id="rId5" Type="http://schemas.openxmlformats.org/officeDocument/2006/relationships/image" Target="../media/image22.jpg"/><Relationship Id="rId15" Type="http://schemas.openxmlformats.org/officeDocument/2006/relationships/image" Target="../media/image33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19.png"/><Relationship Id="rId3" Type="http://schemas.openxmlformats.org/officeDocument/2006/relationships/image" Target="../media/image48.png"/><Relationship Id="rId7" Type="http://schemas.openxmlformats.org/officeDocument/2006/relationships/image" Target="../media/image15.png"/><Relationship Id="rId12" Type="http://schemas.openxmlformats.org/officeDocument/2006/relationships/image" Target="../media/image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47.png"/><Relationship Id="rId5" Type="http://schemas.openxmlformats.org/officeDocument/2006/relationships/image" Target="../media/image13.png"/><Relationship Id="rId10" Type="http://schemas.openxmlformats.org/officeDocument/2006/relationships/image" Target="../media/image17.jpeg"/><Relationship Id="rId4" Type="http://schemas.openxmlformats.org/officeDocument/2006/relationships/image" Target="../media/image49.png"/><Relationship Id="rId9" Type="http://schemas.openxmlformats.org/officeDocument/2006/relationships/image" Target="../media/image16.jpg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g"/><Relationship Id="rId5" Type="http://schemas.openxmlformats.org/officeDocument/2006/relationships/image" Target="../media/image15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1.jpeg"/><Relationship Id="rId5" Type="http://schemas.openxmlformats.org/officeDocument/2006/relationships/image" Target="../media/image12.png"/><Relationship Id="rId10" Type="http://schemas.openxmlformats.org/officeDocument/2006/relationships/image" Target="../media/image18.jpg"/><Relationship Id="rId4" Type="http://schemas.openxmlformats.org/officeDocument/2006/relationships/image" Target="../media/image11.png"/><Relationship Id="rId9" Type="http://schemas.openxmlformats.org/officeDocument/2006/relationships/image" Target="../media/image17.jpe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5" Type="http://schemas.openxmlformats.org/officeDocument/2006/relationships/image" Target="../media/image23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jpg"/><Relationship Id="rId1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7.jpeg"/><Relationship Id="rId12" Type="http://schemas.openxmlformats.org/officeDocument/2006/relationships/image" Target="../media/image22.jpg"/><Relationship Id="rId17" Type="http://schemas.openxmlformats.org/officeDocument/2006/relationships/image" Target="../media/image29.png"/><Relationship Id="rId2" Type="http://schemas.openxmlformats.org/officeDocument/2006/relationships/image" Target="../media/image9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microsoft.com/office/2007/relationships/hdphoto" Target="../media/hdphoto1.wdp"/><Relationship Id="rId7" Type="http://schemas.openxmlformats.org/officeDocument/2006/relationships/image" Target="../media/image31.png"/><Relationship Id="rId12" Type="http://schemas.openxmlformats.org/officeDocument/2006/relationships/image" Target="../media/image28.png"/><Relationship Id="rId17" Type="http://schemas.openxmlformats.org/officeDocument/2006/relationships/image" Target="../media/image38.png"/><Relationship Id="rId2" Type="http://schemas.openxmlformats.org/officeDocument/2006/relationships/image" Target="../media/image30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10.png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18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31.png"/><Relationship Id="rId12" Type="http://schemas.openxmlformats.org/officeDocument/2006/relationships/image" Target="../media/image28.png"/><Relationship Id="rId17" Type="http://schemas.openxmlformats.org/officeDocument/2006/relationships/image" Target="../media/image38.png"/><Relationship Id="rId2" Type="http://schemas.openxmlformats.org/officeDocument/2006/relationships/image" Target="../media/image30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10.png"/><Relationship Id="rId9" Type="http://schemas.openxmlformats.org/officeDocument/2006/relationships/image" Target="../media/image34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0.png"/><Relationship Id="rId3" Type="http://schemas.microsoft.com/office/2007/relationships/hdphoto" Target="../media/hdphoto1.wdp"/><Relationship Id="rId7" Type="http://schemas.openxmlformats.org/officeDocument/2006/relationships/image" Target="../media/image31.png"/><Relationship Id="rId12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33.png"/><Relationship Id="rId4" Type="http://schemas.openxmlformats.org/officeDocument/2006/relationships/image" Target="../media/image10.png"/><Relationship Id="rId9" Type="http://schemas.openxmlformats.org/officeDocument/2006/relationships/image" Target="../media/image34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6239" y="3974"/>
            <a:ext cx="11587321" cy="6449362"/>
            <a:chOff x="276239" y="3974"/>
            <a:chExt cx="11587321" cy="6449362"/>
          </a:xfrm>
        </p:grpSpPr>
        <p:sp>
          <p:nvSpPr>
            <p:cNvPr id="5" name="Oval 4"/>
            <p:cNvSpPr/>
            <p:nvPr/>
          </p:nvSpPr>
          <p:spPr>
            <a:xfrm>
              <a:off x="4464153" y="2635170"/>
              <a:ext cx="1460481" cy="1117866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HD DL VN</a:t>
              </a:r>
              <a:endParaRPr lang="vi-V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6239" y="188640"/>
              <a:ext cx="1650217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423400" y="188640"/>
              <a:ext cx="1440160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Firebase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76239" y="5733256"/>
              <a:ext cx="1800200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Cty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Doanh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Nghiệp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5" idx="2"/>
            </p:cNvCxnSpPr>
            <p:nvPr/>
          </p:nvCxnSpPr>
          <p:spPr>
            <a:xfrm flipH="1" flipV="1">
              <a:off x="387265" y="3127903"/>
              <a:ext cx="4076888" cy="662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87266" y="3510300"/>
              <a:ext cx="27022" cy="22229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9232" y="3131676"/>
              <a:ext cx="341441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Access right</a:t>
              </a:r>
              <a:endParaRPr lang="vi-VN" dirty="0"/>
            </a:p>
          </p:txBody>
        </p:sp>
        <p:cxnSp>
          <p:nvCxnSpPr>
            <p:cNvPr id="12" name="Straight Arrow Connector 11"/>
            <p:cNvCxnSpPr>
              <a:endCxn id="5" idx="3"/>
            </p:cNvCxnSpPr>
            <p:nvPr/>
          </p:nvCxnSpPr>
          <p:spPr>
            <a:xfrm flipV="1">
              <a:off x="1577986" y="3589328"/>
              <a:ext cx="3100049" cy="1155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46905" y="3707039"/>
              <a:ext cx="105695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  <a:endParaRPr lang="vi-VN" dirty="0"/>
            </a:p>
          </p:txBody>
        </p:sp>
        <p:cxnSp>
          <p:nvCxnSpPr>
            <p:cNvPr id="14" name="Straight Arrow Connector 13"/>
            <p:cNvCxnSpPr>
              <a:endCxn id="5" idx="3"/>
            </p:cNvCxnSpPr>
            <p:nvPr/>
          </p:nvCxnSpPr>
          <p:spPr>
            <a:xfrm flipV="1">
              <a:off x="3271613" y="3589328"/>
              <a:ext cx="1406422" cy="5950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6952" y="4203328"/>
              <a:ext cx="235324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User/password</a:t>
              </a:r>
              <a:endParaRPr lang="vi-VN" dirty="0"/>
            </a:p>
          </p:txBody>
        </p:sp>
        <p:cxnSp>
          <p:nvCxnSpPr>
            <p:cNvPr id="16" name="Straight Arrow Connector 15"/>
            <p:cNvCxnSpPr>
              <a:endCxn id="5" idx="1"/>
            </p:cNvCxnSpPr>
            <p:nvPr/>
          </p:nvCxnSpPr>
          <p:spPr>
            <a:xfrm>
              <a:off x="3783645" y="764704"/>
              <a:ext cx="894390" cy="2034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53518" y="432318"/>
              <a:ext cx="2636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1926456" y="373306"/>
              <a:ext cx="2302022" cy="8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228478" y="381659"/>
              <a:ext cx="644558" cy="2253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93601" y="3974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User/password</a:t>
              </a:r>
              <a:endParaRPr lang="vi-VN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015318" y="3891705"/>
              <a:ext cx="2835998" cy="18415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9544088">
              <a:off x="1664227" y="4793964"/>
              <a:ext cx="314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Điều</a:t>
              </a:r>
              <a:r>
                <a:rPr lang="en-US" dirty="0"/>
                <a:t> </a:t>
              </a:r>
              <a:r>
                <a:rPr lang="en-US" dirty="0" err="1"/>
                <a:t>chỉnh</a:t>
              </a:r>
              <a:r>
                <a:rPr lang="en-US" dirty="0"/>
                <a:t> </a:t>
              </a:r>
              <a:r>
                <a:rPr lang="en-US" dirty="0" err="1"/>
                <a:t>giá</a:t>
              </a:r>
              <a:r>
                <a:rPr lang="en-US" dirty="0"/>
                <a:t>, </a:t>
              </a:r>
              <a:r>
                <a:rPr lang="en-US" dirty="0" err="1"/>
                <a:t>thêm</a:t>
              </a:r>
              <a:r>
                <a:rPr lang="en-US" dirty="0"/>
                <a:t> tour </a:t>
              </a:r>
              <a:r>
                <a:rPr lang="en-US" dirty="0" err="1"/>
                <a:t>mới</a:t>
              </a:r>
              <a:endParaRPr lang="vi-VN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926456" y="764704"/>
              <a:ext cx="1857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1993602" y="908720"/>
              <a:ext cx="2394504" cy="2131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2464729">
              <a:off x="2190250" y="1431650"/>
              <a:ext cx="2463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tour </a:t>
              </a:r>
              <a:r>
                <a:rPr lang="en-US" dirty="0" err="1"/>
                <a:t>của</a:t>
              </a:r>
              <a:r>
                <a:rPr lang="en-US" dirty="0"/>
                <a:t> all </a:t>
              </a:r>
              <a:r>
                <a:rPr lang="en-US" dirty="0" err="1"/>
                <a:t>Cty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926952" y="4572660"/>
              <a:ext cx="0" cy="1160596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3" idx="1"/>
            </p:cNvCxnSpPr>
            <p:nvPr/>
          </p:nvCxnSpPr>
          <p:spPr>
            <a:xfrm flipV="1">
              <a:off x="635701" y="3891705"/>
              <a:ext cx="11204" cy="183226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</p:cNvCxnSpPr>
            <p:nvPr/>
          </p:nvCxnSpPr>
          <p:spPr>
            <a:xfrm flipH="1">
              <a:off x="4986798" y="3753036"/>
              <a:ext cx="207596" cy="2034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214488" y="5802807"/>
              <a:ext cx="2772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74842" y="3762252"/>
              <a:ext cx="21950" cy="2475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324484" y="6237312"/>
              <a:ext cx="2772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682513" y="5479641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 </a:t>
              </a:r>
              <a:r>
                <a:rPr lang="en-US" dirty="0" err="1"/>
                <a:t>đã</a:t>
              </a:r>
              <a:r>
                <a:rPr lang="en-US" dirty="0"/>
                <a:t> </a:t>
              </a:r>
              <a:r>
                <a:rPr lang="en-US" dirty="0" err="1"/>
                <a:t>có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5345890" y="1052736"/>
              <a:ext cx="36110" cy="1582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363125" y="806311"/>
              <a:ext cx="4844251" cy="2409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1351978">
              <a:off x="5368186" y="473817"/>
              <a:ext cx="908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 right</a:t>
              </a:r>
              <a:endParaRPr lang="vi-VN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5577115" y="1484784"/>
              <a:ext cx="519812" cy="11503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096926" y="958712"/>
              <a:ext cx="4262850" cy="526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21174056">
              <a:off x="6235988" y="1366229"/>
              <a:ext cx="2082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</a:p>
          </p:txBody>
        </p:sp>
        <p:cxnSp>
          <p:nvCxnSpPr>
            <p:cNvPr id="39" name="Straight Arrow Connector 38"/>
            <p:cNvCxnSpPr>
              <a:stCxn id="5" idx="6"/>
            </p:cNvCxnSpPr>
            <p:nvPr/>
          </p:nvCxnSpPr>
          <p:spPr>
            <a:xfrm flipV="1">
              <a:off x="5924634" y="1013927"/>
              <a:ext cx="4858806" cy="21801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20224292">
              <a:off x="5688040" y="1986295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User/ Password</a:t>
              </a:r>
              <a:endParaRPr lang="vi-VN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5750980" y="3501008"/>
              <a:ext cx="943023" cy="9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694002" y="1052736"/>
              <a:ext cx="4449478" cy="24575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9907768">
              <a:off x="6283124" y="2637783"/>
              <a:ext cx="1707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Điều</a:t>
              </a:r>
              <a:r>
                <a:rPr lang="en-US" dirty="0"/>
                <a:t> </a:t>
              </a:r>
              <a:r>
                <a:rPr lang="en-US" dirty="0" err="1"/>
                <a:t>chỉnh</a:t>
              </a:r>
              <a:r>
                <a:rPr lang="en-US" dirty="0"/>
                <a:t> </a:t>
              </a:r>
              <a:r>
                <a:rPr lang="en-US" dirty="0" err="1"/>
                <a:t>giá</a:t>
              </a:r>
              <a:r>
                <a:rPr lang="en-US" dirty="0"/>
                <a:t> Tour </a:t>
              </a:r>
              <a:r>
                <a:rPr lang="en-US" dirty="0" err="1"/>
                <a:t>Mới</a:t>
              </a:r>
              <a:endParaRPr lang="vi-VN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503671" y="3615506"/>
              <a:ext cx="1190331" cy="6043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694002" y="1013926"/>
              <a:ext cx="4809518" cy="3205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9602593">
              <a:off x="6624375" y="2761420"/>
              <a:ext cx="5126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ty</a:t>
              </a:r>
              <a:endParaRPr lang="vi-VN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5404426" y="3753036"/>
              <a:ext cx="1441976" cy="1028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846402" y="4770321"/>
              <a:ext cx="4729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1575528" y="1055440"/>
              <a:ext cx="0" cy="37148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91554" y="4327630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Thông</a:t>
              </a:r>
              <a:r>
                <a:rPr lang="en-US" dirty="0"/>
                <a:t> </a:t>
              </a:r>
              <a:r>
                <a:rPr lang="en-US" dirty="0" err="1"/>
                <a:t>Kê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</a:t>
              </a:r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34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624" y="433968"/>
            <a:ext cx="3312368" cy="5970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2" y="5788824"/>
            <a:ext cx="325148" cy="333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52" y="5767645"/>
            <a:ext cx="325148" cy="333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64" y="5788824"/>
            <a:ext cx="325148" cy="333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84" y="5767645"/>
            <a:ext cx="325148" cy="3330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21624" y="5677577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57754" y="6096240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0408" y="6096240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8386" y="6096239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540" y="6096239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22202" y="428932"/>
            <a:ext cx="3312368" cy="516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06466" y="56775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50915" y="499074"/>
            <a:ext cx="2305778" cy="37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1236" y="1209439"/>
            <a:ext cx="2070448" cy="26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1236" y="1451308"/>
            <a:ext cx="1345784" cy="315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1566" y="967467"/>
            <a:ext cx="2012883" cy="34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 </a:t>
            </a:r>
            <a:endParaRPr lang="vi-VN" sz="16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44" y="1054356"/>
            <a:ext cx="1069745" cy="1099079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rot="10800000">
            <a:off x="4588009" y="601475"/>
            <a:ext cx="325148" cy="20310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70469" y="428932"/>
            <a:ext cx="3407750" cy="5846627"/>
            <a:chOff x="8245124" y="548544"/>
            <a:chExt cx="3407750" cy="5846627"/>
          </a:xfrm>
        </p:grpSpPr>
        <p:sp>
          <p:nvSpPr>
            <p:cNvPr id="26" name="Rectangle 25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31" name="Straight Connector 30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34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35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Cá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nhân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309572" y="54854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38" name="Straight Connector 37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40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Cá nhân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51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696577"/>
              <a:ext cx="325148" cy="325148"/>
            </a:xfrm>
            <a:prstGeom prst="rect">
              <a:avLst/>
            </a:prstGeom>
          </p:spPr>
        </p:pic>
        <p:sp>
          <p:nvSpPr>
            <p:cNvPr id="55" name="TextBox 115"/>
            <p:cNvSpPr txBox="1"/>
            <p:nvPr/>
          </p:nvSpPr>
          <p:spPr>
            <a:xfrm>
              <a:off x="8926728" y="1713947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250" y="2141852"/>
              <a:ext cx="325148" cy="325148"/>
            </a:xfrm>
            <a:prstGeom prst="rect">
              <a:avLst/>
            </a:prstGeom>
          </p:spPr>
        </p:pic>
        <p:sp>
          <p:nvSpPr>
            <p:cNvPr id="57" name="TextBox 117"/>
            <p:cNvSpPr txBox="1"/>
            <p:nvPr/>
          </p:nvSpPr>
          <p:spPr>
            <a:xfrm>
              <a:off x="8919017" y="2119158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2587279"/>
              <a:ext cx="325148" cy="325148"/>
            </a:xfrm>
            <a:prstGeom prst="rect">
              <a:avLst/>
            </a:prstGeom>
          </p:spPr>
        </p:pic>
        <p:sp>
          <p:nvSpPr>
            <p:cNvPr id="59" name="TextBox 121"/>
            <p:cNvSpPr txBox="1"/>
            <p:nvPr/>
          </p:nvSpPr>
          <p:spPr>
            <a:xfrm>
              <a:off x="8892556" y="2535536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2851" y="504963"/>
            <a:ext cx="445178" cy="39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6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45491" y="57381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411" y="563436"/>
            <a:ext cx="3332448" cy="16792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23524" y="2361554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80449" y="2011475"/>
            <a:ext cx="686150" cy="6483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72596" y="3509207"/>
            <a:ext cx="159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0908668620</a:t>
            </a:r>
            <a:endParaRPr lang="vi-V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294935" y="4714030"/>
            <a:ext cx="216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 </a:t>
            </a:r>
            <a:r>
              <a:rPr lang="en-US" b="1" dirty="0" err="1"/>
              <a:t>Ap</a:t>
            </a:r>
            <a:r>
              <a:rPr lang="en-US" b="1" dirty="0"/>
              <a:t> </a:t>
            </a:r>
            <a:r>
              <a:rPr lang="en-US" b="1" dirty="0" err="1"/>
              <a:t>Bac</a:t>
            </a:r>
            <a:r>
              <a:rPr lang="vi-VN" b="1" dirty="0"/>
              <a:t>, </a:t>
            </a:r>
            <a:r>
              <a:rPr lang="vi-VN" dirty="0"/>
              <a:t>Tân Bình, Hồ Chí Minh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65" y="3518526"/>
            <a:ext cx="344370" cy="344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329" y="4902688"/>
            <a:ext cx="422837" cy="4228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257710" y="4125838"/>
            <a:ext cx="2115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username@gmail.com </a:t>
            </a:r>
            <a:endParaRPr lang="vi-VN" sz="1600" dirty="0"/>
          </a:p>
        </p:txBody>
      </p:sp>
      <p:sp>
        <p:nvSpPr>
          <p:cNvPr id="14" name="Rectangle 13"/>
          <p:cNvSpPr/>
          <p:nvPr/>
        </p:nvSpPr>
        <p:spPr>
          <a:xfrm>
            <a:off x="9294935" y="3486605"/>
            <a:ext cx="2122692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85078" y="4112924"/>
            <a:ext cx="2111394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03152" y="4680290"/>
            <a:ext cx="2133675" cy="760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22" y="4143327"/>
            <a:ext cx="345885" cy="3458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594" y="3624118"/>
            <a:ext cx="568749" cy="56874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671843" y="2830696"/>
            <a:ext cx="2690941" cy="481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108" y="2870012"/>
            <a:ext cx="415617" cy="4156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144" y="2872073"/>
            <a:ext cx="439715" cy="3738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901" y="2861696"/>
            <a:ext cx="403548" cy="42260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9058172" y="5399998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công</a:t>
            </a:r>
            <a:endParaRPr kumimoji="0" lang="vi-V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74728" y="55452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90752" y="5770299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Cập nhật thông tin</a:t>
            </a:r>
            <a:endParaRPr lang="vi-VN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648" y="544146"/>
            <a:ext cx="3332448" cy="167923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652761" y="2342264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309686" y="1992185"/>
            <a:ext cx="686150" cy="64835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02" y="3499236"/>
            <a:ext cx="344370" cy="34437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66" y="4883398"/>
            <a:ext cx="422837" cy="42283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324172" y="3467315"/>
            <a:ext cx="2122692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314315" y="4093634"/>
            <a:ext cx="2111394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32389" y="4661000"/>
            <a:ext cx="2133675" cy="760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59" y="4124037"/>
            <a:ext cx="345885" cy="34588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734767" y="2827070"/>
            <a:ext cx="2690941" cy="481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32" y="2866386"/>
            <a:ext cx="415617" cy="41561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68" y="2868447"/>
            <a:ext cx="439715" cy="37382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25" y="2858070"/>
            <a:ext cx="403548" cy="42260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4" name="TextBox 53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Admin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6" name="Rectangle 55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Rectangle 56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8" name="Rectangle 57"/>
          <p:cNvSpPr/>
          <p:nvPr/>
        </p:nvSpPr>
        <p:spPr>
          <a:xfrm>
            <a:off x="558304" y="256053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9" name="Rectangle 58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0" name="Rectangle 59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1" name="Rectangle 60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2" name="Rectangle 61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Rectangle 62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Trang cá nhân</a:t>
            </a:r>
            <a:endParaRPr lang="vi-VN" sz="1400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endParaRPr lang="vi-VN" sz="1400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137107"/>
            <a:ext cx="325148" cy="32514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106910" y="214311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Tour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 </a:t>
            </a:r>
            <a:endParaRPr lang="vi-VN" sz="14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11642"/>
            <a:ext cx="325148" cy="325148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106910" y="261164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6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624" y="5759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2202" y="571014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50915" y="639488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Tour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7610" y="240302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13667" y="372891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1236" y="133296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1236" y="156908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90" y="1973066"/>
            <a:ext cx="144000" cy="14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1954381"/>
            <a:ext cx="180000" cy="1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4" y="1973269"/>
            <a:ext cx="180000" cy="18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27129" y="191426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8649" y="1914261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1546" y="191426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1236" y="272126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1236" y="295737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90" y="3361362"/>
            <a:ext cx="144000" cy="144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3342677"/>
            <a:ext cx="180000" cy="18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4" y="3361565"/>
            <a:ext cx="180000" cy="18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927129" y="330255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18649" y="330255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1546" y="330255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1236" y="409628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ngay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1236" y="433240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90" y="4736389"/>
            <a:ext cx="144000" cy="144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4717704"/>
            <a:ext cx="180000" cy="18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4" y="4736592"/>
            <a:ext cx="180000" cy="180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927129" y="467758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18649" y="467758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71546" y="467758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1566" y="1096745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 </a:t>
            </a:r>
            <a:endParaRPr lang="vi-VN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661567" y="2485041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661566" y="3860068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47" y="1176739"/>
            <a:ext cx="1069745" cy="107294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09" y="2538644"/>
            <a:ext cx="1096853" cy="113749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73" y="3853568"/>
            <a:ext cx="1108098" cy="1091297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4588009" y="739455"/>
            <a:ext cx="325148" cy="19827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04314" y="5098116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714061" y="538800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4061" y="562412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15" y="6028104"/>
            <a:ext cx="144000" cy="144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73" y="6009419"/>
            <a:ext cx="180000" cy="1800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29" y="6028307"/>
            <a:ext cx="180000" cy="18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919954" y="596929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11474" y="596929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64371" y="596929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80" y="5157776"/>
            <a:ext cx="1108098" cy="109129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TextBox 66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Admin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Rectangle 68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0" name="Rectangle 69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1" name="Rectangle 70"/>
          <p:cNvSpPr/>
          <p:nvPr/>
        </p:nvSpPr>
        <p:spPr>
          <a:xfrm>
            <a:off x="558304" y="256053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2" name="Rectangle 71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3" name="Rectangle 72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Rectangle 73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5" name="Rectangle 74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6" name="Rectangle 75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Trang cá nhân</a:t>
            </a:r>
            <a:endParaRPr lang="vi-VN" sz="14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endParaRPr lang="vi-VN" sz="1400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137107"/>
            <a:ext cx="325148" cy="325148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106910" y="214311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Tour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 </a:t>
            </a:r>
            <a:endParaRPr lang="vi-VN" sz="14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11642"/>
            <a:ext cx="325148" cy="325148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1106910" y="261164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8253949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8254527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8309935" y="239053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345992" y="371642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453561" y="132047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ngyaf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453561" y="155658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615" y="1960572"/>
            <a:ext cx="144000" cy="1440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873" y="1941887"/>
            <a:ext cx="180000" cy="1800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129" y="1960775"/>
            <a:ext cx="180000" cy="180000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9659454" y="190176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350974" y="190176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003871" y="190176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443814" y="241888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9453561" y="270876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615" y="3348868"/>
            <a:ext cx="144000" cy="1440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873" y="3330183"/>
            <a:ext cx="180000" cy="1800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129" y="3349071"/>
            <a:ext cx="180000" cy="180000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9659454" y="329006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50974" y="329006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003871" y="329006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443814" y="3793907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453561" y="408379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453561" y="431991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615" y="4723895"/>
            <a:ext cx="144000" cy="1440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873" y="4705210"/>
            <a:ext cx="180000" cy="1800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129" y="4724098"/>
            <a:ext cx="180000" cy="180000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9659454" y="466509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350974" y="466509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003871" y="466509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448594" y="1043709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</a:t>
            </a:r>
            <a:endParaRPr lang="vi-VN" sz="1600" dirty="0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53" y="1122652"/>
            <a:ext cx="1069745" cy="107294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479" y="2494740"/>
            <a:ext cx="1096853" cy="1137498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480" y="3853567"/>
            <a:ext cx="1108098" cy="1091297"/>
          </a:xfrm>
          <a:prstGeom prst="rect">
            <a:avLst/>
          </a:prstGeom>
        </p:spPr>
      </p:pic>
      <p:sp>
        <p:nvSpPr>
          <p:cNvPr id="120" name="Right Arrow 119"/>
          <p:cNvSpPr/>
          <p:nvPr/>
        </p:nvSpPr>
        <p:spPr>
          <a:xfrm rot="10800000">
            <a:off x="8326304" y="753026"/>
            <a:ext cx="325148" cy="19827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9486351" y="5039885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493708" y="535858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493708" y="559470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762" y="5998684"/>
            <a:ext cx="144000" cy="1440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020" y="5979999"/>
            <a:ext cx="180000" cy="1800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76" y="5998887"/>
            <a:ext cx="180000" cy="18000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9699601" y="593987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0391121" y="593987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627" y="5128356"/>
            <a:ext cx="1108098" cy="109129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xmlns="" id="{89E0265B-065D-4142-8980-A92FC27DB9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69" y="5455620"/>
            <a:ext cx="325148" cy="325148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xmlns="" id="{50A720A7-833E-41F9-AF1C-3EA8DABE31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429" y="5436670"/>
            <a:ext cx="325148" cy="325148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C256363E-4612-424D-BF72-0B15393CBE3F}"/>
              </a:ext>
            </a:extLst>
          </p:cNvPr>
          <p:cNvSpPr txBox="1"/>
          <p:nvPr/>
        </p:nvSpPr>
        <p:spPr>
          <a:xfrm>
            <a:off x="9465171" y="297656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xmlns="" id="{E0123B31-EBDD-4D4B-BEA9-1D841F0295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924" y="707438"/>
            <a:ext cx="243861" cy="24386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xmlns="" id="{25C2E783-2EAD-48E9-8DF9-FB0C1C98DDD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12" y="692294"/>
            <a:ext cx="243861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8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2702" y="526759"/>
            <a:ext cx="3442856" cy="5804482"/>
            <a:chOff x="4342349" y="535992"/>
            <a:chExt cx="3442856" cy="5832648"/>
          </a:xfrm>
        </p:grpSpPr>
        <p:sp>
          <p:nvSpPr>
            <p:cNvPr id="7" name="Rectangle 6"/>
            <p:cNvSpPr/>
            <p:nvPr/>
          </p:nvSpPr>
          <p:spPr>
            <a:xfrm>
              <a:off x="4342349" y="535992"/>
              <a:ext cx="3442856" cy="5832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2927" y="535992"/>
              <a:ext cx="3442277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5544" y="59219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>
                  <a:solidFill>
                    <a:schemeClr val="accent6">
                      <a:lumMod val="50000"/>
                    </a:schemeClr>
                  </a:solidFill>
                </a:rPr>
                <a:t>Thêm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tour du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lịch</a:t>
              </a:r>
              <a:endParaRPr lang="vi-V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53381" y="1040048"/>
              <a:ext cx="3431823" cy="531131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2198" y="4782341"/>
              <a:ext cx="2841618" cy="51556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Thêm </a:t>
              </a:r>
              <a:r>
                <a:rPr lang="en-US" dirty="0"/>
                <a:t>Tour</a:t>
              </a:r>
              <a:endParaRPr lang="vi-VN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571297" y="2206572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Tên 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Tour</a:t>
              </a:r>
              <a:endParaRPr lang="vi-VN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588741" y="3151983"/>
              <a:ext cx="2914213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Giá tiền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88742" y="3664383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Mô tả chi tiết 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tour</a:t>
              </a:r>
              <a:endParaRPr lang="vi-VN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88742" y="4161621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Địa chỉ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263" y="1239086"/>
              <a:ext cx="901763" cy="901763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4588741" y="2746066"/>
              <a:ext cx="215507" cy="202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29268" y="2720795"/>
              <a:ext cx="215507" cy="202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04247" y="2672586"/>
              <a:ext cx="1019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Miền</a:t>
              </a:r>
              <a:r>
                <a:rPr lang="en-US" sz="1400" dirty="0"/>
                <a:t> Nam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7135" y="2691806"/>
              <a:ext cx="1205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Miền</a:t>
              </a:r>
              <a:r>
                <a:rPr lang="en-US" sz="1400" dirty="0"/>
                <a:t> </a:t>
              </a:r>
              <a:r>
                <a:rPr lang="vi-VN" sz="1400" dirty="0"/>
                <a:t>Trung</a:t>
              </a:r>
              <a:endParaRPr lang="en-US" sz="1400" dirty="0"/>
            </a:p>
          </p:txBody>
        </p:sp>
        <p:sp>
          <p:nvSpPr>
            <p:cNvPr id="21" name="Right Arrow 20"/>
            <p:cNvSpPr/>
            <p:nvPr/>
          </p:nvSpPr>
          <p:spPr>
            <a:xfrm rot="10800000">
              <a:off x="4468290" y="688884"/>
              <a:ext cx="325148" cy="19827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80374" y="481319"/>
            <a:ext cx="3445597" cy="5832648"/>
            <a:chOff x="8380021" y="518718"/>
            <a:chExt cx="3445597" cy="5832648"/>
          </a:xfrm>
        </p:grpSpPr>
        <p:sp>
          <p:nvSpPr>
            <p:cNvPr id="23" name="Rectangle 22"/>
            <p:cNvSpPr/>
            <p:nvPr/>
          </p:nvSpPr>
          <p:spPr>
            <a:xfrm>
              <a:off x="8382762" y="518718"/>
              <a:ext cx="3442856" cy="5832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80021" y="518718"/>
              <a:ext cx="3445596" cy="54706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80022" y="1022774"/>
              <a:ext cx="3445595" cy="532859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604787" y="2606345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Tên sản phẩm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04787" y="3073495"/>
              <a:ext cx="180329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Giá tiền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502741" y="3073495"/>
              <a:ext cx="1067766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Loại</a:t>
              </a:r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11325343" y="3223822"/>
              <a:ext cx="144000" cy="108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604787" y="3585895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Mô tả chi tiết món ăn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04787" y="4083133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Địa chỉ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682611" y="4765067"/>
              <a:ext cx="2841618" cy="51556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Thêm </a:t>
              </a:r>
              <a:r>
                <a:rPr lang="en-US" dirty="0"/>
                <a:t>Tour</a:t>
              </a:r>
              <a:endParaRPr lang="vi-VN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0978" y="1241227"/>
              <a:ext cx="901763" cy="901763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8621270" y="2403892"/>
              <a:ext cx="2933770" cy="185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8719146" y="2975028"/>
              <a:ext cx="27085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19146" y="2526315"/>
              <a:ext cx="2367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Chọn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ảnh</a:t>
              </a:r>
              <a:endParaRPr lang="vi-VN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86322" y="3177692"/>
              <a:ext cx="1277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Thư</a:t>
              </a:r>
              <a:r>
                <a:rPr lang="en-US" dirty="0"/>
                <a:t> </a:t>
              </a:r>
              <a:r>
                <a:rPr lang="en-US" dirty="0" err="1"/>
                <a:t>viện</a:t>
              </a:r>
              <a:endParaRPr lang="vi-VN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216813" y="3668381"/>
              <a:ext cx="1247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Chụp</a:t>
              </a:r>
              <a:r>
                <a:rPr lang="en-US" dirty="0"/>
                <a:t> </a:t>
              </a:r>
              <a:r>
                <a:rPr lang="en-US" dirty="0" err="1"/>
                <a:t>ảnh</a:t>
              </a:r>
              <a:endParaRPr lang="vi-VN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7991" y="3675826"/>
              <a:ext cx="348586" cy="348586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8542" y="3186576"/>
              <a:ext cx="360448" cy="360448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9101328" y="608477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>
                  <a:solidFill>
                    <a:schemeClr val="accent6">
                      <a:lumMod val="50000"/>
                    </a:schemeClr>
                  </a:solidFill>
                </a:rPr>
                <a:t>Thêm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tour du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lịch</a:t>
              </a:r>
              <a:endParaRPr lang="vi-V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 rot="10800000">
              <a:off x="8550579" y="702656"/>
              <a:ext cx="325148" cy="19827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19554DD4-7E0F-4F4D-A94B-E9EBC1347BF8}"/>
              </a:ext>
            </a:extLst>
          </p:cNvPr>
          <p:cNvSpPr/>
          <p:nvPr/>
        </p:nvSpPr>
        <p:spPr>
          <a:xfrm>
            <a:off x="8520208" y="48623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E3C2C021-FD1F-4A0F-A9B9-06C00BE140C3}"/>
              </a:ext>
            </a:extLst>
          </p:cNvPr>
          <p:cNvSpPr/>
          <p:nvPr/>
        </p:nvSpPr>
        <p:spPr>
          <a:xfrm>
            <a:off x="8520786" y="48131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0953F582-5796-4E64-8B90-3D0CBFA965D9}"/>
              </a:ext>
            </a:extLst>
          </p:cNvPr>
          <p:cNvCxnSpPr/>
          <p:nvPr/>
        </p:nvCxnSpPr>
        <p:spPr>
          <a:xfrm>
            <a:off x="8576194" y="231333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65C16740-882E-4B44-AACC-072E56CC04D7}"/>
              </a:ext>
            </a:extLst>
          </p:cNvPr>
          <p:cNvCxnSpPr/>
          <p:nvPr/>
        </p:nvCxnSpPr>
        <p:spPr>
          <a:xfrm>
            <a:off x="8612251" y="363922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05B7EC4D-AAC8-49C7-8A7D-40B176E24B77}"/>
              </a:ext>
            </a:extLst>
          </p:cNvPr>
          <p:cNvSpPr txBox="1"/>
          <p:nvPr/>
        </p:nvSpPr>
        <p:spPr>
          <a:xfrm>
            <a:off x="9719820" y="124326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ngyaf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6EC4F690-69B2-468F-AFFE-93B949D8D03D}"/>
              </a:ext>
            </a:extLst>
          </p:cNvPr>
          <p:cNvSpPr txBox="1"/>
          <p:nvPr/>
        </p:nvSpPr>
        <p:spPr>
          <a:xfrm>
            <a:off x="9719820" y="147938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xmlns="" id="{EE587DEB-95D8-47CC-81E1-53E03C05AD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74" y="1883371"/>
            <a:ext cx="144000" cy="1440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32D71AF7-DF06-4E26-A468-6802DB651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32" y="1864686"/>
            <a:ext cx="180000" cy="1800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F8C98454-A0B4-4C76-817D-D45194BB35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1883574"/>
            <a:ext cx="180000" cy="1800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75B0CF7-1A26-48DE-88B6-EB77922FE03C}"/>
              </a:ext>
            </a:extLst>
          </p:cNvPr>
          <p:cNvSpPr txBox="1"/>
          <p:nvPr/>
        </p:nvSpPr>
        <p:spPr>
          <a:xfrm>
            <a:off x="9925713" y="182456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1288039-D29A-4C59-B245-ED1DAECA80B9}"/>
              </a:ext>
            </a:extLst>
          </p:cNvPr>
          <p:cNvSpPr txBox="1"/>
          <p:nvPr/>
        </p:nvSpPr>
        <p:spPr>
          <a:xfrm>
            <a:off x="10617233" y="182456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D9576FF3-AA2D-4C2A-84B4-58E19F032536}"/>
              </a:ext>
            </a:extLst>
          </p:cNvPr>
          <p:cNvSpPr txBox="1"/>
          <p:nvPr/>
        </p:nvSpPr>
        <p:spPr>
          <a:xfrm>
            <a:off x="11270130" y="182456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27BAAB46-CDE9-44C4-ABE8-F6F1397C5FA8}"/>
              </a:ext>
            </a:extLst>
          </p:cNvPr>
          <p:cNvSpPr txBox="1"/>
          <p:nvPr/>
        </p:nvSpPr>
        <p:spPr>
          <a:xfrm>
            <a:off x="9710073" y="2341679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439F3C32-6E03-4F65-8ED9-1AE737272760}"/>
              </a:ext>
            </a:extLst>
          </p:cNvPr>
          <p:cNvSpPr txBox="1"/>
          <p:nvPr/>
        </p:nvSpPr>
        <p:spPr>
          <a:xfrm>
            <a:off x="9719820" y="263156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xmlns="" id="{2D949524-B480-4F73-BC3A-53C1B3BEF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74" y="3271667"/>
            <a:ext cx="144000" cy="14400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xmlns="" id="{BAF8EA63-D0F1-4F34-8BAF-8AC0A80FE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32" y="3252982"/>
            <a:ext cx="180000" cy="180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4207AA29-56E1-4821-87AD-F014277CD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3271870"/>
            <a:ext cx="180000" cy="1800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6F5D168B-2B4F-46E9-8614-C5C4464389A6}"/>
              </a:ext>
            </a:extLst>
          </p:cNvPr>
          <p:cNvSpPr txBox="1"/>
          <p:nvPr/>
        </p:nvSpPr>
        <p:spPr>
          <a:xfrm>
            <a:off x="9925713" y="321286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67A14109-094D-4125-8B8E-249D9C90682B}"/>
              </a:ext>
            </a:extLst>
          </p:cNvPr>
          <p:cNvSpPr txBox="1"/>
          <p:nvPr/>
        </p:nvSpPr>
        <p:spPr>
          <a:xfrm>
            <a:off x="10617233" y="321286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18A1C019-7381-40C0-BC6F-4FD6DB4C34D2}"/>
              </a:ext>
            </a:extLst>
          </p:cNvPr>
          <p:cNvSpPr txBox="1"/>
          <p:nvPr/>
        </p:nvSpPr>
        <p:spPr>
          <a:xfrm>
            <a:off x="11270130" y="321286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94626620-CCF6-4CE9-89D0-AB2068550E44}"/>
              </a:ext>
            </a:extLst>
          </p:cNvPr>
          <p:cNvSpPr txBox="1"/>
          <p:nvPr/>
        </p:nvSpPr>
        <p:spPr>
          <a:xfrm>
            <a:off x="9710073" y="3716706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969FCF20-D801-4930-8820-1E1525E2DADE}"/>
              </a:ext>
            </a:extLst>
          </p:cNvPr>
          <p:cNvSpPr txBox="1"/>
          <p:nvPr/>
        </p:nvSpPr>
        <p:spPr>
          <a:xfrm>
            <a:off x="9719820" y="400659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E787EC99-4697-4E31-922B-419BA7FEF57E}"/>
              </a:ext>
            </a:extLst>
          </p:cNvPr>
          <p:cNvSpPr txBox="1"/>
          <p:nvPr/>
        </p:nvSpPr>
        <p:spPr>
          <a:xfrm>
            <a:off x="9719820" y="424271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xmlns="" id="{E0CFC61C-CAD0-400A-8FBE-3C33AD2AC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74" y="4646694"/>
            <a:ext cx="144000" cy="14400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xmlns="" id="{0564646E-53AA-4DDE-A5C9-22CA23D0D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32" y="4628009"/>
            <a:ext cx="180000" cy="18000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xmlns="" id="{EC84E2B3-DA61-4101-BEEF-E7A600B4F0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4646897"/>
            <a:ext cx="180000" cy="18000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51BE9070-A4EF-4BA3-AF03-2D5EAE9BFE1B}"/>
              </a:ext>
            </a:extLst>
          </p:cNvPr>
          <p:cNvSpPr txBox="1"/>
          <p:nvPr/>
        </p:nvSpPr>
        <p:spPr>
          <a:xfrm>
            <a:off x="9925713" y="458788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CE63C4E3-45F4-45DD-B9B4-57CDC90EA42B}"/>
              </a:ext>
            </a:extLst>
          </p:cNvPr>
          <p:cNvSpPr txBox="1"/>
          <p:nvPr/>
        </p:nvSpPr>
        <p:spPr>
          <a:xfrm>
            <a:off x="10617233" y="458788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BB4E3861-C7D7-45B5-B69C-9BB4F47ADCE4}"/>
              </a:ext>
            </a:extLst>
          </p:cNvPr>
          <p:cNvSpPr txBox="1"/>
          <p:nvPr/>
        </p:nvSpPr>
        <p:spPr>
          <a:xfrm>
            <a:off x="11270130" y="458788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2590029-358D-49FC-854D-A6232BA7E140}"/>
              </a:ext>
            </a:extLst>
          </p:cNvPr>
          <p:cNvSpPr txBox="1"/>
          <p:nvPr/>
        </p:nvSpPr>
        <p:spPr>
          <a:xfrm>
            <a:off x="9714853" y="966508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</a:t>
            </a:r>
            <a:endParaRPr lang="vi-VN" sz="16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xmlns="" id="{68221C19-2900-42D2-97D0-9F7DB89E91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612" y="1045451"/>
            <a:ext cx="1069745" cy="107294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xmlns="" id="{96E09F0C-CC7F-4CA4-85A3-036F6DDE69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38" y="2417539"/>
            <a:ext cx="1096853" cy="1137498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2E678F78-5DA8-4731-B1BB-9F3768D3A7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39" y="3776366"/>
            <a:ext cx="1108098" cy="1091297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73EF6C0C-804E-4550-8054-DA1D1A70EC70}"/>
              </a:ext>
            </a:extLst>
          </p:cNvPr>
          <p:cNvSpPr txBox="1"/>
          <p:nvPr/>
        </p:nvSpPr>
        <p:spPr>
          <a:xfrm>
            <a:off x="9752610" y="4962684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CC02AE70-27F8-4AAF-BA7C-0DC52D8E1239}"/>
              </a:ext>
            </a:extLst>
          </p:cNvPr>
          <p:cNvSpPr txBox="1"/>
          <p:nvPr/>
        </p:nvSpPr>
        <p:spPr>
          <a:xfrm>
            <a:off x="9759967" y="528138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CE2850D-9B61-406C-8EBE-9880AC97B9F4}"/>
              </a:ext>
            </a:extLst>
          </p:cNvPr>
          <p:cNvSpPr txBox="1"/>
          <p:nvPr/>
        </p:nvSpPr>
        <p:spPr>
          <a:xfrm>
            <a:off x="9759967" y="551749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021" y="5921483"/>
            <a:ext cx="144000" cy="1440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xmlns="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279" y="5902798"/>
            <a:ext cx="180000" cy="1800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xmlns="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535" y="5921686"/>
            <a:ext cx="180000" cy="1800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4C4BC492-7CBD-4928-8F6A-143C1897B7EE}"/>
              </a:ext>
            </a:extLst>
          </p:cNvPr>
          <p:cNvSpPr txBox="1"/>
          <p:nvPr/>
        </p:nvSpPr>
        <p:spPr>
          <a:xfrm>
            <a:off x="9965860" y="586267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5AE6794D-E109-4228-AA87-788C409D03CF}"/>
              </a:ext>
            </a:extLst>
          </p:cNvPr>
          <p:cNvSpPr txBox="1"/>
          <p:nvPr/>
        </p:nvSpPr>
        <p:spPr>
          <a:xfrm>
            <a:off x="10657380" y="586267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xmlns="" id="{104E0212-4538-4DE7-8F23-156A5F505A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886" y="5051155"/>
            <a:ext cx="1108098" cy="1091297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xmlns="" id="{0EBC1CD5-78A1-4E00-AEDB-3F3E945C04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694" y="5316799"/>
            <a:ext cx="325148" cy="325148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xmlns="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6521" y="542172"/>
            <a:ext cx="445047" cy="40237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xmlns="" id="{C3F20207-6CDE-4B98-B2B7-414214623D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75" y="634892"/>
            <a:ext cx="243861" cy="243861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246334E5-39D0-49A4-8B5C-91A8AB9F92A2}"/>
              </a:ext>
            </a:extLst>
          </p:cNvPr>
          <p:cNvSpPr/>
          <p:nvPr/>
        </p:nvSpPr>
        <p:spPr>
          <a:xfrm>
            <a:off x="9259003" y="4978184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Thêm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thành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xmlns="" id="{9C97E499-A6DC-4B38-BB59-5558D908A9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06" y="3258333"/>
            <a:ext cx="568749" cy="5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93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479376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9954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08667" y="49820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Danh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sách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Tour 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535362" y="226174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71419" y="358763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678988" y="11916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678988" y="14278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1831785"/>
            <a:ext cx="144000" cy="14400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1813100"/>
            <a:ext cx="180000" cy="1800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1831988"/>
            <a:ext cx="180000" cy="180000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1884882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576401" y="17729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29299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669241" y="229009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678988" y="257997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678988" y="281609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22" name="Picture 2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3220081"/>
            <a:ext cx="144000" cy="1440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3201396"/>
            <a:ext cx="180000" cy="1800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3220284"/>
            <a:ext cx="180000" cy="180000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1884882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576401" y="316127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229299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669241" y="366512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678988" y="395500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678988" y="419112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4595108"/>
            <a:ext cx="144000" cy="14400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4576423"/>
            <a:ext cx="180000" cy="1800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4595311"/>
            <a:ext cx="180000" cy="180000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1884882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576401" y="453630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229299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56790" y="3729724"/>
            <a:ext cx="99449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17196" y="41899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617774" y="414078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346487" y="482552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Danh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sách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Tour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4673182" y="224609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4695247" y="223659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5802816" y="122894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5802816" y="146506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70" y="1869043"/>
            <a:ext cx="144000" cy="144000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28" y="1850358"/>
            <a:ext cx="180000" cy="180000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84" y="1869246"/>
            <a:ext cx="180000" cy="1800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6008710" y="181023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700229" y="181023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353127" y="181023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5802816" y="260396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đem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802816" y="284008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70" y="3244070"/>
            <a:ext cx="144000" cy="14400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28" y="3225385"/>
            <a:ext cx="180000" cy="180000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84" y="3244273"/>
            <a:ext cx="180000" cy="180000"/>
          </a:xfrm>
          <a:prstGeom prst="rect">
            <a:avLst/>
          </a:prstGeom>
        </p:spPr>
      </p:pic>
      <p:sp>
        <p:nvSpPr>
          <p:cNvPr id="270" name="TextBox 269"/>
          <p:cNvSpPr txBox="1"/>
          <p:nvPr/>
        </p:nvSpPr>
        <p:spPr>
          <a:xfrm>
            <a:off x="6008710" y="318526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700229" y="318526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7353127" y="318526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5160944" y="4575030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Xóa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649428" y="921585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79699" y="96999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79699" y="2345017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6" y="999889"/>
            <a:ext cx="1069745" cy="107294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54" y="976425"/>
            <a:ext cx="1069745" cy="107294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05" y="2294889"/>
            <a:ext cx="1096853" cy="113749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5" y="2364585"/>
            <a:ext cx="1096853" cy="113749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3775713"/>
            <a:ext cx="1108098" cy="1091297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517284" y="2229309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vi-VN">
              <a:solidFill>
                <a:prstClr val="white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615160" y="2800444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15160" y="2351731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Tour du </a:t>
            </a:r>
            <a:r>
              <a:rPr lang="en-US" dirty="0" err="1">
                <a:solidFill>
                  <a:srgbClr val="FF0000"/>
                </a:solidFill>
              </a:rPr>
              <a:t>lịch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09730" y="3056388"/>
            <a:ext cx="27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Xóa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40221" y="3547077"/>
            <a:ext cx="27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87" y="2815344"/>
            <a:ext cx="568749" cy="55195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6547" y="514854"/>
            <a:ext cx="445178" cy="39913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68058" y="485406"/>
            <a:ext cx="445178" cy="399136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19911" y="498207"/>
            <a:ext cx="445178" cy="39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1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479376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9954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08667" y="49820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Danh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sách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Tour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535362" y="226174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71419" y="358763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678988" y="11916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74/2/6 , KP6 , P.Linh Đông …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678988" y="14278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1831785"/>
            <a:ext cx="144000" cy="14400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1813100"/>
            <a:ext cx="180000" cy="1800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1831988"/>
            <a:ext cx="180000" cy="180000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1884882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576401" y="17729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29299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721214" y="229009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678988" y="257997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678988" y="281609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22" name="Picture 2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3220081"/>
            <a:ext cx="144000" cy="1440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3201396"/>
            <a:ext cx="180000" cy="1800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3220284"/>
            <a:ext cx="180000" cy="180000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1884882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576401" y="316127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229299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669241" y="366512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Đóc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678988" y="395500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678988" y="419112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4595108"/>
            <a:ext cx="144000" cy="14400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4576423"/>
            <a:ext cx="180000" cy="1800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4595311"/>
            <a:ext cx="180000" cy="180000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1884882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576401" y="453630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229299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367808" y="423550"/>
            <a:ext cx="33123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367808" y="423552"/>
            <a:ext cx="3312368" cy="5040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015880" y="47975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79646">
                    <a:lumMod val="50000"/>
                  </a:srgbClr>
                </a:solidFill>
              </a:rPr>
              <a:t>Chỉnh sửa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373984" y="927608"/>
            <a:ext cx="3312368" cy="53285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532495" y="1993100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Tên sản phẩm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4549940" y="2938511"/>
            <a:ext cx="2914213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Giá tiền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4549940" y="3450911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Mô tả chi ti</a:t>
            </a:r>
            <a:r>
              <a:rPr lang="en-US" sz="1600" dirty="0" err="1">
                <a:solidFill>
                  <a:prstClr val="white">
                    <a:lumMod val="75000"/>
                  </a:prstClr>
                </a:solidFill>
              </a:rPr>
              <a:t>ết</a:t>
            </a:r>
            <a:endParaRPr lang="vi-VN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549940" y="3948149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Địa chỉ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622534" y="4669902"/>
            <a:ext cx="2841618" cy="51556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prstClr val="black"/>
                </a:solidFill>
              </a:rPr>
              <a:t>Chỉnh sửa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19736" y="2852406"/>
            <a:ext cx="99449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8247029" y="44546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247607" y="440550"/>
            <a:ext cx="3312368" cy="5040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976320" y="50902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Danh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sách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Tour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8303015" y="227256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339072" y="359845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9446641" y="120250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5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4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446641" y="143861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rgbClr val="FF0000"/>
                </a:solidFill>
              </a:rPr>
              <a:t>4.990</a:t>
            </a:r>
            <a:r>
              <a:rPr lang="en-US" sz="1400" dirty="0">
                <a:solidFill>
                  <a:srgbClr val="FF0000"/>
                </a:solidFill>
              </a:rPr>
              <a:t>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5" y="1842602"/>
            <a:ext cx="144000" cy="144000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53" y="1823917"/>
            <a:ext cx="180000" cy="180000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09" y="1842805"/>
            <a:ext cx="180000" cy="180000"/>
          </a:xfrm>
          <a:prstGeom prst="rect">
            <a:avLst/>
          </a:prstGeom>
        </p:spPr>
      </p:pic>
      <p:sp>
        <p:nvSpPr>
          <p:cNvPr id="252" name="TextBox 251"/>
          <p:cNvSpPr txBox="1"/>
          <p:nvPr/>
        </p:nvSpPr>
        <p:spPr>
          <a:xfrm>
            <a:off x="9652535" y="178379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0344054" y="178379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0996952" y="178379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446641" y="259079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9446641" y="282691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5" y="3230898"/>
            <a:ext cx="144000" cy="144000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53" y="3212213"/>
            <a:ext cx="180000" cy="180000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09" y="3231101"/>
            <a:ext cx="180000" cy="1800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9652535" y="317209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0344054" y="317209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0996952" y="317209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9446641" y="396582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9446641" y="420194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5" y="4605925"/>
            <a:ext cx="144000" cy="14400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53" y="4587240"/>
            <a:ext cx="180000" cy="180000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09" y="4606128"/>
            <a:ext cx="180000" cy="180000"/>
          </a:xfrm>
          <a:prstGeom prst="rect">
            <a:avLst/>
          </a:prstGeom>
        </p:spPr>
      </p:pic>
      <p:sp>
        <p:nvSpPr>
          <p:cNvPr id="270" name="TextBox 269"/>
          <p:cNvSpPr txBox="1"/>
          <p:nvPr/>
        </p:nvSpPr>
        <p:spPr>
          <a:xfrm>
            <a:off x="9652535" y="454712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0344054" y="454712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0996952" y="454712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8905795" y="4736363"/>
            <a:ext cx="2079209" cy="6335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Chỉnh sửa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7381269" y="4960630"/>
            <a:ext cx="99449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62" y="1025615"/>
            <a:ext cx="901763" cy="901763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9414175" y="933696"/>
            <a:ext cx="2230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prstClr val="black"/>
                </a:solidFill>
              </a:rPr>
              <a:t>TPHCM – Phú Quốc 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414176" y="2321992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414176" y="3697019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664408" y="977791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49940" y="2532595"/>
            <a:ext cx="215507" cy="20205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30590" y="2532595"/>
            <a:ext cx="215507" cy="20205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765446" y="2478335"/>
            <a:ext cx="10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Miền</a:t>
            </a:r>
            <a:r>
              <a:rPr lang="en-US" sz="1400" dirty="0">
                <a:solidFill>
                  <a:prstClr val="black"/>
                </a:solidFill>
              </a:rPr>
              <a:t> Nam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871354" y="2480194"/>
            <a:ext cx="130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Miền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vi-VN" sz="1400" dirty="0">
                <a:solidFill>
                  <a:prstClr val="black"/>
                </a:solidFill>
              </a:rPr>
              <a:t>Trung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9" y="3834018"/>
            <a:ext cx="1108098" cy="1091297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915" y="1016397"/>
            <a:ext cx="1108098" cy="1091297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11" y="2371855"/>
            <a:ext cx="1096853" cy="1137498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42" y="3736224"/>
            <a:ext cx="1108098" cy="1091297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1" y="2307844"/>
            <a:ext cx="1096853" cy="1137498"/>
          </a:xfrm>
          <a:prstGeom prst="rect">
            <a:avLst/>
          </a:prstGeom>
        </p:spPr>
      </p:pic>
      <p:sp>
        <p:nvSpPr>
          <p:cNvPr id="164" name="TextBox 163"/>
          <p:cNvSpPr txBox="1"/>
          <p:nvPr/>
        </p:nvSpPr>
        <p:spPr>
          <a:xfrm>
            <a:off x="-1954231" y="479687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59151" y="2206519"/>
            <a:ext cx="3077563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559868" y="2778306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59868" y="2329593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Tour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A3732"/>
                </a:solidFill>
              </a:rPr>
              <a:t>du lịch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54438" y="3034250"/>
            <a:ext cx="27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Sửa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84929" y="3524939"/>
            <a:ext cx="27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8" y="987039"/>
            <a:ext cx="1079453" cy="1098775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925" y="3152296"/>
            <a:ext cx="568749" cy="568749"/>
          </a:xfrm>
          <a:prstGeom prst="rect">
            <a:avLst/>
          </a:prstGeom>
        </p:spPr>
      </p:pic>
      <p:sp>
        <p:nvSpPr>
          <p:cNvPr id="140" name="Right Arrow 139"/>
          <p:cNvSpPr/>
          <p:nvPr/>
        </p:nvSpPr>
        <p:spPr>
          <a:xfrm rot="10800000">
            <a:off x="4496223" y="590942"/>
            <a:ext cx="325148" cy="19827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8965" y="520055"/>
            <a:ext cx="445178" cy="399136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03015" y="529092"/>
            <a:ext cx="445178" cy="39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2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57754" y="571014"/>
            <a:ext cx="3388186" cy="5833759"/>
            <a:chOff x="4457754" y="571014"/>
            <a:chExt cx="3388186" cy="5833759"/>
          </a:xfrm>
        </p:grpSpPr>
        <p:sp>
          <p:nvSpPr>
            <p:cNvPr id="5" name="Rectangle 4"/>
            <p:cNvSpPr/>
            <p:nvPr/>
          </p:nvSpPr>
          <p:spPr>
            <a:xfrm>
              <a:off x="4521624" y="575930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132" y="5803469"/>
              <a:ext cx="325148" cy="32514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552" y="5782793"/>
              <a:ext cx="325148" cy="3251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64" y="5803469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484" y="5782793"/>
              <a:ext cx="325148" cy="325148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4521624" y="569486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57754" y="610357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40408" y="610357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8386" y="610357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08540" y="610357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Cá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nhân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22202" y="57101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606466" y="569486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24280" y="639488"/>
              <a:ext cx="2678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Danh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sách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tout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khách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đặt</a:t>
              </a:r>
              <a:endParaRPr lang="vi-V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6440" y="1715121"/>
              <a:ext cx="20704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ngày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2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đêm</a:t>
              </a:r>
              <a:endParaRPr lang="vi-V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31793" y="1956114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7351" y="1507371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TPHCM – </a:t>
              </a:r>
              <a:r>
                <a:rPr lang="en-US" sz="1600" dirty="0" err="1"/>
                <a:t>Nha</a:t>
              </a:r>
              <a:r>
                <a:rPr lang="en-US" sz="1600" dirty="0"/>
                <a:t> Trang  </a:t>
              </a:r>
              <a:endParaRPr lang="vi-VN" sz="16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657" y="1568600"/>
              <a:ext cx="829896" cy="69529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 rot="10800000">
              <a:off x="4588009" y="739455"/>
              <a:ext cx="325148" cy="19827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TextBox 73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Admin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6" name="Rectangle 75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Rectangle 76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Rectangle 77"/>
          <p:cNvSpPr/>
          <p:nvPr/>
        </p:nvSpPr>
        <p:spPr>
          <a:xfrm>
            <a:off x="558304" y="256053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9" name="Rectangle 78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0" name="Rectangle 79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1" name="Rectangle 80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Rectangle 81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3" name="Rectangle 82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Trang cá nhân</a:t>
            </a:r>
            <a:endParaRPr lang="vi-VN" sz="14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endParaRPr lang="vi-VN" sz="1400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137107"/>
            <a:ext cx="325148" cy="325148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1106910" y="214311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Tour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 </a:t>
            </a:r>
            <a:endParaRPr lang="vi-VN" sz="1400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11642"/>
            <a:ext cx="325148" cy="32514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106910" y="261164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14092" y="1155811"/>
            <a:ext cx="287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(</a:t>
            </a:r>
            <a:r>
              <a:rPr lang="en-US" dirty="0" err="1"/>
              <a:t>Anh</a:t>
            </a:r>
            <a:r>
              <a:rPr lang="en-US" dirty="0"/>
              <a:t>) Nguyen Van 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132" y="2462255"/>
            <a:ext cx="2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2.(</a:t>
            </a:r>
            <a:r>
              <a:rPr lang="en-US" dirty="0" err="1"/>
              <a:t>Chị</a:t>
            </a:r>
            <a:r>
              <a:rPr lang="en-US" dirty="0"/>
              <a:t>)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515529" y="310705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540882" y="334804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506440" y="2899305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 </a:t>
            </a:r>
            <a:endParaRPr lang="vi-VN" sz="1600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46" y="2960534"/>
            <a:ext cx="829896" cy="695291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4699132" y="3829527"/>
            <a:ext cx="2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3.(</a:t>
            </a:r>
            <a:r>
              <a:rPr lang="en-US" dirty="0" err="1"/>
              <a:t>Chị</a:t>
            </a:r>
            <a:r>
              <a:rPr lang="en-US" dirty="0"/>
              <a:t>)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Cờ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515529" y="447432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540882" y="471532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06440" y="426657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 </a:t>
            </a:r>
            <a:endParaRPr lang="vi-VN" sz="1600" dirty="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46" y="4327806"/>
            <a:ext cx="829896" cy="6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3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101737" y="487051"/>
            <a:ext cx="4026626" cy="6096628"/>
            <a:chOff x="4000500" y="241300"/>
            <a:chExt cx="4572000" cy="6616700"/>
          </a:xfrm>
        </p:grpSpPr>
        <p:sp>
          <p:nvSpPr>
            <p:cNvPr id="4" name="Rectangle 3"/>
            <p:cNvSpPr/>
            <p:nvPr/>
          </p:nvSpPr>
          <p:spPr>
            <a:xfrm>
              <a:off x="4000500" y="241300"/>
              <a:ext cx="4572000" cy="6616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7450" y="673100"/>
              <a:ext cx="2476500" cy="24587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318000" y="3314700"/>
              <a:ext cx="3937000" cy="647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Chào</a:t>
              </a:r>
              <a:r>
                <a:rPr lang="en-US" dirty="0"/>
                <a:t> </a:t>
              </a:r>
              <a:r>
                <a:rPr lang="en-US" dirty="0" err="1" smtClean="0"/>
                <a:t>Mừng</a:t>
              </a:r>
              <a:r>
                <a:rPr lang="en-US" dirty="0" smtClean="0"/>
                <a:t> </a:t>
              </a:r>
              <a:r>
                <a:rPr lang="en-US" dirty="0" err="1" smtClean="0"/>
                <a:t>Bạn</a:t>
              </a:r>
              <a:r>
                <a:rPr lang="en-US" dirty="0" smtClean="0"/>
                <a:t> </a:t>
              </a:r>
              <a:r>
                <a:rPr lang="en-US" dirty="0" err="1" smtClean="0"/>
                <a:t>Đến</a:t>
              </a:r>
              <a:r>
                <a:rPr lang="en-US" dirty="0" smtClean="0"/>
                <a:t> </a:t>
              </a:r>
              <a:r>
                <a:rPr lang="en-US" dirty="0" err="1" smtClean="0"/>
                <a:t>Với</a:t>
              </a:r>
              <a:r>
                <a:rPr lang="en-US" dirty="0" smtClean="0"/>
                <a:t> </a:t>
              </a:r>
              <a:r>
                <a:rPr lang="en-US" dirty="0" err="1" smtClean="0"/>
                <a:t>Ứng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 Du </a:t>
              </a:r>
              <a:r>
                <a:rPr lang="en-US" dirty="0" err="1" smtClean="0"/>
                <a:t>Lịch</a:t>
              </a:r>
              <a:r>
                <a:rPr lang="en-US" dirty="0" smtClean="0"/>
                <a:t> </a:t>
              </a:r>
              <a:r>
                <a:rPr lang="en-US" dirty="0" err="1" smtClean="0"/>
                <a:t>Đó</a:t>
              </a:r>
              <a:r>
                <a:rPr lang="en-US" dirty="0" smtClean="0"/>
                <a:t> </a:t>
              </a:r>
              <a:r>
                <a:rPr lang="en-US" dirty="0" err="1" smtClean="0"/>
                <a:t>Đây</a:t>
              </a:r>
              <a:r>
                <a:rPr lang="en-US" dirty="0" smtClean="0"/>
                <a:t> </a:t>
              </a:r>
              <a:r>
                <a:rPr lang="en-US" dirty="0" err="1" smtClean="0"/>
                <a:t>Của</a:t>
              </a:r>
              <a:r>
                <a:rPr lang="en-US" dirty="0" smtClean="0"/>
                <a:t> Chung </a:t>
              </a:r>
              <a:r>
                <a:rPr lang="en-US" dirty="0" err="1" smtClean="0"/>
                <a:t>Tôi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7292" y="4445200"/>
              <a:ext cx="2956816" cy="54259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7884" y="5163669"/>
              <a:ext cx="2755631" cy="1097375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921" y="487051"/>
            <a:ext cx="3568028" cy="60966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414" y="586182"/>
            <a:ext cx="341406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5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12257" y="655455"/>
            <a:ext cx="3312946" cy="5758238"/>
            <a:chOff x="4512257" y="655455"/>
            <a:chExt cx="3312946" cy="5758238"/>
          </a:xfrm>
        </p:grpSpPr>
        <p:sp>
          <p:nvSpPr>
            <p:cNvPr id="5" name="Rectangle 4"/>
            <p:cNvSpPr/>
            <p:nvPr/>
          </p:nvSpPr>
          <p:spPr>
            <a:xfrm>
              <a:off x="4512257" y="660946"/>
              <a:ext cx="3312368" cy="57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512257" y="6376115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97099" y="6376115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512835" y="655455"/>
              <a:ext cx="3312368" cy="572065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720478" y="2654845"/>
              <a:ext cx="2754611" cy="4200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735976" y="3254826"/>
              <a:ext cx="2754611" cy="4379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643918" y="3952829"/>
              <a:ext cx="1315462" cy="43793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Đăng Nhập</a:t>
              </a:r>
              <a:endParaRPr lang="vi-VN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8138" y="2724208"/>
              <a:ext cx="252000" cy="28135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2022" y="3358857"/>
              <a:ext cx="252000" cy="28135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269843" y="2672173"/>
              <a:ext cx="1256678" cy="41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Tài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khoản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03907" y="3276436"/>
              <a:ext cx="1256678" cy="41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Mật khẩu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261918" y="3990260"/>
              <a:ext cx="1325461" cy="43793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Đăng Kí</a:t>
              </a:r>
              <a:endParaRPr lang="vi-VN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750337" y="5111210"/>
              <a:ext cx="2754611" cy="420079"/>
            </a:xfrm>
            <a:prstGeom prst="roundRect">
              <a:avLst/>
            </a:prstGeom>
            <a:solidFill>
              <a:srgbClr val="FA3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Gmail</a:t>
              </a:r>
              <a:endParaRPr lang="vi-VN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50337" y="5709155"/>
              <a:ext cx="2754611" cy="42007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Facebook</a:t>
              </a:r>
              <a:endParaRPr lang="vi-VN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07009" y="4571805"/>
              <a:ext cx="1572101" cy="3077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Quên tài khoản</a:t>
              </a:r>
              <a:endParaRPr lang="vi-VN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420842" y="944092"/>
              <a:ext cx="1310696" cy="1312016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/>
        </p:nvSpPr>
        <p:spPr>
          <a:xfrm>
            <a:off x="8552443" y="660916"/>
            <a:ext cx="3312368" cy="5711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8552443" y="6346080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637285" y="634608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53021" y="655455"/>
            <a:ext cx="3312368" cy="56906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904107" y="2583616"/>
            <a:ext cx="2754611" cy="4178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ounded Rectangle 26"/>
          <p:cNvSpPr/>
          <p:nvPr/>
        </p:nvSpPr>
        <p:spPr>
          <a:xfrm>
            <a:off x="8892108" y="3181354"/>
            <a:ext cx="2754611" cy="4356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36" y="2666010"/>
            <a:ext cx="252000" cy="2798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472" y="3243125"/>
            <a:ext cx="252000" cy="27987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453472" y="2600854"/>
            <a:ext cx="1256678" cy="41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Tài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khoản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08874" y="3187383"/>
            <a:ext cx="1256678" cy="41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Mật khẩu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904107" y="4306952"/>
            <a:ext cx="2754611" cy="43563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Đăng Kí</a:t>
            </a:r>
            <a:endParaRPr lang="vi-VN" dirty="0"/>
          </a:p>
        </p:txBody>
      </p:sp>
      <p:sp>
        <p:nvSpPr>
          <p:cNvPr id="34" name="Rectangle 33"/>
          <p:cNvSpPr/>
          <p:nvPr/>
        </p:nvSpPr>
        <p:spPr>
          <a:xfrm>
            <a:off x="9286673" y="4936764"/>
            <a:ext cx="2224872" cy="6485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Đăng kí thành công</a:t>
            </a:r>
            <a:endParaRPr lang="vi-VN" sz="1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525253" y="876815"/>
            <a:ext cx="1310696" cy="1305127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10237" y="660371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5" y="5887910"/>
            <a:ext cx="325148" cy="3251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65" y="5867234"/>
            <a:ext cx="325148" cy="3251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77" y="5887910"/>
            <a:ext cx="325148" cy="32514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097" y="5867234"/>
            <a:ext cx="325148" cy="325148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410237" y="5779308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6367" y="6188017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chủ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29021" y="6188017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66999" y="618801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97153" y="618801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nhân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0815" y="655455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77217" y="1222599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397718" y="1229175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478055" y="1229777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vi-VN" sz="1400" dirty="0"/>
              <a:t> Trung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474523" y="1576647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4661" y="297502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80718" y="430091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88287" y="190496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95079" y="5779308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88287" y="214108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41" y="2545064"/>
            <a:ext cx="144000" cy="1440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99" y="2526379"/>
            <a:ext cx="180000" cy="1800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5" y="2545267"/>
            <a:ext cx="180000" cy="180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794180" y="248625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85700" y="248625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38597" y="248625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88287" y="329325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88287" y="3529376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41" y="3933360"/>
            <a:ext cx="144000" cy="1440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99" y="3914675"/>
            <a:ext cx="180000" cy="1800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5" y="3933563"/>
            <a:ext cx="180000" cy="180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794180" y="387455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85700" y="387455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38597" y="387455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88287" y="466828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88287" y="4904403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41" y="5308387"/>
            <a:ext cx="144000" cy="144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99" y="5289702"/>
            <a:ext cx="180000" cy="1800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5" y="5308590"/>
            <a:ext cx="180000" cy="180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794180" y="524958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85700" y="524958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38597" y="524958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78539" y="1615076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vi-VN" sz="1600" dirty="0"/>
              <a:t>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1578540" y="3003372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1578539" y="4378399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5" y="3059066"/>
            <a:ext cx="1096853" cy="1137498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7" y="4420117"/>
            <a:ext cx="1108098" cy="109129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8" y="1693346"/>
            <a:ext cx="1085385" cy="1093086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05" y="814165"/>
            <a:ext cx="243861" cy="24386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4820" y="735538"/>
            <a:ext cx="445178" cy="399136"/>
          </a:xfrm>
          <a:prstGeom prst="rect">
            <a:avLst/>
          </a:prstGeom>
        </p:spPr>
      </p:pic>
      <p:cxnSp>
        <p:nvCxnSpPr>
          <p:cNvPr id="90" name="Straight Arrow Connector 89"/>
          <p:cNvCxnSpPr/>
          <p:nvPr/>
        </p:nvCxnSpPr>
        <p:spPr>
          <a:xfrm flipV="1">
            <a:off x="7459629" y="3754282"/>
            <a:ext cx="972688" cy="68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3438777" y="3478054"/>
            <a:ext cx="1311672" cy="42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949176" y="2208863"/>
            <a:ext cx="226611" cy="1859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468044" y="2208863"/>
            <a:ext cx="226611" cy="1859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212508" y="2125642"/>
            <a:ext cx="79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711268" y="2109958"/>
            <a:ext cx="82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98" name="Oval 97"/>
          <p:cNvSpPr/>
          <p:nvPr/>
        </p:nvSpPr>
        <p:spPr>
          <a:xfrm>
            <a:off x="8948058" y="2130215"/>
            <a:ext cx="226611" cy="1859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466926" y="2130215"/>
            <a:ext cx="226611" cy="1859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9211390" y="2046994"/>
            <a:ext cx="79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710150" y="2031310"/>
            <a:ext cx="82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8892108" y="3729553"/>
            <a:ext cx="2754611" cy="4356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472" y="3791324"/>
            <a:ext cx="252000" cy="279875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9408874" y="3735582"/>
            <a:ext cx="19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Nhập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lại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mật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khẩu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06652" y="727450"/>
            <a:ext cx="341406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9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1636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44" y="5641316"/>
            <a:ext cx="325148" cy="3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64" y="5620640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6" y="5641316"/>
            <a:ext cx="325148" cy="325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96" y="5620640"/>
            <a:ext cx="325148" cy="32514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41636" y="553271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7766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chủ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0420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3643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28552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nhân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42214" y="40886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08616" y="976005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79138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47270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vi-VN" sz="1400" dirty="0"/>
              <a:t>Trung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449012" y="13089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76060" y="272843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12117" y="4054319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9686" y="165836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526478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19686" y="1894486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2298470"/>
            <a:ext cx="144000" cy="144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2279785"/>
            <a:ext cx="180000" cy="180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2298673"/>
            <a:ext cx="180000" cy="180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25579" y="223966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7099" y="223966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9996" y="223966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19686" y="304666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19686" y="328278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3686766"/>
            <a:ext cx="144000" cy="144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3668081"/>
            <a:ext cx="180000" cy="18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3686969"/>
            <a:ext cx="180000" cy="180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825579" y="362796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7099" y="3627961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69996" y="362796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19686" y="442169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9686" y="465780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5061793"/>
            <a:ext cx="144000" cy="144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5043108"/>
            <a:ext cx="180000" cy="180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5061996"/>
            <a:ext cx="180000" cy="18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825579" y="500298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17099" y="500298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9996" y="500298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11367" y="1370824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1368" y="275912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vi-VN" sz="1600" dirty="0"/>
              <a:t>Phú Quốc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11367" y="4134147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39" y="4131328"/>
            <a:ext cx="1108098" cy="109129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81" y="1417592"/>
            <a:ext cx="1084945" cy="10588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48" y="2802375"/>
            <a:ext cx="1040571" cy="111749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70590" y="497042"/>
            <a:ext cx="445178" cy="3991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1405" y="42167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3" y="5649214"/>
            <a:ext cx="325148" cy="3251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33" y="5628538"/>
            <a:ext cx="325148" cy="32514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45" y="5649214"/>
            <a:ext cx="325148" cy="32514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65" y="5628538"/>
            <a:ext cx="325148" cy="325148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501405" y="554061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7535" y="59493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chủ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20189" y="59493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58167" y="59493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88321" y="59493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nhân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1983" y="41675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385" y="983903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638907" y="1003081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2707039" y="1003081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vi-VN" sz="1400" dirty="0"/>
              <a:t> Trung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565691" y="1337951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5829" y="2736328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71886" y="406221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79455" y="166626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586247" y="554061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9455" y="190238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2306368"/>
            <a:ext cx="144000" cy="1440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2287683"/>
            <a:ext cx="180000" cy="1800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2306571"/>
            <a:ext cx="180000" cy="18000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885348" y="224756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76868" y="224756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29765" y="224756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79455" y="305456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79455" y="329068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3694664"/>
            <a:ext cx="144000" cy="144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3675979"/>
            <a:ext cx="180000" cy="180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3694867"/>
            <a:ext cx="180000" cy="180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885348" y="363585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76868" y="363585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29765" y="363585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9455" y="442958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79455" y="466570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5069691"/>
            <a:ext cx="144000" cy="1440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5051006"/>
            <a:ext cx="180000" cy="1800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5069894"/>
            <a:ext cx="180000" cy="180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885348" y="501088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576868" y="501088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29765" y="501088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69707" y="1376380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vi-VN" sz="1600" dirty="0"/>
              <a:t>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1669708" y="2764676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1669707" y="4139703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3" y="2820370"/>
            <a:ext cx="1096853" cy="113749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55" y="4181421"/>
            <a:ext cx="1108098" cy="109129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6" y="1454650"/>
            <a:ext cx="1085385" cy="109308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15" y="555262"/>
            <a:ext cx="243861" cy="24386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5988" y="496842"/>
            <a:ext cx="445178" cy="399136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8184638" y="430569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46" y="5658108"/>
            <a:ext cx="325148" cy="32514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66" y="5637432"/>
            <a:ext cx="325148" cy="325148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78" y="5658108"/>
            <a:ext cx="325148" cy="32514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498" y="5637432"/>
            <a:ext cx="325148" cy="325148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8184638" y="5549506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120768" y="595821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chủ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003422" y="595821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866645" y="59582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671554" y="59582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nhân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185216" y="42565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8351618" y="992797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322140" y="1011975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390272" y="1011975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vi-VN" sz="1400" dirty="0"/>
              <a:t>Trung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10390272" y="13255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219062" y="274522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255119" y="407111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362688" y="167516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8269480" y="554950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9362688" y="191127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2315262"/>
            <a:ext cx="144000" cy="1440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2296577"/>
            <a:ext cx="180000" cy="1800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2315465"/>
            <a:ext cx="180000" cy="1800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9568581" y="225645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260101" y="225645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12998" y="225645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62688" y="306345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362688" y="329957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3703558"/>
            <a:ext cx="144000" cy="1440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3684873"/>
            <a:ext cx="180000" cy="18000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3703761"/>
            <a:ext cx="180000" cy="18000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9568581" y="364475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260101" y="364475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912998" y="364475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62688" y="44384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362688" y="467460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5078585"/>
            <a:ext cx="144000" cy="1440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5059900"/>
            <a:ext cx="180000" cy="1800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5078788"/>
            <a:ext cx="180000" cy="18000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9568581" y="50197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260101" y="50197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912998" y="50197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354369" y="1387616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9354370" y="2775912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vi-VN" sz="1600" dirty="0"/>
              <a:t>Phú Quốc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354369" y="4150939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641" y="4148120"/>
            <a:ext cx="1108098" cy="1091297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83" y="1434384"/>
            <a:ext cx="1084945" cy="105888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50" y="2819167"/>
            <a:ext cx="1040571" cy="111749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13592" y="513834"/>
            <a:ext cx="445178" cy="399136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3" y="520269"/>
            <a:ext cx="243861" cy="243861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124" y="558484"/>
            <a:ext cx="243861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6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1405" y="42167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3" y="5649214"/>
            <a:ext cx="325148" cy="3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33" y="5628538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45" y="5649214"/>
            <a:ext cx="325148" cy="325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65" y="5628538"/>
            <a:ext cx="325148" cy="32514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01405" y="554061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535" y="59493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chủ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0189" y="59493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58167" y="59493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8321" y="59493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nhân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1983" y="41675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8385" y="983903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638907" y="1003081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07039" y="1003081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vi-VN" sz="1400" dirty="0"/>
              <a:t> Trung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65691" y="1337951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5829" y="2736328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1886" y="406221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9455" y="166626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86247" y="554061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9455" y="190238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2306368"/>
            <a:ext cx="144000" cy="144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2287683"/>
            <a:ext cx="180000" cy="180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2306571"/>
            <a:ext cx="180000" cy="180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85348" y="224756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76868" y="224756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29765" y="224756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79455" y="305456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79455" y="329068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3694664"/>
            <a:ext cx="144000" cy="144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3675979"/>
            <a:ext cx="180000" cy="18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3694867"/>
            <a:ext cx="180000" cy="180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85348" y="363585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76868" y="363585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9765" y="363585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79455" y="442958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79455" y="466570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5069691"/>
            <a:ext cx="144000" cy="144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5051006"/>
            <a:ext cx="180000" cy="180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5069894"/>
            <a:ext cx="180000" cy="18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85348" y="501088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76868" y="501088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29765" y="501088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69707" y="1376380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vi-VN" sz="1600" dirty="0"/>
              <a:t>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1669708" y="2764676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669707" y="4139703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3" y="2820370"/>
            <a:ext cx="1096853" cy="1137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55" y="4181421"/>
            <a:ext cx="1108098" cy="1091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6" y="1454650"/>
            <a:ext cx="1085385" cy="109308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481" y="577625"/>
            <a:ext cx="243861" cy="24386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5988" y="496842"/>
            <a:ext cx="445178" cy="399136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4398011" y="416758"/>
            <a:ext cx="3312368" cy="5785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80525" y="416758"/>
            <a:ext cx="3312368" cy="4610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269426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270004" y="413777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09227" y="983070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18975" y="127295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8354268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418975" y="150907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29" y="1913058"/>
            <a:ext cx="144000" cy="144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287" y="1894373"/>
            <a:ext cx="180000" cy="180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543" y="1913261"/>
            <a:ext cx="180000" cy="1800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9624868" y="185425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16388" y="185425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969285" y="185425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203" y="1056142"/>
            <a:ext cx="1069745" cy="1072947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8412579" y="2228387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87" name="Right Arrow 86"/>
          <p:cNvSpPr/>
          <p:nvPr/>
        </p:nvSpPr>
        <p:spPr>
          <a:xfrm rot="10800000">
            <a:off x="8342729" y="546248"/>
            <a:ext cx="328837" cy="2531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943738" y="4736363"/>
            <a:ext cx="2079209" cy="6335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prstClr val="white"/>
                </a:solidFill>
              </a:rPr>
              <a:t>Đăt tour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868" y="3152295"/>
            <a:ext cx="568749" cy="56874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408702" y="416759"/>
            <a:ext cx="3339358" cy="5761083"/>
            <a:chOff x="4408702" y="511111"/>
            <a:chExt cx="3301677" cy="5259712"/>
          </a:xfrm>
        </p:grpSpPr>
        <p:sp>
          <p:nvSpPr>
            <p:cNvPr id="58" name="TextBox 57"/>
            <p:cNvSpPr txBox="1"/>
            <p:nvPr/>
          </p:nvSpPr>
          <p:spPr>
            <a:xfrm>
              <a:off x="5519748" y="947933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</a:rPr>
                <a:t>TPHCM – </a:t>
              </a:r>
              <a:r>
                <a:rPr lang="en-US" sz="1600" dirty="0" err="1">
                  <a:solidFill>
                    <a:prstClr val="black"/>
                  </a:solidFill>
                </a:rPr>
                <a:t>Nha</a:t>
              </a:r>
              <a:r>
                <a:rPr lang="en-US" sz="1600" dirty="0">
                  <a:solidFill>
                    <a:prstClr val="black"/>
                  </a:solidFill>
                </a:rPr>
                <a:t> Trang</a:t>
              </a:r>
              <a:endParaRPr lang="vi-VN" sz="1600" dirty="0">
                <a:solidFill>
                  <a:prstClr val="black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29496" y="1237819"/>
              <a:ext cx="20704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2</a:t>
              </a:r>
              <a:r>
                <a:rPr lang="en-US" sz="11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100" dirty="0" err="1">
                  <a:solidFill>
                    <a:prstClr val="white">
                      <a:lumMod val="50000"/>
                    </a:prstClr>
                  </a:solidFill>
                </a:rPr>
                <a:t>ngày</a:t>
              </a:r>
              <a:r>
                <a:rPr lang="en-US" sz="11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1</a:t>
              </a:r>
              <a:r>
                <a:rPr lang="en-US" sz="11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100" dirty="0" err="1">
                  <a:solidFill>
                    <a:prstClr val="white">
                      <a:lumMod val="50000"/>
                    </a:prstClr>
                  </a:solidFill>
                </a:rPr>
                <a:t>đêm</a:t>
              </a:r>
              <a:endParaRPr lang="vi-VN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464789" y="549757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529496" y="1473937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2.560.000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9550" y="1877921"/>
              <a:ext cx="144000" cy="14400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808" y="1859236"/>
              <a:ext cx="180000" cy="18000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064" y="1878124"/>
              <a:ext cx="180000" cy="18000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5735389" y="1819116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26909" y="1819116"/>
              <a:ext cx="411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079806" y="1819116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724" y="1021005"/>
              <a:ext cx="1069745" cy="1072947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408702" y="2193250"/>
              <a:ext cx="3246132" cy="3577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rgbClr val="FA3732"/>
                  </a:solidFill>
                </a:rPr>
                <a:t>Ngày</a:t>
              </a:r>
              <a:r>
                <a:rPr lang="en-US" sz="1000" dirty="0">
                  <a:solidFill>
                    <a:srgbClr val="FA3732"/>
                  </a:solidFill>
                </a:rPr>
                <a:t> 1: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0h: </a:t>
              </a:r>
              <a:r>
                <a:rPr lang="en-US" sz="1000" dirty="0" err="1">
                  <a:solidFill>
                    <a:prstClr val="black"/>
                  </a:solidFill>
                </a:rPr>
                <a:t>xuất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phát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từ</a:t>
              </a:r>
              <a:r>
                <a:rPr lang="en-US" sz="1000" dirty="0">
                  <a:solidFill>
                    <a:prstClr val="black"/>
                  </a:solidFill>
                </a:rPr>
                <a:t>  TPHCM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6h check </a:t>
              </a:r>
              <a:r>
                <a:rPr lang="en-US" sz="1000" dirty="0" err="1">
                  <a:solidFill>
                    <a:prstClr val="black"/>
                  </a:solidFill>
                </a:rPr>
                <a:t>phong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ăn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uống</a:t>
              </a:r>
              <a:endParaRPr lang="en-US" sz="1000" dirty="0">
                <a:solidFill>
                  <a:prstClr val="black"/>
                </a:solidFill>
              </a:endParaRPr>
            </a:p>
            <a:p>
              <a:r>
                <a:rPr lang="en-US" sz="1000" dirty="0">
                  <a:solidFill>
                    <a:prstClr val="black"/>
                  </a:solidFill>
                </a:rPr>
                <a:t>7h30: </a:t>
              </a:r>
              <a:r>
                <a:rPr lang="en-US" sz="1000" dirty="0" err="1">
                  <a:solidFill>
                    <a:prstClr val="black"/>
                  </a:solidFill>
                </a:rPr>
                <a:t>tắm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biển</a:t>
              </a:r>
              <a:r>
                <a:rPr lang="en-US" sz="1000" dirty="0">
                  <a:solidFill>
                    <a:prstClr val="black"/>
                  </a:solidFill>
                </a:rPr>
                <a:t> (</a:t>
              </a:r>
              <a:r>
                <a:rPr lang="en-US" sz="1000" dirty="0" err="1">
                  <a:solidFill>
                    <a:prstClr val="black"/>
                  </a:solidFill>
                </a:rPr>
                <a:t>chụp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hình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các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kiểu</a:t>
              </a:r>
              <a:r>
                <a:rPr lang="en-US" sz="1000" dirty="0">
                  <a:solidFill>
                    <a:prstClr val="black"/>
                  </a:solidFill>
                </a:rPr>
                <a:t> …)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9h30: </a:t>
              </a:r>
              <a:r>
                <a:rPr lang="en-US" sz="1000" dirty="0" err="1">
                  <a:solidFill>
                    <a:prstClr val="black"/>
                  </a:solidFill>
                </a:rPr>
                <a:t>tham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quan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tháp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bà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pobagar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tắm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bùn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của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người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chăm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1</a:t>
              </a:r>
              <a:r>
                <a:rPr lang="vi-VN" sz="1000" dirty="0">
                  <a:solidFill>
                    <a:prstClr val="black"/>
                  </a:solidFill>
                </a:rPr>
                <a:t>1</a:t>
              </a:r>
              <a:r>
                <a:rPr lang="en-US" sz="1000" dirty="0">
                  <a:solidFill>
                    <a:prstClr val="black"/>
                  </a:solidFill>
                </a:rPr>
                <a:t>h</a:t>
              </a:r>
              <a:r>
                <a:rPr lang="vi-VN" sz="1000" dirty="0">
                  <a:solidFill>
                    <a:prstClr val="black"/>
                  </a:solidFill>
                </a:rPr>
                <a:t>30</a:t>
              </a:r>
              <a:r>
                <a:rPr lang="en-US" sz="1000" dirty="0">
                  <a:solidFill>
                    <a:prstClr val="black"/>
                  </a:solidFill>
                </a:rPr>
                <a:t>: </a:t>
              </a:r>
              <a:r>
                <a:rPr lang="en-US" sz="1000" dirty="0" err="1">
                  <a:solidFill>
                    <a:prstClr val="black"/>
                  </a:solidFill>
                </a:rPr>
                <a:t>về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khách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sạn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ăn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trưa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nghỉ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ngơi</a:t>
              </a:r>
              <a:endParaRPr lang="en-US" sz="1000" dirty="0">
                <a:solidFill>
                  <a:prstClr val="black"/>
                </a:solidFill>
              </a:endParaRPr>
            </a:p>
            <a:p>
              <a:r>
                <a:rPr lang="en-US" sz="1000" dirty="0">
                  <a:solidFill>
                    <a:prstClr val="black"/>
                  </a:solidFill>
                </a:rPr>
                <a:t>1</a:t>
              </a:r>
              <a:r>
                <a:rPr lang="vi-VN" sz="1000" dirty="0">
                  <a:solidFill>
                    <a:prstClr val="black"/>
                  </a:solidFill>
                </a:rPr>
                <a:t>4</a:t>
              </a:r>
              <a:r>
                <a:rPr lang="en-US" sz="1000" dirty="0">
                  <a:solidFill>
                    <a:prstClr val="black"/>
                  </a:solidFill>
                </a:rPr>
                <a:t>h: </a:t>
              </a:r>
              <a:r>
                <a:rPr lang="en-US" sz="1000" dirty="0" err="1">
                  <a:solidFill>
                    <a:prstClr val="black"/>
                  </a:solidFill>
                </a:rPr>
                <a:t>tham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quan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Viện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Hải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Dương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Học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Nhà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Thờ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Đá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chùa</a:t>
              </a:r>
              <a:r>
                <a:rPr lang="en-US" sz="1000" dirty="0">
                  <a:solidFill>
                    <a:prstClr val="black"/>
                  </a:solidFill>
                </a:rPr>
                <a:t> Long </a:t>
              </a:r>
              <a:r>
                <a:rPr lang="en-US" sz="1000" dirty="0" err="1">
                  <a:solidFill>
                    <a:prstClr val="black"/>
                  </a:solidFill>
                </a:rPr>
                <a:t>Sơn</a:t>
              </a:r>
              <a:r>
                <a:rPr lang="en-US" sz="1000" dirty="0">
                  <a:solidFill>
                    <a:prstClr val="black"/>
                  </a:solidFill>
                </a:rPr>
                <a:t> +</a:t>
              </a:r>
              <a:r>
                <a:rPr lang="vi-VN" sz="1000" dirty="0">
                  <a:solidFill>
                    <a:prstClr val="black"/>
                  </a:solidFill>
                </a:rPr>
                <a:t> thác YangBay 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18h:ăn uống tại Khách Sạn 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19h: tham quan chợ Đêm Nha Trang </a:t>
              </a:r>
            </a:p>
            <a:p>
              <a:r>
                <a:rPr lang="vi-VN" sz="1000" dirty="0">
                  <a:solidFill>
                    <a:srgbClr val="FA3732"/>
                  </a:solidFill>
                </a:rPr>
                <a:t>Ngày 2: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7h: ra tàu về lại Nha Trang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8h: tham quan Hòn Vợ - Hòn CHồng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9h: tham quan chợ Đầm( mua đồ lưu niệm)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11h30 : ăn trưa + nghỉ nghơi 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1h: lên xe về TPHCM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18h; về tới TPHCM + kết thúc chuyến tham quan</a:t>
              </a:r>
            </a:p>
            <a:p>
              <a:endParaRPr lang="vi-VN" sz="1000" dirty="0">
                <a:solidFill>
                  <a:prstClr val="black"/>
                </a:solidFill>
              </a:endParaRPr>
            </a:p>
            <a:p>
              <a:endParaRPr lang="vi-VN" sz="1000" dirty="0">
                <a:solidFill>
                  <a:prstClr val="black"/>
                </a:solidFill>
              </a:endParaRPr>
            </a:p>
            <a:p>
              <a:endParaRPr lang="vi-VN" sz="1000" dirty="0">
                <a:solidFill>
                  <a:prstClr val="black"/>
                </a:solidFill>
              </a:endParaRPr>
            </a:p>
            <a:p>
              <a:endParaRPr lang="en-US" sz="1000" dirty="0">
                <a:solidFill>
                  <a:prstClr val="black"/>
                </a:solidFill>
              </a:endParaRPr>
            </a:p>
            <a:p>
              <a:endParaRPr lang="en-US" sz="1000" dirty="0">
                <a:solidFill>
                  <a:prstClr val="black"/>
                </a:solidFill>
              </a:endParaRPr>
            </a:p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70" name="Right Arrow 69"/>
            <p:cNvSpPr/>
            <p:nvPr/>
          </p:nvSpPr>
          <p:spPr>
            <a:xfrm rot="10800000">
              <a:off x="4453250" y="511111"/>
              <a:ext cx="328837" cy="25314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942855" y="4984286"/>
              <a:ext cx="2079209" cy="63350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</a:rPr>
                <a:t>Đặt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</a:rPr>
                <a:t>Mua</a:t>
              </a:r>
              <a:endParaRPr lang="vi-VN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498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8204" y="353269"/>
            <a:ext cx="33123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8204" y="35326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82" y="5608810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60" y="5588134"/>
            <a:ext cx="325148" cy="325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514" y="5608810"/>
            <a:ext cx="325148" cy="3251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34" y="5588134"/>
            <a:ext cx="325148" cy="3251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81310" y="5458440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204" y="5908917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0858" y="5908917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28836" y="590891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8990" y="590891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Cá nhân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65127" y="3721710"/>
            <a:ext cx="3184212" cy="1678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23" y="3772619"/>
            <a:ext cx="325148" cy="32514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56170" y="3778422"/>
            <a:ext cx="236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rgbClr val="7030A0"/>
                </a:solidFill>
              </a:rPr>
              <a:t>Trải</a:t>
            </a:r>
            <a:r>
              <a:rPr lang="en-US" sz="1400" i="1" dirty="0">
                <a:solidFill>
                  <a:srgbClr val="7030A0"/>
                </a:solidFill>
              </a:rPr>
              <a:t> </a:t>
            </a:r>
            <a:r>
              <a:rPr lang="en-US" sz="1400" i="1" dirty="0" err="1">
                <a:solidFill>
                  <a:srgbClr val="7030A0"/>
                </a:solidFill>
              </a:rPr>
              <a:t>Nghiệm</a:t>
            </a:r>
            <a:r>
              <a:rPr lang="en-US" sz="1400" i="1" dirty="0">
                <a:solidFill>
                  <a:srgbClr val="7030A0"/>
                </a:solidFill>
              </a:rPr>
              <a:t> 4 </a:t>
            </a:r>
            <a:r>
              <a:rPr lang="en-US" sz="1400" i="1" dirty="0" err="1">
                <a:solidFill>
                  <a:srgbClr val="7030A0"/>
                </a:solidFill>
              </a:rPr>
              <a:t>phương</a:t>
            </a:r>
            <a:endParaRPr lang="en-US" sz="1400" i="1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433" y="4101292"/>
            <a:ext cx="21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nếu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bạn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có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mơ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ước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67" y="4416119"/>
            <a:ext cx="1179707" cy="7351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1703" y="440431"/>
            <a:ext cx="445178" cy="39913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44" y="5234673"/>
            <a:ext cx="182880" cy="1828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23" y="5212254"/>
            <a:ext cx="216000" cy="216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26" y="5212254"/>
            <a:ext cx="216000" cy="216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195320" y="5174607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4504" y="5164444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57321" y="5152499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01616" y="313529"/>
            <a:ext cx="33123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01616" y="31352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94" y="5569070"/>
            <a:ext cx="325148" cy="3251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72" y="5548394"/>
            <a:ext cx="325148" cy="3251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26" y="5569070"/>
            <a:ext cx="325148" cy="3251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46" y="5548394"/>
            <a:ext cx="325148" cy="32514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501616" y="5869177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84270" y="5869177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22248" y="586917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52402" y="586917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Cá nhân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55115" y="400691"/>
            <a:ext cx="445178" cy="39913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0430C3B3-7BEF-44D8-8DB5-94FA159A9D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34" y="4415572"/>
            <a:ext cx="1179707" cy="7453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7CF99CAA-862E-445A-96EC-41ED19A79B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14" y="4416117"/>
            <a:ext cx="1190705" cy="751766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9198C339-7DFC-47FA-81ED-35D653E1E8C7}"/>
              </a:ext>
            </a:extLst>
          </p:cNvPr>
          <p:cNvCxnSpPr/>
          <p:nvPr/>
        </p:nvCxnSpPr>
        <p:spPr>
          <a:xfrm>
            <a:off x="788167" y="3633730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B066FBF9-2A5C-4B7D-AE50-2F0AAA4FE6CE}"/>
              </a:ext>
            </a:extLst>
          </p:cNvPr>
          <p:cNvSpPr/>
          <p:nvPr/>
        </p:nvSpPr>
        <p:spPr>
          <a:xfrm>
            <a:off x="871984" y="1897000"/>
            <a:ext cx="3184212" cy="1678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6B50304A-1102-4676-984B-48A5B1B1D4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80" y="1947909"/>
            <a:ext cx="325148" cy="325148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900436F7-D93D-4D23-9117-C2D47AE7FD7F}"/>
              </a:ext>
            </a:extLst>
          </p:cNvPr>
          <p:cNvSpPr txBox="1"/>
          <p:nvPr/>
        </p:nvSpPr>
        <p:spPr>
          <a:xfrm>
            <a:off x="1163027" y="1953712"/>
            <a:ext cx="236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rgbClr val="7030A0"/>
                </a:solidFill>
              </a:rPr>
              <a:t>Trải</a:t>
            </a:r>
            <a:r>
              <a:rPr lang="en-US" sz="1400" i="1" dirty="0">
                <a:solidFill>
                  <a:srgbClr val="7030A0"/>
                </a:solidFill>
              </a:rPr>
              <a:t> </a:t>
            </a:r>
            <a:r>
              <a:rPr lang="en-US" sz="1400" i="1" dirty="0" err="1">
                <a:solidFill>
                  <a:srgbClr val="7030A0"/>
                </a:solidFill>
              </a:rPr>
              <a:t>Nghiệm</a:t>
            </a:r>
            <a:r>
              <a:rPr lang="en-US" sz="1400" i="1" dirty="0">
                <a:solidFill>
                  <a:srgbClr val="7030A0"/>
                </a:solidFill>
              </a:rPr>
              <a:t> 4 </a:t>
            </a:r>
            <a:r>
              <a:rPr lang="en-US" sz="1400" i="1" dirty="0" err="1">
                <a:solidFill>
                  <a:srgbClr val="7030A0"/>
                </a:solidFill>
              </a:rPr>
              <a:t>phương</a:t>
            </a:r>
            <a:endParaRPr lang="en-US" sz="1400" i="1" dirty="0">
              <a:solidFill>
                <a:srgbClr val="7030A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5635D43-123B-488B-A62F-46B6DF03F06C}"/>
              </a:ext>
            </a:extLst>
          </p:cNvPr>
          <p:cNvSpPr txBox="1"/>
          <p:nvPr/>
        </p:nvSpPr>
        <p:spPr>
          <a:xfrm>
            <a:off x="818290" y="2276582"/>
            <a:ext cx="21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nếu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bạn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có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mơ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ước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xmlns="" id="{C561F711-864E-4370-9957-879E44B7DC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24" y="2591409"/>
            <a:ext cx="1179707" cy="73517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xmlns="" id="{7483AB28-4032-41BE-A28E-42A64B4237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1" y="3409963"/>
            <a:ext cx="182880" cy="18288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xmlns="" id="{82C5216C-5236-4CD7-9AA3-5C73C5354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80" y="3387544"/>
            <a:ext cx="216000" cy="216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2A54CF0C-7D91-4928-ABF4-E29F404BC8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83" y="3387544"/>
            <a:ext cx="216000" cy="2160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D1A7608-6499-4010-B859-8EC73618FF91}"/>
              </a:ext>
            </a:extLst>
          </p:cNvPr>
          <p:cNvSpPr txBox="1"/>
          <p:nvPr/>
        </p:nvSpPr>
        <p:spPr>
          <a:xfrm>
            <a:off x="1202177" y="3349897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D0E7C13D-F83D-4C1D-8A9E-79E211FC7BFD}"/>
              </a:ext>
            </a:extLst>
          </p:cNvPr>
          <p:cNvSpPr txBox="1"/>
          <p:nvPr/>
        </p:nvSpPr>
        <p:spPr>
          <a:xfrm>
            <a:off x="2001361" y="3339734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0CE708E-2961-4178-9C05-D9227E10B8FB}"/>
              </a:ext>
            </a:extLst>
          </p:cNvPr>
          <p:cNvSpPr txBox="1"/>
          <p:nvPr/>
        </p:nvSpPr>
        <p:spPr>
          <a:xfrm>
            <a:off x="2756633" y="3357973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1E7D2A8E-1064-4283-9915-F6BF7BA828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91" y="2590862"/>
            <a:ext cx="1179707" cy="74536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xmlns="" id="{65B6B006-7BF2-451F-B510-F72895C742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71" y="2591407"/>
            <a:ext cx="1190705" cy="751766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5B53BC94-7AD6-4A28-916E-86319AF4B29D}"/>
              </a:ext>
            </a:extLst>
          </p:cNvPr>
          <p:cNvSpPr/>
          <p:nvPr/>
        </p:nvSpPr>
        <p:spPr>
          <a:xfrm>
            <a:off x="883469" y="924042"/>
            <a:ext cx="3184212" cy="9281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xmlns="" id="{9B5A0568-E243-4D2C-8CBE-C954AC04626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33" y="963106"/>
            <a:ext cx="398762" cy="443288"/>
          </a:xfrm>
          <a:prstGeom prst="rect">
            <a:avLst/>
          </a:prstGeom>
        </p:spPr>
      </p:pic>
      <p:sp>
        <p:nvSpPr>
          <p:cNvPr id="95" name="Rounded Rectangle 11">
            <a:extLst>
              <a:ext uri="{FF2B5EF4-FFF2-40B4-BE49-F238E27FC236}">
                <a16:creationId xmlns:a16="http://schemas.microsoft.com/office/drawing/2014/main" xmlns="" id="{2B247902-ED1D-435E-A6F1-DE72A0517038}"/>
              </a:ext>
            </a:extLst>
          </p:cNvPr>
          <p:cNvSpPr/>
          <p:nvPr/>
        </p:nvSpPr>
        <p:spPr>
          <a:xfrm>
            <a:off x="1383305" y="1006859"/>
            <a:ext cx="2291061" cy="330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Bạn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đang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nghĩ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gì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vi-V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3CAA3E9-2380-45F2-8C40-CCBDC72FD7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17" y="1538782"/>
            <a:ext cx="316551" cy="31655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F4CD4CB3-85A3-4F10-B054-67608FE296B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254" y="1501792"/>
            <a:ext cx="316550" cy="31655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xmlns="" id="{CBEA5160-2CF4-445D-903B-BDA683F3B31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02" y="1534558"/>
            <a:ext cx="251418" cy="251418"/>
          </a:xfrm>
          <a:prstGeom prst="rect">
            <a:avLst/>
          </a:prstGeom>
        </p:spPr>
      </p:pic>
      <p:sp>
        <p:nvSpPr>
          <p:cNvPr id="98" name="Rounded Rectangle 11">
            <a:extLst>
              <a:ext uri="{FF2B5EF4-FFF2-40B4-BE49-F238E27FC236}">
                <a16:creationId xmlns:a16="http://schemas.microsoft.com/office/drawing/2014/main" xmlns="" id="{A20D1FAE-51E7-4493-A462-D0B210A0F90B}"/>
              </a:ext>
            </a:extLst>
          </p:cNvPr>
          <p:cNvSpPr/>
          <p:nvPr/>
        </p:nvSpPr>
        <p:spPr>
          <a:xfrm>
            <a:off x="1202177" y="1530778"/>
            <a:ext cx="872946" cy="2365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rạng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thái</a:t>
            </a:r>
            <a:endParaRPr lang="vi-V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Rounded Rectangle 11">
            <a:extLst>
              <a:ext uri="{FF2B5EF4-FFF2-40B4-BE49-F238E27FC236}">
                <a16:creationId xmlns:a16="http://schemas.microsoft.com/office/drawing/2014/main" xmlns="" id="{BA30E3E3-42D0-4C23-A0DE-1264100CE8C4}"/>
              </a:ext>
            </a:extLst>
          </p:cNvPr>
          <p:cNvSpPr/>
          <p:nvPr/>
        </p:nvSpPr>
        <p:spPr>
          <a:xfrm>
            <a:off x="2434269" y="1548974"/>
            <a:ext cx="752845" cy="2961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2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hêm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ảnh</a:t>
            </a:r>
            <a:endParaRPr lang="vi-V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Rounded Rectangle 11">
            <a:extLst>
              <a:ext uri="{FF2B5EF4-FFF2-40B4-BE49-F238E27FC236}">
                <a16:creationId xmlns:a16="http://schemas.microsoft.com/office/drawing/2014/main" xmlns="" id="{31B8E855-A4F3-4DD1-AB1B-EB6338354324}"/>
              </a:ext>
            </a:extLst>
          </p:cNvPr>
          <p:cNvSpPr/>
          <p:nvPr/>
        </p:nvSpPr>
        <p:spPr>
          <a:xfrm>
            <a:off x="3431772" y="1550923"/>
            <a:ext cx="642766" cy="3299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Check-in</a:t>
            </a:r>
            <a:endParaRPr lang="vi-V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3E3C1DCE-CFA7-407C-B573-2EAC27A56664}"/>
              </a:ext>
            </a:extLst>
          </p:cNvPr>
          <p:cNvSpPr/>
          <p:nvPr/>
        </p:nvSpPr>
        <p:spPr>
          <a:xfrm>
            <a:off x="5570903" y="900318"/>
            <a:ext cx="3184212" cy="1678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xmlns="" id="{6F4EC6EE-A9C2-435B-9F84-1A192982A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99" y="951227"/>
            <a:ext cx="325148" cy="32514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3F67EABB-E350-456E-8E99-B5548E182416}"/>
              </a:ext>
            </a:extLst>
          </p:cNvPr>
          <p:cNvSpPr txBox="1"/>
          <p:nvPr/>
        </p:nvSpPr>
        <p:spPr>
          <a:xfrm>
            <a:off x="5861946" y="957030"/>
            <a:ext cx="236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rgbClr val="7030A0"/>
                </a:solidFill>
              </a:rPr>
              <a:t>Trải</a:t>
            </a:r>
            <a:r>
              <a:rPr lang="en-US" sz="1400" i="1" dirty="0">
                <a:solidFill>
                  <a:srgbClr val="7030A0"/>
                </a:solidFill>
              </a:rPr>
              <a:t> </a:t>
            </a:r>
            <a:r>
              <a:rPr lang="en-US" sz="1400" i="1" dirty="0" err="1">
                <a:solidFill>
                  <a:srgbClr val="7030A0"/>
                </a:solidFill>
              </a:rPr>
              <a:t>Nghiệm</a:t>
            </a:r>
            <a:r>
              <a:rPr lang="en-US" sz="1400" i="1" dirty="0">
                <a:solidFill>
                  <a:srgbClr val="7030A0"/>
                </a:solidFill>
              </a:rPr>
              <a:t> 4 </a:t>
            </a:r>
            <a:r>
              <a:rPr lang="en-US" sz="1400" i="1" dirty="0" err="1">
                <a:solidFill>
                  <a:srgbClr val="7030A0"/>
                </a:solidFill>
              </a:rPr>
              <a:t>phương</a:t>
            </a:r>
            <a:endParaRPr lang="en-US" sz="1400" i="1" dirty="0">
              <a:solidFill>
                <a:srgbClr val="7030A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650BECF9-3E46-4CB7-A9D3-7D321B01603F}"/>
              </a:ext>
            </a:extLst>
          </p:cNvPr>
          <p:cNvSpPr txBox="1"/>
          <p:nvPr/>
        </p:nvSpPr>
        <p:spPr>
          <a:xfrm>
            <a:off x="5517209" y="1279900"/>
            <a:ext cx="21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nếu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bạn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có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mơ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ước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xmlns="" id="{A7BAC8A3-9F7C-4B9B-9C67-D9DFDA8D60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43" y="1594727"/>
            <a:ext cx="1179707" cy="73517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xmlns="" id="{348FAA89-24D8-491E-96EC-BB072206AB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20" y="2413281"/>
            <a:ext cx="182880" cy="18288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xmlns="" id="{8F047284-6F27-42A2-8B46-6D58B9B14C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99" y="2390862"/>
            <a:ext cx="216000" cy="2160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D7AD078F-9414-463E-9693-3675E299E7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02" y="2390862"/>
            <a:ext cx="216000" cy="2160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DCDE667A-E1B8-4825-A75C-4C5DAD80F10A}"/>
              </a:ext>
            </a:extLst>
          </p:cNvPr>
          <p:cNvSpPr txBox="1"/>
          <p:nvPr/>
        </p:nvSpPr>
        <p:spPr>
          <a:xfrm>
            <a:off x="5901096" y="2353215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042D814C-92A8-4F2A-AC0D-964CAF9A5D26}"/>
              </a:ext>
            </a:extLst>
          </p:cNvPr>
          <p:cNvSpPr txBox="1"/>
          <p:nvPr/>
        </p:nvSpPr>
        <p:spPr>
          <a:xfrm>
            <a:off x="6700280" y="2343052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AAE89232-5745-4B8D-9EBB-8A7FA504F0AD}"/>
              </a:ext>
            </a:extLst>
          </p:cNvPr>
          <p:cNvSpPr txBox="1"/>
          <p:nvPr/>
        </p:nvSpPr>
        <p:spPr>
          <a:xfrm>
            <a:off x="7463097" y="2331107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D5F2DA44-DD34-4005-A538-8867133CD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810" y="1594180"/>
            <a:ext cx="1179707" cy="74536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xmlns="" id="{AFA05D21-E196-410B-9D6A-D3DB179D47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90" y="1594725"/>
            <a:ext cx="1190705" cy="751766"/>
          </a:xfrm>
          <a:prstGeom prst="rect">
            <a:avLst/>
          </a:prstGeom>
        </p:spPr>
      </p:pic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xmlns="" id="{8B59A96D-8CA6-42E5-9574-495A9007D6CE}"/>
              </a:ext>
            </a:extLst>
          </p:cNvPr>
          <p:cNvSpPr/>
          <p:nvPr/>
        </p:nvSpPr>
        <p:spPr>
          <a:xfrm>
            <a:off x="5592699" y="2676409"/>
            <a:ext cx="3162416" cy="264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xmlns="" id="{0F1E9DA6-D37C-4328-90E4-42F9FF82A57A}"/>
              </a:ext>
            </a:extLst>
          </p:cNvPr>
          <p:cNvCxnSpPr/>
          <p:nvPr/>
        </p:nvCxnSpPr>
        <p:spPr>
          <a:xfrm>
            <a:off x="5517209" y="542825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36">
            <a:extLst>
              <a:ext uri="{FF2B5EF4-FFF2-40B4-BE49-F238E27FC236}">
                <a16:creationId xmlns:a16="http://schemas.microsoft.com/office/drawing/2014/main" xmlns="" id="{9EE4BCD5-E654-4D0E-91F1-65BADCDE8171}"/>
              </a:ext>
            </a:extLst>
          </p:cNvPr>
          <p:cNvSpPr/>
          <p:nvPr/>
        </p:nvSpPr>
        <p:spPr>
          <a:xfrm>
            <a:off x="6094726" y="2864798"/>
            <a:ext cx="2468352" cy="33604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Viết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bình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luận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…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xmlns="" id="{BFD834C9-3746-403F-A8DD-9262A4E919B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48" y="2862104"/>
            <a:ext cx="341494" cy="379625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xmlns="" id="{DA63F9DD-93F5-49E6-A57D-09938ED1C0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77" y="2920971"/>
            <a:ext cx="226625" cy="22662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xmlns="" id="{741BF1B8-5E70-4D0E-B77C-FFF04D0652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64" y="3403279"/>
            <a:ext cx="325148" cy="325148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471C4802-221A-4EE6-BF24-D18D8E28CD23}"/>
              </a:ext>
            </a:extLst>
          </p:cNvPr>
          <p:cNvSpPr txBox="1"/>
          <p:nvPr/>
        </p:nvSpPr>
        <p:spPr>
          <a:xfrm>
            <a:off x="6068143" y="3367733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tx1"/>
                </a:solidFill>
              </a:rPr>
              <a:t>Nha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trang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rất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đẹp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0" name="Rounded Rectangle 136">
            <a:extLst>
              <a:ext uri="{FF2B5EF4-FFF2-40B4-BE49-F238E27FC236}">
                <a16:creationId xmlns:a16="http://schemas.microsoft.com/office/drawing/2014/main" xmlns="" id="{E13A31F3-8ED7-4FF2-B224-9286039DF4C5}"/>
              </a:ext>
            </a:extLst>
          </p:cNvPr>
          <p:cNvSpPr/>
          <p:nvPr/>
        </p:nvSpPr>
        <p:spPr>
          <a:xfrm>
            <a:off x="7594233" y="3702648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xmlns="" id="{AA103C03-F602-4A6F-824B-F1ABE7E1B3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09" y="3738124"/>
            <a:ext cx="182880" cy="1828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AC0A0D18-C19E-4E80-92BE-55A3C60EC796}"/>
              </a:ext>
            </a:extLst>
          </p:cNvPr>
          <p:cNvSpPr txBox="1"/>
          <p:nvPr/>
        </p:nvSpPr>
        <p:spPr>
          <a:xfrm>
            <a:off x="6627027" y="3666675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xmlns="" id="{537150EA-B439-446E-8000-E85DA194A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47" y="4066665"/>
            <a:ext cx="325148" cy="325148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2083B417-F0B8-4386-800C-8BE5124FC1EA}"/>
              </a:ext>
            </a:extLst>
          </p:cNvPr>
          <p:cNvSpPr txBox="1"/>
          <p:nvPr/>
        </p:nvSpPr>
        <p:spPr>
          <a:xfrm>
            <a:off x="6072626" y="4031119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Beautiful.</a:t>
            </a:r>
          </a:p>
        </p:txBody>
      </p:sp>
      <p:sp>
        <p:nvSpPr>
          <p:cNvPr id="145" name="Rounded Rectangle 136">
            <a:extLst>
              <a:ext uri="{FF2B5EF4-FFF2-40B4-BE49-F238E27FC236}">
                <a16:creationId xmlns:a16="http://schemas.microsoft.com/office/drawing/2014/main" xmlns="" id="{81D0992F-5125-4DD5-8089-EDA2FE232FD2}"/>
              </a:ext>
            </a:extLst>
          </p:cNvPr>
          <p:cNvSpPr/>
          <p:nvPr/>
        </p:nvSpPr>
        <p:spPr>
          <a:xfrm>
            <a:off x="7598716" y="4366034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xmlns="" id="{94987D5E-53D3-4439-8614-57F157F76D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92" y="4401510"/>
            <a:ext cx="182880" cy="18288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834B41E0-1BCF-42C6-897A-D37DD64DB34E}"/>
              </a:ext>
            </a:extLst>
          </p:cNvPr>
          <p:cNvSpPr txBox="1"/>
          <p:nvPr/>
        </p:nvSpPr>
        <p:spPr>
          <a:xfrm>
            <a:off x="6631510" y="4330061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xmlns="" id="{22527864-C58B-4636-8D5C-C90D046FA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730" y="4716604"/>
            <a:ext cx="325148" cy="325148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446A00F7-28D0-4FE3-9124-B311E6D9630A}"/>
              </a:ext>
            </a:extLst>
          </p:cNvPr>
          <p:cNvSpPr txBox="1"/>
          <p:nvPr/>
        </p:nvSpPr>
        <p:spPr>
          <a:xfrm>
            <a:off x="6077109" y="4681058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tx1"/>
                </a:solidFill>
              </a:rPr>
              <a:t>Beautifu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1" name="Rounded Rectangle 136">
            <a:extLst>
              <a:ext uri="{FF2B5EF4-FFF2-40B4-BE49-F238E27FC236}">
                <a16:creationId xmlns:a16="http://schemas.microsoft.com/office/drawing/2014/main" xmlns="" id="{5335026B-23B1-4C45-B23F-A3BCFC8364A6}"/>
              </a:ext>
            </a:extLst>
          </p:cNvPr>
          <p:cNvSpPr/>
          <p:nvPr/>
        </p:nvSpPr>
        <p:spPr>
          <a:xfrm>
            <a:off x="7603199" y="5015973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xmlns="" id="{425CDDC2-ABBD-4D11-BF6E-AC82A688B3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375" y="5051449"/>
            <a:ext cx="182880" cy="182880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82D62448-7C0D-4216-AA60-0C82E5FD1008}"/>
              </a:ext>
            </a:extLst>
          </p:cNvPr>
          <p:cNvSpPr txBox="1"/>
          <p:nvPr/>
        </p:nvSpPr>
        <p:spPr>
          <a:xfrm>
            <a:off x="6635993" y="4980000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9187" y="415589"/>
            <a:ext cx="3407750" cy="5846627"/>
            <a:chOff x="8245124" y="548544"/>
            <a:chExt cx="3407750" cy="5846627"/>
          </a:xfrm>
        </p:grpSpPr>
        <p:sp>
          <p:nvSpPr>
            <p:cNvPr id="7" name="Rectangle 6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15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6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Cá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nhân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09572" y="54854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1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Cá nhân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32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sp>
          <p:nvSpPr>
            <p:cNvPr id="36" name="TextBox 115"/>
            <p:cNvSpPr txBox="1"/>
            <p:nvPr/>
          </p:nvSpPr>
          <p:spPr>
            <a:xfrm>
              <a:off x="8890121" y="1625950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250" y="2134253"/>
              <a:ext cx="325148" cy="325148"/>
            </a:xfrm>
            <a:prstGeom prst="rect">
              <a:avLst/>
            </a:prstGeom>
          </p:spPr>
        </p:pic>
        <p:sp>
          <p:nvSpPr>
            <p:cNvPr id="38" name="TextBox 117"/>
            <p:cNvSpPr txBox="1"/>
            <p:nvPr/>
          </p:nvSpPr>
          <p:spPr>
            <a:xfrm>
              <a:off x="8898374" y="2130865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250" y="2616177"/>
              <a:ext cx="325148" cy="325148"/>
            </a:xfrm>
            <a:prstGeom prst="rect">
              <a:avLst/>
            </a:prstGeom>
          </p:spPr>
        </p:pic>
        <p:sp>
          <p:nvSpPr>
            <p:cNvPr id="40" name="TextBox 121"/>
            <p:cNvSpPr txBox="1"/>
            <p:nvPr/>
          </p:nvSpPr>
          <p:spPr>
            <a:xfrm>
              <a:off x="8865412" y="2613563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250" y="1671572"/>
              <a:ext cx="325148" cy="325148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462" y="491620"/>
            <a:ext cx="445178" cy="39913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667659" y="423952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67659" y="415589"/>
            <a:ext cx="3312000" cy="149522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tài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khoản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85" y="560863"/>
            <a:ext cx="214021" cy="21402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401946" y="3882009"/>
            <a:ext cx="159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0909090808</a:t>
            </a:r>
            <a:endParaRPr lang="vi-VN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364037" y="4539237"/>
            <a:ext cx="2161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/>
              <a:t>50 Phan Đình Giót, Phường 2, Tân Bình, Hồ Chí Minh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072" y="3869205"/>
            <a:ext cx="344370" cy="34437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78" y="4539271"/>
            <a:ext cx="422837" cy="4228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326725" y="2126467"/>
            <a:ext cx="2115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ABC</a:t>
            </a:r>
            <a:endParaRPr lang="vi-VN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370805" y="2719996"/>
            <a:ext cx="212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12/12/2000</a:t>
            </a:r>
            <a:endParaRPr lang="vi-VN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370067" y="3294269"/>
            <a:ext cx="1144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</a:t>
            </a:r>
            <a:endParaRPr lang="vi-VN" sz="16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609" y="2742362"/>
            <a:ext cx="333081" cy="33308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26" y="2070859"/>
            <a:ext cx="422481" cy="46965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609" y="3325013"/>
            <a:ext cx="362225" cy="3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2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9187" y="415589"/>
            <a:ext cx="11327663" cy="5971447"/>
            <a:chOff x="479187" y="415589"/>
            <a:chExt cx="11327663" cy="5971447"/>
          </a:xfrm>
        </p:grpSpPr>
        <p:grpSp>
          <p:nvGrpSpPr>
            <p:cNvPr id="5" name="Group 4"/>
            <p:cNvGrpSpPr/>
            <p:nvPr/>
          </p:nvGrpSpPr>
          <p:grpSpPr>
            <a:xfrm>
              <a:off x="479187" y="415589"/>
              <a:ext cx="3407750" cy="5846627"/>
              <a:chOff x="8245124" y="548544"/>
              <a:chExt cx="3407750" cy="58466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340506" y="566328"/>
                <a:ext cx="3312368" cy="58288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6502" y="5780999"/>
                <a:ext cx="325148" cy="32514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3922" y="5760323"/>
                <a:ext cx="325148" cy="32514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7434" y="5780999"/>
                <a:ext cx="325148" cy="32514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54854" y="5760323"/>
                <a:ext cx="325148" cy="325148"/>
              </a:xfrm>
              <a:prstGeom prst="rect">
                <a:avLst/>
              </a:prstGeom>
            </p:spPr>
          </p:pic>
          <p:cxnSp>
            <p:nvCxnSpPr>
              <p:cNvPr id="12" name="Straight Connector 11"/>
              <p:cNvCxnSpPr/>
              <p:nvPr/>
            </p:nvCxnSpPr>
            <p:spPr>
              <a:xfrm>
                <a:off x="8308994" y="5672397"/>
                <a:ext cx="3312368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92"/>
              <p:cNvSpPr txBox="1"/>
              <p:nvPr/>
            </p:nvSpPr>
            <p:spPr>
              <a:xfrm>
                <a:off x="8245124" y="6081106"/>
                <a:ext cx="837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solidFill>
                      <a:schemeClr val="bg1">
                        <a:lumMod val="50000"/>
                      </a:schemeClr>
                    </a:solidFill>
                  </a:rPr>
                  <a:t>Trang </a:t>
                </a:r>
                <a:r>
                  <a:rPr lang="en-US" sz="1200" b="1" dirty="0" err="1">
                    <a:solidFill>
                      <a:schemeClr val="bg1">
                        <a:lumMod val="50000"/>
                      </a:schemeClr>
                    </a:solidFill>
                  </a:rPr>
                  <a:t>chủ</a:t>
                </a:r>
                <a:endParaRPr 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93"/>
              <p:cNvSpPr txBox="1"/>
              <p:nvPr/>
            </p:nvSpPr>
            <p:spPr>
              <a:xfrm>
                <a:off x="9127778" y="6081106"/>
                <a:ext cx="837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 err="1">
                    <a:solidFill>
                      <a:schemeClr val="bg1">
                        <a:lumMod val="50000"/>
                      </a:schemeClr>
                    </a:solidFill>
                  </a:rPr>
                  <a:t>Bảng</a:t>
                </a:r>
                <a:r>
                  <a:rPr lang="en-US" sz="1200" b="1" dirty="0">
                    <a:solidFill>
                      <a:schemeClr val="bg1">
                        <a:lumMod val="50000"/>
                      </a:schemeClr>
                    </a:solidFill>
                  </a:rPr>
                  <a:t> tin</a:t>
                </a:r>
              </a:p>
            </p:txBody>
          </p:sp>
          <p:sp>
            <p:nvSpPr>
              <p:cNvPr id="15" name="TextBox 94"/>
              <p:cNvSpPr txBox="1"/>
              <p:nvPr/>
            </p:nvSpPr>
            <p:spPr>
              <a:xfrm>
                <a:off x="9965756" y="6081105"/>
                <a:ext cx="837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solidFill>
                      <a:schemeClr val="bg1">
                        <a:lumMod val="50000"/>
                      </a:schemeClr>
                    </a:solidFill>
                  </a:rPr>
                  <a:t>Tour DL</a:t>
                </a:r>
              </a:p>
            </p:txBody>
          </p:sp>
          <p:sp>
            <p:nvSpPr>
              <p:cNvPr id="16" name="TextBox 95"/>
              <p:cNvSpPr txBox="1"/>
              <p:nvPr/>
            </p:nvSpPr>
            <p:spPr>
              <a:xfrm>
                <a:off x="10795910" y="6081105"/>
                <a:ext cx="837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Cá</a:t>
                </a:r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1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nhân</a:t>
                </a:r>
                <a:endParaRPr lang="en-US" sz="1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309572" y="548544"/>
                <a:ext cx="3312368" cy="504056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7728" y="685931"/>
                <a:ext cx="253140" cy="253140"/>
              </a:xfrm>
              <a:prstGeom prst="rect">
                <a:avLst/>
              </a:prstGeom>
            </p:spPr>
          </p:pic>
          <p:cxnSp>
            <p:nvCxnSpPr>
              <p:cNvPr id="19" name="Straight Connector 18"/>
              <p:cNvCxnSpPr/>
              <p:nvPr/>
            </p:nvCxnSpPr>
            <p:spPr>
              <a:xfrm>
                <a:off x="8393836" y="5672397"/>
                <a:ext cx="30963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8327756" y="1089669"/>
                <a:ext cx="3276000" cy="44282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vi-VN"/>
              </a:p>
            </p:txBody>
          </p:sp>
          <p:sp>
            <p:nvSpPr>
              <p:cNvPr id="21" name="TextBox 100"/>
              <p:cNvSpPr txBox="1"/>
              <p:nvPr/>
            </p:nvSpPr>
            <p:spPr>
              <a:xfrm>
                <a:off x="9038285" y="610712"/>
                <a:ext cx="2305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Cá nhân</a:t>
                </a:r>
                <a:endParaRPr lang="vi-V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378122" y="1145835"/>
                <a:ext cx="3168000" cy="4273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vi-VN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78122" y="1605955"/>
                <a:ext cx="3168000" cy="4273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vi-VN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78122" y="2076025"/>
                <a:ext cx="3168000" cy="4273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vi-VN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378122" y="2550560"/>
                <a:ext cx="3168000" cy="4273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vi-VN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378122" y="3010680"/>
                <a:ext cx="3168000" cy="4273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vi-VN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378122" y="3480750"/>
                <a:ext cx="3168000" cy="4273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vi-VN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378122" y="3952342"/>
                <a:ext cx="3168000" cy="4273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vi-VN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78122" y="4412462"/>
                <a:ext cx="3168000" cy="4273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vi-VN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378122" y="4882532"/>
                <a:ext cx="3168000" cy="4273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vi-VN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6502" y="1196941"/>
                <a:ext cx="325148" cy="325148"/>
              </a:xfrm>
              <a:prstGeom prst="rect">
                <a:avLst/>
              </a:prstGeom>
            </p:spPr>
          </p:pic>
          <p:sp>
            <p:nvSpPr>
              <p:cNvPr id="32" name="TextBox 111"/>
              <p:cNvSpPr txBox="1"/>
              <p:nvPr/>
            </p:nvSpPr>
            <p:spPr>
              <a:xfrm>
                <a:off x="8892556" y="1196941"/>
                <a:ext cx="18764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err="1"/>
                  <a:t>Thông</a:t>
                </a:r>
                <a:r>
                  <a:rPr lang="en-US" sz="1400" dirty="0"/>
                  <a:t> tin </a:t>
                </a:r>
                <a:r>
                  <a:rPr lang="en-US" sz="1400" dirty="0" err="1"/>
                  <a:t>tài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khoản</a:t>
                </a:r>
                <a:endParaRPr lang="vi-VN" sz="1400" dirty="0"/>
              </a:p>
            </p:txBody>
          </p:sp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6502" y="1671572"/>
                <a:ext cx="325148" cy="325148"/>
              </a:xfrm>
              <a:prstGeom prst="rect">
                <a:avLst/>
              </a:prstGeom>
            </p:spPr>
          </p:pic>
          <p:sp>
            <p:nvSpPr>
              <p:cNvPr id="36" name="TextBox 115"/>
              <p:cNvSpPr txBox="1"/>
              <p:nvPr/>
            </p:nvSpPr>
            <p:spPr>
              <a:xfrm>
                <a:off x="8875988" y="1661702"/>
                <a:ext cx="18764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err="1"/>
                  <a:t>Thay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đổi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mật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khẩu</a:t>
                </a:r>
                <a:endParaRPr lang="vi-VN" sz="1400" dirty="0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9414" y="2134253"/>
                <a:ext cx="325148" cy="325148"/>
              </a:xfrm>
              <a:prstGeom prst="rect">
                <a:avLst/>
              </a:prstGeom>
            </p:spPr>
          </p:pic>
          <p:sp>
            <p:nvSpPr>
              <p:cNvPr id="38" name="TextBox 117"/>
              <p:cNvSpPr txBox="1"/>
              <p:nvPr/>
            </p:nvSpPr>
            <p:spPr>
              <a:xfrm>
                <a:off x="8875988" y="2131683"/>
                <a:ext cx="18764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err="1"/>
                  <a:t>Danh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sách</a:t>
                </a:r>
                <a:r>
                  <a:rPr lang="en-US" sz="1400" dirty="0"/>
                  <a:t> tour </a:t>
                </a:r>
                <a:r>
                  <a:rPr lang="en-US" sz="1400" dirty="0" err="1"/>
                  <a:t>đặt</a:t>
                </a:r>
                <a:endParaRPr lang="vi-VN" sz="1400" dirty="0"/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6502" y="2590520"/>
                <a:ext cx="325148" cy="325148"/>
              </a:xfrm>
              <a:prstGeom prst="rect">
                <a:avLst/>
              </a:prstGeom>
            </p:spPr>
          </p:pic>
          <p:sp>
            <p:nvSpPr>
              <p:cNvPr id="40" name="TextBox 121"/>
              <p:cNvSpPr txBox="1"/>
              <p:nvPr/>
            </p:nvSpPr>
            <p:spPr>
              <a:xfrm>
                <a:off x="8864577" y="2614978"/>
                <a:ext cx="18764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vi-V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Đăng Xuất</a:t>
                </a:r>
                <a:endParaRPr lang="vi-VN" sz="1400" dirty="0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53462" y="491620"/>
              <a:ext cx="445178" cy="399136"/>
            </a:xfrm>
            <a:prstGeom prst="rect">
              <a:avLst/>
            </a:prstGeom>
          </p:spPr>
        </p:pic>
        <p:sp>
          <p:nvSpPr>
            <p:cNvPr id="93" name="Rectangle 92"/>
            <p:cNvSpPr/>
            <p:nvPr/>
          </p:nvSpPr>
          <p:spPr>
            <a:xfrm>
              <a:off x="4573225" y="546587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573225" y="433373"/>
              <a:ext cx="3312000" cy="160007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en-US" sz="2000" dirty="0" err="1">
                  <a:solidFill>
                    <a:schemeClr val="accent6">
                      <a:lumMod val="75000"/>
                    </a:schemeClr>
                  </a:solidFill>
                </a:rPr>
                <a:t>Cập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accent6">
                      <a:lumMod val="75000"/>
                    </a:schemeClr>
                  </a:solidFill>
                </a:rPr>
                <a:t>nhật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accent6">
                      <a:lumMod val="75000"/>
                    </a:schemeClr>
                  </a:solidFill>
                </a:rPr>
                <a:t>thông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 tin</a:t>
              </a:r>
              <a:endParaRPr lang="vi-VN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651" y="683498"/>
              <a:ext cx="214021" cy="214021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638" y="3991840"/>
              <a:ext cx="344370" cy="344370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192" y="4646144"/>
              <a:ext cx="422837" cy="422837"/>
            </a:xfrm>
            <a:prstGeom prst="rect">
              <a:avLst/>
            </a:prstGeom>
          </p:spPr>
        </p:pic>
        <p:sp>
          <p:nvSpPr>
            <p:cNvPr id="98" name="Rectangle 97"/>
            <p:cNvSpPr/>
            <p:nvPr/>
          </p:nvSpPr>
          <p:spPr>
            <a:xfrm>
              <a:off x="5275633" y="2218335"/>
              <a:ext cx="2122692" cy="408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275633" y="2852947"/>
              <a:ext cx="2122692" cy="3847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290435" y="3430009"/>
              <a:ext cx="2107890" cy="3504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75633" y="3979818"/>
              <a:ext cx="2122692" cy="408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270141" y="4601765"/>
              <a:ext cx="2133675" cy="838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175" y="2864997"/>
              <a:ext cx="333081" cy="333081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192" y="2193494"/>
              <a:ext cx="422481" cy="469656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175" y="3447648"/>
              <a:ext cx="362225" cy="362225"/>
            </a:xfrm>
            <a:prstGeom prst="rect">
              <a:avLst/>
            </a:prstGeom>
          </p:spPr>
        </p:pic>
        <p:sp>
          <p:nvSpPr>
            <p:cNvPr id="106" name="Rectangle 105"/>
            <p:cNvSpPr/>
            <p:nvPr/>
          </p:nvSpPr>
          <p:spPr>
            <a:xfrm>
              <a:off x="4742506" y="5705520"/>
              <a:ext cx="2933770" cy="45928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Cập nhật thông tin</a:t>
              </a:r>
              <a:endParaRPr lang="vi-VN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494482" y="433374"/>
              <a:ext cx="3312368" cy="5953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494482" y="415589"/>
              <a:ext cx="3312000" cy="162946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en-US" sz="2000" dirty="0" err="1">
                  <a:solidFill>
                    <a:schemeClr val="accent6">
                      <a:lumMod val="75000"/>
                    </a:schemeClr>
                  </a:solidFill>
                </a:rPr>
                <a:t>Cập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accent6">
                      <a:lumMod val="75000"/>
                    </a:schemeClr>
                  </a:solidFill>
                </a:rPr>
                <a:t>nhật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accent6">
                      <a:lumMod val="75000"/>
                    </a:schemeClr>
                  </a:solidFill>
                </a:rPr>
                <a:t>thông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 tin</a:t>
              </a:r>
              <a:endParaRPr lang="vi-VN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228769" y="4016249"/>
              <a:ext cx="159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0908668620</a:t>
              </a:r>
              <a:endParaRPr lang="vi-VN" sz="16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190860" y="4673477"/>
              <a:ext cx="21619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1600" dirty="0"/>
                <a:t>50 Phan Đình Giót, Phường 2, Tân Bình, Hồ Chí Minh</a:t>
              </a:r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0895" y="4003445"/>
              <a:ext cx="344370" cy="344370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5401" y="4673511"/>
              <a:ext cx="422837" cy="422837"/>
            </a:xfrm>
            <a:prstGeom prst="rect">
              <a:avLst/>
            </a:prstGeom>
          </p:spPr>
        </p:pic>
        <p:sp>
          <p:nvSpPr>
            <p:cNvPr id="115" name="TextBox 114"/>
            <p:cNvSpPr txBox="1"/>
            <p:nvPr/>
          </p:nvSpPr>
          <p:spPr>
            <a:xfrm>
              <a:off x="9153548" y="2260707"/>
              <a:ext cx="2115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Du Lich Bui</a:t>
              </a:r>
              <a:endParaRPr lang="vi-VN" sz="16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197628" y="2854236"/>
              <a:ext cx="2121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12/12/2000</a:t>
              </a:r>
              <a:endParaRPr lang="vi-VN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196890" y="3428509"/>
              <a:ext cx="11449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Nam</a:t>
              </a:r>
              <a:endParaRPr lang="vi-VN" sz="16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196890" y="2229940"/>
              <a:ext cx="2072194" cy="408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196890" y="2864552"/>
              <a:ext cx="2072194" cy="3847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211692" y="3441614"/>
              <a:ext cx="2107890" cy="3504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196890" y="3991423"/>
              <a:ext cx="2122692" cy="408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219157" y="4643443"/>
              <a:ext cx="2133675" cy="838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1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432" y="2876602"/>
              <a:ext cx="333081" cy="333081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0449" y="2205099"/>
              <a:ext cx="422481" cy="469656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432" y="3459253"/>
              <a:ext cx="362225" cy="362225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353" y="3530455"/>
              <a:ext cx="568749" cy="568749"/>
            </a:xfrm>
            <a:prstGeom prst="rect">
              <a:avLst/>
            </a:prstGeom>
          </p:spPr>
        </p:pic>
        <p:sp>
          <p:nvSpPr>
            <p:cNvPr id="127" name="Rectangle 126"/>
            <p:cNvSpPr/>
            <p:nvPr/>
          </p:nvSpPr>
          <p:spPr>
            <a:xfrm>
              <a:off x="9120551" y="5632997"/>
              <a:ext cx="2224872" cy="5839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 err="1">
                  <a:solidFill>
                    <a:prstClr val="white"/>
                  </a:solidFill>
                  <a:latin typeface="Calibri"/>
                </a:rPr>
                <a:t>T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hành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công</a:t>
              </a:r>
              <a:endPara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42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5188" y="463215"/>
            <a:ext cx="3407750" cy="5846627"/>
            <a:chOff x="8245124" y="548544"/>
            <a:chExt cx="3407750" cy="5846627"/>
          </a:xfrm>
        </p:grpSpPr>
        <p:sp>
          <p:nvSpPr>
            <p:cNvPr id="7" name="Rectangle 6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15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6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Cá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nhân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09572" y="54854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1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Cá nhân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32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669138"/>
              <a:ext cx="325148" cy="325148"/>
            </a:xfrm>
            <a:prstGeom prst="rect">
              <a:avLst/>
            </a:prstGeom>
          </p:spPr>
        </p:pic>
        <p:sp>
          <p:nvSpPr>
            <p:cNvPr id="36" name="TextBox 115"/>
            <p:cNvSpPr txBox="1"/>
            <p:nvPr/>
          </p:nvSpPr>
          <p:spPr>
            <a:xfrm>
              <a:off x="8926728" y="1674125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250" y="2141852"/>
              <a:ext cx="325148" cy="325148"/>
            </a:xfrm>
            <a:prstGeom prst="rect">
              <a:avLst/>
            </a:prstGeom>
          </p:spPr>
        </p:pic>
        <p:sp>
          <p:nvSpPr>
            <p:cNvPr id="38" name="TextBox 117"/>
            <p:cNvSpPr txBox="1"/>
            <p:nvPr/>
          </p:nvSpPr>
          <p:spPr>
            <a:xfrm>
              <a:off x="8949526" y="2134018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7782" y="2576931"/>
              <a:ext cx="325148" cy="325148"/>
            </a:xfrm>
            <a:prstGeom prst="rect">
              <a:avLst/>
            </a:prstGeom>
          </p:spPr>
        </p:pic>
        <p:sp>
          <p:nvSpPr>
            <p:cNvPr id="40" name="TextBox 121"/>
            <p:cNvSpPr txBox="1"/>
            <p:nvPr/>
          </p:nvSpPr>
          <p:spPr>
            <a:xfrm>
              <a:off x="8931346" y="2625662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2851" y="504963"/>
            <a:ext cx="445178" cy="3991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689146" y="475291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142" y="5689962"/>
            <a:ext cx="325148" cy="3251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62" y="5669286"/>
            <a:ext cx="325148" cy="32514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074" y="5689962"/>
            <a:ext cx="325148" cy="32514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94" y="5669286"/>
            <a:ext cx="325148" cy="325148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4657634" y="5581360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92"/>
          <p:cNvSpPr txBox="1"/>
          <p:nvPr/>
        </p:nvSpPr>
        <p:spPr>
          <a:xfrm>
            <a:off x="4593764" y="599006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93"/>
          <p:cNvSpPr txBox="1"/>
          <p:nvPr/>
        </p:nvSpPr>
        <p:spPr>
          <a:xfrm>
            <a:off x="5476418" y="599006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3" name="TextBox 94"/>
          <p:cNvSpPr txBox="1"/>
          <p:nvPr/>
        </p:nvSpPr>
        <p:spPr>
          <a:xfrm>
            <a:off x="6314396" y="5990068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64" name="TextBox 95"/>
          <p:cNvSpPr txBox="1"/>
          <p:nvPr/>
        </p:nvSpPr>
        <p:spPr>
          <a:xfrm>
            <a:off x="7144550" y="5990068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58212" y="457506"/>
            <a:ext cx="3312368" cy="10974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4742476" y="558136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100"/>
          <p:cNvSpPr txBox="1"/>
          <p:nvPr/>
        </p:nvSpPr>
        <p:spPr>
          <a:xfrm>
            <a:off x="5386925" y="519675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khẩu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26762" y="15149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72" name="Rectangle 71"/>
          <p:cNvSpPr/>
          <p:nvPr/>
        </p:nvSpPr>
        <p:spPr>
          <a:xfrm>
            <a:off x="4726762" y="198498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74" name="Rectangle 73"/>
          <p:cNvSpPr/>
          <p:nvPr/>
        </p:nvSpPr>
        <p:spPr>
          <a:xfrm>
            <a:off x="4726762" y="2919643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77" name="Rectangle 76"/>
          <p:cNvSpPr/>
          <p:nvPr/>
        </p:nvSpPr>
        <p:spPr>
          <a:xfrm>
            <a:off x="4726762" y="386130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79" name="Rectangle 78"/>
          <p:cNvSpPr/>
          <p:nvPr/>
        </p:nvSpPr>
        <p:spPr>
          <a:xfrm>
            <a:off x="4726762" y="479149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90" name="Right Arrow 89"/>
          <p:cNvSpPr/>
          <p:nvPr/>
        </p:nvSpPr>
        <p:spPr>
          <a:xfrm rot="10800000">
            <a:off x="4751909" y="604568"/>
            <a:ext cx="325148" cy="19827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708329" y="1946309"/>
            <a:ext cx="1571342" cy="34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Cũ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726762" y="2599480"/>
            <a:ext cx="1623331" cy="64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08329" y="3371714"/>
            <a:ext cx="2890451" cy="60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Nhận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endParaRPr lang="vi-VN" sz="1200" dirty="0">
              <a:solidFill>
                <a:schemeClr val="tx1"/>
              </a:solidFill>
            </a:endParaRP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13179"/>
              </p:ext>
            </p:extLst>
          </p:nvPr>
        </p:nvGraphicFramePr>
        <p:xfrm>
          <a:off x="6447608" y="1917185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03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88025"/>
              </p:ext>
            </p:extLst>
          </p:nvPr>
        </p:nvGraphicFramePr>
        <p:xfrm>
          <a:off x="6447608" y="2708188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3763"/>
              </p:ext>
            </p:extLst>
          </p:nvPr>
        </p:nvGraphicFramePr>
        <p:xfrm>
          <a:off x="6469052" y="3493100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1" name="Rectangle 110"/>
          <p:cNvSpPr/>
          <p:nvPr/>
        </p:nvSpPr>
        <p:spPr>
          <a:xfrm>
            <a:off x="4862162" y="4518860"/>
            <a:ext cx="1417509" cy="5337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  <a:r>
              <a:rPr lang="en-US" dirty="0" err="1"/>
              <a:t>Đồng</a:t>
            </a:r>
            <a:r>
              <a:rPr lang="en-US" dirty="0"/>
              <a:t> Ý</a:t>
            </a:r>
            <a:endParaRPr lang="vi-VN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436" y="4639698"/>
            <a:ext cx="353128" cy="311745"/>
          </a:xfrm>
          <a:prstGeom prst="rect">
            <a:avLst/>
          </a:prstGeom>
        </p:spPr>
      </p:pic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43426"/>
              </p:ext>
            </p:extLst>
          </p:nvPr>
        </p:nvGraphicFramePr>
        <p:xfrm>
          <a:off x="6506074" y="4510193"/>
          <a:ext cx="1424039" cy="562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26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Thoát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14" name="Picture 1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8" y="4639698"/>
            <a:ext cx="248425" cy="308802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8636932" y="49307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28" y="5707747"/>
            <a:ext cx="325148" cy="325148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348" y="5687071"/>
            <a:ext cx="325148" cy="325148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860" y="5707747"/>
            <a:ext cx="325148" cy="325148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280" y="5687071"/>
            <a:ext cx="325148" cy="325148"/>
          </a:xfrm>
          <a:prstGeom prst="rect">
            <a:avLst/>
          </a:prstGeom>
        </p:spPr>
      </p:pic>
      <p:cxnSp>
        <p:nvCxnSpPr>
          <p:cNvPr id="121" name="Straight Connector 120"/>
          <p:cNvCxnSpPr/>
          <p:nvPr/>
        </p:nvCxnSpPr>
        <p:spPr>
          <a:xfrm>
            <a:off x="8605420" y="5599145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92"/>
          <p:cNvSpPr txBox="1"/>
          <p:nvPr/>
        </p:nvSpPr>
        <p:spPr>
          <a:xfrm>
            <a:off x="8541550" y="600785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93"/>
          <p:cNvSpPr txBox="1"/>
          <p:nvPr/>
        </p:nvSpPr>
        <p:spPr>
          <a:xfrm>
            <a:off x="9424204" y="600785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24" name="TextBox 94"/>
          <p:cNvSpPr txBox="1"/>
          <p:nvPr/>
        </p:nvSpPr>
        <p:spPr>
          <a:xfrm>
            <a:off x="10262182" y="600785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25" name="TextBox 95"/>
          <p:cNvSpPr txBox="1"/>
          <p:nvPr/>
        </p:nvSpPr>
        <p:spPr>
          <a:xfrm>
            <a:off x="11092336" y="600785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Cá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nhân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605998" y="475291"/>
            <a:ext cx="3312368" cy="10974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8690262" y="559914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00"/>
          <p:cNvSpPr txBox="1"/>
          <p:nvPr/>
        </p:nvSpPr>
        <p:spPr>
          <a:xfrm>
            <a:off x="9334711" y="537460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khẩu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674548" y="1532703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30" name="Rectangle 129"/>
          <p:cNvSpPr/>
          <p:nvPr/>
        </p:nvSpPr>
        <p:spPr>
          <a:xfrm>
            <a:off x="8674548" y="2002773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31" name="Rectangle 130"/>
          <p:cNvSpPr/>
          <p:nvPr/>
        </p:nvSpPr>
        <p:spPr>
          <a:xfrm>
            <a:off x="8674548" y="293742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132" name="Rectangle 131"/>
          <p:cNvSpPr/>
          <p:nvPr/>
        </p:nvSpPr>
        <p:spPr>
          <a:xfrm>
            <a:off x="8674548" y="387909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33" name="Rectangle 132"/>
          <p:cNvSpPr/>
          <p:nvPr/>
        </p:nvSpPr>
        <p:spPr>
          <a:xfrm>
            <a:off x="8674548" y="480928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34" name="Right Arrow 133"/>
          <p:cNvSpPr/>
          <p:nvPr/>
        </p:nvSpPr>
        <p:spPr>
          <a:xfrm rot="10800000">
            <a:off x="8699695" y="622353"/>
            <a:ext cx="325148" cy="19827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656115" y="1964094"/>
            <a:ext cx="1571342" cy="34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Cũ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4548" y="2617265"/>
            <a:ext cx="1623331" cy="64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656115" y="3389499"/>
            <a:ext cx="2890451" cy="60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Nhận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endParaRPr lang="vi-VN" sz="1200" dirty="0">
              <a:solidFill>
                <a:schemeClr val="tx1"/>
              </a:solidFill>
            </a:endParaRPr>
          </a:p>
        </p:txBody>
      </p:sp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55291"/>
              </p:ext>
            </p:extLst>
          </p:nvPr>
        </p:nvGraphicFramePr>
        <p:xfrm>
          <a:off x="10395394" y="1862596"/>
          <a:ext cx="1408376" cy="619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194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7460"/>
              </p:ext>
            </p:extLst>
          </p:nvPr>
        </p:nvGraphicFramePr>
        <p:xfrm>
          <a:off x="10395394" y="2725973"/>
          <a:ext cx="14083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********</a:t>
                      </a:r>
                    </a:p>
                    <a:p>
                      <a:r>
                        <a:rPr lang="en-US" dirty="0"/>
                        <a:t>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88158"/>
              </p:ext>
            </p:extLst>
          </p:nvPr>
        </p:nvGraphicFramePr>
        <p:xfrm>
          <a:off x="10416838" y="3510885"/>
          <a:ext cx="14083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********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5" name="Rectangle 144"/>
          <p:cNvSpPr/>
          <p:nvPr/>
        </p:nvSpPr>
        <p:spPr>
          <a:xfrm>
            <a:off x="9286164" y="4480232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white"/>
                </a:solidFill>
                <a:latin typeface="Calibri"/>
              </a:rPr>
              <a:t>T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công</a:t>
            </a:r>
            <a:endParaRPr kumimoji="0" lang="vi-V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53" y="3530455"/>
            <a:ext cx="568749" cy="5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9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1593</Words>
  <Application>Microsoft Office PowerPoint</Application>
  <PresentationFormat>Widescreen</PresentationFormat>
  <Paragraphs>566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ITLAB</dc:creator>
  <cp:lastModifiedBy>Nhan Pham</cp:lastModifiedBy>
  <cp:revision>39</cp:revision>
  <dcterms:created xsi:type="dcterms:W3CDTF">2018-03-06T02:21:38Z</dcterms:created>
  <dcterms:modified xsi:type="dcterms:W3CDTF">2018-03-12T15:20:56Z</dcterms:modified>
</cp:coreProperties>
</file>