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F5E08-40A0-4EA9-8A12-0D397D5A1EE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8D45-0736-4BEF-A644-A9B0D4E37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0652-92A9-4C26-91F7-3FA1FF60C7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6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6CBE-5FCE-F861-B09A-4A6087F2A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BF96B-28AB-55D3-CA95-1280BBE29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D2357-58A4-D54C-E13F-19CC3523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D3904-7739-8649-350F-09CE064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5F707-4A80-A670-C868-18570B81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74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0BAB0-5B13-935D-59D4-A56A315B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5A893-B53F-F064-0557-6385A69A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12456-2991-4DC8-E285-A8C493FF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38AC3-A2E5-5233-B422-F63D7D5C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0F2BC-4C6A-90B3-A4B2-0AD47808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C25025-D64C-622F-8EF3-2D002E8A1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DE649-DE51-8D9B-4771-6A0CF89EB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177D5-EB45-E76B-6564-B08DC72D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986D2-8CFA-923F-D7F0-828E6399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94F4-78F8-949E-A866-9B93F4F1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3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8EC77-16D0-6B54-E94D-4267FEAF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E8D54-2455-A443-ED2B-719CAD02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FBEB7-A637-ED16-2B3B-F84C9F7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50E12-1C10-FBD5-5AA0-849581CF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F94DD-B969-DFF8-8612-61A244FB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132A3-FDB6-84D6-38FE-82D082B1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4C76C-7C0B-353C-5039-65E7F06E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059D8-4636-3C6D-1288-445A7625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42405-ED42-8DA1-6701-8404EECC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7CD09-9A79-FF9B-3905-D04D8748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28F13-C93D-B345-B3D5-B6C28F99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E770D-7F94-FC05-68E9-1A3F8565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9B4EA-50D0-A57D-BF1B-2A5E5FC1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DF62E-C3F7-165D-036B-19DEDB92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1F708-83F4-079D-B49E-ACF147A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9755D-C191-2A74-5A2C-86C16B4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9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60E2-E5BA-B7E9-7DEF-8A2C3C3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A5725-0EB4-1ED3-2814-1502E5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F0B10-250E-0931-739B-1910F7F7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D3859D-4849-8AB1-0EEA-4A9538D66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9DDCC-9411-6AE7-B25C-51E9F789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DEFFD1-555D-DC52-B959-7CFD45F6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B807B5-9CA7-AC51-B548-FEE336F3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B5164-9100-2010-945E-42C2D19E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9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5E8E-1C95-C7D6-6207-E7108862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3BE09-29FE-A740-90AF-25543123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1272C-054E-BE46-6015-F7359B84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FA0E9-277D-F784-3909-FFC5A1A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7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85ED67-C721-629F-5AF0-48597FFC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2FE96-5F0F-F2E7-41AB-0020FD3D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CB4CC-E551-0232-1347-A634002A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5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B2EC-3529-A62C-A59D-59DFAA36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AE7F4-24C6-30E8-98DE-BE8FD94C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E1413-519E-BC11-BAAC-EC8286A0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9DDB0-0037-7F82-2EE3-EE6E5F61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EABD9-3F52-153E-5C43-64604AAD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137BA-046A-E78C-8958-2815DE4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8BE4-2014-531E-FAF4-19E48C0A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F42BE2-DCDE-71E4-946D-559B8AE6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15211-F053-6910-37BA-0A059527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D88E9-75B1-0D42-BA68-3CE8531D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4317D-8E33-1923-38F4-42EE96E1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5139E-57E8-1086-D09B-07D44F44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33A2F-6691-4566-1605-AC06E3C2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73D76-DF9C-6B58-2550-45F3583F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2B1F2-F7CA-ACAE-DF55-D0F7993D4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3B34-9F62-4AE0-B63E-7C53A9980532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1A44E-C300-6CD9-818B-8442FEA19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08D3A-ED50-C49D-42F3-D09C46D11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43A1-1AD6-4A8E-B854-37748D66A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9D9DB0BA-E1A5-E1E6-22B6-7EF110C05FCC}"/>
              </a:ext>
            </a:extLst>
          </p:cNvPr>
          <p:cNvSpPr/>
          <p:nvPr/>
        </p:nvSpPr>
        <p:spPr>
          <a:xfrm>
            <a:off x="6695862" y="1478964"/>
            <a:ext cx="1795889" cy="3621760"/>
          </a:xfrm>
          <a:prstGeom prst="roundRect">
            <a:avLst>
              <a:gd name="adj" fmla="val 470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6390EE61-77B7-9055-D4F6-E2FF4A8D5D17}"/>
              </a:ext>
            </a:extLst>
          </p:cNvPr>
          <p:cNvSpPr/>
          <p:nvPr/>
        </p:nvSpPr>
        <p:spPr>
          <a:xfrm>
            <a:off x="3221878" y="1696440"/>
            <a:ext cx="3189332" cy="3327055"/>
          </a:xfrm>
          <a:prstGeom prst="roundRect">
            <a:avLst>
              <a:gd name="adj" fmla="val 322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031E01-B0C0-C773-ED14-12D68DAE68E6}"/>
              </a:ext>
            </a:extLst>
          </p:cNvPr>
          <p:cNvSpPr/>
          <p:nvPr/>
        </p:nvSpPr>
        <p:spPr>
          <a:xfrm>
            <a:off x="3464533" y="4055948"/>
            <a:ext cx="1303066" cy="478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F19D96-DB21-E46E-8857-7C0F90A47980}"/>
              </a:ext>
            </a:extLst>
          </p:cNvPr>
          <p:cNvSpPr/>
          <p:nvPr/>
        </p:nvSpPr>
        <p:spPr>
          <a:xfrm>
            <a:off x="4841431" y="4055949"/>
            <a:ext cx="1303066" cy="478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ABC98D-F402-DC22-07DB-F26C569D5424}"/>
              </a:ext>
            </a:extLst>
          </p:cNvPr>
          <p:cNvSpPr/>
          <p:nvPr/>
        </p:nvSpPr>
        <p:spPr>
          <a:xfrm>
            <a:off x="4948928" y="3517323"/>
            <a:ext cx="1088072" cy="319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1886CD-9E4D-2308-F3E3-D740A6FE5EF9}"/>
              </a:ext>
            </a:extLst>
          </p:cNvPr>
          <p:cNvSpPr/>
          <p:nvPr/>
        </p:nvSpPr>
        <p:spPr>
          <a:xfrm>
            <a:off x="4152963" y="2372732"/>
            <a:ext cx="1303066" cy="3797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0C2C1CE-AB5F-113E-1FF5-5567A8D00D2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492964" y="3836613"/>
            <a:ext cx="0" cy="21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6B58CF5-66A6-A793-41BD-63A96FD191B6}"/>
              </a:ext>
            </a:extLst>
          </p:cNvPr>
          <p:cNvCxnSpPr>
            <a:cxnSpLocks/>
            <a:stCxn id="7" idx="0"/>
            <a:endCxn id="2" idx="3"/>
          </p:cNvCxnSpPr>
          <p:nvPr/>
        </p:nvCxnSpPr>
        <p:spPr>
          <a:xfrm rot="16200000" flipV="1">
            <a:off x="5179496" y="3203855"/>
            <a:ext cx="323413" cy="3035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B6E85B-9ED3-D563-AE2F-90124970CDD8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V="1">
            <a:off x="4804496" y="2752475"/>
            <a:ext cx="0" cy="256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817537F-F1F6-F573-80FE-A305C960D8EF}"/>
              </a:ext>
            </a:extLst>
          </p:cNvPr>
          <p:cNvSpPr/>
          <p:nvPr/>
        </p:nvSpPr>
        <p:spPr>
          <a:xfrm>
            <a:off x="4152963" y="1821209"/>
            <a:ext cx="1303066" cy="319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5C27BA-1E5B-D5E9-5B75-6F3E09DB51D1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V="1">
            <a:off x="4804496" y="2140499"/>
            <a:ext cx="0" cy="23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03580F4-A72E-4608-5F62-48ECBAA81E41}"/>
              </a:ext>
            </a:extLst>
          </p:cNvPr>
          <p:cNvSpPr/>
          <p:nvPr/>
        </p:nvSpPr>
        <p:spPr>
          <a:xfrm>
            <a:off x="3629721" y="521547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8E40B68-7C44-1D10-66FD-124C56A8174A}"/>
              </a:ext>
            </a:extLst>
          </p:cNvPr>
          <p:cNvSpPr/>
          <p:nvPr/>
        </p:nvSpPr>
        <p:spPr>
          <a:xfrm>
            <a:off x="3902294" y="521547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FAB6FF2-2508-2E06-F3EA-3110BFD5118C}"/>
              </a:ext>
            </a:extLst>
          </p:cNvPr>
          <p:cNvSpPr/>
          <p:nvPr/>
        </p:nvSpPr>
        <p:spPr>
          <a:xfrm>
            <a:off x="4174867" y="521547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C380D69-9652-B425-2295-EC9C73948120}"/>
              </a:ext>
            </a:extLst>
          </p:cNvPr>
          <p:cNvSpPr/>
          <p:nvPr/>
        </p:nvSpPr>
        <p:spPr>
          <a:xfrm>
            <a:off x="4447440" y="521547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E6AF504-264F-D492-6BE9-657490096FF7}"/>
              </a:ext>
            </a:extLst>
          </p:cNvPr>
          <p:cNvSpPr/>
          <p:nvPr/>
        </p:nvSpPr>
        <p:spPr>
          <a:xfrm>
            <a:off x="3523383" y="5161559"/>
            <a:ext cx="2550040" cy="280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A20CBF-1350-70B3-1F9A-2595BA393337}"/>
              </a:ext>
            </a:extLst>
          </p:cNvPr>
          <p:cNvSpPr/>
          <p:nvPr/>
        </p:nvSpPr>
        <p:spPr>
          <a:xfrm>
            <a:off x="6938323" y="5208564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C459AC-11D7-54F3-5148-0AA8B5380D14}"/>
              </a:ext>
            </a:extLst>
          </p:cNvPr>
          <p:cNvSpPr/>
          <p:nvPr/>
        </p:nvSpPr>
        <p:spPr>
          <a:xfrm>
            <a:off x="7210896" y="5208564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F467165-38F1-84B0-025B-E8829D05A34E}"/>
              </a:ext>
            </a:extLst>
          </p:cNvPr>
          <p:cNvSpPr/>
          <p:nvPr/>
        </p:nvSpPr>
        <p:spPr>
          <a:xfrm>
            <a:off x="7483469" y="5208564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E716450-C02C-76DA-480C-B005755B4E53}"/>
              </a:ext>
            </a:extLst>
          </p:cNvPr>
          <p:cNvSpPr/>
          <p:nvPr/>
        </p:nvSpPr>
        <p:spPr>
          <a:xfrm>
            <a:off x="7756042" y="5208564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2F30149-C460-000C-E997-0CC289835473}"/>
              </a:ext>
            </a:extLst>
          </p:cNvPr>
          <p:cNvSpPr/>
          <p:nvPr/>
        </p:nvSpPr>
        <p:spPr>
          <a:xfrm>
            <a:off x="8028615" y="5208564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8B78089-CCB8-0B44-A01A-6F5739EE7C85}"/>
              </a:ext>
            </a:extLst>
          </p:cNvPr>
          <p:cNvSpPr/>
          <p:nvPr/>
        </p:nvSpPr>
        <p:spPr>
          <a:xfrm>
            <a:off x="6831985" y="5154644"/>
            <a:ext cx="1447163" cy="280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14D8A49-27D0-AC9B-1AD2-F683AE03DC29}"/>
              </a:ext>
            </a:extLst>
          </p:cNvPr>
          <p:cNvSpPr/>
          <p:nvPr/>
        </p:nvSpPr>
        <p:spPr>
          <a:xfrm>
            <a:off x="4991451" y="521547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7FD37D2-1CDB-32AD-A2BA-59E7034E2472}"/>
              </a:ext>
            </a:extLst>
          </p:cNvPr>
          <p:cNvSpPr/>
          <p:nvPr/>
        </p:nvSpPr>
        <p:spPr>
          <a:xfrm>
            <a:off x="5262889" y="521383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F847A2-DC9F-CEE7-64AA-1C12BB8242FF}"/>
              </a:ext>
            </a:extLst>
          </p:cNvPr>
          <p:cNvSpPr/>
          <p:nvPr/>
        </p:nvSpPr>
        <p:spPr>
          <a:xfrm>
            <a:off x="5534327" y="5214544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2B18F90-C845-0483-D979-2C326F354F71}"/>
              </a:ext>
            </a:extLst>
          </p:cNvPr>
          <p:cNvSpPr/>
          <p:nvPr/>
        </p:nvSpPr>
        <p:spPr>
          <a:xfrm>
            <a:off x="5805765" y="5213839"/>
            <a:ext cx="165100" cy="17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F30A7D5-0878-9959-1DF3-6AEC2129D522}"/>
              </a:ext>
            </a:extLst>
          </p:cNvPr>
          <p:cNvSpPr/>
          <p:nvPr/>
        </p:nvSpPr>
        <p:spPr>
          <a:xfrm>
            <a:off x="4681403" y="52872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40C61F2-C3A5-23A0-710D-889B2A2F544F}"/>
              </a:ext>
            </a:extLst>
          </p:cNvPr>
          <p:cNvSpPr/>
          <p:nvPr/>
        </p:nvSpPr>
        <p:spPr>
          <a:xfrm>
            <a:off x="4792310" y="52872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66B54CA-6B7A-192D-934F-E04394493F3F}"/>
              </a:ext>
            </a:extLst>
          </p:cNvPr>
          <p:cNvSpPr/>
          <p:nvPr/>
        </p:nvSpPr>
        <p:spPr>
          <a:xfrm>
            <a:off x="4897116" y="52872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3C90F2D9-A78F-733D-D10A-0B13E891E2EE}"/>
              </a:ext>
            </a:extLst>
          </p:cNvPr>
          <p:cNvCxnSpPr>
            <a:stCxn id="50" idx="0"/>
            <a:endCxn id="4" idx="2"/>
          </p:cNvCxnSpPr>
          <p:nvPr/>
        </p:nvCxnSpPr>
        <p:spPr>
          <a:xfrm rot="16200000" flipV="1">
            <a:off x="4143595" y="4506750"/>
            <a:ext cx="627280" cy="6823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EE815A6-0774-8961-1B3E-2948090E3546}"/>
              </a:ext>
            </a:extLst>
          </p:cNvPr>
          <p:cNvCxnSpPr>
            <a:cxnSpLocks/>
            <a:stCxn id="50" idx="0"/>
            <a:endCxn id="5" idx="2"/>
          </p:cNvCxnSpPr>
          <p:nvPr/>
        </p:nvCxnSpPr>
        <p:spPr>
          <a:xfrm rot="5400000" flipH="1" flipV="1">
            <a:off x="4832044" y="4500640"/>
            <a:ext cx="627279" cy="694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098CCA17-C9A3-DF0D-289E-330423E27821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V="1">
            <a:off x="4014454" y="2119363"/>
            <a:ext cx="925506" cy="648488"/>
          </a:xfrm>
          <a:prstGeom prst="bentConnector4">
            <a:avLst>
              <a:gd name="adj1" fmla="val 927"/>
              <a:gd name="adj2" fmla="val 1352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07981C2-1ED7-478E-4D70-E9317497E816}"/>
              </a:ext>
            </a:extLst>
          </p:cNvPr>
          <p:cNvSpPr/>
          <p:nvPr/>
        </p:nvSpPr>
        <p:spPr>
          <a:xfrm>
            <a:off x="3572030" y="3517323"/>
            <a:ext cx="1088072" cy="319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0718375-E887-D5EA-57CC-04A98B965942}"/>
              </a:ext>
            </a:extLst>
          </p:cNvPr>
          <p:cNvCxnSpPr>
            <a:endCxn id="149" idx="2"/>
          </p:cNvCxnSpPr>
          <p:nvPr/>
        </p:nvCxnSpPr>
        <p:spPr>
          <a:xfrm flipV="1">
            <a:off x="4116066" y="3836613"/>
            <a:ext cx="0" cy="21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F1D29235-3B51-DEC1-7417-AD832C6A2525}"/>
              </a:ext>
            </a:extLst>
          </p:cNvPr>
          <p:cNvCxnSpPr>
            <a:endCxn id="149" idx="1"/>
          </p:cNvCxnSpPr>
          <p:nvPr/>
        </p:nvCxnSpPr>
        <p:spPr>
          <a:xfrm rot="16200000" flipV="1">
            <a:off x="3321139" y="3927859"/>
            <a:ext cx="1045818" cy="544036"/>
          </a:xfrm>
          <a:prstGeom prst="bentConnector4">
            <a:avLst>
              <a:gd name="adj1" fmla="val 117"/>
              <a:gd name="adj2" fmla="val 131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6CE74C6F-F461-8714-CC66-17BE04E2CCD9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 flipH="1" flipV="1">
            <a:off x="5242073" y="3927859"/>
            <a:ext cx="1045818" cy="544036"/>
          </a:xfrm>
          <a:prstGeom prst="bentConnector4">
            <a:avLst>
              <a:gd name="adj1" fmla="val -15"/>
              <a:gd name="adj2" fmla="val 132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26316560-325A-AA52-E699-9299331F9A3E}"/>
              </a:ext>
            </a:extLst>
          </p:cNvPr>
          <p:cNvCxnSpPr>
            <a:cxnSpLocks/>
            <a:stCxn id="149" idx="0"/>
            <a:endCxn id="2" idx="1"/>
          </p:cNvCxnSpPr>
          <p:nvPr/>
        </p:nvCxnSpPr>
        <p:spPr>
          <a:xfrm rot="5400000" flipH="1" flipV="1">
            <a:off x="4106103" y="3203874"/>
            <a:ext cx="323413" cy="303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C9E7E6E1-E6C8-4789-7BF2-29C7E5108077}"/>
              </a:ext>
            </a:extLst>
          </p:cNvPr>
          <p:cNvSpPr/>
          <p:nvPr/>
        </p:nvSpPr>
        <p:spPr>
          <a:xfrm>
            <a:off x="6831986" y="4407233"/>
            <a:ext cx="1447162" cy="4783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BE0064C5-3707-DAB4-EBE7-802DBBFAA1EA}"/>
              </a:ext>
            </a:extLst>
          </p:cNvPr>
          <p:cNvSpPr/>
          <p:nvPr/>
        </p:nvSpPr>
        <p:spPr>
          <a:xfrm>
            <a:off x="7011530" y="3921162"/>
            <a:ext cx="1088072" cy="319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50A43E15-02EB-3867-F768-21789214D7F6}"/>
              </a:ext>
            </a:extLst>
          </p:cNvPr>
          <p:cNvCxnSpPr>
            <a:stCxn id="179" idx="0"/>
            <a:endCxn id="180" idx="2"/>
          </p:cNvCxnSpPr>
          <p:nvPr/>
        </p:nvCxnSpPr>
        <p:spPr>
          <a:xfrm flipH="1" flipV="1">
            <a:off x="7555566" y="4240452"/>
            <a:ext cx="1" cy="16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4C893B4-C74B-9543-FDD0-AD36811BF388}"/>
              </a:ext>
            </a:extLst>
          </p:cNvPr>
          <p:cNvCxnSpPr>
            <a:cxnSpLocks/>
          </p:cNvCxnSpPr>
          <p:nvPr/>
        </p:nvCxnSpPr>
        <p:spPr>
          <a:xfrm flipV="1">
            <a:off x="7874177" y="4888955"/>
            <a:ext cx="0" cy="26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A9F4A8BA-AFE8-503D-E05F-5921ED86020B}"/>
              </a:ext>
            </a:extLst>
          </p:cNvPr>
          <p:cNvSpPr/>
          <p:nvPr/>
        </p:nvSpPr>
        <p:spPr>
          <a:xfrm>
            <a:off x="6904033" y="3230836"/>
            <a:ext cx="1303066" cy="478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1F49749D-3D44-134B-F457-1133813D9787}"/>
              </a:ext>
            </a:extLst>
          </p:cNvPr>
          <p:cNvSpPr/>
          <p:nvPr/>
        </p:nvSpPr>
        <p:spPr>
          <a:xfrm>
            <a:off x="7011530" y="2722158"/>
            <a:ext cx="1088072" cy="319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BBE4EFB-817D-0E48-32D0-D73CCB5B0533}"/>
              </a:ext>
            </a:extLst>
          </p:cNvPr>
          <p:cNvCxnSpPr>
            <a:stCxn id="180" idx="0"/>
            <a:endCxn id="197" idx="2"/>
          </p:cNvCxnSpPr>
          <p:nvPr/>
        </p:nvCxnSpPr>
        <p:spPr>
          <a:xfrm flipV="1">
            <a:off x="7555566" y="3709167"/>
            <a:ext cx="0" cy="211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E1B4FEFC-07B9-6DA2-DED0-8A686AE9154E}"/>
              </a:ext>
            </a:extLst>
          </p:cNvPr>
          <p:cNvCxnSpPr>
            <a:stCxn id="197" idx="0"/>
            <a:endCxn id="201" idx="2"/>
          </p:cNvCxnSpPr>
          <p:nvPr/>
        </p:nvCxnSpPr>
        <p:spPr>
          <a:xfrm flipV="1">
            <a:off x="7555566" y="3041448"/>
            <a:ext cx="0" cy="189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24D7137E-BD14-80A9-72A5-CE90827B21D3}"/>
              </a:ext>
            </a:extLst>
          </p:cNvPr>
          <p:cNvSpPr/>
          <p:nvPr/>
        </p:nvSpPr>
        <p:spPr>
          <a:xfrm>
            <a:off x="6904033" y="2102105"/>
            <a:ext cx="1303066" cy="3787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B12755F2-E886-699F-244C-B304CD4D5EEA}"/>
              </a:ext>
            </a:extLst>
          </p:cNvPr>
          <p:cNvCxnSpPr>
            <a:stCxn id="201" idx="0"/>
            <a:endCxn id="224" idx="2"/>
          </p:cNvCxnSpPr>
          <p:nvPr/>
        </p:nvCxnSpPr>
        <p:spPr>
          <a:xfrm flipV="1">
            <a:off x="7555566" y="2480880"/>
            <a:ext cx="0" cy="24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51297FC1-7290-098A-4728-0A9DD5CFB0F8}"/>
              </a:ext>
            </a:extLst>
          </p:cNvPr>
          <p:cNvSpPr/>
          <p:nvPr/>
        </p:nvSpPr>
        <p:spPr>
          <a:xfrm>
            <a:off x="7011530" y="1615401"/>
            <a:ext cx="1088072" cy="319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Add&amp;Norm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45C82E71-1AA2-AF56-8047-0D29A26B21D6}"/>
              </a:ext>
            </a:extLst>
          </p:cNvPr>
          <p:cNvCxnSpPr>
            <a:stCxn id="224" idx="0"/>
            <a:endCxn id="238" idx="2"/>
          </p:cNvCxnSpPr>
          <p:nvPr/>
        </p:nvCxnSpPr>
        <p:spPr>
          <a:xfrm flipV="1">
            <a:off x="7555566" y="1934691"/>
            <a:ext cx="0" cy="16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A67030C-F5D1-83FC-6A6C-7A2F4C27F5E6}"/>
              </a:ext>
            </a:extLst>
          </p:cNvPr>
          <p:cNvCxnSpPr>
            <a:cxnSpLocks/>
            <a:stCxn id="238" idx="0"/>
            <a:endCxn id="15" idx="2"/>
          </p:cNvCxnSpPr>
          <p:nvPr/>
        </p:nvCxnSpPr>
        <p:spPr>
          <a:xfrm flipV="1">
            <a:off x="7555566" y="1370525"/>
            <a:ext cx="1" cy="24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372E9F26-7CF2-CA05-40A8-7F3E121AAAFF}"/>
              </a:ext>
            </a:extLst>
          </p:cNvPr>
          <p:cNvCxnSpPr>
            <a:endCxn id="201" idx="3"/>
          </p:cNvCxnSpPr>
          <p:nvPr/>
        </p:nvCxnSpPr>
        <p:spPr>
          <a:xfrm rot="5400000" flipH="1" flipV="1">
            <a:off x="7365277" y="3072093"/>
            <a:ext cx="924615" cy="544036"/>
          </a:xfrm>
          <a:prstGeom prst="bentConnector4">
            <a:avLst>
              <a:gd name="adj1" fmla="val -4025"/>
              <a:gd name="adj2" fmla="val 1420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25ED4810-16C1-54F4-F40C-8198918AF1F0}"/>
              </a:ext>
            </a:extLst>
          </p:cNvPr>
          <p:cNvCxnSpPr>
            <a:endCxn id="238" idx="3"/>
          </p:cNvCxnSpPr>
          <p:nvPr/>
        </p:nvCxnSpPr>
        <p:spPr>
          <a:xfrm rot="5400000" flipH="1" flipV="1">
            <a:off x="7407700" y="1922912"/>
            <a:ext cx="839768" cy="544036"/>
          </a:xfrm>
          <a:prstGeom prst="bentConnector4">
            <a:avLst>
              <a:gd name="adj1" fmla="val -429"/>
              <a:gd name="adj2" fmla="val 1420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40E7FD5-8CBD-77AC-FAEC-C030A33870D2}"/>
              </a:ext>
            </a:extLst>
          </p:cNvPr>
          <p:cNvSpPr txBox="1"/>
          <p:nvPr/>
        </p:nvSpPr>
        <p:spPr>
          <a:xfrm>
            <a:off x="2972039" y="5551947"/>
            <a:ext cx="36862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Convolution-augmented Transformer Encoder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744A08F3-6AD6-978A-A1EA-89D077EFD6F9}"/>
              </a:ext>
            </a:extLst>
          </p:cNvPr>
          <p:cNvSpPr txBox="1"/>
          <p:nvPr/>
        </p:nvSpPr>
        <p:spPr>
          <a:xfrm>
            <a:off x="6037000" y="5551947"/>
            <a:ext cx="3030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Decoder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3984FA1-6B69-7F16-A3B6-6D4E931F3AD9}"/>
              </a:ext>
            </a:extLst>
          </p:cNvPr>
          <p:cNvCxnSpPr>
            <a:cxnSpLocks/>
          </p:cNvCxnSpPr>
          <p:nvPr/>
        </p:nvCxnSpPr>
        <p:spPr>
          <a:xfrm rot="10800000">
            <a:off x="5216355" y="4534279"/>
            <a:ext cx="274827" cy="188049"/>
          </a:xfrm>
          <a:prstGeom prst="bentConnector3">
            <a:avLst>
              <a:gd name="adj1" fmla="val 1002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DD2494-BE71-C8DD-C30D-9C8F99251330}"/>
              </a:ext>
            </a:extLst>
          </p:cNvPr>
          <p:cNvCxnSpPr/>
          <p:nvPr/>
        </p:nvCxnSpPr>
        <p:spPr>
          <a:xfrm flipV="1">
            <a:off x="5764982" y="4531365"/>
            <a:ext cx="0" cy="188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65DEFA-246C-153B-370B-589F9CDD3302}"/>
              </a:ext>
            </a:extLst>
          </p:cNvPr>
          <p:cNvSpPr txBox="1"/>
          <p:nvPr/>
        </p:nvSpPr>
        <p:spPr>
          <a:xfrm>
            <a:off x="4981361" y="4534861"/>
            <a:ext cx="288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9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AF3191-6733-2B2C-0642-8CEFFF34363E}"/>
              </a:ext>
            </a:extLst>
          </p:cNvPr>
          <p:cNvSpPr txBox="1"/>
          <p:nvPr/>
        </p:nvSpPr>
        <p:spPr>
          <a:xfrm>
            <a:off x="5262889" y="4529283"/>
            <a:ext cx="288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9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7CF4AC-06A6-E2EF-6668-82FD56FD263C}"/>
              </a:ext>
            </a:extLst>
          </p:cNvPr>
          <p:cNvSpPr txBox="1"/>
          <p:nvPr/>
        </p:nvSpPr>
        <p:spPr>
          <a:xfrm>
            <a:off x="5514511" y="4521484"/>
            <a:ext cx="1909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900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58F6645-F6DF-3AB7-5EBA-B94ABE4F5AFC}"/>
              </a:ext>
            </a:extLst>
          </p:cNvPr>
          <p:cNvCxnSpPr>
            <a:cxnSpLocks/>
          </p:cNvCxnSpPr>
          <p:nvPr/>
        </p:nvCxnSpPr>
        <p:spPr>
          <a:xfrm rot="10800000">
            <a:off x="7297214" y="3706003"/>
            <a:ext cx="256265" cy="140209"/>
          </a:xfrm>
          <a:prstGeom prst="bentConnector3">
            <a:avLst>
              <a:gd name="adj1" fmla="val 1007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39C10D-9622-C9B6-152C-8B06F51DAFBD}"/>
              </a:ext>
            </a:extLst>
          </p:cNvPr>
          <p:cNvCxnSpPr>
            <a:cxnSpLocks/>
          </p:cNvCxnSpPr>
          <p:nvPr/>
        </p:nvCxnSpPr>
        <p:spPr>
          <a:xfrm flipV="1">
            <a:off x="7798701" y="3706003"/>
            <a:ext cx="0" cy="13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A707421-927F-65FC-E536-EBE77D33D875}"/>
              </a:ext>
            </a:extLst>
          </p:cNvPr>
          <p:cNvSpPr txBox="1"/>
          <p:nvPr/>
        </p:nvSpPr>
        <p:spPr>
          <a:xfrm>
            <a:off x="7080022" y="3663566"/>
            <a:ext cx="2884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D9ED2C-B46B-DADB-28AF-81311E854707}"/>
              </a:ext>
            </a:extLst>
          </p:cNvPr>
          <p:cNvSpPr txBox="1"/>
          <p:nvPr/>
        </p:nvSpPr>
        <p:spPr>
          <a:xfrm>
            <a:off x="7324302" y="3655872"/>
            <a:ext cx="2884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0E8510-CC27-A65C-FC87-B36940C7A1DE}"/>
              </a:ext>
            </a:extLst>
          </p:cNvPr>
          <p:cNvSpPr txBox="1"/>
          <p:nvPr/>
        </p:nvSpPr>
        <p:spPr>
          <a:xfrm>
            <a:off x="7575924" y="3648073"/>
            <a:ext cx="1909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800" dirty="0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3B65435F-03F9-59C2-84DB-F818A2A728CA}"/>
              </a:ext>
            </a:extLst>
          </p:cNvPr>
          <p:cNvCxnSpPr>
            <a:stCxn id="29" idx="3"/>
            <a:endCxn id="179" idx="2"/>
          </p:cNvCxnSpPr>
          <p:nvPr/>
        </p:nvCxnSpPr>
        <p:spPr>
          <a:xfrm>
            <a:off x="5456029" y="1980854"/>
            <a:ext cx="2099538" cy="2904710"/>
          </a:xfrm>
          <a:prstGeom prst="bentConnector4">
            <a:avLst>
              <a:gd name="adj1" fmla="val 52352"/>
              <a:gd name="adj2" fmla="val 1051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A34910-C47A-703E-600C-E31D4A03FC54}"/>
              </a:ext>
            </a:extLst>
          </p:cNvPr>
          <p:cNvCxnSpPr>
            <a:cxnSpLocks/>
          </p:cNvCxnSpPr>
          <p:nvPr/>
        </p:nvCxnSpPr>
        <p:spPr>
          <a:xfrm flipV="1">
            <a:off x="7245498" y="4885564"/>
            <a:ext cx="0" cy="14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233439A-FABC-B250-185A-9904D725DF43}"/>
              </a:ext>
            </a:extLst>
          </p:cNvPr>
          <p:cNvSpPr txBox="1"/>
          <p:nvPr/>
        </p:nvSpPr>
        <p:spPr>
          <a:xfrm>
            <a:off x="6996566" y="4859155"/>
            <a:ext cx="288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9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4E3241D-62ED-F78E-D0AA-B773BF170AA6}"/>
              </a:ext>
            </a:extLst>
          </p:cNvPr>
          <p:cNvSpPr txBox="1"/>
          <p:nvPr/>
        </p:nvSpPr>
        <p:spPr>
          <a:xfrm>
            <a:off x="7313362" y="4846989"/>
            <a:ext cx="288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9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E49E0D5-DAF9-607D-90B7-7EC5864E5BB9}"/>
              </a:ext>
            </a:extLst>
          </p:cNvPr>
          <p:cNvSpPr txBox="1"/>
          <p:nvPr/>
        </p:nvSpPr>
        <p:spPr>
          <a:xfrm>
            <a:off x="7638873" y="4840450"/>
            <a:ext cx="19099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900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E2A396B-111F-68DF-C571-FF819A3D9244}"/>
              </a:ext>
            </a:extLst>
          </p:cNvPr>
          <p:cNvCxnSpPr>
            <a:endCxn id="180" idx="3"/>
          </p:cNvCxnSpPr>
          <p:nvPr/>
        </p:nvCxnSpPr>
        <p:spPr>
          <a:xfrm rot="5400000" flipH="1" flipV="1">
            <a:off x="7515545" y="4439439"/>
            <a:ext cx="942688" cy="225425"/>
          </a:xfrm>
          <a:prstGeom prst="bentConnector4">
            <a:avLst>
              <a:gd name="adj1" fmla="val -905"/>
              <a:gd name="adj2" fmla="val 2041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8448325-95E4-6AC2-DD49-E273373A67DA}"/>
              </a:ext>
            </a:extLst>
          </p:cNvPr>
          <p:cNvSpPr/>
          <p:nvPr/>
        </p:nvSpPr>
        <p:spPr>
          <a:xfrm>
            <a:off x="4419552" y="3008561"/>
            <a:ext cx="769888" cy="37069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B9A869-9B71-EDF2-9276-7FF7265C39D8}"/>
                  </a:ext>
                </a:extLst>
              </p:cNvPr>
              <p:cNvSpPr txBox="1"/>
              <p:nvPr/>
            </p:nvSpPr>
            <p:spPr>
              <a:xfrm>
                <a:off x="3902294" y="5411936"/>
                <a:ext cx="17958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×7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B9A869-9B71-EDF2-9276-7FF7265C3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94" y="5411936"/>
                <a:ext cx="179588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519134-F174-F2FA-8B0A-5802749642F0}"/>
                  </a:ext>
                </a:extLst>
              </p:cNvPr>
              <p:cNvSpPr txBox="1"/>
              <p:nvPr/>
            </p:nvSpPr>
            <p:spPr>
              <a:xfrm>
                <a:off x="7100392" y="5394954"/>
                <a:ext cx="9793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3519134-F174-F2FA-8B0A-58027496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92" y="5394954"/>
                <a:ext cx="97930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787C7C78-11AF-FF3C-AE69-958C8DBE8527}"/>
              </a:ext>
            </a:extLst>
          </p:cNvPr>
          <p:cNvSpPr/>
          <p:nvPr/>
        </p:nvSpPr>
        <p:spPr>
          <a:xfrm>
            <a:off x="6938323" y="1143712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6BF7F6-0D45-9A73-6819-EA496B4690BD}"/>
              </a:ext>
            </a:extLst>
          </p:cNvPr>
          <p:cNvSpPr/>
          <p:nvPr/>
        </p:nvSpPr>
        <p:spPr>
          <a:xfrm>
            <a:off x="7210896" y="1143712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9FB154-C691-C1AB-9D30-A4DD3F9D024E}"/>
              </a:ext>
            </a:extLst>
          </p:cNvPr>
          <p:cNvSpPr/>
          <p:nvPr/>
        </p:nvSpPr>
        <p:spPr>
          <a:xfrm>
            <a:off x="7483469" y="1143712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02DDC5-A7B6-FD9B-4861-BE188705F687}"/>
              </a:ext>
            </a:extLst>
          </p:cNvPr>
          <p:cNvSpPr/>
          <p:nvPr/>
        </p:nvSpPr>
        <p:spPr>
          <a:xfrm>
            <a:off x="7756042" y="1143712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37CB83-44F0-F8EA-CEEB-888F5BB7F4EC}"/>
              </a:ext>
            </a:extLst>
          </p:cNvPr>
          <p:cNvSpPr/>
          <p:nvPr/>
        </p:nvSpPr>
        <p:spPr>
          <a:xfrm>
            <a:off x="8028615" y="1143712"/>
            <a:ext cx="165100" cy="171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29C4018-06BE-DC22-50BA-AC468B4021ED}"/>
              </a:ext>
            </a:extLst>
          </p:cNvPr>
          <p:cNvSpPr/>
          <p:nvPr/>
        </p:nvSpPr>
        <p:spPr>
          <a:xfrm>
            <a:off x="6831985" y="1089792"/>
            <a:ext cx="1447163" cy="280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9104E00-0199-55EF-D58F-1641C28773D0}"/>
                  </a:ext>
                </a:extLst>
              </p:cNvPr>
              <p:cNvSpPr txBox="1"/>
              <p:nvPr/>
            </p:nvSpPr>
            <p:spPr>
              <a:xfrm>
                <a:off x="7049311" y="786974"/>
                <a:ext cx="97930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′×1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9104E00-0199-55EF-D58F-1641C287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311" y="786974"/>
                <a:ext cx="97930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38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</Words>
  <Application>Microsoft Office PowerPoint</Application>
  <PresentationFormat>宽屏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fang</dc:creator>
  <cp:lastModifiedBy>fang hao</cp:lastModifiedBy>
  <cp:revision>4</cp:revision>
  <dcterms:created xsi:type="dcterms:W3CDTF">2023-04-22T08:32:37Z</dcterms:created>
  <dcterms:modified xsi:type="dcterms:W3CDTF">2024-01-04T02:32:34Z</dcterms:modified>
</cp:coreProperties>
</file>