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1pPr>
    <a:lvl2pPr marL="322967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2pPr>
    <a:lvl3pPr marL="6459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3pPr>
    <a:lvl4pPr marL="968900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4pPr>
    <a:lvl5pPr marL="1291867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5pPr>
    <a:lvl6pPr marL="16148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6pPr>
    <a:lvl7pPr marL="1937801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7pPr>
    <a:lvl8pPr marL="2260768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8pPr>
    <a:lvl9pPr marL="2583734" algn="l" defTabSz="645934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9" autoAdjust="0"/>
    <p:restoredTop sz="94705"/>
  </p:normalViewPr>
  <p:slideViewPr>
    <p:cSldViewPr snapToGrid="0" snapToObjects="1">
      <p:cViewPr>
        <p:scale>
          <a:sx n="92" d="100"/>
          <a:sy n="92" d="100"/>
        </p:scale>
        <p:origin x="5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1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82669" y="4727860"/>
            <a:ext cx="587011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182668" y="1580668"/>
            <a:ext cx="0" cy="3164257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88441" y="4091375"/>
            <a:ext cx="256032" cy="256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9329" y="4329874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Kirchhoff</a:t>
            </a:r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796518" y="3911474"/>
            <a:ext cx="324000" cy="32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921" y="4220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共方位角偏移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430947" y="2946135"/>
            <a:ext cx="432000" cy="43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5660" y="337480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声波逆时偏移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549034" y="3750474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4573" y="41115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射线偏移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643562" y="3471183"/>
            <a:ext cx="396000" cy="39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0576" y="3905067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共炮域偏移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6965" y="282749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latin typeface="Songti SC" charset="-122"/>
                <a:ea typeface="Songti SC" charset="-122"/>
                <a:cs typeface="Songti SC" charset="-122"/>
              </a:rPr>
              <a:t>弹性波逆时偏移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261023" y="2311094"/>
            <a:ext cx="504000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6144289" y="1685798"/>
            <a:ext cx="612000" cy="61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5297" y="22789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全波形反演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400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1995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555179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55178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2000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78957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8956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2005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002735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2735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2010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226513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6511" y="4763718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2015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450289" y="4656144"/>
            <a:ext cx="0" cy="143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929339" y="4088586"/>
            <a:ext cx="325046" cy="261610"/>
            <a:chOff x="929339" y="4088586"/>
            <a:chExt cx="325046" cy="261610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1182668" y="4147675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29339" y="408858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latin typeface="Songti SC" charset="-122"/>
                  <a:ea typeface="Songti SC" charset="-122"/>
                  <a:cs typeface="Songti SC" charset="-122"/>
                </a:rPr>
                <a:t>1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58806" y="3531687"/>
            <a:ext cx="395579" cy="261610"/>
            <a:chOff x="858806" y="3538378"/>
            <a:chExt cx="395579" cy="26161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1182668" y="3597466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58806" y="3538378"/>
              <a:ext cx="325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latin typeface="Songti SC" charset="-122"/>
                  <a:ea typeface="Songti SC" charset="-122"/>
                  <a:cs typeface="Songti SC" charset="-122"/>
                </a:rPr>
                <a:t>10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8274" y="2974789"/>
            <a:ext cx="466111" cy="261610"/>
            <a:chOff x="788274" y="3032016"/>
            <a:chExt cx="466111" cy="261610"/>
          </a:xfrm>
        </p:grpSpPr>
        <p:cxnSp>
          <p:nvCxnSpPr>
            <p:cNvPr id="32" name="Straight Connector 31"/>
            <p:cNvCxnSpPr/>
            <p:nvPr/>
          </p:nvCxnSpPr>
          <p:spPr>
            <a:xfrm rot="5400000">
              <a:off x="1182668" y="3091104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88274" y="3032016"/>
              <a:ext cx="3962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latin typeface="Songti SC" charset="-122"/>
                  <a:ea typeface="Songti SC" charset="-122"/>
                  <a:cs typeface="Songti SC" charset="-122"/>
                </a:rPr>
                <a:t>100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7209" y="1860993"/>
            <a:ext cx="607176" cy="261610"/>
            <a:chOff x="647209" y="1860993"/>
            <a:chExt cx="607176" cy="26161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1182668" y="1920081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47209" y="1860993"/>
              <a:ext cx="5373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 smtClean="0">
                  <a:latin typeface="Songti SC" charset="-122"/>
                  <a:ea typeface="Songti SC" charset="-122"/>
                  <a:cs typeface="Songti SC" charset="-122"/>
                </a:rPr>
                <a:t>10000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 rot="16200000">
            <a:off x="369316" y="3031992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Songti SC" charset="-122"/>
                <a:ea typeface="Songti SC" charset="-122"/>
                <a:cs typeface="Songti SC" charset="-122"/>
              </a:rPr>
              <a:t>运算、内存、带宽、网络、存储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24579" y="476371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latin typeface="Songti SC" charset="-122"/>
                <a:ea typeface="Songti SC" charset="-122"/>
                <a:cs typeface="Songti SC" charset="-122"/>
              </a:rPr>
              <a:t>（年）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58171" y="2417891"/>
            <a:ext cx="596214" cy="261610"/>
            <a:chOff x="658171" y="2446504"/>
            <a:chExt cx="596214" cy="261610"/>
          </a:xfrm>
        </p:grpSpPr>
        <p:cxnSp>
          <p:nvCxnSpPr>
            <p:cNvPr id="40" name="Straight Connector 31"/>
            <p:cNvCxnSpPr/>
            <p:nvPr/>
          </p:nvCxnSpPr>
          <p:spPr>
            <a:xfrm rot="5400000">
              <a:off x="1182668" y="2505592"/>
              <a:ext cx="0" cy="143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2"/>
            <p:cNvSpPr txBox="1"/>
            <p:nvPr/>
          </p:nvSpPr>
          <p:spPr>
            <a:xfrm>
              <a:off x="658171" y="2446504"/>
              <a:ext cx="52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 smtClean="0">
                  <a:latin typeface="Songti SC" charset="-122"/>
                  <a:ea typeface="Songti SC" charset="-122"/>
                  <a:cs typeface="Songti SC" charset="-122"/>
                </a:rPr>
                <a:t>1000</a:t>
              </a:r>
              <a:endParaRPr lang="en-US" sz="1100" dirty="0">
                <a:latin typeface="Songti SC" charset="-122"/>
                <a:ea typeface="Songti SC" charset="-122"/>
                <a:cs typeface="Songti SC" charset="-122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25789" y="4753890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>
                <a:latin typeface="Songti SC" charset="-122"/>
                <a:ea typeface="Songti SC" charset="-122"/>
                <a:cs typeface="Songti SC" charset="-122"/>
              </a:rPr>
              <a:t>0</a:t>
            </a:r>
            <a:endParaRPr lang="en-US" sz="1100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64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si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48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Songti SC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83</cp:revision>
  <cp:lastPrinted>2018-03-17T14:33:33Z</cp:lastPrinted>
  <dcterms:created xsi:type="dcterms:W3CDTF">2016-08-04T01:32:41Z</dcterms:created>
  <dcterms:modified xsi:type="dcterms:W3CDTF">2018-04-09T01:20:06Z</dcterms:modified>
</cp:coreProperties>
</file>