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229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459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96890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2918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6148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1937801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260768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5837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705"/>
  </p:normalViewPr>
  <p:slideViewPr>
    <p:cSldViewPr snapToGrid="0" snapToObjects="1">
      <p:cViewPr>
        <p:scale>
          <a:sx n="89" d="100"/>
          <a:sy n="89" d="100"/>
        </p:scale>
        <p:origin x="18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82669" y="4727860"/>
            <a:ext cx="5870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182668" y="1580668"/>
            <a:ext cx="0" cy="3164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88441" y="4091375"/>
            <a:ext cx="256032" cy="256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329" y="432987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Kirchhoff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796518" y="3911474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921" y="4220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共方位角偏移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430947" y="2946135"/>
            <a:ext cx="432000" cy="43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5660" y="337480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声波逆时偏移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49034" y="375047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573" y="41115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射线偏移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43562" y="3471183"/>
            <a:ext cx="396000" cy="39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0576" y="390506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共炮域偏移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965" y="282749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弹性波逆时偏移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61023" y="2311094"/>
            <a:ext cx="504000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44289" y="1685798"/>
            <a:ext cx="612000" cy="61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5297" y="22789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全波形反演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400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1995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5517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5178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78957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8956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002735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2735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226513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6511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45028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182668" y="4147675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3731" y="4088586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82668" y="3597466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092" y="353837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182668" y="309110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4464" y="3032016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>
                <a:latin typeface="Songti SC" charset="-122"/>
                <a:ea typeface="Songti SC" charset="-122"/>
                <a:cs typeface="Songti SC" charset="-122"/>
              </a:rPr>
              <a:t>100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82668" y="1920081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9646" y="1860993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1000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69316" y="3031992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运算、内存、带宽、网络、存储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24579" y="47637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（年）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4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46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Songti SC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81</cp:revision>
  <cp:lastPrinted>2018-03-17T14:33:33Z</cp:lastPrinted>
  <dcterms:created xsi:type="dcterms:W3CDTF">2016-08-04T01:32:41Z</dcterms:created>
  <dcterms:modified xsi:type="dcterms:W3CDTF">2018-03-17T16:16:04Z</dcterms:modified>
</cp:coreProperties>
</file>