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68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 autoAdjust="0"/>
    <p:restoredTop sz="94705"/>
  </p:normalViewPr>
  <p:slideViewPr>
    <p:cSldViewPr snapToGrid="0" snapToObjects="1">
      <p:cViewPr>
        <p:scale>
          <a:sx n="66" d="100"/>
          <a:sy n="66" d="100"/>
        </p:scale>
        <p:origin x="293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7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6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4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2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4666051" y="3057223"/>
            <a:ext cx="1598969" cy="54845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666051" y="2753298"/>
            <a:ext cx="1598969" cy="340822"/>
          </a:xfrm>
          <a:prstGeom prst="cube">
            <a:avLst>
              <a:gd name="adj" fmla="val 5921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4666051" y="1792011"/>
            <a:ext cx="1598969" cy="104282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主存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5685717" y="2883539"/>
            <a:ext cx="459502" cy="210582"/>
          </a:xfrm>
          <a:prstGeom prst="cube">
            <a:avLst>
              <a:gd name="adj" fmla="val 3632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线连接符 21"/>
          <p:cNvCxnSpPr/>
          <p:nvPr/>
        </p:nvCxnSpPr>
        <p:spPr>
          <a:xfrm flipV="1">
            <a:off x="6780508" y="2201622"/>
            <a:ext cx="548621" cy="60385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22"/>
          <p:cNvCxnSpPr/>
          <p:nvPr/>
        </p:nvCxnSpPr>
        <p:spPr>
          <a:xfrm flipV="1">
            <a:off x="6542164" y="2477550"/>
            <a:ext cx="1090452" cy="2378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23"/>
          <p:cNvCxnSpPr/>
          <p:nvPr/>
        </p:nvCxnSpPr>
        <p:spPr>
          <a:xfrm>
            <a:off x="7065671" y="1975019"/>
            <a:ext cx="28706" cy="95670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立方体 11"/>
          <p:cNvSpPr/>
          <p:nvPr/>
        </p:nvSpPr>
        <p:spPr>
          <a:xfrm>
            <a:off x="7022827" y="2639676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7203969" y="2101954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7105329" y="2244205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6997715" y="2397481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6868584" y="2502043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6717928" y="2646011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7277505" y="2377887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7595405" y="2373559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726895" y="2403385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466837" y="2401671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992331" y="1815552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021037" y="2905330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992335" y="2093196"/>
            <a:ext cx="166878" cy="159467"/>
          </a:xfrm>
          <a:prstGeom prst="cub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立方体 90"/>
          <p:cNvSpPr/>
          <p:nvPr/>
        </p:nvSpPr>
        <p:spPr>
          <a:xfrm>
            <a:off x="6681142" y="314297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立方体 91"/>
          <p:cNvSpPr/>
          <p:nvPr/>
        </p:nvSpPr>
        <p:spPr>
          <a:xfrm>
            <a:off x="6813658" y="314297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立方体 92"/>
          <p:cNvSpPr/>
          <p:nvPr/>
        </p:nvSpPr>
        <p:spPr>
          <a:xfrm>
            <a:off x="6946173" y="314297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立方体 93"/>
          <p:cNvSpPr/>
          <p:nvPr/>
        </p:nvSpPr>
        <p:spPr>
          <a:xfrm>
            <a:off x="7078689" y="314297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立方体 94"/>
          <p:cNvSpPr/>
          <p:nvPr/>
        </p:nvSpPr>
        <p:spPr>
          <a:xfrm>
            <a:off x="7211204" y="314297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立方体 95"/>
          <p:cNvSpPr/>
          <p:nvPr/>
        </p:nvSpPr>
        <p:spPr>
          <a:xfrm>
            <a:off x="7343720" y="314297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立方体 96"/>
          <p:cNvSpPr/>
          <p:nvPr/>
        </p:nvSpPr>
        <p:spPr>
          <a:xfrm>
            <a:off x="7476235" y="314297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立方体 97"/>
          <p:cNvSpPr/>
          <p:nvPr/>
        </p:nvSpPr>
        <p:spPr>
          <a:xfrm>
            <a:off x="7608753" y="314297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6642853" y="318410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6775369" y="318410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立方体 84"/>
          <p:cNvSpPr/>
          <p:nvPr/>
        </p:nvSpPr>
        <p:spPr>
          <a:xfrm>
            <a:off x="6907883" y="318410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立方体 85"/>
          <p:cNvSpPr/>
          <p:nvPr/>
        </p:nvSpPr>
        <p:spPr>
          <a:xfrm>
            <a:off x="7040399" y="3184107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立方体 86"/>
          <p:cNvSpPr/>
          <p:nvPr/>
        </p:nvSpPr>
        <p:spPr>
          <a:xfrm>
            <a:off x="7172914" y="318410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立方体 87"/>
          <p:cNvSpPr/>
          <p:nvPr/>
        </p:nvSpPr>
        <p:spPr>
          <a:xfrm>
            <a:off x="7305430" y="318410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7437945" y="318410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7570463" y="318410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6604566" y="322523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6737082" y="322523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6869597" y="322523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7002113" y="3225235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7134628" y="322523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7267144" y="322523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7399659" y="322523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7532177" y="322523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6566278" y="3266363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6698794" y="3266363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6831309" y="3266363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6963825" y="3266363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7096339" y="3266363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7228855" y="3266363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7361370" y="3266363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7493888" y="3266363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6527991" y="330749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6660507" y="330749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6793022" y="330749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6925538" y="3307495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7058053" y="330749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7190569" y="330749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7323084" y="330749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7455602" y="3307495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6489703" y="334862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6622219" y="334862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6754734" y="334862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6887250" y="3348628"/>
            <a:ext cx="166878" cy="159467"/>
          </a:xfrm>
          <a:prstGeom prst="cub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7019765" y="334862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7152281" y="334862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7284795" y="334862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7417314" y="3348628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6451416" y="3389754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6583932" y="3389754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6716447" y="3389754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6848963" y="3389754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6981478" y="3389754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7113994" y="3389754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7246509" y="3389754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7379027" y="3389754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6413127" y="343087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6545643" y="343087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6678158" y="343087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6810674" y="343087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6943189" y="343087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7075705" y="343087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7208219" y="343087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7340738" y="3430877"/>
            <a:ext cx="166878" cy="159467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弧形箭头 38"/>
          <p:cNvSpPr/>
          <p:nvPr/>
        </p:nvSpPr>
        <p:spPr>
          <a:xfrm flipV="1">
            <a:off x="7248732" y="2867044"/>
            <a:ext cx="185281" cy="359775"/>
          </a:xfrm>
          <a:prstGeom prst="curved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7" idx="5"/>
            <a:endCxn id="67" idx="1"/>
          </p:cNvCxnSpPr>
          <p:nvPr/>
        </p:nvCxnSpPr>
        <p:spPr>
          <a:xfrm>
            <a:off x="6145219" y="2950583"/>
            <a:ext cx="484565" cy="355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1" idx="1"/>
            <a:endCxn id="7" idx="4"/>
          </p:cNvCxnSpPr>
          <p:nvPr/>
        </p:nvCxnSpPr>
        <p:spPr>
          <a:xfrm flipH="1" flipV="1">
            <a:off x="6068725" y="3027077"/>
            <a:ext cx="484484" cy="36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6470539" y="1931984"/>
            <a:ext cx="575175" cy="33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从核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1200315" y="1695690"/>
            <a:ext cx="2912664" cy="1909983"/>
            <a:chOff x="5176892" y="1695690"/>
            <a:chExt cx="2912664" cy="1909983"/>
          </a:xfrm>
        </p:grpSpPr>
        <p:sp>
          <p:nvSpPr>
            <p:cNvPr id="108" name="矩形 107"/>
            <p:cNvSpPr/>
            <p:nvPr/>
          </p:nvSpPr>
          <p:spPr>
            <a:xfrm>
              <a:off x="5176892" y="1695690"/>
              <a:ext cx="1103749" cy="9526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5311882" y="2179620"/>
              <a:ext cx="833768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64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KB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LDM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176892" y="3144008"/>
              <a:ext cx="2912664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tx1"/>
                  </a:solidFill>
                </a:rPr>
                <a:t>DDR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主存</a:t>
              </a:r>
              <a:endParaRPr kumimoji="1"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（数据以压缩形式存储）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上下箭头 110"/>
            <p:cNvSpPr/>
            <p:nvPr/>
          </p:nvSpPr>
          <p:spPr>
            <a:xfrm>
              <a:off x="5585837" y="2648311"/>
              <a:ext cx="285863" cy="495698"/>
            </a:xfrm>
            <a:prstGeom prst="up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900" dirty="0" smtClean="0">
                  <a:solidFill>
                    <a:schemeClr val="tx1"/>
                  </a:solidFill>
                </a:rPr>
                <a:t>DMA</a:t>
              </a:r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136677" y="1828759"/>
              <a:ext cx="952879" cy="8309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kumimoji="1"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计算</a:t>
              </a:r>
              <a:endParaRPr kumimoji="1"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函数</a:t>
              </a:r>
              <a:endParaRPr kumimoji="1"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6280581" y="1866726"/>
              <a:ext cx="851740" cy="33389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 smtClean="0">
                  <a:solidFill>
                    <a:schemeClr val="tx1"/>
                  </a:solidFill>
                </a:rPr>
                <a:t>decompress</a:t>
              </a:r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左箭头 113"/>
            <p:cNvSpPr/>
            <p:nvPr/>
          </p:nvSpPr>
          <p:spPr>
            <a:xfrm>
              <a:off x="6279937" y="2200623"/>
              <a:ext cx="852384" cy="341327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 smtClean="0">
                  <a:solidFill>
                    <a:schemeClr val="tx1"/>
                  </a:solidFill>
                </a:rPr>
                <a:t>compress</a:t>
              </a:r>
              <a:endParaRPr kumimoji="1"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424545" y="1828239"/>
              <a:ext cx="537327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从核</a:t>
              </a:r>
              <a:endParaRPr lang="zh-CN" altLang="en-US" dirty="0"/>
            </a:p>
          </p:txBody>
        </p:sp>
      </p:grpSp>
      <p:sp>
        <p:nvSpPr>
          <p:cNvPr id="128" name="矩形 127"/>
          <p:cNvSpPr/>
          <p:nvPr/>
        </p:nvSpPr>
        <p:spPr>
          <a:xfrm>
            <a:off x="1127760" y="1630680"/>
            <a:ext cx="3085383" cy="20650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4575383" y="1630680"/>
            <a:ext cx="3288457" cy="20650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492885" y="3743472"/>
            <a:ext cx="2355132" cy="303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(a) </a:t>
            </a:r>
            <a:r>
              <a:rPr lang="zh-CN" altLang="en-US" dirty="0" smtClean="0"/>
              <a:t>主从核协同压缩计算方案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4699003" y="3743472"/>
            <a:ext cx="3041217" cy="303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(b) </a:t>
            </a:r>
            <a:r>
              <a:rPr lang="zh-CN" altLang="en-US" dirty="0" smtClean="0"/>
              <a:t>从核</a:t>
            </a:r>
            <a:r>
              <a:rPr lang="en-US" altLang="zh-CN" dirty="0" smtClean="0"/>
              <a:t>LDM</a:t>
            </a:r>
            <a:r>
              <a:rPr lang="zh-CN" altLang="en-US" dirty="0" smtClean="0"/>
              <a:t>二维缓存解压缩计算方案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44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118</cp:revision>
  <cp:lastPrinted>2018-03-17T14:33:33Z</cp:lastPrinted>
  <dcterms:created xsi:type="dcterms:W3CDTF">2016-08-04T01:32:41Z</dcterms:created>
  <dcterms:modified xsi:type="dcterms:W3CDTF">2018-03-22T06:13:16Z</dcterms:modified>
</cp:coreProperties>
</file>