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70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>
        <p:scale>
          <a:sx n="75" d="100"/>
          <a:sy n="75" d="100"/>
        </p:scale>
        <p:origin x="266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29347"/>
              </p:ext>
            </p:extLst>
          </p:nvPr>
        </p:nvGraphicFramePr>
        <p:xfrm>
          <a:off x="3086098" y="954165"/>
          <a:ext cx="5591144" cy="4748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893"/>
                <a:gridCol w="698893"/>
                <a:gridCol w="698893"/>
                <a:gridCol w="698893"/>
                <a:gridCol w="698893"/>
                <a:gridCol w="698893"/>
                <a:gridCol w="698893"/>
                <a:gridCol w="698893"/>
              </a:tblGrid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(04)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(05)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(06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(07)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(08)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(09)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(14)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(15)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(17)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(18)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(19)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(24)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(25)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(26)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(27)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(28)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(29)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(34)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(35)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(36)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(37)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(38)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(39)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(44)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(45)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(46)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(47)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(48)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(49)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(54)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(55)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34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(56)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(57)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(58)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(59)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(60)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(61)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(62)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(63)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874" marR="105874" marT="52938" marB="5293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3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256</Words>
  <Application>Microsoft Office PowerPoint</Application>
  <PresentationFormat>全屏显示(4:3)</PresentationFormat>
  <Paragraphs>128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121</cp:revision>
  <cp:lastPrinted>2018-03-17T14:33:33Z</cp:lastPrinted>
  <dcterms:created xsi:type="dcterms:W3CDTF">2016-08-04T01:32:41Z</dcterms:created>
  <dcterms:modified xsi:type="dcterms:W3CDTF">2018-03-22T08:31:28Z</dcterms:modified>
</cp:coreProperties>
</file>