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zh-CN"/>
    </a:defPPr>
    <a:lvl1pPr marL="0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1pPr>
    <a:lvl2pPr marL="348781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2pPr>
    <a:lvl3pPr marL="69756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3pPr>
    <a:lvl4pPr marL="1046342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4pPr>
    <a:lvl5pPr marL="139512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5pPr>
    <a:lvl6pPr marL="1743903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6pPr>
    <a:lvl7pPr marL="2092684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7pPr>
    <a:lvl8pPr marL="244146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8pPr>
    <a:lvl9pPr marL="2790245" algn="l" defTabSz="697562" rtl="0" eaLnBrk="1" latinLnBrk="0" hangingPunct="1">
      <a:defRPr sz="13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4" autoAdjust="0"/>
    <p:restoredTop sz="94705"/>
  </p:normalViewPr>
  <p:slideViewPr>
    <p:cSldViewPr snapToGrid="0" snapToObjects="1">
      <p:cViewPr varScale="1">
        <p:scale>
          <a:sx n="137" d="100"/>
          <a:sy n="137" d="100"/>
        </p:scale>
        <p:origin x="8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7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6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53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4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48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2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1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919D-8149-2448-BEDA-229BF214BE8F}" type="datetimeFigureOut">
              <a:rPr kumimoji="1" lang="zh-CN" altLang="en-US" smtClean="0"/>
              <a:t>2018/3/22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83C2-858F-8749-BDCB-3F4327385C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97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 173"/>
          <p:cNvSpPr/>
          <p:nvPr/>
        </p:nvSpPr>
        <p:spPr>
          <a:xfrm>
            <a:off x="4456609" y="1695450"/>
            <a:ext cx="76200" cy="485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4532809" y="1695450"/>
            <a:ext cx="76200" cy="48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4609009" y="1695450"/>
            <a:ext cx="76200" cy="48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4685209" y="1695450"/>
            <a:ext cx="76200" cy="48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4760565" y="1695450"/>
            <a:ext cx="76200" cy="48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4836765" y="1695450"/>
            <a:ext cx="76200" cy="48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4912965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4989165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065638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5141838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5218038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5294238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3695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4457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5219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5981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左大括号 214"/>
          <p:cNvSpPr/>
          <p:nvPr/>
        </p:nvSpPr>
        <p:spPr>
          <a:xfrm rot="16200000" flipV="1">
            <a:off x="5233679" y="1891674"/>
            <a:ext cx="119980" cy="690261"/>
          </a:xfrm>
          <a:prstGeom prst="leftBrace">
            <a:avLst>
              <a:gd name="adj1" fmla="val 347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/>
          <p:cNvSpPr txBox="1"/>
          <p:nvPr/>
        </p:nvSpPr>
        <p:spPr>
          <a:xfrm>
            <a:off x="4948538" y="2254589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尾数位</a:t>
            </a:r>
            <a:r>
              <a:rPr lang="en-US" altLang="zh-CN" sz="1050" dirty="0" smtClean="0"/>
              <a:t>(10)</a:t>
            </a:r>
            <a:endParaRPr lang="zh-CN" altLang="en-US" sz="1050" dirty="0"/>
          </a:p>
        </p:txBody>
      </p:sp>
      <p:cxnSp>
        <p:nvCxnSpPr>
          <p:cNvPr id="217" name="肘形连接符 216"/>
          <p:cNvCxnSpPr/>
          <p:nvPr/>
        </p:nvCxnSpPr>
        <p:spPr>
          <a:xfrm rot="5400000">
            <a:off x="4414123" y="2160757"/>
            <a:ext cx="73364" cy="1143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左大括号 218"/>
          <p:cNvSpPr/>
          <p:nvPr/>
        </p:nvSpPr>
        <p:spPr>
          <a:xfrm rot="5400000">
            <a:off x="4663839" y="1476288"/>
            <a:ext cx="119980" cy="310703"/>
          </a:xfrm>
          <a:prstGeom prst="leftBrace">
            <a:avLst>
              <a:gd name="adj1" fmla="val 347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4407236" y="1363407"/>
            <a:ext cx="699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/>
              <a:t>指数位</a:t>
            </a:r>
            <a:r>
              <a:rPr lang="en-US" altLang="zh-CN" sz="1050" dirty="0" smtClean="0"/>
              <a:t>(5)</a:t>
            </a:r>
            <a:endParaRPr lang="zh-CN" altLang="en-US" sz="1050" dirty="0"/>
          </a:p>
        </p:txBody>
      </p:sp>
      <p:sp>
        <p:nvSpPr>
          <p:cNvPr id="221" name="右箭头 220"/>
          <p:cNvSpPr/>
          <p:nvPr/>
        </p:nvSpPr>
        <p:spPr>
          <a:xfrm>
            <a:off x="4010025" y="1866900"/>
            <a:ext cx="314325" cy="1714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3898219" y="21517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符号位</a:t>
            </a:r>
            <a:endParaRPr lang="zh-CN" altLang="en-US" sz="1050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852372" y="2463583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/>
              <a:t>IEEE-754</a:t>
            </a:r>
            <a:r>
              <a:rPr lang="zh-CN" altLang="en-US" sz="1050" dirty="0" smtClean="0"/>
              <a:t>单精度浮点数</a:t>
            </a:r>
            <a:endParaRPr lang="zh-CN" altLang="en-US" sz="105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294513" y="2463583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/>
              <a:t>IEEE-754</a:t>
            </a:r>
            <a:r>
              <a:rPr lang="zh-CN" altLang="en-US" sz="1050" dirty="0"/>
              <a:t>半</a:t>
            </a:r>
            <a:r>
              <a:rPr lang="zh-CN" altLang="en-US" sz="1050" dirty="0" smtClean="0"/>
              <a:t>精度浮点数</a:t>
            </a:r>
            <a:endParaRPr lang="zh-CN" altLang="en-US" sz="1050" dirty="0"/>
          </a:p>
        </p:txBody>
      </p:sp>
      <p:grpSp>
        <p:nvGrpSpPr>
          <p:cNvPr id="228" name="组合 227"/>
          <p:cNvGrpSpPr/>
          <p:nvPr/>
        </p:nvGrpSpPr>
        <p:grpSpPr>
          <a:xfrm>
            <a:off x="1362075" y="1363407"/>
            <a:ext cx="2441250" cy="1049907"/>
            <a:chOff x="1362075" y="1363407"/>
            <a:chExt cx="2441250" cy="1049907"/>
          </a:xfrm>
        </p:grpSpPr>
        <p:sp>
          <p:nvSpPr>
            <p:cNvPr id="133" name="矩形 132"/>
            <p:cNvSpPr/>
            <p:nvPr/>
          </p:nvSpPr>
          <p:spPr>
            <a:xfrm>
              <a:off x="1362075" y="1695450"/>
              <a:ext cx="76200" cy="4857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38275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514475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590675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6660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422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8184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8946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1971104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2047304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123504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199704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2750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3512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24274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5036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25855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26617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7379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28141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28894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29656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30418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31180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3194569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3270769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3346969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341796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34985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35747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36509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37271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1" name="肘形连接符 210"/>
            <p:cNvCxnSpPr>
              <a:stCxn id="133" idx="2"/>
            </p:cNvCxnSpPr>
            <p:nvPr/>
          </p:nvCxnSpPr>
          <p:spPr>
            <a:xfrm rot="16200000" flipH="1">
              <a:off x="1420643" y="2160757"/>
              <a:ext cx="73364" cy="1143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/>
            <p:cNvSpPr txBox="1"/>
            <p:nvPr/>
          </p:nvSpPr>
          <p:spPr>
            <a:xfrm>
              <a:off x="1449285" y="215170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/>
                <a:t>符号位</a:t>
              </a:r>
              <a:endParaRPr lang="zh-CN" altLang="en-US" sz="1050" dirty="0"/>
            </a:p>
          </p:txBody>
        </p:sp>
        <p:sp>
          <p:nvSpPr>
            <p:cNvPr id="213" name="左大括号 212"/>
            <p:cNvSpPr/>
            <p:nvPr/>
          </p:nvSpPr>
          <p:spPr>
            <a:xfrm rot="5400000">
              <a:off x="1681497" y="1363352"/>
              <a:ext cx="119980" cy="536575"/>
            </a:xfrm>
            <a:prstGeom prst="leftBrace">
              <a:avLst>
                <a:gd name="adj1" fmla="val 3479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372636" y="1363407"/>
              <a:ext cx="7377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 smtClean="0"/>
                <a:t>指数位</a:t>
              </a:r>
              <a:r>
                <a:rPr lang="en-US" altLang="zh-CN" sz="1050" dirty="0" smtClean="0"/>
                <a:t>(8)</a:t>
              </a:r>
              <a:endParaRPr lang="zh-CN" altLang="en-US" sz="1050" dirty="0"/>
            </a:p>
          </p:txBody>
        </p:sp>
        <p:sp>
          <p:nvSpPr>
            <p:cNvPr id="226" name="左大括号 225"/>
            <p:cNvSpPr/>
            <p:nvPr/>
          </p:nvSpPr>
          <p:spPr>
            <a:xfrm rot="5400000">
              <a:off x="2861455" y="785948"/>
              <a:ext cx="119980" cy="1691384"/>
            </a:xfrm>
            <a:prstGeom prst="leftBrace">
              <a:avLst>
                <a:gd name="adj1" fmla="val 3479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521988" y="1363407"/>
              <a:ext cx="8066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/>
                <a:t>尾</a:t>
              </a:r>
              <a:r>
                <a:rPr lang="zh-CN" altLang="en-US" sz="1050" dirty="0" smtClean="0"/>
                <a:t>数位</a:t>
              </a:r>
              <a:r>
                <a:rPr lang="en-US" altLang="zh-CN" sz="1050" dirty="0" smtClean="0"/>
                <a:t>(23)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090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 173"/>
          <p:cNvSpPr/>
          <p:nvPr/>
        </p:nvSpPr>
        <p:spPr>
          <a:xfrm>
            <a:off x="4456609" y="1695450"/>
            <a:ext cx="76200" cy="485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4532809" y="1695450"/>
            <a:ext cx="76200" cy="48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4609009" y="1695450"/>
            <a:ext cx="227756" cy="48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4836765" y="1695450"/>
            <a:ext cx="76200" cy="485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4912965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4989165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065638" y="1695450"/>
            <a:ext cx="380156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4457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5219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5981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左大括号 214"/>
          <p:cNvSpPr/>
          <p:nvPr/>
        </p:nvSpPr>
        <p:spPr>
          <a:xfrm rot="16200000" flipV="1">
            <a:off x="5233679" y="1894055"/>
            <a:ext cx="119980" cy="690261"/>
          </a:xfrm>
          <a:prstGeom prst="leftBrace">
            <a:avLst>
              <a:gd name="adj1" fmla="val 347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/>
          <p:cNvSpPr txBox="1"/>
          <p:nvPr/>
        </p:nvSpPr>
        <p:spPr>
          <a:xfrm>
            <a:off x="4782355" y="2254589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尾数位</a:t>
            </a:r>
            <a:r>
              <a:rPr lang="en-US" altLang="zh-CN" sz="1050" dirty="0" smtClean="0"/>
              <a:t>(7-15)</a:t>
            </a:r>
            <a:endParaRPr lang="zh-CN" altLang="en-US" sz="1050" dirty="0"/>
          </a:p>
        </p:txBody>
      </p:sp>
      <p:cxnSp>
        <p:nvCxnSpPr>
          <p:cNvPr id="217" name="肘形连接符 216"/>
          <p:cNvCxnSpPr/>
          <p:nvPr/>
        </p:nvCxnSpPr>
        <p:spPr>
          <a:xfrm rot="5400000">
            <a:off x="4414123" y="2160757"/>
            <a:ext cx="73364" cy="1143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左大括号 218"/>
          <p:cNvSpPr/>
          <p:nvPr/>
        </p:nvSpPr>
        <p:spPr>
          <a:xfrm rot="5400000">
            <a:off x="4663839" y="1476288"/>
            <a:ext cx="119980" cy="310703"/>
          </a:xfrm>
          <a:prstGeom prst="leftBrace">
            <a:avLst>
              <a:gd name="adj1" fmla="val 347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4219517" y="1363407"/>
            <a:ext cx="1074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/>
              <a:t>指数位</a:t>
            </a:r>
            <a:r>
              <a:rPr lang="en-US" altLang="zh-CN" sz="1050" dirty="0" smtClean="0"/>
              <a:t>(0-8)</a:t>
            </a:r>
            <a:endParaRPr lang="zh-CN" altLang="en-US" sz="1050" dirty="0"/>
          </a:p>
        </p:txBody>
      </p:sp>
      <p:sp>
        <p:nvSpPr>
          <p:cNvPr id="221" name="右箭头 220"/>
          <p:cNvSpPr/>
          <p:nvPr/>
        </p:nvSpPr>
        <p:spPr>
          <a:xfrm>
            <a:off x="4010025" y="1866900"/>
            <a:ext cx="314325" cy="1714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3898219" y="21517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符号位</a:t>
            </a:r>
            <a:endParaRPr lang="zh-CN" altLang="en-US" sz="1050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852372" y="2463583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/>
              <a:t>IEEE 754</a:t>
            </a:r>
            <a:r>
              <a:rPr lang="zh-CN" altLang="en-US" sz="1050" dirty="0" smtClean="0"/>
              <a:t>单精度浮点数</a:t>
            </a:r>
            <a:endParaRPr lang="zh-CN" altLang="en-US" sz="105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447239" y="2463583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/>
              <a:t>动态指数位</a:t>
            </a:r>
            <a:r>
              <a:rPr lang="zh-CN" altLang="en-US" sz="1050" dirty="0" smtClean="0"/>
              <a:t>浮点数</a:t>
            </a:r>
            <a:endParaRPr lang="zh-CN" altLang="en-US" sz="1050" dirty="0"/>
          </a:p>
        </p:txBody>
      </p:sp>
      <p:grpSp>
        <p:nvGrpSpPr>
          <p:cNvPr id="228" name="组合 227"/>
          <p:cNvGrpSpPr/>
          <p:nvPr/>
        </p:nvGrpSpPr>
        <p:grpSpPr>
          <a:xfrm>
            <a:off x="1362075" y="1363407"/>
            <a:ext cx="2441250" cy="1049907"/>
            <a:chOff x="1362075" y="1363407"/>
            <a:chExt cx="2441250" cy="1049907"/>
          </a:xfrm>
        </p:grpSpPr>
        <p:sp>
          <p:nvSpPr>
            <p:cNvPr id="133" name="矩形 132"/>
            <p:cNvSpPr/>
            <p:nvPr/>
          </p:nvSpPr>
          <p:spPr>
            <a:xfrm>
              <a:off x="1362075" y="1695450"/>
              <a:ext cx="76200" cy="4857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38275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514475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590675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6660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422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8184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8946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1971104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2047304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123504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199704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2750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3512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24274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5036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25855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26617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7379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28141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28894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29656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30418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31180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3194569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3270769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3346969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341796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34985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35747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36509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37271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1" name="肘形连接符 210"/>
            <p:cNvCxnSpPr>
              <a:stCxn id="133" idx="2"/>
            </p:cNvCxnSpPr>
            <p:nvPr/>
          </p:nvCxnSpPr>
          <p:spPr>
            <a:xfrm rot="16200000" flipH="1">
              <a:off x="1420643" y="2160757"/>
              <a:ext cx="73364" cy="1143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/>
            <p:cNvSpPr txBox="1"/>
            <p:nvPr/>
          </p:nvSpPr>
          <p:spPr>
            <a:xfrm>
              <a:off x="1449285" y="215170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/>
                <a:t>符号位</a:t>
              </a:r>
              <a:endParaRPr lang="zh-CN" altLang="en-US" sz="1050" dirty="0"/>
            </a:p>
          </p:txBody>
        </p:sp>
        <p:sp>
          <p:nvSpPr>
            <p:cNvPr id="213" name="左大括号 212"/>
            <p:cNvSpPr/>
            <p:nvPr/>
          </p:nvSpPr>
          <p:spPr>
            <a:xfrm rot="5400000">
              <a:off x="1681497" y="1363352"/>
              <a:ext cx="119980" cy="536575"/>
            </a:xfrm>
            <a:prstGeom prst="leftBrace">
              <a:avLst>
                <a:gd name="adj1" fmla="val 3479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372636" y="1363407"/>
              <a:ext cx="7377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 smtClean="0"/>
                <a:t>指数位</a:t>
              </a:r>
              <a:r>
                <a:rPr lang="en-US" altLang="zh-CN" sz="1050" dirty="0" smtClean="0"/>
                <a:t>(8)</a:t>
              </a:r>
              <a:endParaRPr lang="zh-CN" altLang="en-US" sz="1050" dirty="0"/>
            </a:p>
          </p:txBody>
        </p:sp>
        <p:sp>
          <p:nvSpPr>
            <p:cNvPr id="226" name="左大括号 225"/>
            <p:cNvSpPr/>
            <p:nvPr/>
          </p:nvSpPr>
          <p:spPr>
            <a:xfrm rot="5400000">
              <a:off x="2861455" y="785948"/>
              <a:ext cx="119980" cy="1691384"/>
            </a:xfrm>
            <a:prstGeom prst="leftBrace">
              <a:avLst>
                <a:gd name="adj1" fmla="val 3479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521988" y="1363407"/>
              <a:ext cx="8066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/>
                <a:t>尾</a:t>
              </a:r>
              <a:r>
                <a:rPr lang="zh-CN" altLang="en-US" sz="1050" dirty="0" smtClean="0"/>
                <a:t>数位</a:t>
              </a:r>
              <a:r>
                <a:rPr lang="en-US" altLang="zh-CN" sz="1050" dirty="0" smtClean="0"/>
                <a:t>(23)</a:t>
              </a:r>
              <a:endParaRPr lang="zh-CN" altLang="en-US" sz="1050" dirty="0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4624115" y="1781730"/>
            <a:ext cx="202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67" name="文本框 66"/>
          <p:cNvSpPr txBox="1"/>
          <p:nvPr/>
        </p:nvSpPr>
        <p:spPr>
          <a:xfrm>
            <a:off x="5148430" y="1781730"/>
            <a:ext cx="202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6881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 173"/>
          <p:cNvSpPr/>
          <p:nvPr/>
        </p:nvSpPr>
        <p:spPr>
          <a:xfrm>
            <a:off x="4456609" y="1695450"/>
            <a:ext cx="76200" cy="485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4532809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4609009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4685209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4760565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4836765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4912965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4989165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5065638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5141838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5218038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5294238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3695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4457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5219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598194" y="1695450"/>
            <a:ext cx="76200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左大括号 214"/>
          <p:cNvSpPr/>
          <p:nvPr/>
        </p:nvSpPr>
        <p:spPr>
          <a:xfrm rot="16200000" flipV="1">
            <a:off x="5048585" y="1706580"/>
            <a:ext cx="119980" cy="1060450"/>
          </a:xfrm>
          <a:prstGeom prst="leftBrace">
            <a:avLst>
              <a:gd name="adj1" fmla="val 3479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/>
          <p:cNvSpPr txBox="1"/>
          <p:nvPr/>
        </p:nvSpPr>
        <p:spPr>
          <a:xfrm>
            <a:off x="4699422" y="2251873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尾数位</a:t>
            </a:r>
            <a:r>
              <a:rPr lang="en-US" altLang="zh-CN" sz="1050" dirty="0" smtClean="0"/>
              <a:t>(15)</a:t>
            </a:r>
            <a:endParaRPr lang="zh-CN" altLang="en-US" sz="1050" dirty="0"/>
          </a:p>
        </p:txBody>
      </p:sp>
      <p:cxnSp>
        <p:nvCxnSpPr>
          <p:cNvPr id="217" name="肘形连接符 216"/>
          <p:cNvCxnSpPr/>
          <p:nvPr/>
        </p:nvCxnSpPr>
        <p:spPr>
          <a:xfrm rot="5400000">
            <a:off x="4414123" y="2160757"/>
            <a:ext cx="73364" cy="1143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右箭头 220"/>
          <p:cNvSpPr/>
          <p:nvPr/>
        </p:nvSpPr>
        <p:spPr>
          <a:xfrm>
            <a:off x="4010025" y="1866900"/>
            <a:ext cx="314325" cy="1714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3898219" y="21517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符号位</a:t>
            </a:r>
            <a:endParaRPr lang="zh-CN" altLang="en-US" sz="1050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852372" y="2463583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/>
              <a:t>IEEE 754</a:t>
            </a:r>
            <a:r>
              <a:rPr lang="zh-CN" altLang="en-US" sz="1050" dirty="0" smtClean="0"/>
              <a:t>单精度浮点数</a:t>
            </a:r>
            <a:endParaRPr lang="zh-CN" altLang="en-US" sz="105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26572" y="2463583"/>
            <a:ext cx="13965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 smtClean="0"/>
              <a:t>指数位归一化浮点数</a:t>
            </a:r>
            <a:endParaRPr lang="zh-CN" altLang="en-US" sz="1050" dirty="0"/>
          </a:p>
        </p:txBody>
      </p:sp>
      <p:grpSp>
        <p:nvGrpSpPr>
          <p:cNvPr id="228" name="组合 227"/>
          <p:cNvGrpSpPr/>
          <p:nvPr/>
        </p:nvGrpSpPr>
        <p:grpSpPr>
          <a:xfrm>
            <a:off x="1362075" y="1363407"/>
            <a:ext cx="2441250" cy="1049907"/>
            <a:chOff x="1362075" y="1363407"/>
            <a:chExt cx="2441250" cy="1049907"/>
          </a:xfrm>
        </p:grpSpPr>
        <p:sp>
          <p:nvSpPr>
            <p:cNvPr id="133" name="矩形 132"/>
            <p:cNvSpPr/>
            <p:nvPr/>
          </p:nvSpPr>
          <p:spPr>
            <a:xfrm>
              <a:off x="1362075" y="1695450"/>
              <a:ext cx="76200" cy="4857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438275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1514475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590675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6660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422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8184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894631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1971104" y="1695450"/>
              <a:ext cx="76200" cy="485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2047304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123504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199704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2750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3512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24274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50366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25855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26617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7379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2814140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28894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29656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30418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311809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3194569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3270769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3346969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3417966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34985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35747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36509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3727125" y="1695450"/>
              <a:ext cx="762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1" name="肘形连接符 210"/>
            <p:cNvCxnSpPr>
              <a:stCxn id="133" idx="2"/>
            </p:cNvCxnSpPr>
            <p:nvPr/>
          </p:nvCxnSpPr>
          <p:spPr>
            <a:xfrm rot="16200000" flipH="1">
              <a:off x="1420643" y="2160757"/>
              <a:ext cx="73364" cy="11430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/>
            <p:cNvSpPr txBox="1"/>
            <p:nvPr/>
          </p:nvSpPr>
          <p:spPr>
            <a:xfrm>
              <a:off x="1449285" y="215170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/>
                <a:t>符号位</a:t>
              </a:r>
              <a:endParaRPr lang="zh-CN" altLang="en-US" sz="1050" dirty="0"/>
            </a:p>
          </p:txBody>
        </p:sp>
        <p:sp>
          <p:nvSpPr>
            <p:cNvPr id="213" name="左大括号 212"/>
            <p:cNvSpPr/>
            <p:nvPr/>
          </p:nvSpPr>
          <p:spPr>
            <a:xfrm rot="5400000">
              <a:off x="1681497" y="1363352"/>
              <a:ext cx="119980" cy="536575"/>
            </a:xfrm>
            <a:prstGeom prst="leftBrace">
              <a:avLst>
                <a:gd name="adj1" fmla="val 3479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372636" y="1363407"/>
              <a:ext cx="7377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 smtClean="0"/>
                <a:t>指数位</a:t>
              </a:r>
              <a:r>
                <a:rPr lang="en-US" altLang="zh-CN" sz="1050" dirty="0" smtClean="0"/>
                <a:t>(8)</a:t>
              </a:r>
              <a:endParaRPr lang="zh-CN" altLang="en-US" sz="1050" dirty="0"/>
            </a:p>
          </p:txBody>
        </p:sp>
        <p:sp>
          <p:nvSpPr>
            <p:cNvPr id="226" name="左大括号 225"/>
            <p:cNvSpPr/>
            <p:nvPr/>
          </p:nvSpPr>
          <p:spPr>
            <a:xfrm rot="5400000">
              <a:off x="2861455" y="785948"/>
              <a:ext cx="119980" cy="1691384"/>
            </a:xfrm>
            <a:prstGeom prst="leftBrace">
              <a:avLst>
                <a:gd name="adj1" fmla="val 3479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521988" y="1363407"/>
              <a:ext cx="8066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/>
                <a:t>尾</a:t>
              </a:r>
              <a:r>
                <a:rPr lang="zh-CN" altLang="en-US" sz="1050" dirty="0" smtClean="0"/>
                <a:t>数位</a:t>
              </a:r>
              <a:r>
                <a:rPr lang="en-US" altLang="zh-CN" sz="1050" dirty="0" smtClean="0"/>
                <a:t>(23)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545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vis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5046"/>
      </a:accent1>
      <a:accent2>
        <a:srgbClr val="9DBB61"/>
      </a:accent2>
      <a:accent3>
        <a:srgbClr val="AB9AC0"/>
      </a:accent3>
      <a:accent4>
        <a:srgbClr val="4BACC6"/>
      </a:accent4>
      <a:accent5>
        <a:srgbClr val="F59D56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79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Conghui He</cp:lastModifiedBy>
  <cp:revision>123</cp:revision>
  <cp:lastPrinted>2018-03-17T14:33:33Z</cp:lastPrinted>
  <dcterms:created xsi:type="dcterms:W3CDTF">2016-08-04T01:32:41Z</dcterms:created>
  <dcterms:modified xsi:type="dcterms:W3CDTF">2018-03-22T06:36:12Z</dcterms:modified>
</cp:coreProperties>
</file>