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7" r:id="rId1"/>
  </p:sldMasterIdLst>
  <p:sldIdLst>
    <p:sldId id="263" r:id="rId2"/>
  </p:sldIdLst>
  <p:sldSz cx="9144000" cy="6858000" type="screen4x3"/>
  <p:notesSz cx="6858000" cy="9144000"/>
  <p:defaultTextStyle>
    <a:defPPr>
      <a:defRPr lang="zh-CN"/>
    </a:defPPr>
    <a:lvl1pPr marL="0" algn="l" defTabSz="645934" rtl="0" eaLnBrk="1" latinLnBrk="0" hangingPunct="1">
      <a:defRPr sz="1271" kern="1200">
        <a:solidFill>
          <a:schemeClr val="tx1"/>
        </a:solidFill>
        <a:latin typeface="+mn-lt"/>
        <a:ea typeface="+mn-ea"/>
        <a:cs typeface="+mn-cs"/>
      </a:defRPr>
    </a:lvl1pPr>
    <a:lvl2pPr marL="322967" algn="l" defTabSz="645934" rtl="0" eaLnBrk="1" latinLnBrk="0" hangingPunct="1">
      <a:defRPr sz="1271" kern="1200">
        <a:solidFill>
          <a:schemeClr val="tx1"/>
        </a:solidFill>
        <a:latin typeface="+mn-lt"/>
        <a:ea typeface="+mn-ea"/>
        <a:cs typeface="+mn-cs"/>
      </a:defRPr>
    </a:lvl2pPr>
    <a:lvl3pPr marL="645934" algn="l" defTabSz="645934" rtl="0" eaLnBrk="1" latinLnBrk="0" hangingPunct="1">
      <a:defRPr sz="1271" kern="1200">
        <a:solidFill>
          <a:schemeClr val="tx1"/>
        </a:solidFill>
        <a:latin typeface="+mn-lt"/>
        <a:ea typeface="+mn-ea"/>
        <a:cs typeface="+mn-cs"/>
      </a:defRPr>
    </a:lvl3pPr>
    <a:lvl4pPr marL="968900" algn="l" defTabSz="645934" rtl="0" eaLnBrk="1" latinLnBrk="0" hangingPunct="1">
      <a:defRPr sz="1271" kern="1200">
        <a:solidFill>
          <a:schemeClr val="tx1"/>
        </a:solidFill>
        <a:latin typeface="+mn-lt"/>
        <a:ea typeface="+mn-ea"/>
        <a:cs typeface="+mn-cs"/>
      </a:defRPr>
    </a:lvl4pPr>
    <a:lvl5pPr marL="1291867" algn="l" defTabSz="645934" rtl="0" eaLnBrk="1" latinLnBrk="0" hangingPunct="1">
      <a:defRPr sz="1271" kern="1200">
        <a:solidFill>
          <a:schemeClr val="tx1"/>
        </a:solidFill>
        <a:latin typeface="+mn-lt"/>
        <a:ea typeface="+mn-ea"/>
        <a:cs typeface="+mn-cs"/>
      </a:defRPr>
    </a:lvl5pPr>
    <a:lvl6pPr marL="1614834" algn="l" defTabSz="645934" rtl="0" eaLnBrk="1" latinLnBrk="0" hangingPunct="1">
      <a:defRPr sz="1271" kern="1200">
        <a:solidFill>
          <a:schemeClr val="tx1"/>
        </a:solidFill>
        <a:latin typeface="+mn-lt"/>
        <a:ea typeface="+mn-ea"/>
        <a:cs typeface="+mn-cs"/>
      </a:defRPr>
    </a:lvl6pPr>
    <a:lvl7pPr marL="1937801" algn="l" defTabSz="645934" rtl="0" eaLnBrk="1" latinLnBrk="0" hangingPunct="1">
      <a:defRPr sz="1271" kern="1200">
        <a:solidFill>
          <a:schemeClr val="tx1"/>
        </a:solidFill>
        <a:latin typeface="+mn-lt"/>
        <a:ea typeface="+mn-ea"/>
        <a:cs typeface="+mn-cs"/>
      </a:defRPr>
    </a:lvl7pPr>
    <a:lvl8pPr marL="2260768" algn="l" defTabSz="645934" rtl="0" eaLnBrk="1" latinLnBrk="0" hangingPunct="1">
      <a:defRPr sz="1271" kern="1200">
        <a:solidFill>
          <a:schemeClr val="tx1"/>
        </a:solidFill>
        <a:latin typeface="+mn-lt"/>
        <a:ea typeface="+mn-ea"/>
        <a:cs typeface="+mn-cs"/>
      </a:defRPr>
    </a:lvl8pPr>
    <a:lvl9pPr marL="2583734" algn="l" defTabSz="645934" rtl="0" eaLnBrk="1" latinLnBrk="0" hangingPunct="1">
      <a:defRPr sz="12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14" autoAdjust="0"/>
    <p:restoredTop sz="94705"/>
  </p:normalViewPr>
  <p:slideViewPr>
    <p:cSldViewPr snapToGrid="0" snapToObjects="1">
      <p:cViewPr varScale="1">
        <p:scale>
          <a:sx n="130" d="100"/>
          <a:sy n="130" d="100"/>
        </p:scale>
        <p:origin x="11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2018/3/21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2018/3/21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2018/3/21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F919D-8149-2448-BEDA-229BF214BE8F}" type="datetimeFigureOut">
              <a:rPr kumimoji="1" lang="zh-CN" altLang="en-US" smtClean="0"/>
              <a:t>2018/3/21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515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1182669" y="4727860"/>
            <a:ext cx="58701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182668" y="1580668"/>
            <a:ext cx="0" cy="31642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988441" y="4091375"/>
            <a:ext cx="256032" cy="2560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9329" y="4329874"/>
            <a:ext cx="10342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Songti SC" charset="-122"/>
                <a:ea typeface="Songti SC" charset="-122"/>
                <a:cs typeface="Songti SC" charset="-122"/>
              </a:rPr>
              <a:t>Kirchhoff</a:t>
            </a:r>
            <a:r>
              <a:rPr lang="zh-CN" altLang="en-US" sz="1100" dirty="0">
                <a:latin typeface="Songti SC" charset="-122"/>
                <a:ea typeface="Songti SC" charset="-122"/>
                <a:cs typeface="Songti SC" charset="-122"/>
              </a:rPr>
              <a:t>偏移</a:t>
            </a:r>
            <a:endParaRPr lang="en-US" sz="1100" dirty="0"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2796518" y="3911474"/>
            <a:ext cx="324000" cy="32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66921" y="4220663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00" dirty="0">
                <a:latin typeface="Songti SC" charset="-122"/>
                <a:ea typeface="Songti SC" charset="-122"/>
                <a:cs typeface="Songti SC" charset="-122"/>
              </a:rPr>
              <a:t>共方位角偏移</a:t>
            </a:r>
            <a:endParaRPr lang="en-US" sz="1100" dirty="0"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4430947" y="2946135"/>
            <a:ext cx="432000" cy="432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55660" y="3374809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00" dirty="0">
                <a:latin typeface="Songti SC" charset="-122"/>
                <a:ea typeface="Songti SC" charset="-122"/>
                <a:cs typeface="Songti SC" charset="-122"/>
              </a:rPr>
              <a:t>声波逆时偏移</a:t>
            </a:r>
            <a:endParaRPr lang="en-US" sz="1100" dirty="0"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4549034" y="3750474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4573" y="411153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latin typeface="Songti SC" charset="-122"/>
                <a:ea typeface="Songti SC" charset="-122"/>
                <a:cs typeface="Songti SC" charset="-122"/>
              </a:rPr>
              <a:t>射线偏移</a:t>
            </a:r>
            <a:endParaRPr lang="en-US" sz="1100" dirty="0"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3643562" y="3471183"/>
            <a:ext cx="396000" cy="396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00576" y="3905067"/>
            <a:ext cx="8819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latin typeface="Songti SC" charset="-122"/>
                <a:ea typeface="Songti SC" charset="-122"/>
                <a:cs typeface="Songti SC" charset="-122"/>
              </a:rPr>
              <a:t>共炮域偏移</a:t>
            </a:r>
            <a:endParaRPr lang="en-US" sz="1100" dirty="0"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26965" y="2827492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00">
                <a:latin typeface="Songti SC" charset="-122"/>
                <a:ea typeface="Songti SC" charset="-122"/>
                <a:cs typeface="Songti SC" charset="-122"/>
              </a:rPr>
              <a:t>弹性波逆时偏移</a:t>
            </a:r>
            <a:endParaRPr lang="en-US" sz="1100" dirty="0"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5261023" y="2311094"/>
            <a:ext cx="504000" cy="50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6144289" y="1685798"/>
            <a:ext cx="612000" cy="612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05297" y="2278922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00" dirty="0">
                <a:latin typeface="Songti SC" charset="-122"/>
                <a:ea typeface="Songti SC" charset="-122"/>
                <a:cs typeface="Songti SC" charset="-122"/>
              </a:rPr>
              <a:t>全波形反演</a:t>
            </a:r>
            <a:endParaRPr lang="en-US" sz="1100" dirty="0"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31400" y="4763718"/>
            <a:ext cx="4475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latin typeface="Songti SC" charset="-122"/>
                <a:ea typeface="Songti SC" charset="-122"/>
                <a:cs typeface="Songti SC" charset="-122"/>
              </a:rPr>
              <a:t>1995</a:t>
            </a:r>
            <a:endParaRPr lang="en-US" sz="1100" dirty="0">
              <a:latin typeface="Songti SC" charset="-122"/>
              <a:ea typeface="Songti SC" charset="-122"/>
              <a:cs typeface="Songti SC" charset="-122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555179" y="4656144"/>
            <a:ext cx="0" cy="143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55178" y="4763718"/>
            <a:ext cx="4475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latin typeface="Songti SC" charset="-122"/>
                <a:ea typeface="Songti SC" charset="-122"/>
                <a:cs typeface="Songti SC" charset="-122"/>
              </a:rPr>
              <a:t>2000</a:t>
            </a:r>
            <a:endParaRPr lang="en-US" sz="1100" dirty="0">
              <a:latin typeface="Songti SC" charset="-122"/>
              <a:ea typeface="Songti SC" charset="-122"/>
              <a:cs typeface="Songti SC" charset="-122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2778957" y="4656144"/>
            <a:ext cx="0" cy="143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78956" y="4763718"/>
            <a:ext cx="4475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latin typeface="Songti SC" charset="-122"/>
                <a:ea typeface="Songti SC" charset="-122"/>
                <a:cs typeface="Songti SC" charset="-122"/>
              </a:rPr>
              <a:t>2005</a:t>
            </a:r>
            <a:endParaRPr lang="en-US" sz="1100" dirty="0">
              <a:latin typeface="Songti SC" charset="-122"/>
              <a:ea typeface="Songti SC" charset="-122"/>
              <a:cs typeface="Songti SC" charset="-122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4002735" y="4656144"/>
            <a:ext cx="0" cy="143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02735" y="4763718"/>
            <a:ext cx="4475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latin typeface="Songti SC" charset="-122"/>
                <a:ea typeface="Songti SC" charset="-122"/>
                <a:cs typeface="Songti SC" charset="-122"/>
              </a:rPr>
              <a:t>2010</a:t>
            </a:r>
            <a:endParaRPr lang="en-US" sz="1100" dirty="0">
              <a:latin typeface="Songti SC" charset="-122"/>
              <a:ea typeface="Songti SC" charset="-122"/>
              <a:cs typeface="Songti SC" charset="-122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5226513" y="4656144"/>
            <a:ext cx="0" cy="143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226511" y="4763718"/>
            <a:ext cx="4475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latin typeface="Songti SC" charset="-122"/>
                <a:ea typeface="Songti SC" charset="-122"/>
                <a:cs typeface="Songti SC" charset="-122"/>
              </a:rPr>
              <a:t>2015</a:t>
            </a:r>
            <a:endParaRPr lang="en-US" sz="1100" dirty="0">
              <a:latin typeface="Songti SC" charset="-122"/>
              <a:ea typeface="Songti SC" charset="-122"/>
              <a:cs typeface="Songti SC" charset="-122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450289" y="4656144"/>
            <a:ext cx="0" cy="143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929339" y="4088586"/>
            <a:ext cx="325046" cy="261610"/>
            <a:chOff x="929339" y="4088586"/>
            <a:chExt cx="325046" cy="261610"/>
          </a:xfrm>
        </p:grpSpPr>
        <p:cxnSp>
          <p:nvCxnSpPr>
            <p:cNvPr id="28" name="Straight Connector 27"/>
            <p:cNvCxnSpPr/>
            <p:nvPr/>
          </p:nvCxnSpPr>
          <p:spPr>
            <a:xfrm rot="5400000">
              <a:off x="1182668" y="4147675"/>
              <a:ext cx="0" cy="143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929339" y="4088586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100" dirty="0">
                  <a:latin typeface="Songti SC" charset="-122"/>
                  <a:ea typeface="Songti SC" charset="-122"/>
                  <a:cs typeface="Songti SC" charset="-122"/>
                </a:rPr>
                <a:t>1</a:t>
              </a:r>
              <a:endParaRPr lang="en-US" sz="1100" dirty="0">
                <a:latin typeface="Songti SC" charset="-122"/>
                <a:ea typeface="Songti SC" charset="-122"/>
                <a:cs typeface="Songti SC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858806" y="3531687"/>
            <a:ext cx="395579" cy="261610"/>
            <a:chOff x="858806" y="3538378"/>
            <a:chExt cx="395579" cy="261610"/>
          </a:xfrm>
        </p:grpSpPr>
        <p:cxnSp>
          <p:nvCxnSpPr>
            <p:cNvPr id="30" name="Straight Connector 29"/>
            <p:cNvCxnSpPr/>
            <p:nvPr/>
          </p:nvCxnSpPr>
          <p:spPr>
            <a:xfrm rot="5400000">
              <a:off x="1182668" y="3597466"/>
              <a:ext cx="0" cy="143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858806" y="3538378"/>
              <a:ext cx="325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100" dirty="0">
                  <a:latin typeface="Songti SC" charset="-122"/>
                  <a:ea typeface="Songti SC" charset="-122"/>
                  <a:cs typeface="Songti SC" charset="-122"/>
                </a:rPr>
                <a:t>10</a:t>
              </a:r>
              <a:endParaRPr lang="en-US" sz="1100" dirty="0">
                <a:latin typeface="Songti SC" charset="-122"/>
                <a:ea typeface="Songti SC" charset="-122"/>
                <a:cs typeface="Songti SC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88274" y="2974789"/>
            <a:ext cx="466111" cy="261610"/>
            <a:chOff x="788274" y="3032016"/>
            <a:chExt cx="466111" cy="261610"/>
          </a:xfrm>
        </p:grpSpPr>
        <p:cxnSp>
          <p:nvCxnSpPr>
            <p:cNvPr id="32" name="Straight Connector 31"/>
            <p:cNvCxnSpPr/>
            <p:nvPr/>
          </p:nvCxnSpPr>
          <p:spPr>
            <a:xfrm rot="5400000">
              <a:off x="1182668" y="3091104"/>
              <a:ext cx="0" cy="143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788274" y="3032016"/>
              <a:ext cx="3962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100" dirty="0">
                  <a:latin typeface="Songti SC" charset="-122"/>
                  <a:ea typeface="Songti SC" charset="-122"/>
                  <a:cs typeface="Songti SC" charset="-122"/>
                </a:rPr>
                <a:t>100</a:t>
              </a:r>
              <a:endParaRPr lang="en-US" sz="1100" dirty="0">
                <a:latin typeface="Songti SC" charset="-122"/>
                <a:ea typeface="Songti SC" charset="-122"/>
                <a:cs typeface="Songti SC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47209" y="1860993"/>
            <a:ext cx="607176" cy="261610"/>
            <a:chOff x="647209" y="1860993"/>
            <a:chExt cx="607176" cy="261610"/>
          </a:xfrm>
        </p:grpSpPr>
        <p:cxnSp>
          <p:nvCxnSpPr>
            <p:cNvPr id="34" name="Straight Connector 33"/>
            <p:cNvCxnSpPr/>
            <p:nvPr/>
          </p:nvCxnSpPr>
          <p:spPr>
            <a:xfrm rot="5400000">
              <a:off x="1182668" y="1920081"/>
              <a:ext cx="0" cy="143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647209" y="1860993"/>
              <a:ext cx="5373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100" dirty="0" smtClean="0">
                  <a:latin typeface="Songti SC" charset="-122"/>
                  <a:ea typeface="Songti SC" charset="-122"/>
                  <a:cs typeface="Songti SC" charset="-122"/>
                </a:rPr>
                <a:t>10000</a:t>
              </a:r>
              <a:endParaRPr lang="en-US" sz="1100" dirty="0">
                <a:latin typeface="Songti SC" charset="-122"/>
                <a:ea typeface="Songti SC" charset="-122"/>
                <a:cs typeface="Songti SC" charset="-122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 rot="16200000">
            <a:off x="369316" y="3031992"/>
            <a:ext cx="2159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00" dirty="0">
                <a:latin typeface="Songti SC" charset="-122"/>
                <a:ea typeface="Songti SC" charset="-122"/>
                <a:cs typeface="Songti SC" charset="-122"/>
              </a:rPr>
              <a:t>运算、内存、带宽、网络、存储</a:t>
            </a:r>
            <a:endParaRPr lang="en-US" sz="1100" dirty="0"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624579" y="476371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00">
                <a:latin typeface="Songti SC" charset="-122"/>
                <a:ea typeface="Songti SC" charset="-122"/>
                <a:cs typeface="Songti SC" charset="-122"/>
              </a:rPr>
              <a:t>（年）</a:t>
            </a:r>
            <a:endParaRPr lang="en-US" sz="1100" dirty="0">
              <a:latin typeface="Songti SC" charset="-122"/>
              <a:ea typeface="Songti SC" charset="-122"/>
              <a:cs typeface="Songti SC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658171" y="2417891"/>
            <a:ext cx="596214" cy="261610"/>
            <a:chOff x="658171" y="2446504"/>
            <a:chExt cx="596214" cy="261610"/>
          </a:xfrm>
        </p:grpSpPr>
        <p:cxnSp>
          <p:nvCxnSpPr>
            <p:cNvPr id="40" name="Straight Connector 31"/>
            <p:cNvCxnSpPr/>
            <p:nvPr/>
          </p:nvCxnSpPr>
          <p:spPr>
            <a:xfrm rot="5400000">
              <a:off x="1182668" y="2505592"/>
              <a:ext cx="0" cy="143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32"/>
            <p:cNvSpPr txBox="1"/>
            <p:nvPr/>
          </p:nvSpPr>
          <p:spPr>
            <a:xfrm>
              <a:off x="658171" y="2446504"/>
              <a:ext cx="5263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dirty="0" smtClean="0">
                  <a:latin typeface="Songti SC" charset="-122"/>
                  <a:ea typeface="Songti SC" charset="-122"/>
                  <a:cs typeface="Songti SC" charset="-122"/>
                </a:rPr>
                <a:t>1000</a:t>
              </a:r>
              <a:endParaRPr lang="en-US" sz="1100" dirty="0">
                <a:latin typeface="Songti SC" charset="-122"/>
                <a:ea typeface="Songti SC" charset="-122"/>
                <a:cs typeface="Songti SC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1642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isio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C05046"/>
      </a:accent1>
      <a:accent2>
        <a:srgbClr val="9DBB61"/>
      </a:accent2>
      <a:accent3>
        <a:srgbClr val="AB9AC0"/>
      </a:accent3>
      <a:accent4>
        <a:srgbClr val="4BACC6"/>
      </a:accent4>
      <a:accent5>
        <a:srgbClr val="F59D56"/>
      </a:accent5>
      <a:accent6>
        <a:srgbClr val="FFC046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765</TotalTime>
  <Words>40</Words>
  <Application>Microsoft Office PowerPoint</Application>
  <PresentationFormat>全屏显示(4:3)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Songti SC</vt:lpstr>
      <vt:lpstr>宋体</vt:lpstr>
      <vt:lpstr>Arial</vt:lpstr>
      <vt:lpstr>Calibri</vt:lpstr>
      <vt:lpstr>Calibri Light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Conghui He</cp:lastModifiedBy>
  <cp:revision>82</cp:revision>
  <cp:lastPrinted>2018-03-17T14:33:33Z</cp:lastPrinted>
  <dcterms:created xsi:type="dcterms:W3CDTF">2016-08-04T01:32:41Z</dcterms:created>
  <dcterms:modified xsi:type="dcterms:W3CDTF">2018-03-21T06:06:49Z</dcterms:modified>
</cp:coreProperties>
</file>