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65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 varScale="1">
        <p:scale>
          <a:sx n="137" d="100"/>
          <a:sy n="137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65998" y="2567138"/>
            <a:ext cx="3150546" cy="1668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2711" y="2586477"/>
            <a:ext cx="2410552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地震波传播（基于</a:t>
            </a:r>
            <a:r>
              <a:rPr lang="en-US" altLang="zh-CN" dirty="0" smtClean="0"/>
              <a:t>AWP-ODC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38058" y="2945624"/>
            <a:ext cx="1005142" cy="418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速度更新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2774" y="2945624"/>
            <a:ext cx="1005142" cy="418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应力</a:t>
            </a:r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2774" y="3754158"/>
            <a:ext cx="1005142" cy="418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注射震源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8058" y="3754158"/>
            <a:ext cx="1005142" cy="418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塑性应力调整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2" idx="3"/>
            <a:endCxn id="3" idx="1"/>
          </p:cNvCxnSpPr>
          <p:nvPr/>
        </p:nvCxnSpPr>
        <p:spPr>
          <a:xfrm>
            <a:off x="2743200" y="3155029"/>
            <a:ext cx="7095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3955345" y="3364434"/>
            <a:ext cx="0" cy="38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5" idx="3"/>
          </p:cNvCxnSpPr>
          <p:nvPr/>
        </p:nvCxnSpPr>
        <p:spPr>
          <a:xfrm flipH="1">
            <a:off x="2743200" y="3963563"/>
            <a:ext cx="7095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1566863" y="3181350"/>
            <a:ext cx="169068" cy="809625"/>
          </a:xfrm>
          <a:custGeom>
            <a:avLst/>
            <a:gdLst>
              <a:gd name="connsiteX0" fmla="*/ 304800 w 304800"/>
              <a:gd name="connsiteY0" fmla="*/ 809625 h 809625"/>
              <a:gd name="connsiteX1" fmla="*/ 0 w 304800"/>
              <a:gd name="connsiteY1" fmla="*/ 504825 h 809625"/>
              <a:gd name="connsiteX2" fmla="*/ 304800 w 304800"/>
              <a:gd name="connsiteY2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809625">
                <a:moveTo>
                  <a:pt x="304800" y="809625"/>
                </a:moveTo>
                <a:cubicBezTo>
                  <a:pt x="152400" y="724693"/>
                  <a:pt x="0" y="639762"/>
                  <a:pt x="0" y="504825"/>
                </a:cubicBezTo>
                <a:cubicBezTo>
                  <a:pt x="0" y="369888"/>
                  <a:pt x="249238" y="53578"/>
                  <a:pt x="30480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66863" y="343618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下一时间步</a:t>
            </a:r>
          </a:p>
        </p:txBody>
      </p:sp>
      <p:sp>
        <p:nvSpPr>
          <p:cNvPr id="17" name="矩形 16"/>
          <p:cNvSpPr/>
          <p:nvPr/>
        </p:nvSpPr>
        <p:spPr>
          <a:xfrm>
            <a:off x="4990993" y="2713102"/>
            <a:ext cx="1857408" cy="468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波场快照地震记录器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58299" y="3525616"/>
            <a:ext cx="1094190" cy="428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重启控制器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65998" y="4296682"/>
            <a:ext cx="5382402" cy="348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LZ4</a:t>
            </a:r>
            <a:r>
              <a:rPr lang="zh-CN" altLang="en-US" dirty="0" smtClean="0">
                <a:solidFill>
                  <a:schemeClr val="tx1"/>
                </a:solidFill>
              </a:rPr>
              <a:t>压缩方案、分组</a:t>
            </a:r>
            <a:r>
              <a:rPr lang="en-US" altLang="zh-CN" dirty="0" smtClean="0">
                <a:solidFill>
                  <a:schemeClr val="tx1"/>
                </a:solidFill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</a:rPr>
              <a:t>、平衡</a:t>
            </a:r>
            <a:r>
              <a:rPr lang="en-US" altLang="zh-CN" dirty="0" smtClean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转发</a:t>
            </a:r>
          </a:p>
        </p:txBody>
      </p:sp>
      <p:sp>
        <p:nvSpPr>
          <p:cNvPr id="20" name="矩形 19"/>
          <p:cNvSpPr/>
          <p:nvPr/>
        </p:nvSpPr>
        <p:spPr>
          <a:xfrm>
            <a:off x="1465998" y="2004370"/>
            <a:ext cx="3135916" cy="3553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震源划分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90992" y="2003823"/>
            <a:ext cx="1857408" cy="355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三维模型插值器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6863" y="919854"/>
            <a:ext cx="347658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动态破裂震源生成器（基于</a:t>
            </a:r>
            <a:r>
              <a:rPr lang="en-US" altLang="zh-CN" dirty="0" smtClean="0"/>
              <a:t>CG-FDM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538005" y="960456"/>
            <a:ext cx="1257008" cy="969965"/>
            <a:chOff x="7759354" y="1683063"/>
            <a:chExt cx="1094817" cy="90120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8838" y="1683063"/>
              <a:ext cx="815850" cy="64152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7759354" y="2280661"/>
              <a:ext cx="1094817" cy="30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3D</a:t>
              </a:r>
              <a:r>
                <a:rPr lang="zh-CN" altLang="en-US" dirty="0" smtClean="0"/>
                <a:t>速度模型</a:t>
              </a:r>
              <a:endParaRPr lang="zh-CN" altLang="en-US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1358901" y="896548"/>
            <a:ext cx="3873500" cy="8731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3973" y="1224851"/>
            <a:ext cx="923265" cy="48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断层应力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46966" y="1259182"/>
            <a:ext cx="897137" cy="4115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摩擦定律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3831" y="1223463"/>
            <a:ext cx="917603" cy="4830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波动方程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求解器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2" idx="3"/>
            <a:endCxn id="23" idx="1"/>
          </p:cNvCxnSpPr>
          <p:nvPr/>
        </p:nvCxnSpPr>
        <p:spPr>
          <a:xfrm>
            <a:off x="2397238" y="1464966"/>
            <a:ext cx="4497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44103" y="1466341"/>
            <a:ext cx="4497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2" idx="2"/>
          </p:cNvCxnSpPr>
          <p:nvPr/>
        </p:nvCxnSpPr>
        <p:spPr>
          <a:xfrm>
            <a:off x="1935606" y="1705081"/>
            <a:ext cx="0" cy="298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27" idx="0"/>
          </p:cNvCxnSpPr>
          <p:nvPr/>
        </p:nvCxnSpPr>
        <p:spPr>
          <a:xfrm>
            <a:off x="3033956" y="2359752"/>
            <a:ext cx="7315" cy="207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306890" y="3181350"/>
            <a:ext cx="0" cy="34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24240" y="3181350"/>
            <a:ext cx="0" cy="1115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7" idx="1"/>
          </p:cNvCxnSpPr>
          <p:nvPr/>
        </p:nvCxnSpPr>
        <p:spPr>
          <a:xfrm>
            <a:off x="4616544" y="2945624"/>
            <a:ext cx="374449" cy="16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1" idx="2"/>
            <a:endCxn id="27" idx="0"/>
          </p:cNvCxnSpPr>
          <p:nvPr/>
        </p:nvCxnSpPr>
        <p:spPr>
          <a:xfrm rot="5400000">
            <a:off x="4376518" y="1023959"/>
            <a:ext cx="207933" cy="28784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172063" y="1835217"/>
            <a:ext cx="0" cy="16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358900" y="1904378"/>
            <a:ext cx="5587999" cy="28327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60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99</cp:revision>
  <cp:lastPrinted>2018-03-17T14:33:33Z</cp:lastPrinted>
  <dcterms:created xsi:type="dcterms:W3CDTF">2016-08-04T01:32:41Z</dcterms:created>
  <dcterms:modified xsi:type="dcterms:W3CDTF">2018-03-23T04:44:20Z</dcterms:modified>
</cp:coreProperties>
</file>