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66" r:id="rId2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94705"/>
  </p:normalViewPr>
  <p:slideViewPr>
    <p:cSldViewPr snapToGrid="0" snapToObjects="1">
      <p:cViewPr>
        <p:scale>
          <a:sx n="125" d="100"/>
          <a:sy n="125" d="100"/>
        </p:scale>
        <p:origin x="122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945502" y="3072189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4" name="立方体 3"/>
          <p:cNvSpPr/>
          <p:nvPr/>
        </p:nvSpPr>
        <p:spPr>
          <a:xfrm>
            <a:off x="1336392" y="3072189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立方体 4"/>
          <p:cNvSpPr/>
          <p:nvPr/>
        </p:nvSpPr>
        <p:spPr>
          <a:xfrm>
            <a:off x="1717825" y="3072189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6" name="立方体 5"/>
          <p:cNvSpPr/>
          <p:nvPr/>
        </p:nvSpPr>
        <p:spPr>
          <a:xfrm>
            <a:off x="3077258" y="2936615"/>
            <a:ext cx="422422" cy="385684"/>
          </a:xfrm>
          <a:prstGeom prst="cube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立方体 6"/>
          <p:cNvSpPr/>
          <p:nvPr/>
        </p:nvSpPr>
        <p:spPr>
          <a:xfrm>
            <a:off x="814680" y="3203332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立方体 7"/>
          <p:cNvSpPr/>
          <p:nvPr/>
        </p:nvSpPr>
        <p:spPr>
          <a:xfrm>
            <a:off x="1205569" y="3203332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立方体 8"/>
          <p:cNvSpPr/>
          <p:nvPr/>
        </p:nvSpPr>
        <p:spPr>
          <a:xfrm>
            <a:off x="1587003" y="3203332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立方体 9"/>
          <p:cNvSpPr/>
          <p:nvPr/>
        </p:nvSpPr>
        <p:spPr>
          <a:xfrm>
            <a:off x="1979170" y="3200151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立方体 10"/>
          <p:cNvSpPr/>
          <p:nvPr/>
        </p:nvSpPr>
        <p:spPr>
          <a:xfrm>
            <a:off x="685434" y="3327848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2" name="立方体 11"/>
          <p:cNvSpPr/>
          <p:nvPr/>
        </p:nvSpPr>
        <p:spPr>
          <a:xfrm>
            <a:off x="1076324" y="3327848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3" name="立方体 12"/>
          <p:cNvSpPr/>
          <p:nvPr/>
        </p:nvSpPr>
        <p:spPr>
          <a:xfrm>
            <a:off x="1457757" y="3327848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4" name="立方体 13"/>
          <p:cNvSpPr/>
          <p:nvPr/>
        </p:nvSpPr>
        <p:spPr>
          <a:xfrm>
            <a:off x="1849285" y="3325644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5" name="立方体 14"/>
          <p:cNvSpPr/>
          <p:nvPr/>
        </p:nvSpPr>
        <p:spPr>
          <a:xfrm>
            <a:off x="554611" y="3453942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6" name="立方体 15"/>
          <p:cNvSpPr/>
          <p:nvPr/>
        </p:nvSpPr>
        <p:spPr>
          <a:xfrm>
            <a:off x="945501" y="3453942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7" name="立方体 16"/>
          <p:cNvSpPr/>
          <p:nvPr/>
        </p:nvSpPr>
        <p:spPr>
          <a:xfrm>
            <a:off x="1326934" y="3453942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8" name="立方体 17"/>
          <p:cNvSpPr/>
          <p:nvPr/>
        </p:nvSpPr>
        <p:spPr>
          <a:xfrm>
            <a:off x="1717824" y="3453942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cxnSp>
        <p:nvCxnSpPr>
          <p:cNvPr id="19" name="直线箭头连接符 20"/>
          <p:cNvCxnSpPr/>
          <p:nvPr/>
        </p:nvCxnSpPr>
        <p:spPr>
          <a:xfrm>
            <a:off x="554611" y="3587916"/>
            <a:ext cx="0" cy="709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22"/>
          <p:cNvCxnSpPr/>
          <p:nvPr/>
        </p:nvCxnSpPr>
        <p:spPr>
          <a:xfrm flipV="1">
            <a:off x="554611" y="3583032"/>
            <a:ext cx="23270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4"/>
          <p:cNvCxnSpPr/>
          <p:nvPr/>
        </p:nvCxnSpPr>
        <p:spPr>
          <a:xfrm flipV="1">
            <a:off x="554611" y="2807712"/>
            <a:ext cx="780204" cy="780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文本框 21"/>
          <p:cNvSpPr txBox="1"/>
          <p:nvPr/>
        </p:nvSpPr>
        <p:spPr>
          <a:xfrm>
            <a:off x="1076324" y="2755967"/>
            <a:ext cx="23436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900" smtClean="0"/>
              <a:t>x</a:t>
            </a:r>
            <a:endParaRPr kumimoji="1" lang="zh-CN" altLang="en-US" sz="9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3541" y="4258176"/>
            <a:ext cx="22955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z</a:t>
            </a:r>
            <a:endParaRPr kumimoji="1" lang="zh-CN" altLang="en-US" sz="9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891532" y="3431417"/>
            <a:ext cx="23756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900" smtClean="0"/>
              <a:t>y</a:t>
            </a:r>
            <a:endParaRPr kumimoji="1"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73894" y="3086696"/>
                <a:ext cx="171522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900" i="1">
                              <a:latin typeface="Cambria Math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900" i="1">
                              <a:latin typeface="Cambria Math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94" y="3086696"/>
                <a:ext cx="171522" cy="138499"/>
              </a:xfrm>
              <a:prstGeom prst="rect">
                <a:avLst/>
              </a:prstGeom>
              <a:blipFill rotWithShape="0">
                <a:blip r:embed="rId2"/>
                <a:stretch>
                  <a:fillRect l="-17857" r="-7143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234747" y="4057500"/>
                <a:ext cx="173124" cy="151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900" i="1">
                              <a:latin typeface="Cambria Math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900" i="1">
                              <a:latin typeface="Cambria Math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747" y="4057500"/>
                <a:ext cx="173124" cy="151195"/>
              </a:xfrm>
              <a:prstGeom prst="rect">
                <a:avLst/>
              </a:prstGeom>
              <a:blipFill rotWithShape="0">
                <a:blip r:embed="rId3"/>
                <a:stretch>
                  <a:fillRect l="-17857" r="-1071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000"/>
          <p:cNvCxnSpPr/>
          <p:nvPr/>
        </p:nvCxnSpPr>
        <p:spPr>
          <a:xfrm>
            <a:off x="3076296" y="3324890"/>
            <a:ext cx="1377406" cy="7726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002"/>
          <p:cNvCxnSpPr/>
          <p:nvPr/>
        </p:nvCxnSpPr>
        <p:spPr>
          <a:xfrm flipV="1">
            <a:off x="3211114" y="2899328"/>
            <a:ext cx="1621830" cy="362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31572" y="2660941"/>
            <a:ext cx="16291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900" dirty="0" smtClean="0"/>
              <a:t>x</a:t>
            </a:r>
            <a:endParaRPr kumimoji="1" lang="zh-CN" altLang="en-US" sz="9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975212" y="2925113"/>
            <a:ext cx="23756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y</a:t>
            </a:r>
            <a:endParaRPr kumimoji="1" lang="zh-CN" altLang="en-US" sz="9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70571" y="4206312"/>
            <a:ext cx="126348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/>
              <a:t>（</a:t>
            </a:r>
            <a:r>
              <a:rPr kumimoji="1" lang="en-US" altLang="zh-CN" sz="900" dirty="0" smtClean="0"/>
              <a:t>1</a:t>
            </a:r>
            <a:r>
              <a:rPr kumimoji="1" lang="zh-CN" altLang="en-US" sz="900" dirty="0" smtClean="0"/>
              <a:t>）</a:t>
            </a:r>
            <a:r>
              <a:rPr kumimoji="1" lang="en-US" altLang="zh-CN" sz="900" dirty="0" smtClean="0"/>
              <a:t> MPI</a:t>
            </a:r>
            <a:r>
              <a:rPr kumimoji="1" lang="zh-CN" altLang="en-US" sz="900" dirty="0" smtClean="0"/>
              <a:t>多进程分解</a:t>
            </a:r>
            <a:endParaRPr kumimoji="1"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563486" y="3575475"/>
                <a:ext cx="142410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486" y="3575475"/>
                <a:ext cx="142410" cy="138499"/>
              </a:xfrm>
              <a:prstGeom prst="rect">
                <a:avLst/>
              </a:prstGeom>
              <a:blipFill rotWithShape="0">
                <a:blip r:embed="rId4"/>
                <a:stretch>
                  <a:fillRect l="-21739" r="-4348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422532" y="2673501"/>
                <a:ext cx="213379" cy="14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532" y="2673501"/>
                <a:ext cx="213379" cy="149400"/>
              </a:xfrm>
              <a:prstGeom prst="rect">
                <a:avLst/>
              </a:prstGeom>
              <a:blipFill rotWithShape="0">
                <a:blip r:embed="rId5"/>
                <a:stretch>
                  <a:fillRect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687965" y="4209232"/>
            <a:ext cx="11657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/>
              <a:t>（</a:t>
            </a:r>
            <a:r>
              <a:rPr kumimoji="1" lang="en-US" altLang="zh-CN" sz="900" dirty="0" smtClean="0"/>
              <a:t>2</a:t>
            </a:r>
            <a:r>
              <a:rPr kumimoji="1" lang="zh-CN" altLang="en-US" sz="900" dirty="0" smtClean="0"/>
              <a:t>）</a:t>
            </a:r>
            <a:r>
              <a:rPr kumimoji="1" lang="zh-CN" altLang="en-US" sz="900" dirty="0" smtClean="0"/>
              <a:t>核组分块划分</a:t>
            </a:r>
            <a:endParaRPr kumimoji="1"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2416024" y="5138539"/>
                <a:ext cx="154851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024" y="5138539"/>
                <a:ext cx="154851" cy="138499"/>
              </a:xfrm>
              <a:prstGeom prst="rect">
                <a:avLst/>
              </a:prstGeom>
              <a:blipFill rotWithShape="0">
                <a:blip r:embed="rId6"/>
                <a:stretch>
                  <a:fillRect l="-11538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656946" y="5335773"/>
                <a:ext cx="163057" cy="14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946" y="5335773"/>
                <a:ext cx="163057" cy="149400"/>
              </a:xfrm>
              <a:prstGeom prst="rect">
                <a:avLst/>
              </a:prstGeom>
              <a:blipFill rotWithShape="0">
                <a:blip r:embed="rId7"/>
                <a:stretch>
                  <a:fillRect l="-11111" r="-7407" b="-2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/>
          <p:cNvSpPr txBox="1"/>
          <p:nvPr/>
        </p:nvSpPr>
        <p:spPr>
          <a:xfrm>
            <a:off x="4579393" y="4085422"/>
            <a:ext cx="22955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900" smtClean="0"/>
              <a:t>z</a:t>
            </a:r>
            <a:endParaRPr kumimoji="1" lang="zh-CN" altLang="en-US" sz="900" dirty="0"/>
          </a:p>
        </p:txBody>
      </p:sp>
      <p:grpSp>
        <p:nvGrpSpPr>
          <p:cNvPr id="59" name="组 74"/>
          <p:cNvGrpSpPr/>
          <p:nvPr/>
        </p:nvGrpSpPr>
        <p:grpSpPr>
          <a:xfrm>
            <a:off x="2630869" y="4474891"/>
            <a:ext cx="873852" cy="865134"/>
            <a:chOff x="7559931" y="909955"/>
            <a:chExt cx="2955237" cy="2925751"/>
          </a:xfrm>
        </p:grpSpPr>
        <p:sp>
          <p:nvSpPr>
            <p:cNvPr id="60" name="立方体 59"/>
            <p:cNvSpPr/>
            <p:nvPr/>
          </p:nvSpPr>
          <p:spPr>
            <a:xfrm>
              <a:off x="7559932" y="909955"/>
              <a:ext cx="2955236" cy="2911372"/>
            </a:xfrm>
            <a:prstGeom prst="cube">
              <a:avLst>
                <a:gd name="adj" fmla="val 76172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7559931" y="2773144"/>
              <a:ext cx="1113184" cy="369332"/>
            </a:xfrm>
            <a:prstGeom prst="parallelogram">
              <a:avLst>
                <a:gd name="adj" fmla="val 931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62" name="平行四边形 61"/>
            <p:cNvSpPr/>
            <p:nvPr/>
          </p:nvSpPr>
          <p:spPr>
            <a:xfrm rot="19169129">
              <a:off x="8013112" y="3060652"/>
              <a:ext cx="926758" cy="537310"/>
            </a:xfrm>
            <a:prstGeom prst="parallelogram">
              <a:avLst>
                <a:gd name="adj" fmla="val 81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7924366" y="2678312"/>
              <a:ext cx="854766" cy="99525"/>
            </a:xfrm>
            <a:prstGeom prst="parallelogram">
              <a:avLst>
                <a:gd name="adj" fmla="val 93175"/>
              </a:avLst>
            </a:prstGeom>
            <a:solidFill>
              <a:srgbClr val="F5B283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64" name="平行四边形 63"/>
            <p:cNvSpPr/>
            <p:nvPr/>
          </p:nvSpPr>
          <p:spPr>
            <a:xfrm rot="19169129">
              <a:off x="8432439" y="2811257"/>
              <a:ext cx="607371" cy="554171"/>
            </a:xfrm>
            <a:prstGeom prst="parallelogram">
              <a:avLst>
                <a:gd name="adj" fmla="val 81057"/>
              </a:avLst>
            </a:prstGeom>
            <a:solidFill>
              <a:srgbClr val="F5B283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7559931" y="3156855"/>
              <a:ext cx="732291" cy="6788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447884" y="4951724"/>
                <a:ext cx="154594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900" i="1">
                              <a:latin typeface="Cambria Math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884" y="4951724"/>
                <a:ext cx="154594" cy="138499"/>
              </a:xfrm>
              <a:prstGeom prst="rect">
                <a:avLst/>
              </a:prstGeom>
              <a:blipFill rotWithShape="0">
                <a:blip r:embed="rId8"/>
                <a:stretch>
                  <a:fillRect l="-12000" r="-800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 82"/>
          <p:cNvGrpSpPr/>
          <p:nvPr/>
        </p:nvGrpSpPr>
        <p:grpSpPr>
          <a:xfrm>
            <a:off x="2622347" y="5431096"/>
            <a:ext cx="915342" cy="911887"/>
            <a:chOff x="7410772" y="3570071"/>
            <a:chExt cx="2973912" cy="2962689"/>
          </a:xfrm>
        </p:grpSpPr>
        <p:sp>
          <p:nvSpPr>
            <p:cNvPr id="68" name="立方体 67"/>
            <p:cNvSpPr/>
            <p:nvPr/>
          </p:nvSpPr>
          <p:spPr>
            <a:xfrm>
              <a:off x="7429448" y="3570071"/>
              <a:ext cx="2955236" cy="2911372"/>
            </a:xfrm>
            <a:prstGeom prst="cube">
              <a:avLst>
                <a:gd name="adj" fmla="val 76172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cxnSp>
          <p:nvCxnSpPr>
            <p:cNvPr id="69" name="直线连接符 585"/>
            <p:cNvCxnSpPr/>
            <p:nvPr/>
          </p:nvCxnSpPr>
          <p:spPr>
            <a:xfrm>
              <a:off x="7774005" y="5570510"/>
              <a:ext cx="7686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线连接符 586"/>
            <p:cNvCxnSpPr/>
            <p:nvPr/>
          </p:nvCxnSpPr>
          <p:spPr>
            <a:xfrm>
              <a:off x="8542631" y="5433260"/>
              <a:ext cx="0" cy="696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平行四边形 70"/>
            <p:cNvSpPr/>
            <p:nvPr/>
          </p:nvSpPr>
          <p:spPr>
            <a:xfrm>
              <a:off x="7550913" y="5307501"/>
              <a:ext cx="1113184" cy="369332"/>
            </a:xfrm>
            <a:prstGeom prst="parallelogram">
              <a:avLst>
                <a:gd name="adj" fmla="val 931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72" name="平行四边形 71"/>
            <p:cNvSpPr/>
            <p:nvPr/>
          </p:nvSpPr>
          <p:spPr>
            <a:xfrm rot="19169129">
              <a:off x="8001898" y="5571887"/>
              <a:ext cx="963266" cy="571368"/>
            </a:xfrm>
            <a:prstGeom prst="parallelogram">
              <a:avLst>
                <a:gd name="adj" fmla="val 8105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73" name="平行四边形 72"/>
            <p:cNvSpPr/>
            <p:nvPr/>
          </p:nvSpPr>
          <p:spPr>
            <a:xfrm>
              <a:off x="7915348" y="5191399"/>
              <a:ext cx="854766" cy="99525"/>
            </a:xfrm>
            <a:prstGeom prst="parallelogram">
              <a:avLst>
                <a:gd name="adj" fmla="val 93175"/>
              </a:avLst>
            </a:prstGeom>
            <a:solidFill>
              <a:srgbClr val="F5B283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74" name="平行四边形 73"/>
            <p:cNvSpPr/>
            <p:nvPr/>
          </p:nvSpPr>
          <p:spPr>
            <a:xfrm rot="19169129">
              <a:off x="8436665" y="5324570"/>
              <a:ext cx="607371" cy="554171"/>
            </a:xfrm>
            <a:prstGeom prst="parallelogram">
              <a:avLst>
                <a:gd name="adj" fmla="val 81057"/>
              </a:avLst>
            </a:prstGeom>
            <a:solidFill>
              <a:srgbClr val="F5B283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7410772" y="5673848"/>
              <a:ext cx="871674" cy="858912"/>
            </a:xfrm>
            <a:prstGeom prst="cube">
              <a:avLst>
                <a:gd name="adj" fmla="val 14573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</p:grpSp>
      <p:sp>
        <p:nvSpPr>
          <p:cNvPr id="77" name="圆角矩形 76"/>
          <p:cNvSpPr/>
          <p:nvPr/>
        </p:nvSpPr>
        <p:spPr>
          <a:xfrm>
            <a:off x="512934" y="5565111"/>
            <a:ext cx="1934950" cy="576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8" name="文本框 77"/>
          <p:cNvSpPr txBox="1"/>
          <p:nvPr/>
        </p:nvSpPr>
        <p:spPr>
          <a:xfrm>
            <a:off x="816488" y="5647508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完成区域</a:t>
            </a:r>
            <a:endParaRPr kumimoji="1" lang="zh-CN" altLang="en-US" sz="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812092" y="5883563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计算区域</a:t>
            </a:r>
            <a:endParaRPr kumimoji="1" lang="zh-CN" altLang="en-US" sz="800" dirty="0"/>
          </a:p>
        </p:txBody>
      </p:sp>
      <p:sp>
        <p:nvSpPr>
          <p:cNvPr id="80" name="立方体 79"/>
          <p:cNvSpPr/>
          <p:nvPr/>
        </p:nvSpPr>
        <p:spPr>
          <a:xfrm>
            <a:off x="590439" y="5632662"/>
            <a:ext cx="207310" cy="207310"/>
          </a:xfrm>
          <a:prstGeom prst="cube">
            <a:avLst>
              <a:gd name="adj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1" name="立方体 80"/>
          <p:cNvSpPr/>
          <p:nvPr/>
        </p:nvSpPr>
        <p:spPr>
          <a:xfrm>
            <a:off x="590439" y="5868717"/>
            <a:ext cx="207310" cy="207310"/>
          </a:xfrm>
          <a:prstGeom prst="cube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2" name="立方体 81"/>
          <p:cNvSpPr/>
          <p:nvPr/>
        </p:nvSpPr>
        <p:spPr>
          <a:xfrm>
            <a:off x="1554287" y="5632662"/>
            <a:ext cx="207310" cy="207310"/>
          </a:xfrm>
          <a:prstGeom prst="cube">
            <a:avLst>
              <a:gd name="adj" fmla="val 16667"/>
            </a:avLst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3" name="文本框 82"/>
          <p:cNvSpPr txBox="1"/>
          <p:nvPr/>
        </p:nvSpPr>
        <p:spPr>
          <a:xfrm>
            <a:off x="1817767" y="5647508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缓存区域</a:t>
            </a:r>
            <a:endParaRPr kumimoji="1" lang="zh-CN" altLang="en-US" sz="800" dirty="0"/>
          </a:p>
        </p:txBody>
      </p:sp>
      <p:sp>
        <p:nvSpPr>
          <p:cNvPr id="84" name="立方体 83"/>
          <p:cNvSpPr/>
          <p:nvPr/>
        </p:nvSpPr>
        <p:spPr>
          <a:xfrm>
            <a:off x="1545314" y="5868717"/>
            <a:ext cx="207310" cy="207310"/>
          </a:xfrm>
          <a:prstGeom prst="cube">
            <a:avLst>
              <a:gd name="adj" fmla="val 16667"/>
            </a:avLst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1812691" y="5883563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800" dirty="0" smtClean="0"/>
              <a:t>未完成区域</a:t>
            </a:r>
            <a:endParaRPr kumimoji="1" lang="zh-CN" altLang="en-US" sz="800" dirty="0"/>
          </a:p>
        </p:txBody>
      </p:sp>
      <p:sp>
        <p:nvSpPr>
          <p:cNvPr id="86" name="下箭头 85"/>
          <p:cNvSpPr/>
          <p:nvPr/>
        </p:nvSpPr>
        <p:spPr>
          <a:xfrm>
            <a:off x="3127681" y="5136015"/>
            <a:ext cx="98693" cy="328831"/>
          </a:xfrm>
          <a:prstGeom prst="downArrow">
            <a:avLst/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7" name="立方体 86"/>
          <p:cNvSpPr/>
          <p:nvPr/>
        </p:nvSpPr>
        <p:spPr>
          <a:xfrm>
            <a:off x="1229368" y="4859052"/>
            <a:ext cx="447847" cy="447847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cxnSp>
        <p:nvCxnSpPr>
          <p:cNvPr id="88" name="直线箭头连接符 1929"/>
          <p:cNvCxnSpPr/>
          <p:nvPr/>
        </p:nvCxnSpPr>
        <p:spPr>
          <a:xfrm flipH="1" flipV="1">
            <a:off x="1808806" y="5110293"/>
            <a:ext cx="600334" cy="1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1066048" y="4757089"/>
                <a:ext cx="154594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900" i="1">
                              <a:latin typeface="Cambria Math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48" y="4757089"/>
                <a:ext cx="154594" cy="138499"/>
              </a:xfrm>
              <a:prstGeom prst="rect">
                <a:avLst/>
              </a:prstGeom>
              <a:blipFill rotWithShape="0">
                <a:blip r:embed="rId8"/>
                <a:stretch>
                  <a:fillRect l="-12000" r="-800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980125" y="5034935"/>
                <a:ext cx="154851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25" y="5034935"/>
                <a:ext cx="154851" cy="138499"/>
              </a:xfrm>
              <a:prstGeom prst="rect">
                <a:avLst/>
              </a:prstGeom>
              <a:blipFill rotWithShape="0">
                <a:blip r:embed="rId6"/>
                <a:stretch>
                  <a:fillRect l="-12000" r="-400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1320073" y="5300431"/>
                <a:ext cx="163057" cy="14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73" y="5300431"/>
                <a:ext cx="163057" cy="149400"/>
              </a:xfrm>
              <a:prstGeom prst="rect">
                <a:avLst/>
              </a:prstGeom>
              <a:blipFill rotWithShape="0">
                <a:blip r:embed="rId9"/>
                <a:stretch>
                  <a:fillRect l="-11538" r="-11538" b="-2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4378451" y="5780356"/>
                <a:ext cx="139397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51" y="5780356"/>
                <a:ext cx="139397" cy="138499"/>
              </a:xfrm>
              <a:prstGeom prst="rect">
                <a:avLst/>
              </a:prstGeom>
              <a:blipFill rotWithShape="0">
                <a:blip r:embed="rId10"/>
                <a:stretch>
                  <a:fillRect l="-21739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本框 96"/>
          <p:cNvSpPr txBox="1"/>
          <p:nvPr/>
        </p:nvSpPr>
        <p:spPr>
          <a:xfrm>
            <a:off x="4639110" y="6591036"/>
            <a:ext cx="119135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 </a:t>
            </a:r>
            <a:r>
              <a:rPr kumimoji="1" lang="zh-CN" altLang="en-US" sz="900" dirty="0" smtClean="0"/>
              <a:t>（</a:t>
            </a:r>
            <a:r>
              <a:rPr kumimoji="1" lang="en-US" altLang="zh-CN" sz="900" dirty="0" smtClean="0"/>
              <a:t>3</a:t>
            </a:r>
            <a:r>
              <a:rPr kumimoji="1" lang="zh-CN" altLang="en-US" sz="900" dirty="0" smtClean="0"/>
              <a:t>）从核分块划分</a:t>
            </a:r>
            <a:endParaRPr kumimoji="1" lang="zh-CN" altLang="en-US" sz="900" dirty="0"/>
          </a:p>
        </p:txBody>
      </p:sp>
      <p:grpSp>
        <p:nvGrpSpPr>
          <p:cNvPr id="182" name="组合 181"/>
          <p:cNvGrpSpPr/>
          <p:nvPr/>
        </p:nvGrpSpPr>
        <p:grpSpPr>
          <a:xfrm>
            <a:off x="4739352" y="2737140"/>
            <a:ext cx="1411390" cy="1578662"/>
            <a:chOff x="6684076" y="497118"/>
            <a:chExt cx="2201089" cy="2461952"/>
          </a:xfrm>
        </p:grpSpPr>
        <p:cxnSp>
          <p:nvCxnSpPr>
            <p:cNvPr id="29" name="直线箭头连接符 2006"/>
            <p:cNvCxnSpPr/>
            <p:nvPr/>
          </p:nvCxnSpPr>
          <p:spPr>
            <a:xfrm flipV="1">
              <a:off x="6686268" y="497118"/>
              <a:ext cx="670700" cy="668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86"/>
            <p:cNvCxnSpPr/>
            <p:nvPr/>
          </p:nvCxnSpPr>
          <p:spPr>
            <a:xfrm>
              <a:off x="6696433" y="1172629"/>
              <a:ext cx="14135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线连接符 88"/>
            <p:cNvCxnSpPr/>
            <p:nvPr/>
          </p:nvCxnSpPr>
          <p:spPr>
            <a:xfrm flipV="1">
              <a:off x="6685854" y="700545"/>
              <a:ext cx="471188" cy="469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立方体 40"/>
            <p:cNvSpPr/>
            <p:nvPr/>
          </p:nvSpPr>
          <p:spPr>
            <a:xfrm>
              <a:off x="6684369" y="1747603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6684369" y="1382860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3" name="立方体 42"/>
            <p:cNvSpPr/>
            <p:nvPr/>
          </p:nvSpPr>
          <p:spPr>
            <a:xfrm>
              <a:off x="6684369" y="1048110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4" name="立方体 43"/>
            <p:cNvSpPr/>
            <p:nvPr/>
          </p:nvSpPr>
          <p:spPr>
            <a:xfrm>
              <a:off x="6684369" y="670190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7028492" y="1747603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7028492" y="1382860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7" name="立方体 46"/>
            <p:cNvSpPr/>
            <p:nvPr/>
          </p:nvSpPr>
          <p:spPr>
            <a:xfrm>
              <a:off x="7028492" y="1048110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8" name="立方体 47"/>
            <p:cNvSpPr/>
            <p:nvPr/>
          </p:nvSpPr>
          <p:spPr>
            <a:xfrm>
              <a:off x="7028492" y="670190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49" name="立方体 48"/>
            <p:cNvSpPr/>
            <p:nvPr/>
          </p:nvSpPr>
          <p:spPr>
            <a:xfrm>
              <a:off x="7372922" y="1746638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50" name="立方体 49"/>
            <p:cNvSpPr/>
            <p:nvPr/>
          </p:nvSpPr>
          <p:spPr>
            <a:xfrm>
              <a:off x="7372922" y="1381895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51" name="立方体 50"/>
            <p:cNvSpPr/>
            <p:nvPr/>
          </p:nvSpPr>
          <p:spPr>
            <a:xfrm>
              <a:off x="7372922" y="1051538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52" name="立方体 51"/>
            <p:cNvSpPr/>
            <p:nvPr/>
          </p:nvSpPr>
          <p:spPr>
            <a:xfrm>
              <a:off x="7372922" y="669225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54" name="立方体 53"/>
            <p:cNvSpPr/>
            <p:nvPr/>
          </p:nvSpPr>
          <p:spPr>
            <a:xfrm>
              <a:off x="7714904" y="1386287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55" name="立方体 54"/>
            <p:cNvSpPr/>
            <p:nvPr/>
          </p:nvSpPr>
          <p:spPr>
            <a:xfrm>
              <a:off x="7714904" y="1047145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sp>
          <p:nvSpPr>
            <p:cNvPr id="56" name="立方体 55"/>
            <p:cNvSpPr/>
            <p:nvPr/>
          </p:nvSpPr>
          <p:spPr>
            <a:xfrm>
              <a:off x="7714904" y="669225"/>
              <a:ext cx="837042" cy="876558"/>
            </a:xfrm>
            <a:prstGeom prst="cube">
              <a:avLst>
                <a:gd name="adj" fmla="val 59408"/>
              </a:avLst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/>
            </a:p>
          </p:txBody>
        </p:sp>
        <p:cxnSp>
          <p:nvCxnSpPr>
            <p:cNvPr id="57" name="直线箭头连接符 2008"/>
            <p:cNvCxnSpPr/>
            <p:nvPr/>
          </p:nvCxnSpPr>
          <p:spPr>
            <a:xfrm>
              <a:off x="6684076" y="1161930"/>
              <a:ext cx="2201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箭头连接符 2004"/>
            <p:cNvCxnSpPr/>
            <p:nvPr/>
          </p:nvCxnSpPr>
          <p:spPr>
            <a:xfrm flipH="1">
              <a:off x="6686268" y="1170856"/>
              <a:ext cx="1" cy="17882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立方体 52"/>
          <p:cNvSpPr/>
          <p:nvPr/>
        </p:nvSpPr>
        <p:spPr>
          <a:xfrm>
            <a:off x="5745354" y="3789418"/>
            <a:ext cx="483752" cy="494416"/>
          </a:xfrm>
          <a:prstGeom prst="cube">
            <a:avLst>
              <a:gd name="adj" fmla="val 59408"/>
            </a:avLst>
          </a:prstGeom>
          <a:solidFill>
            <a:srgbClr val="CCC2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5623246" y="4552149"/>
                <a:ext cx="259068" cy="14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9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sz="900" dirty="0"/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46" y="4552149"/>
                <a:ext cx="259068" cy="149400"/>
              </a:xfrm>
              <a:prstGeom prst="rect">
                <a:avLst/>
              </a:prstGeom>
              <a:blipFill rotWithShape="0">
                <a:blip r:embed="rId11"/>
                <a:stretch>
                  <a:fillRect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组 1990"/>
          <p:cNvGrpSpPr/>
          <p:nvPr/>
        </p:nvGrpSpPr>
        <p:grpSpPr>
          <a:xfrm>
            <a:off x="4633713" y="4745292"/>
            <a:ext cx="695058" cy="1695130"/>
            <a:chOff x="7606011" y="4118231"/>
            <a:chExt cx="1083956" cy="2643586"/>
          </a:xfrm>
        </p:grpSpPr>
        <p:sp>
          <p:nvSpPr>
            <p:cNvPr id="101" name="立方体 100"/>
            <p:cNvSpPr/>
            <p:nvPr/>
          </p:nvSpPr>
          <p:spPr>
            <a:xfrm>
              <a:off x="7606011" y="564746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02" name="立方体 101"/>
            <p:cNvSpPr/>
            <p:nvPr/>
          </p:nvSpPr>
          <p:spPr>
            <a:xfrm>
              <a:off x="7606011" y="5393710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03" name="立方体 102"/>
            <p:cNvSpPr/>
            <p:nvPr/>
          </p:nvSpPr>
          <p:spPr>
            <a:xfrm>
              <a:off x="7606011" y="5147489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04" name="立方体 103"/>
            <p:cNvSpPr/>
            <p:nvPr/>
          </p:nvSpPr>
          <p:spPr>
            <a:xfrm>
              <a:off x="7606011" y="4894488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05" name="立方体 104"/>
            <p:cNvSpPr/>
            <p:nvPr/>
          </p:nvSpPr>
          <p:spPr>
            <a:xfrm>
              <a:off x="7606011" y="463864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06" name="立方体 105"/>
            <p:cNvSpPr/>
            <p:nvPr/>
          </p:nvSpPr>
          <p:spPr>
            <a:xfrm>
              <a:off x="7606011" y="437220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07" name="立方体 106"/>
            <p:cNvSpPr/>
            <p:nvPr/>
          </p:nvSpPr>
          <p:spPr>
            <a:xfrm>
              <a:off x="7606011" y="411823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grpSp>
        <p:nvGrpSpPr>
          <p:cNvPr id="108" name="组 709"/>
          <p:cNvGrpSpPr/>
          <p:nvPr/>
        </p:nvGrpSpPr>
        <p:grpSpPr>
          <a:xfrm>
            <a:off x="4781596" y="4578093"/>
            <a:ext cx="695058" cy="1862329"/>
            <a:chOff x="7603971" y="3852344"/>
            <a:chExt cx="1083956" cy="2904336"/>
          </a:xfrm>
        </p:grpSpPr>
        <p:sp>
          <p:nvSpPr>
            <p:cNvPr id="109" name="立方体 108"/>
            <p:cNvSpPr/>
            <p:nvPr/>
          </p:nvSpPr>
          <p:spPr>
            <a:xfrm>
              <a:off x="7603971" y="564232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0" name="立方体 109"/>
            <p:cNvSpPr/>
            <p:nvPr/>
          </p:nvSpPr>
          <p:spPr>
            <a:xfrm>
              <a:off x="7603971" y="538857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1" name="立方体 110"/>
            <p:cNvSpPr/>
            <p:nvPr/>
          </p:nvSpPr>
          <p:spPr>
            <a:xfrm>
              <a:off x="7603971" y="514552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2" name="立方体 111"/>
            <p:cNvSpPr/>
            <p:nvPr/>
          </p:nvSpPr>
          <p:spPr>
            <a:xfrm>
              <a:off x="7603971" y="488935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3" name="立方体 112"/>
            <p:cNvSpPr/>
            <p:nvPr/>
          </p:nvSpPr>
          <p:spPr>
            <a:xfrm>
              <a:off x="7603971" y="462837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4" name="立方体 113"/>
            <p:cNvSpPr/>
            <p:nvPr/>
          </p:nvSpPr>
          <p:spPr>
            <a:xfrm>
              <a:off x="7603971" y="436706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5" name="立方体 114"/>
            <p:cNvSpPr/>
            <p:nvPr/>
          </p:nvSpPr>
          <p:spPr>
            <a:xfrm>
              <a:off x="7603971" y="411309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6" name="立方体 115"/>
            <p:cNvSpPr/>
            <p:nvPr/>
          </p:nvSpPr>
          <p:spPr>
            <a:xfrm>
              <a:off x="7603971" y="385234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grpSp>
        <p:nvGrpSpPr>
          <p:cNvPr id="117" name="组 718"/>
          <p:cNvGrpSpPr/>
          <p:nvPr/>
        </p:nvGrpSpPr>
        <p:grpSpPr>
          <a:xfrm>
            <a:off x="4931043" y="4574924"/>
            <a:ext cx="695058" cy="1865499"/>
            <a:chOff x="7596351" y="3857481"/>
            <a:chExt cx="1083956" cy="2909279"/>
          </a:xfrm>
        </p:grpSpPr>
        <p:sp>
          <p:nvSpPr>
            <p:cNvPr id="118" name="立方体 117"/>
            <p:cNvSpPr/>
            <p:nvPr/>
          </p:nvSpPr>
          <p:spPr>
            <a:xfrm>
              <a:off x="7596351" y="565240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19" name="立方体 118"/>
            <p:cNvSpPr/>
            <p:nvPr/>
          </p:nvSpPr>
          <p:spPr>
            <a:xfrm>
              <a:off x="7596351" y="5393710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7596351" y="5153839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7596351" y="489766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2" name="立方体 121"/>
            <p:cNvSpPr/>
            <p:nvPr/>
          </p:nvSpPr>
          <p:spPr>
            <a:xfrm>
              <a:off x="7596351" y="463864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3" name="立方体 122"/>
            <p:cNvSpPr/>
            <p:nvPr/>
          </p:nvSpPr>
          <p:spPr>
            <a:xfrm>
              <a:off x="7596351" y="4378686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7596351" y="411823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7596351" y="385748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grpSp>
        <p:nvGrpSpPr>
          <p:cNvPr id="126" name="组 727"/>
          <p:cNvGrpSpPr/>
          <p:nvPr/>
        </p:nvGrpSpPr>
        <p:grpSpPr>
          <a:xfrm>
            <a:off x="5082135" y="4574924"/>
            <a:ext cx="695058" cy="1865499"/>
            <a:chOff x="7602830" y="3852344"/>
            <a:chExt cx="1083956" cy="2909279"/>
          </a:xfrm>
        </p:grpSpPr>
        <p:sp>
          <p:nvSpPr>
            <p:cNvPr id="127" name="立方体 126"/>
            <p:cNvSpPr/>
            <p:nvPr/>
          </p:nvSpPr>
          <p:spPr>
            <a:xfrm>
              <a:off x="7602830" y="5647270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8" name="立方体 127"/>
            <p:cNvSpPr/>
            <p:nvPr/>
          </p:nvSpPr>
          <p:spPr>
            <a:xfrm>
              <a:off x="7602830" y="538857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29" name="立方体 128"/>
            <p:cNvSpPr/>
            <p:nvPr/>
          </p:nvSpPr>
          <p:spPr>
            <a:xfrm>
              <a:off x="7602830" y="5142352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0" name="立方体 129"/>
            <p:cNvSpPr/>
            <p:nvPr/>
          </p:nvSpPr>
          <p:spPr>
            <a:xfrm>
              <a:off x="7602830" y="488935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1" name="立方体 130"/>
            <p:cNvSpPr/>
            <p:nvPr/>
          </p:nvSpPr>
          <p:spPr>
            <a:xfrm>
              <a:off x="7602830" y="462837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2" name="立方体 131"/>
            <p:cNvSpPr/>
            <p:nvPr/>
          </p:nvSpPr>
          <p:spPr>
            <a:xfrm>
              <a:off x="7602830" y="437045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7602830" y="411309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7602830" y="385234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grpSp>
        <p:nvGrpSpPr>
          <p:cNvPr id="135" name="组 736"/>
          <p:cNvGrpSpPr/>
          <p:nvPr/>
        </p:nvGrpSpPr>
        <p:grpSpPr>
          <a:xfrm>
            <a:off x="5231248" y="4575053"/>
            <a:ext cx="695058" cy="1865370"/>
            <a:chOff x="7600039" y="3857481"/>
            <a:chExt cx="1083956" cy="2909078"/>
          </a:xfrm>
        </p:grpSpPr>
        <p:sp>
          <p:nvSpPr>
            <p:cNvPr id="136" name="立方体 135"/>
            <p:cNvSpPr/>
            <p:nvPr/>
          </p:nvSpPr>
          <p:spPr>
            <a:xfrm>
              <a:off x="7600039" y="5652206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7" name="立方体 136"/>
            <p:cNvSpPr/>
            <p:nvPr/>
          </p:nvSpPr>
          <p:spPr>
            <a:xfrm>
              <a:off x="7600039" y="5398452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8" name="立方体 137"/>
            <p:cNvSpPr/>
            <p:nvPr/>
          </p:nvSpPr>
          <p:spPr>
            <a:xfrm>
              <a:off x="7600039" y="515223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39" name="立方体 138"/>
            <p:cNvSpPr/>
            <p:nvPr/>
          </p:nvSpPr>
          <p:spPr>
            <a:xfrm>
              <a:off x="7600039" y="4894488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0" name="立方体 139"/>
            <p:cNvSpPr/>
            <p:nvPr/>
          </p:nvSpPr>
          <p:spPr>
            <a:xfrm>
              <a:off x="7600039" y="463864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1" name="立方体 140"/>
            <p:cNvSpPr/>
            <p:nvPr/>
          </p:nvSpPr>
          <p:spPr>
            <a:xfrm>
              <a:off x="7600039" y="437220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2" name="立方体 141"/>
            <p:cNvSpPr/>
            <p:nvPr/>
          </p:nvSpPr>
          <p:spPr>
            <a:xfrm>
              <a:off x="7600039" y="411823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3" name="立方体 142"/>
            <p:cNvSpPr/>
            <p:nvPr/>
          </p:nvSpPr>
          <p:spPr>
            <a:xfrm>
              <a:off x="7600039" y="385748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grpSp>
        <p:nvGrpSpPr>
          <p:cNvPr id="144" name="组 745"/>
          <p:cNvGrpSpPr/>
          <p:nvPr/>
        </p:nvGrpSpPr>
        <p:grpSpPr>
          <a:xfrm>
            <a:off x="5380579" y="4573935"/>
            <a:ext cx="695058" cy="1866487"/>
            <a:chOff x="7598015" y="3845859"/>
            <a:chExt cx="1083956" cy="2910821"/>
          </a:xfrm>
        </p:grpSpPr>
        <p:sp>
          <p:nvSpPr>
            <p:cNvPr id="145" name="立方体 144"/>
            <p:cNvSpPr/>
            <p:nvPr/>
          </p:nvSpPr>
          <p:spPr>
            <a:xfrm>
              <a:off x="7598015" y="564232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6" name="立方体 145"/>
            <p:cNvSpPr/>
            <p:nvPr/>
          </p:nvSpPr>
          <p:spPr>
            <a:xfrm>
              <a:off x="7598015" y="538567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7" name="立方体 146"/>
            <p:cNvSpPr/>
            <p:nvPr/>
          </p:nvSpPr>
          <p:spPr>
            <a:xfrm>
              <a:off x="7598015" y="5129289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8" name="立方体 147"/>
            <p:cNvSpPr/>
            <p:nvPr/>
          </p:nvSpPr>
          <p:spPr>
            <a:xfrm>
              <a:off x="7598015" y="488935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49" name="立方体 148"/>
            <p:cNvSpPr/>
            <p:nvPr/>
          </p:nvSpPr>
          <p:spPr>
            <a:xfrm>
              <a:off x="7598015" y="462837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0" name="立方体 149"/>
            <p:cNvSpPr/>
            <p:nvPr/>
          </p:nvSpPr>
          <p:spPr>
            <a:xfrm>
              <a:off x="7598015" y="436706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1" name="立方体 150"/>
            <p:cNvSpPr/>
            <p:nvPr/>
          </p:nvSpPr>
          <p:spPr>
            <a:xfrm>
              <a:off x="7598015" y="411309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2" name="立方体 151"/>
            <p:cNvSpPr/>
            <p:nvPr/>
          </p:nvSpPr>
          <p:spPr>
            <a:xfrm>
              <a:off x="7598015" y="3845859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grpSp>
        <p:nvGrpSpPr>
          <p:cNvPr id="153" name="组 754"/>
          <p:cNvGrpSpPr/>
          <p:nvPr/>
        </p:nvGrpSpPr>
        <p:grpSpPr>
          <a:xfrm>
            <a:off x="5529696" y="4574924"/>
            <a:ext cx="695058" cy="1865499"/>
            <a:chOff x="7599557" y="3857481"/>
            <a:chExt cx="1083956" cy="2909279"/>
          </a:xfrm>
        </p:grpSpPr>
        <p:sp>
          <p:nvSpPr>
            <p:cNvPr id="154" name="立方体 153"/>
            <p:cNvSpPr/>
            <p:nvPr/>
          </p:nvSpPr>
          <p:spPr>
            <a:xfrm>
              <a:off x="7599557" y="565240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5" name="立方体 154"/>
            <p:cNvSpPr/>
            <p:nvPr/>
          </p:nvSpPr>
          <p:spPr>
            <a:xfrm>
              <a:off x="7599557" y="5393710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6" name="立方体 155"/>
            <p:cNvSpPr/>
            <p:nvPr/>
          </p:nvSpPr>
          <p:spPr>
            <a:xfrm>
              <a:off x="7599557" y="5147489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7" name="立方体 156"/>
            <p:cNvSpPr/>
            <p:nvPr/>
          </p:nvSpPr>
          <p:spPr>
            <a:xfrm>
              <a:off x="7599557" y="4894488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8" name="立方体 157"/>
            <p:cNvSpPr/>
            <p:nvPr/>
          </p:nvSpPr>
          <p:spPr>
            <a:xfrm>
              <a:off x="7599557" y="4638647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59" name="立方体 158"/>
            <p:cNvSpPr/>
            <p:nvPr/>
          </p:nvSpPr>
          <p:spPr>
            <a:xfrm>
              <a:off x="7599557" y="437220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0" name="立方体 159"/>
            <p:cNvSpPr/>
            <p:nvPr/>
          </p:nvSpPr>
          <p:spPr>
            <a:xfrm>
              <a:off x="7599557" y="411823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1" name="立方体 160"/>
            <p:cNvSpPr/>
            <p:nvPr/>
          </p:nvSpPr>
          <p:spPr>
            <a:xfrm>
              <a:off x="7599557" y="385748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grpSp>
        <p:nvGrpSpPr>
          <p:cNvPr id="162" name="组 763"/>
          <p:cNvGrpSpPr/>
          <p:nvPr/>
        </p:nvGrpSpPr>
        <p:grpSpPr>
          <a:xfrm>
            <a:off x="5679335" y="4574924"/>
            <a:ext cx="695058" cy="1865499"/>
            <a:chOff x="7605113" y="3852344"/>
            <a:chExt cx="1083956" cy="2909279"/>
          </a:xfrm>
        </p:grpSpPr>
        <p:sp>
          <p:nvSpPr>
            <p:cNvPr id="163" name="立方体 162"/>
            <p:cNvSpPr/>
            <p:nvPr/>
          </p:nvSpPr>
          <p:spPr>
            <a:xfrm>
              <a:off x="7605113" y="5647270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4" name="立方体 163"/>
            <p:cNvSpPr/>
            <p:nvPr/>
          </p:nvSpPr>
          <p:spPr>
            <a:xfrm>
              <a:off x="7605113" y="538857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5" name="立方体 164"/>
            <p:cNvSpPr/>
            <p:nvPr/>
          </p:nvSpPr>
          <p:spPr>
            <a:xfrm>
              <a:off x="7605113" y="5142352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6" name="立方体 165"/>
            <p:cNvSpPr/>
            <p:nvPr/>
          </p:nvSpPr>
          <p:spPr>
            <a:xfrm>
              <a:off x="7605113" y="4889351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7" name="立方体 166"/>
            <p:cNvSpPr/>
            <p:nvPr/>
          </p:nvSpPr>
          <p:spPr>
            <a:xfrm>
              <a:off x="7605113" y="4628373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8" name="立方体 167"/>
            <p:cNvSpPr/>
            <p:nvPr/>
          </p:nvSpPr>
          <p:spPr>
            <a:xfrm>
              <a:off x="7605113" y="436706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69" name="立方体 168"/>
            <p:cNvSpPr/>
            <p:nvPr/>
          </p:nvSpPr>
          <p:spPr>
            <a:xfrm>
              <a:off x="7605113" y="411309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  <p:sp>
          <p:nvSpPr>
            <p:cNvPr id="170" name="立方体 169"/>
            <p:cNvSpPr/>
            <p:nvPr/>
          </p:nvSpPr>
          <p:spPr>
            <a:xfrm>
              <a:off x="7605113" y="3852344"/>
              <a:ext cx="1083956" cy="1114353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/>
            </a:p>
          </p:txBody>
        </p:sp>
      </p:grpSp>
      <p:sp>
        <p:nvSpPr>
          <p:cNvPr id="171" name="立方体 170"/>
          <p:cNvSpPr/>
          <p:nvPr/>
        </p:nvSpPr>
        <p:spPr>
          <a:xfrm>
            <a:off x="4387287" y="4583065"/>
            <a:ext cx="600091" cy="626438"/>
          </a:xfrm>
          <a:prstGeom prst="cube">
            <a:avLst>
              <a:gd name="adj" fmla="val 78491"/>
            </a:avLst>
          </a:prstGeom>
          <a:solidFill>
            <a:srgbClr val="B7DD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dirty="0"/>
          </a:p>
        </p:txBody>
      </p:sp>
      <p:sp>
        <p:nvSpPr>
          <p:cNvPr id="172" name="右大括号 171"/>
          <p:cNvSpPr/>
          <p:nvPr/>
        </p:nvSpPr>
        <p:spPr>
          <a:xfrm>
            <a:off x="3612725" y="4374400"/>
            <a:ext cx="222499" cy="12728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73" name="文本框 172"/>
          <p:cNvSpPr txBox="1"/>
          <p:nvPr/>
        </p:nvSpPr>
        <p:spPr>
          <a:xfrm>
            <a:off x="944289" y="6521609"/>
            <a:ext cx="140936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/>
              <a:t>（</a:t>
            </a:r>
            <a:r>
              <a:rPr kumimoji="1" lang="en-US" altLang="zh-CN" sz="900" dirty="0" smtClean="0"/>
              <a:t>4</a:t>
            </a:r>
            <a:r>
              <a:rPr kumimoji="1" lang="zh-CN" altLang="en-US" sz="900" dirty="0" smtClean="0"/>
              <a:t>）</a:t>
            </a:r>
            <a:r>
              <a:rPr kumimoji="1" lang="en-US" altLang="zh-CN" sz="900" dirty="0" smtClean="0"/>
              <a:t> LDM</a:t>
            </a:r>
            <a:r>
              <a:rPr kumimoji="1" lang="zh-CN" altLang="en-US" sz="900" dirty="0" smtClean="0"/>
              <a:t>缓存划分方案</a:t>
            </a:r>
            <a:endParaRPr kumimoji="1" lang="zh-CN" altLang="en-US" sz="9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3185783" y="5120668"/>
            <a:ext cx="39145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900" smtClean="0"/>
              <a:t>next</a:t>
            </a:r>
            <a:endParaRPr kumimoji="1" lang="zh-CN" altLang="en-US" sz="900" dirty="0"/>
          </a:p>
        </p:txBody>
      </p:sp>
      <p:sp>
        <p:nvSpPr>
          <p:cNvPr id="175" name="立方体 174"/>
          <p:cNvSpPr/>
          <p:nvPr/>
        </p:nvSpPr>
        <p:spPr>
          <a:xfrm>
            <a:off x="1845806" y="3327036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76" name="立方体 175"/>
          <p:cNvSpPr/>
          <p:nvPr/>
        </p:nvSpPr>
        <p:spPr>
          <a:xfrm>
            <a:off x="1718416" y="3451263"/>
            <a:ext cx="520136" cy="520136"/>
          </a:xfrm>
          <a:prstGeom prst="cube">
            <a:avLst/>
          </a:prstGeom>
          <a:solidFill>
            <a:srgbClr val="F5B28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98553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44</Words>
  <Application>Microsoft Office PowerPoint</Application>
  <PresentationFormat>全屏显示(4:3)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102</cp:revision>
  <cp:lastPrinted>2018-03-17T14:33:33Z</cp:lastPrinted>
  <dcterms:created xsi:type="dcterms:W3CDTF">2016-08-04T01:32:41Z</dcterms:created>
  <dcterms:modified xsi:type="dcterms:W3CDTF">2018-03-21T12:15:50Z</dcterms:modified>
</cp:coreProperties>
</file>