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69" r:id="rId2"/>
  </p:sldIdLst>
  <p:sldSz cx="9144000" cy="6858000" type="screen4x3"/>
  <p:notesSz cx="6858000" cy="9144000"/>
  <p:defaultTextStyle>
    <a:defPPr>
      <a:defRPr lang="zh-CN"/>
    </a:defPPr>
    <a:lvl1pPr marL="0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1pPr>
    <a:lvl2pPr marL="348781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2pPr>
    <a:lvl3pPr marL="69756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3pPr>
    <a:lvl4pPr marL="104634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4pPr>
    <a:lvl5pPr marL="139512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5pPr>
    <a:lvl6pPr marL="174390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6pPr>
    <a:lvl7pPr marL="2092684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7pPr>
    <a:lvl8pPr marL="244146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8pPr>
    <a:lvl9pPr marL="279024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4" autoAdjust="0"/>
    <p:restoredTop sz="94705"/>
  </p:normalViewPr>
  <p:slideViewPr>
    <p:cSldViewPr snapToGrid="0" snapToObjects="1">
      <p:cViewPr varScale="1">
        <p:scale>
          <a:sx n="137" d="100"/>
          <a:sy n="137" d="100"/>
        </p:scale>
        <p:origin x="8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78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6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53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4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4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4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2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88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1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9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1601756" y="2770959"/>
            <a:ext cx="547373" cy="1354492"/>
          </a:xfrm>
          <a:prstGeom prst="cube">
            <a:avLst>
              <a:gd name="adj" fmla="val 84441"/>
            </a:avLst>
          </a:prstGeom>
          <a:solidFill>
            <a:srgbClr val="B7DDE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立方体 4"/>
          <p:cNvSpPr/>
          <p:nvPr/>
        </p:nvSpPr>
        <p:spPr>
          <a:xfrm>
            <a:off x="1779141" y="2770958"/>
            <a:ext cx="861609" cy="1354492"/>
          </a:xfrm>
          <a:prstGeom prst="cube">
            <a:avLst>
              <a:gd name="adj" fmla="val 56391"/>
            </a:avLst>
          </a:prstGeom>
          <a:solidFill>
            <a:srgbClr val="F5B283"/>
          </a:solidFill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6" name="立方体 5"/>
          <p:cNvSpPr/>
          <p:nvPr/>
        </p:nvSpPr>
        <p:spPr>
          <a:xfrm>
            <a:off x="2270763" y="2770958"/>
            <a:ext cx="547373" cy="1354492"/>
          </a:xfrm>
          <a:prstGeom prst="cube">
            <a:avLst>
              <a:gd name="adj" fmla="val 84441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" name="文本框 6"/>
          <p:cNvSpPr txBox="1"/>
          <p:nvPr/>
        </p:nvSpPr>
        <p:spPr>
          <a:xfrm>
            <a:off x="5249876" y="3142099"/>
            <a:ext cx="415498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mr-IN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406224" y="2313338"/>
            <a:ext cx="202731" cy="41307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下箭头 8"/>
          <p:cNvSpPr/>
          <p:nvPr/>
        </p:nvSpPr>
        <p:spPr>
          <a:xfrm>
            <a:off x="3540851" y="2321242"/>
            <a:ext cx="202731" cy="41307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下箭头 9"/>
          <p:cNvSpPr/>
          <p:nvPr/>
        </p:nvSpPr>
        <p:spPr>
          <a:xfrm>
            <a:off x="4767659" y="2315041"/>
            <a:ext cx="202731" cy="41307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下箭头 10"/>
          <p:cNvSpPr/>
          <p:nvPr/>
        </p:nvSpPr>
        <p:spPr>
          <a:xfrm>
            <a:off x="6353888" y="2305050"/>
            <a:ext cx="202731" cy="41307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2" name="下箭头 11"/>
          <p:cNvSpPr/>
          <p:nvPr/>
        </p:nvSpPr>
        <p:spPr>
          <a:xfrm>
            <a:off x="2007626" y="2327392"/>
            <a:ext cx="202731" cy="41307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3" name="下箭头 12"/>
          <p:cNvSpPr/>
          <p:nvPr/>
        </p:nvSpPr>
        <p:spPr>
          <a:xfrm>
            <a:off x="6719376" y="2321242"/>
            <a:ext cx="202731" cy="41307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4" name="下弧形箭头 34"/>
          <p:cNvSpPr/>
          <p:nvPr/>
        </p:nvSpPr>
        <p:spPr>
          <a:xfrm>
            <a:off x="5426658" y="2480804"/>
            <a:ext cx="746080" cy="257769"/>
          </a:xfrm>
          <a:prstGeom prst="curvedDownArrow">
            <a:avLst/>
          </a:prstGeom>
          <a:solidFill>
            <a:srgbClr val="B7DDE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下弧形箭头 35"/>
          <p:cNvSpPr/>
          <p:nvPr/>
        </p:nvSpPr>
        <p:spPr>
          <a:xfrm>
            <a:off x="3783619" y="2496968"/>
            <a:ext cx="823668" cy="250787"/>
          </a:xfrm>
          <a:prstGeom prst="curvedDownArrow">
            <a:avLst/>
          </a:prstGeom>
          <a:solidFill>
            <a:srgbClr val="B7DDE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" name="下弧形箭头 36"/>
          <p:cNvSpPr/>
          <p:nvPr/>
        </p:nvSpPr>
        <p:spPr>
          <a:xfrm>
            <a:off x="2575371" y="2489753"/>
            <a:ext cx="803587" cy="267488"/>
          </a:xfrm>
          <a:prstGeom prst="curvedDownArrow">
            <a:avLst/>
          </a:prstGeom>
          <a:solidFill>
            <a:srgbClr val="B7DDE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2820507" y="2770959"/>
            <a:ext cx="547373" cy="1354492"/>
          </a:xfrm>
          <a:prstGeom prst="cube">
            <a:avLst>
              <a:gd name="adj" fmla="val 84441"/>
            </a:avLst>
          </a:prstGeom>
          <a:solidFill>
            <a:srgbClr val="B7DDE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8" name="立方体 17"/>
          <p:cNvSpPr/>
          <p:nvPr/>
        </p:nvSpPr>
        <p:spPr>
          <a:xfrm>
            <a:off x="2997893" y="2770958"/>
            <a:ext cx="861609" cy="1354492"/>
          </a:xfrm>
          <a:prstGeom prst="cube">
            <a:avLst>
              <a:gd name="adj" fmla="val 56391"/>
            </a:avLst>
          </a:prstGeom>
          <a:solidFill>
            <a:srgbClr val="F5B283"/>
          </a:solidFill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9" name="立方体 18"/>
          <p:cNvSpPr/>
          <p:nvPr/>
        </p:nvSpPr>
        <p:spPr>
          <a:xfrm>
            <a:off x="3489514" y="2770958"/>
            <a:ext cx="547373" cy="1354492"/>
          </a:xfrm>
          <a:prstGeom prst="cube">
            <a:avLst>
              <a:gd name="adj" fmla="val 84441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20" name="立方体 19"/>
          <p:cNvSpPr/>
          <p:nvPr/>
        </p:nvSpPr>
        <p:spPr>
          <a:xfrm>
            <a:off x="3999519" y="2767468"/>
            <a:ext cx="547373" cy="1354492"/>
          </a:xfrm>
          <a:prstGeom prst="cube">
            <a:avLst>
              <a:gd name="adj" fmla="val 84441"/>
            </a:avLst>
          </a:prstGeom>
          <a:solidFill>
            <a:srgbClr val="B7DDE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21" name="立方体 20"/>
          <p:cNvSpPr/>
          <p:nvPr/>
        </p:nvSpPr>
        <p:spPr>
          <a:xfrm>
            <a:off x="4176905" y="2767467"/>
            <a:ext cx="861609" cy="1354492"/>
          </a:xfrm>
          <a:prstGeom prst="cube">
            <a:avLst>
              <a:gd name="adj" fmla="val 56391"/>
            </a:avLst>
          </a:prstGeom>
          <a:solidFill>
            <a:srgbClr val="F5B283"/>
          </a:solidFill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22" name="立方体 21"/>
          <p:cNvSpPr/>
          <p:nvPr/>
        </p:nvSpPr>
        <p:spPr>
          <a:xfrm>
            <a:off x="4668526" y="2767467"/>
            <a:ext cx="547373" cy="1354492"/>
          </a:xfrm>
          <a:prstGeom prst="cube">
            <a:avLst>
              <a:gd name="adj" fmla="val 84441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23" name="立方体 22"/>
          <p:cNvSpPr/>
          <p:nvPr/>
        </p:nvSpPr>
        <p:spPr>
          <a:xfrm>
            <a:off x="5624716" y="2767468"/>
            <a:ext cx="547373" cy="1354492"/>
          </a:xfrm>
          <a:prstGeom prst="cube">
            <a:avLst>
              <a:gd name="adj" fmla="val 84441"/>
            </a:avLst>
          </a:prstGeom>
          <a:solidFill>
            <a:srgbClr val="B7DDE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24" name="立方体 23"/>
          <p:cNvSpPr/>
          <p:nvPr/>
        </p:nvSpPr>
        <p:spPr>
          <a:xfrm>
            <a:off x="5802102" y="2767467"/>
            <a:ext cx="861609" cy="1354492"/>
          </a:xfrm>
          <a:prstGeom prst="cube">
            <a:avLst>
              <a:gd name="adj" fmla="val 56391"/>
            </a:avLst>
          </a:prstGeom>
          <a:solidFill>
            <a:srgbClr val="F5B283"/>
          </a:solidFill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25" name="立方体 24"/>
          <p:cNvSpPr/>
          <p:nvPr/>
        </p:nvSpPr>
        <p:spPr>
          <a:xfrm>
            <a:off x="6293723" y="2767467"/>
            <a:ext cx="547373" cy="1354492"/>
          </a:xfrm>
          <a:prstGeom prst="cube">
            <a:avLst>
              <a:gd name="adj" fmla="val 84441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26" name="下弧形箭头 49"/>
          <p:cNvSpPr/>
          <p:nvPr/>
        </p:nvSpPr>
        <p:spPr>
          <a:xfrm rot="10800000">
            <a:off x="2293977" y="4141854"/>
            <a:ext cx="776601" cy="257769"/>
          </a:xfrm>
          <a:prstGeom prst="curvedDownArrow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下弧形箭头 50"/>
          <p:cNvSpPr/>
          <p:nvPr/>
        </p:nvSpPr>
        <p:spPr>
          <a:xfrm rot="10800000">
            <a:off x="3509696" y="4141673"/>
            <a:ext cx="746080" cy="257769"/>
          </a:xfrm>
          <a:prstGeom prst="curvedDownArrow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下弧形箭头 51"/>
          <p:cNvSpPr/>
          <p:nvPr/>
        </p:nvSpPr>
        <p:spPr>
          <a:xfrm rot="10800000">
            <a:off x="5141533" y="4141672"/>
            <a:ext cx="746080" cy="257769"/>
          </a:xfrm>
          <a:prstGeom prst="curvedDownArrow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684787" y="4511417"/>
            <a:ext cx="732021" cy="427372"/>
            <a:chOff x="1500442" y="4488647"/>
            <a:chExt cx="732021" cy="427372"/>
          </a:xfrm>
        </p:grpSpPr>
        <p:sp>
          <p:nvSpPr>
            <p:cNvPr id="29" name="立方体 28"/>
            <p:cNvSpPr/>
            <p:nvPr/>
          </p:nvSpPr>
          <p:spPr>
            <a:xfrm>
              <a:off x="1500442" y="4488647"/>
              <a:ext cx="237933" cy="427372"/>
            </a:xfrm>
            <a:prstGeom prst="cube">
              <a:avLst>
                <a:gd name="adj" fmla="val 84441"/>
              </a:avLst>
            </a:prstGeom>
            <a:solidFill>
              <a:srgbClr val="B7DDE8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01548" y="4552305"/>
              <a:ext cx="530915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900" dirty="0" smtClean="0"/>
                <a:t>左边界</a:t>
              </a:r>
              <a:endParaRPr kumimoji="1" lang="zh-CN" altLang="en-US" sz="9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521590" y="4511417"/>
            <a:ext cx="742672" cy="427372"/>
            <a:chOff x="3347577" y="4507756"/>
            <a:chExt cx="742672" cy="427372"/>
          </a:xfrm>
        </p:grpSpPr>
        <p:sp>
          <p:nvSpPr>
            <p:cNvPr id="31" name="立方体 30"/>
            <p:cNvSpPr/>
            <p:nvPr/>
          </p:nvSpPr>
          <p:spPr>
            <a:xfrm>
              <a:off x="3347577" y="4507756"/>
              <a:ext cx="374527" cy="427372"/>
            </a:xfrm>
            <a:prstGeom prst="cube">
              <a:avLst>
                <a:gd name="adj" fmla="val 56391"/>
              </a:avLst>
            </a:prstGeom>
            <a:solidFill>
              <a:srgbClr val="F5B28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74751" y="4552305"/>
              <a:ext cx="415498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900" dirty="0" smtClean="0"/>
                <a:t>内部</a:t>
              </a:r>
              <a:endParaRPr kumimoji="1" lang="zh-CN" altLang="en-US" sz="9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601787" y="4511417"/>
            <a:ext cx="734824" cy="427372"/>
            <a:chOff x="1494734" y="4877436"/>
            <a:chExt cx="734824" cy="427372"/>
          </a:xfrm>
        </p:grpSpPr>
        <p:sp>
          <p:nvSpPr>
            <p:cNvPr id="33" name="立方体 32"/>
            <p:cNvSpPr/>
            <p:nvPr/>
          </p:nvSpPr>
          <p:spPr>
            <a:xfrm>
              <a:off x="1494734" y="4877436"/>
              <a:ext cx="237934" cy="427372"/>
            </a:xfrm>
            <a:prstGeom prst="cube">
              <a:avLst>
                <a:gd name="adj" fmla="val 84441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98643" y="4906579"/>
              <a:ext cx="530915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900" dirty="0" smtClean="0"/>
                <a:t>右边界</a:t>
              </a:r>
              <a:endParaRPr kumimoji="1" lang="zh-CN" altLang="en-US" sz="9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49241" y="4565201"/>
            <a:ext cx="796787" cy="319805"/>
            <a:chOff x="3389086" y="4980385"/>
            <a:chExt cx="796787" cy="319805"/>
          </a:xfrm>
        </p:grpSpPr>
        <p:sp>
          <p:nvSpPr>
            <p:cNvPr id="35" name="下箭头 34"/>
            <p:cNvSpPr/>
            <p:nvPr/>
          </p:nvSpPr>
          <p:spPr>
            <a:xfrm>
              <a:off x="3389086" y="5000356"/>
              <a:ext cx="202731" cy="299834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533130" y="4980385"/>
              <a:ext cx="652743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 smtClean="0"/>
                <a:t>DMA</a:t>
              </a:r>
              <a:r>
                <a:rPr kumimoji="1" lang="zh-CN" altLang="en-US" sz="900" dirty="0" smtClean="0"/>
                <a:t>传输</a:t>
              </a:r>
              <a:endParaRPr kumimoji="1" lang="zh-CN" altLang="en-US" sz="9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431008" y="4520476"/>
            <a:ext cx="1482162" cy="409255"/>
            <a:chOff x="5108888" y="4552305"/>
            <a:chExt cx="1482162" cy="409255"/>
          </a:xfrm>
        </p:grpSpPr>
        <p:sp>
          <p:nvSpPr>
            <p:cNvPr id="37" name="下弧形箭头 68"/>
            <p:cNvSpPr/>
            <p:nvPr/>
          </p:nvSpPr>
          <p:spPr>
            <a:xfrm>
              <a:off x="5123356" y="4552305"/>
              <a:ext cx="746080" cy="187106"/>
            </a:xfrm>
            <a:prstGeom prst="curvedDownArrow">
              <a:avLst/>
            </a:prstGeom>
            <a:solidFill>
              <a:srgbClr val="B7DDE8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下弧形箭头 69"/>
            <p:cNvSpPr/>
            <p:nvPr/>
          </p:nvSpPr>
          <p:spPr>
            <a:xfrm rot="10800000">
              <a:off x="5108888" y="4774454"/>
              <a:ext cx="746080" cy="187106"/>
            </a:xfrm>
            <a:prstGeom prst="curvedDownArrow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829303" y="4644042"/>
              <a:ext cx="761747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900" dirty="0" smtClean="0"/>
                <a:t>寄存器通信</a:t>
              </a:r>
              <a:endParaRPr kumimoji="1" lang="zh-CN" altLang="en-US" sz="900" dirty="0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759511" y="3560460"/>
            <a:ext cx="489236" cy="24622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ID: 63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25449" y="3560460"/>
            <a:ext cx="489236" cy="24622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ID: 00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946241" y="3567077"/>
            <a:ext cx="489236" cy="24622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ID: 01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123524" y="3569393"/>
            <a:ext cx="489236" cy="24622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ID: 02</a:t>
            </a:r>
          </a:p>
        </p:txBody>
      </p:sp>
    </p:spTree>
    <p:extLst>
      <p:ext uri="{BB962C8B-B14F-4D97-AF65-F5344CB8AC3E}">
        <p14:creationId xmlns:p14="http://schemas.microsoft.com/office/powerpoint/2010/main" val="420050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s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20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121</cp:revision>
  <cp:lastPrinted>2018-03-17T14:33:33Z</cp:lastPrinted>
  <dcterms:created xsi:type="dcterms:W3CDTF">2016-08-04T01:32:41Z</dcterms:created>
  <dcterms:modified xsi:type="dcterms:W3CDTF">2018-03-22T08:34:08Z</dcterms:modified>
</cp:coreProperties>
</file>