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7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 varScale="1">
        <p:scale>
          <a:sx n="137" d="100"/>
          <a:sy n="137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353549" y="833516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89439" y="833516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25329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61219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/>
              <p:cNvSpPr txBox="1"/>
              <p:nvPr/>
            </p:nvSpPr>
            <p:spPr>
              <a:xfrm>
                <a:off x="162890" y="835144"/>
                <a:ext cx="212045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0" y="835144"/>
                <a:ext cx="212045" cy="211276"/>
              </a:xfrm>
              <a:prstGeom prst="rect">
                <a:avLst/>
              </a:prstGeom>
              <a:blipFill rotWithShape="0">
                <a:blip r:embed="rId2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/>
          <p:cNvSpPr/>
          <p:nvPr/>
        </p:nvSpPr>
        <p:spPr>
          <a:xfrm>
            <a:off x="895783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1031673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634778" y="825435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770668" y="825435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906558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042448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/>
              <p:cNvSpPr txBox="1"/>
              <p:nvPr/>
            </p:nvSpPr>
            <p:spPr>
              <a:xfrm>
                <a:off x="1444119" y="827063"/>
                <a:ext cx="20338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19" y="827063"/>
                <a:ext cx="203389" cy="211276"/>
              </a:xfrm>
              <a:prstGeom prst="rect">
                <a:avLst/>
              </a:prstGeom>
              <a:blipFill rotWithShape="0">
                <a:blip r:embed="rId3"/>
                <a:stretch>
                  <a:fillRect l="-1515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/>
          <p:cNvSpPr/>
          <p:nvPr/>
        </p:nvSpPr>
        <p:spPr>
          <a:xfrm>
            <a:off x="2177012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2312902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260010" y="1118767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395900" y="1118767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2531790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2667680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/>
              <p:cNvSpPr txBox="1"/>
              <p:nvPr/>
            </p:nvSpPr>
            <p:spPr>
              <a:xfrm>
                <a:off x="1980451" y="1120395"/>
                <a:ext cx="281680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51" y="1120395"/>
                <a:ext cx="281680" cy="211276"/>
              </a:xfrm>
              <a:prstGeom prst="rect">
                <a:avLst/>
              </a:prstGeom>
              <a:blipFill rotWithShape="0">
                <a:blip r:embed="rId4"/>
                <a:stretch>
                  <a:fillRect l="-10870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矩形 182"/>
          <p:cNvSpPr/>
          <p:nvPr/>
        </p:nvSpPr>
        <p:spPr>
          <a:xfrm>
            <a:off x="2802244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938134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2587952" y="1391589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723842" y="13915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859732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2995622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2308393" y="1393217"/>
                <a:ext cx="294183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93" y="1393217"/>
                <a:ext cx="294183" cy="228204"/>
              </a:xfrm>
              <a:prstGeom prst="rect">
                <a:avLst/>
              </a:prstGeom>
              <a:blipFill rotWithShape="0">
                <a:blip r:embed="rId5"/>
                <a:stretch>
                  <a:fillRect l="-10417" r="-2083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矩形 192"/>
          <p:cNvSpPr/>
          <p:nvPr/>
        </p:nvSpPr>
        <p:spPr>
          <a:xfrm>
            <a:off x="3130186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3266076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2915894" y="1664411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3051784" y="1664411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3187674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323564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/>
              <p:cNvSpPr txBox="1"/>
              <p:nvPr/>
            </p:nvSpPr>
            <p:spPr>
              <a:xfrm>
                <a:off x="2636335" y="1666039"/>
                <a:ext cx="26500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8" name="文本框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35" y="1666039"/>
                <a:ext cx="265009" cy="211276"/>
              </a:xfrm>
              <a:prstGeom prst="rect">
                <a:avLst/>
              </a:prstGeom>
              <a:blipFill rotWithShape="0">
                <a:blip r:embed="rId6"/>
                <a:stretch>
                  <a:fillRect l="-9091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矩形 228"/>
          <p:cNvSpPr/>
          <p:nvPr/>
        </p:nvSpPr>
        <p:spPr>
          <a:xfrm>
            <a:off x="3458128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3594018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3189372" y="2083511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325262" y="2083511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3461152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3597042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/>
              <p:cNvSpPr txBox="1"/>
              <p:nvPr/>
            </p:nvSpPr>
            <p:spPr>
              <a:xfrm>
                <a:off x="2909813" y="2085139"/>
                <a:ext cx="279435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6" name="文本框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813" y="2085139"/>
                <a:ext cx="279435" cy="228204"/>
              </a:xfrm>
              <a:prstGeom prst="rect">
                <a:avLst/>
              </a:prstGeom>
              <a:blipFill rotWithShape="0">
                <a:blip r:embed="rId7"/>
                <a:stretch>
                  <a:fillRect l="-8696" r="-4348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矩形 246"/>
          <p:cNvSpPr/>
          <p:nvPr/>
        </p:nvSpPr>
        <p:spPr>
          <a:xfrm>
            <a:off x="3731606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3867496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8554" y="172697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  <p:sp>
        <p:nvSpPr>
          <p:cNvPr id="249" name="圆角矩形 248"/>
          <p:cNvSpPr/>
          <p:nvPr/>
        </p:nvSpPr>
        <p:spPr>
          <a:xfrm>
            <a:off x="770721" y="2443793"/>
            <a:ext cx="1058387" cy="52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dvelcx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652050" y="1227371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787940" y="1227371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923830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1059720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/>
              <p:cNvSpPr txBox="1"/>
              <p:nvPr/>
            </p:nvSpPr>
            <p:spPr>
              <a:xfrm>
                <a:off x="461391" y="1228999"/>
                <a:ext cx="218137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3" name="文本框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1" y="1228999"/>
                <a:ext cx="218137" cy="228204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571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矩形 297"/>
          <p:cNvSpPr/>
          <p:nvPr/>
        </p:nvSpPr>
        <p:spPr>
          <a:xfrm>
            <a:off x="1194284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1330174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>
            <a:stCxn id="81" idx="2"/>
            <a:endCxn id="249" idx="0"/>
          </p:cNvCxnSpPr>
          <p:nvPr/>
        </p:nvCxnSpPr>
        <p:spPr>
          <a:xfrm rot="16200000" flipH="1">
            <a:off x="167326" y="1311203"/>
            <a:ext cx="1386757" cy="878421"/>
          </a:xfrm>
          <a:prstGeom prst="curvedConnector3">
            <a:avLst>
              <a:gd name="adj1" fmla="val 74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曲线连接符 299"/>
          <p:cNvCxnSpPr>
            <a:stCxn id="269" idx="2"/>
            <a:endCxn id="249" idx="0"/>
          </p:cNvCxnSpPr>
          <p:nvPr/>
        </p:nvCxnSpPr>
        <p:spPr>
          <a:xfrm rot="16200000" flipH="1">
            <a:off x="513504" y="1657382"/>
            <a:ext cx="992902" cy="579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曲线连接符 300"/>
          <p:cNvCxnSpPr>
            <a:stCxn id="167" idx="2"/>
            <a:endCxn id="249" idx="0"/>
          </p:cNvCxnSpPr>
          <p:nvPr/>
        </p:nvCxnSpPr>
        <p:spPr>
          <a:xfrm rot="5400000">
            <a:off x="803900" y="1544970"/>
            <a:ext cx="1394838" cy="402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曲线连接符 301"/>
          <p:cNvCxnSpPr>
            <a:stCxn id="176" idx="2"/>
            <a:endCxn id="249" idx="0"/>
          </p:cNvCxnSpPr>
          <p:nvPr/>
        </p:nvCxnSpPr>
        <p:spPr>
          <a:xfrm rot="5400000">
            <a:off x="1263182" y="1379020"/>
            <a:ext cx="1101506" cy="1028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线连接符 302"/>
          <p:cNvCxnSpPr>
            <a:stCxn id="186" idx="2"/>
            <a:endCxn id="249" idx="0"/>
          </p:cNvCxnSpPr>
          <p:nvPr/>
        </p:nvCxnSpPr>
        <p:spPr>
          <a:xfrm rot="5400000">
            <a:off x="1563564" y="1351460"/>
            <a:ext cx="828684" cy="13559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曲线连接符 303"/>
          <p:cNvCxnSpPr>
            <a:stCxn id="196" idx="2"/>
            <a:endCxn id="249" idx="0"/>
          </p:cNvCxnSpPr>
          <p:nvPr/>
        </p:nvCxnSpPr>
        <p:spPr>
          <a:xfrm rot="5400000">
            <a:off x="1863946" y="1323900"/>
            <a:ext cx="555862" cy="16839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曲线连接符 304"/>
          <p:cNvCxnSpPr>
            <a:stCxn id="232" idx="2"/>
            <a:endCxn id="249" idx="0"/>
          </p:cNvCxnSpPr>
          <p:nvPr/>
        </p:nvCxnSpPr>
        <p:spPr>
          <a:xfrm rot="5400000">
            <a:off x="2210235" y="1396711"/>
            <a:ext cx="136762" cy="1957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2347621" y="2593037"/>
            <a:ext cx="135890" cy="223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2483511" y="259303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2619401" y="259303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2755291" y="259303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/>
              <p:cNvSpPr txBox="1"/>
              <p:nvPr/>
            </p:nvSpPr>
            <p:spPr>
              <a:xfrm>
                <a:off x="2207762" y="2594665"/>
                <a:ext cx="141642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1" name="文本框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62" y="2594665"/>
                <a:ext cx="141642" cy="211276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30435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矩形 311"/>
          <p:cNvSpPr/>
          <p:nvPr/>
        </p:nvSpPr>
        <p:spPr>
          <a:xfrm>
            <a:off x="2889855" y="259303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3025745" y="259303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" name="曲线连接符 313"/>
          <p:cNvCxnSpPr>
            <a:stCxn id="311" idx="3"/>
            <a:endCxn id="249" idx="3"/>
          </p:cNvCxnSpPr>
          <p:nvPr/>
        </p:nvCxnSpPr>
        <p:spPr>
          <a:xfrm flipH="1">
            <a:off x="1829108" y="2700303"/>
            <a:ext cx="520296" cy="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365870" y="3265057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501760" y="3265057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637650" y="326505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773540" y="326505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文本框 424"/>
              <p:cNvSpPr txBox="1"/>
              <p:nvPr/>
            </p:nvSpPr>
            <p:spPr>
              <a:xfrm>
                <a:off x="175211" y="3266685"/>
                <a:ext cx="212045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5" name="文本框 4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" y="3266685"/>
                <a:ext cx="212045" cy="211276"/>
              </a:xfrm>
              <a:prstGeom prst="rect">
                <a:avLst/>
              </a:prstGeom>
              <a:blipFill rotWithShape="0">
                <a:blip r:embed="rId2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矩形 425"/>
          <p:cNvSpPr/>
          <p:nvPr/>
        </p:nvSpPr>
        <p:spPr>
          <a:xfrm>
            <a:off x="908104" y="326505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1043994" y="326505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1717776" y="3234705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1853666" y="3234705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1989556" y="323470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2125446" y="323470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文本框 432"/>
              <p:cNvSpPr txBox="1"/>
              <p:nvPr/>
            </p:nvSpPr>
            <p:spPr>
              <a:xfrm>
                <a:off x="1527117" y="3236333"/>
                <a:ext cx="20338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3" name="文本框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17" y="3236333"/>
                <a:ext cx="203389" cy="211276"/>
              </a:xfrm>
              <a:prstGeom prst="rect">
                <a:avLst/>
              </a:prstGeom>
              <a:blipFill rotWithShape="0">
                <a:blip r:embed="rId3"/>
                <a:stretch>
                  <a:fillRect l="-15152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矩形 433"/>
          <p:cNvSpPr/>
          <p:nvPr/>
        </p:nvSpPr>
        <p:spPr>
          <a:xfrm>
            <a:off x="2260010" y="323470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2395900" y="323470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1090151" y="3636641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1226041" y="3636641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1361931" y="363664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1497821" y="363664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448"/>
              <p:cNvSpPr txBox="1"/>
              <p:nvPr/>
            </p:nvSpPr>
            <p:spPr>
              <a:xfrm>
                <a:off x="899492" y="3638269"/>
                <a:ext cx="218137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9" name="文本框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2" y="3638269"/>
                <a:ext cx="218137" cy="228204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571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" name="矩形 449"/>
          <p:cNvSpPr/>
          <p:nvPr/>
        </p:nvSpPr>
        <p:spPr>
          <a:xfrm>
            <a:off x="1632385" y="363664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1768275" y="363664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圆角矩形 451"/>
          <p:cNvSpPr/>
          <p:nvPr/>
        </p:nvSpPr>
        <p:spPr>
          <a:xfrm>
            <a:off x="2726249" y="3748401"/>
            <a:ext cx="1058387" cy="52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dstrqc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3" name="曲线连接符 452"/>
          <p:cNvCxnSpPr>
            <a:stCxn id="176" idx="2"/>
            <a:endCxn id="452" idx="0"/>
          </p:cNvCxnSpPr>
          <p:nvPr/>
        </p:nvCxnSpPr>
        <p:spPr>
          <a:xfrm rot="16200000" flipH="1">
            <a:off x="1588642" y="2081600"/>
            <a:ext cx="2406114" cy="927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曲线连接符 454"/>
          <p:cNvCxnSpPr>
            <a:stCxn id="186" idx="2"/>
            <a:endCxn id="452" idx="0"/>
          </p:cNvCxnSpPr>
          <p:nvPr/>
        </p:nvCxnSpPr>
        <p:spPr>
          <a:xfrm rot="16200000" flipH="1">
            <a:off x="1889024" y="2381982"/>
            <a:ext cx="2133292" cy="5995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曲线连接符 458"/>
          <p:cNvCxnSpPr>
            <a:stCxn id="196" idx="2"/>
            <a:endCxn id="452" idx="0"/>
          </p:cNvCxnSpPr>
          <p:nvPr/>
        </p:nvCxnSpPr>
        <p:spPr>
          <a:xfrm rot="16200000" flipH="1">
            <a:off x="2189406" y="2682364"/>
            <a:ext cx="1860470" cy="2716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曲线连接符 461"/>
          <p:cNvCxnSpPr>
            <a:stCxn id="232" idx="2"/>
            <a:endCxn id="452" idx="0"/>
          </p:cNvCxnSpPr>
          <p:nvPr/>
        </p:nvCxnSpPr>
        <p:spPr>
          <a:xfrm rot="5400000">
            <a:off x="2535695" y="3026779"/>
            <a:ext cx="1441370" cy="18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曲线连接符 472"/>
          <p:cNvCxnSpPr>
            <a:stCxn id="249" idx="2"/>
            <a:endCxn id="421" idx="0"/>
          </p:cNvCxnSpPr>
          <p:nvPr/>
        </p:nvCxnSpPr>
        <p:spPr>
          <a:xfrm rot="5400000">
            <a:off x="720393" y="2685535"/>
            <a:ext cx="292944" cy="8661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曲线连接符 475"/>
          <p:cNvCxnSpPr>
            <a:stCxn id="249" idx="2"/>
            <a:endCxn id="445" idx="0"/>
          </p:cNvCxnSpPr>
          <p:nvPr/>
        </p:nvCxnSpPr>
        <p:spPr>
          <a:xfrm rot="5400000">
            <a:off x="896742" y="3233468"/>
            <a:ext cx="664528" cy="141819"/>
          </a:xfrm>
          <a:prstGeom prst="curvedConnector3">
            <a:avLst>
              <a:gd name="adj1" fmla="val 731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曲线连接符 478"/>
          <p:cNvCxnSpPr>
            <a:stCxn id="249" idx="2"/>
            <a:endCxn id="429" idx="0"/>
          </p:cNvCxnSpPr>
          <p:nvPr/>
        </p:nvCxnSpPr>
        <p:spPr>
          <a:xfrm rot="16200000" flipH="1">
            <a:off x="1411522" y="2860506"/>
            <a:ext cx="262592" cy="4858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曲线连接符 481"/>
          <p:cNvCxnSpPr>
            <a:stCxn id="421" idx="2"/>
            <a:endCxn id="452" idx="1"/>
          </p:cNvCxnSpPr>
          <p:nvPr/>
        </p:nvCxnSpPr>
        <p:spPr>
          <a:xfrm rot="16200000" flipH="1">
            <a:off x="1318040" y="2604352"/>
            <a:ext cx="523984" cy="22924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曲线连接符 484"/>
          <p:cNvCxnSpPr>
            <a:stCxn id="429" idx="2"/>
            <a:endCxn id="452" idx="1"/>
          </p:cNvCxnSpPr>
          <p:nvPr/>
        </p:nvCxnSpPr>
        <p:spPr>
          <a:xfrm rot="16200000" flipH="1">
            <a:off x="1978817" y="3265129"/>
            <a:ext cx="554336" cy="940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曲线连接符 487"/>
          <p:cNvCxnSpPr>
            <a:stCxn id="445" idx="2"/>
            <a:endCxn id="452" idx="1"/>
          </p:cNvCxnSpPr>
          <p:nvPr/>
        </p:nvCxnSpPr>
        <p:spPr>
          <a:xfrm rot="16200000" flipH="1">
            <a:off x="1865972" y="3152284"/>
            <a:ext cx="152400" cy="15681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矩形 501"/>
          <p:cNvSpPr/>
          <p:nvPr/>
        </p:nvSpPr>
        <p:spPr>
          <a:xfrm>
            <a:off x="2941714" y="4415265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3077604" y="4415265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3213494" y="441526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3349384" y="441526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文本框 505"/>
              <p:cNvSpPr txBox="1"/>
              <p:nvPr/>
            </p:nvSpPr>
            <p:spPr>
              <a:xfrm>
                <a:off x="2662155" y="4416893"/>
                <a:ext cx="281680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6" name="文本框 5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55" y="4416893"/>
                <a:ext cx="281680" cy="211276"/>
              </a:xfrm>
              <a:prstGeom prst="rect">
                <a:avLst/>
              </a:prstGeom>
              <a:blipFill rotWithShape="0">
                <a:blip r:embed="rId4"/>
                <a:stretch>
                  <a:fillRect l="-10870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7" name="矩形 506"/>
          <p:cNvSpPr/>
          <p:nvPr/>
        </p:nvSpPr>
        <p:spPr>
          <a:xfrm>
            <a:off x="3483948" y="441526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3619838" y="441526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2523213" y="4688087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>
            <a:off x="2659103" y="4688087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矩形 511"/>
          <p:cNvSpPr/>
          <p:nvPr/>
        </p:nvSpPr>
        <p:spPr>
          <a:xfrm>
            <a:off x="2794993" y="468808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/>
          <p:cNvSpPr/>
          <p:nvPr/>
        </p:nvSpPr>
        <p:spPr>
          <a:xfrm>
            <a:off x="2930883" y="468808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文本框 513"/>
              <p:cNvSpPr txBox="1"/>
              <p:nvPr/>
            </p:nvSpPr>
            <p:spPr>
              <a:xfrm>
                <a:off x="2243654" y="4689715"/>
                <a:ext cx="294183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4" name="文本框 5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54" y="4689715"/>
                <a:ext cx="294183" cy="228204"/>
              </a:xfrm>
              <a:prstGeom prst="rect">
                <a:avLst/>
              </a:prstGeom>
              <a:blipFill rotWithShape="0">
                <a:blip r:embed="rId10"/>
                <a:stretch>
                  <a:fillRect l="-8333" r="-416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" name="矩形 514"/>
          <p:cNvSpPr/>
          <p:nvPr/>
        </p:nvSpPr>
        <p:spPr>
          <a:xfrm>
            <a:off x="3065447" y="468808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3201337" y="468808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/>
          <p:cNvSpPr/>
          <p:nvPr/>
        </p:nvSpPr>
        <p:spPr>
          <a:xfrm>
            <a:off x="2104712" y="4960909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2240602" y="496090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2376492" y="49609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2512382" y="49609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文本框 521"/>
              <p:cNvSpPr txBox="1"/>
              <p:nvPr/>
            </p:nvSpPr>
            <p:spPr>
              <a:xfrm>
                <a:off x="1825153" y="4962537"/>
                <a:ext cx="26500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2" name="文本框 5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53" y="4962537"/>
                <a:ext cx="265009" cy="211276"/>
              </a:xfrm>
              <a:prstGeom prst="rect">
                <a:avLst/>
              </a:prstGeom>
              <a:blipFill rotWithShape="0">
                <a:blip r:embed="rId11"/>
                <a:stretch>
                  <a:fillRect l="-9091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" name="矩形 522"/>
          <p:cNvSpPr/>
          <p:nvPr/>
        </p:nvSpPr>
        <p:spPr>
          <a:xfrm>
            <a:off x="2646946" y="49609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/>
          <p:cNvSpPr/>
          <p:nvPr/>
        </p:nvSpPr>
        <p:spPr>
          <a:xfrm>
            <a:off x="2782836" y="49609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1690429" y="5380009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1826319" y="538000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1962209" y="53800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2098099" y="53800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文本框 529"/>
              <p:cNvSpPr txBox="1"/>
              <p:nvPr/>
            </p:nvSpPr>
            <p:spPr>
              <a:xfrm>
                <a:off x="1410870" y="5381637"/>
                <a:ext cx="279435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0" name="文本框 5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0" y="5381637"/>
                <a:ext cx="279435" cy="228204"/>
              </a:xfrm>
              <a:prstGeom prst="rect">
                <a:avLst/>
              </a:prstGeom>
              <a:blipFill rotWithShape="0">
                <a:blip r:embed="rId12"/>
                <a:stretch>
                  <a:fillRect l="-8696" r="-4348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1" name="矩形 530"/>
          <p:cNvSpPr/>
          <p:nvPr/>
        </p:nvSpPr>
        <p:spPr>
          <a:xfrm>
            <a:off x="2232663" y="53800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/>
          <p:cNvSpPr/>
          <p:nvPr/>
        </p:nvSpPr>
        <p:spPr>
          <a:xfrm>
            <a:off x="2368553" y="538000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文本框 532"/>
          <p:cNvSpPr txBox="1"/>
          <p:nvPr/>
        </p:nvSpPr>
        <p:spPr>
          <a:xfrm>
            <a:off x="2073844" y="5023473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  <p:cxnSp>
        <p:nvCxnSpPr>
          <p:cNvPr id="534" name="曲线连接符 533"/>
          <p:cNvCxnSpPr>
            <a:stCxn id="452" idx="2"/>
            <a:endCxn id="502" idx="0"/>
          </p:cNvCxnSpPr>
          <p:nvPr/>
        </p:nvCxnSpPr>
        <p:spPr>
          <a:xfrm rot="5400000">
            <a:off x="3063279" y="4223101"/>
            <a:ext cx="138544" cy="2457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曲线连接符 534"/>
          <p:cNvCxnSpPr>
            <a:stCxn id="452" idx="2"/>
            <a:endCxn id="510" idx="0"/>
          </p:cNvCxnSpPr>
          <p:nvPr/>
        </p:nvCxnSpPr>
        <p:spPr>
          <a:xfrm rot="5400000">
            <a:off x="2717618" y="4150262"/>
            <a:ext cx="411366" cy="664285"/>
          </a:xfrm>
          <a:prstGeom prst="curvedConnector3">
            <a:avLst>
              <a:gd name="adj1" fmla="val 19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曲线连接符 537"/>
          <p:cNvCxnSpPr>
            <a:endCxn id="518" idx="0"/>
          </p:cNvCxnSpPr>
          <p:nvPr/>
        </p:nvCxnSpPr>
        <p:spPr>
          <a:xfrm rot="10800000" flipV="1">
            <a:off x="2172658" y="4319207"/>
            <a:ext cx="1082789" cy="6417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曲线连接符 538"/>
          <p:cNvCxnSpPr>
            <a:stCxn id="452" idx="2"/>
            <a:endCxn id="526" idx="0"/>
          </p:cNvCxnSpPr>
          <p:nvPr/>
        </p:nvCxnSpPr>
        <p:spPr>
          <a:xfrm rot="5400000">
            <a:off x="1955265" y="4079831"/>
            <a:ext cx="1103288" cy="1497069"/>
          </a:xfrm>
          <a:prstGeom prst="curvedConnector3">
            <a:avLst>
              <a:gd name="adj1" fmla="val 31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矩形 686"/>
          <p:cNvSpPr/>
          <p:nvPr/>
        </p:nvSpPr>
        <p:spPr>
          <a:xfrm>
            <a:off x="5007942" y="833516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矩形 687"/>
          <p:cNvSpPr/>
          <p:nvPr/>
        </p:nvSpPr>
        <p:spPr>
          <a:xfrm>
            <a:off x="5143832" y="833516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矩形 688"/>
          <p:cNvSpPr/>
          <p:nvPr/>
        </p:nvSpPr>
        <p:spPr>
          <a:xfrm>
            <a:off x="5279722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矩形 689"/>
          <p:cNvSpPr/>
          <p:nvPr/>
        </p:nvSpPr>
        <p:spPr>
          <a:xfrm>
            <a:off x="5415612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文本框 690"/>
              <p:cNvSpPr txBox="1"/>
              <p:nvPr/>
            </p:nvSpPr>
            <p:spPr>
              <a:xfrm>
                <a:off x="4817283" y="835144"/>
                <a:ext cx="212045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1" name="文本框 6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83" y="835144"/>
                <a:ext cx="212045" cy="211276"/>
              </a:xfrm>
              <a:prstGeom prst="rect">
                <a:avLst/>
              </a:prstGeom>
              <a:blipFill rotWithShape="0">
                <a:blip r:embed="rId13"/>
                <a:stretch>
                  <a:fillRect l="-1142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2" name="矩形 691"/>
          <p:cNvSpPr/>
          <p:nvPr/>
        </p:nvSpPr>
        <p:spPr>
          <a:xfrm>
            <a:off x="5550176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矩形 692"/>
          <p:cNvSpPr/>
          <p:nvPr/>
        </p:nvSpPr>
        <p:spPr>
          <a:xfrm>
            <a:off x="5686066" y="833516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5" name="矩形 694"/>
          <p:cNvSpPr/>
          <p:nvPr/>
        </p:nvSpPr>
        <p:spPr>
          <a:xfrm>
            <a:off x="6289171" y="825435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矩形 695"/>
          <p:cNvSpPr/>
          <p:nvPr/>
        </p:nvSpPr>
        <p:spPr>
          <a:xfrm>
            <a:off x="6425061" y="825435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矩形 696"/>
          <p:cNvSpPr/>
          <p:nvPr/>
        </p:nvSpPr>
        <p:spPr>
          <a:xfrm>
            <a:off x="6560951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矩形 697"/>
          <p:cNvSpPr/>
          <p:nvPr/>
        </p:nvSpPr>
        <p:spPr>
          <a:xfrm>
            <a:off x="6696841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文本框 698"/>
              <p:cNvSpPr txBox="1"/>
              <p:nvPr/>
            </p:nvSpPr>
            <p:spPr>
              <a:xfrm>
                <a:off x="6098512" y="827063"/>
                <a:ext cx="20338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9" name="文本框 6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12" y="827063"/>
                <a:ext cx="203389" cy="211276"/>
              </a:xfrm>
              <a:prstGeom prst="rect">
                <a:avLst/>
              </a:prstGeom>
              <a:blipFill rotWithShape="0">
                <a:blip r:embed="rId14"/>
                <a:stretch>
                  <a:fillRect l="-11765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0" name="矩形 699"/>
          <p:cNvSpPr/>
          <p:nvPr/>
        </p:nvSpPr>
        <p:spPr>
          <a:xfrm>
            <a:off x="6831405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矩形 700"/>
          <p:cNvSpPr/>
          <p:nvPr/>
        </p:nvSpPr>
        <p:spPr>
          <a:xfrm>
            <a:off x="6967295" y="825435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矩形 702"/>
          <p:cNvSpPr/>
          <p:nvPr/>
        </p:nvSpPr>
        <p:spPr>
          <a:xfrm>
            <a:off x="6914403" y="1118767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矩形 703"/>
          <p:cNvSpPr/>
          <p:nvPr/>
        </p:nvSpPr>
        <p:spPr>
          <a:xfrm>
            <a:off x="7050293" y="1118767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/>
        </p:nvSpPr>
        <p:spPr>
          <a:xfrm>
            <a:off x="7186183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矩形 705"/>
          <p:cNvSpPr/>
          <p:nvPr/>
        </p:nvSpPr>
        <p:spPr>
          <a:xfrm>
            <a:off x="7322073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文本框 706"/>
              <p:cNvSpPr txBox="1"/>
              <p:nvPr/>
            </p:nvSpPr>
            <p:spPr>
              <a:xfrm>
                <a:off x="6634844" y="1120395"/>
                <a:ext cx="281680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7" name="文本框 7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44" y="1120395"/>
                <a:ext cx="281680" cy="211276"/>
              </a:xfrm>
              <a:prstGeom prst="rect">
                <a:avLst/>
              </a:prstGeom>
              <a:blipFill rotWithShape="0">
                <a:blip r:embed="rId15"/>
                <a:stretch>
                  <a:fillRect l="-851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8" name="矩形 707"/>
          <p:cNvSpPr/>
          <p:nvPr/>
        </p:nvSpPr>
        <p:spPr>
          <a:xfrm>
            <a:off x="7456637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矩形 708"/>
          <p:cNvSpPr/>
          <p:nvPr/>
        </p:nvSpPr>
        <p:spPr>
          <a:xfrm>
            <a:off x="7592527" y="1118767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矩形 710"/>
          <p:cNvSpPr/>
          <p:nvPr/>
        </p:nvSpPr>
        <p:spPr>
          <a:xfrm>
            <a:off x="7242345" y="1391589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矩形 711"/>
          <p:cNvSpPr/>
          <p:nvPr/>
        </p:nvSpPr>
        <p:spPr>
          <a:xfrm>
            <a:off x="7378235" y="13915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7514125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矩形 713"/>
          <p:cNvSpPr/>
          <p:nvPr/>
        </p:nvSpPr>
        <p:spPr>
          <a:xfrm>
            <a:off x="7650015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文本框 714"/>
              <p:cNvSpPr txBox="1"/>
              <p:nvPr/>
            </p:nvSpPr>
            <p:spPr>
              <a:xfrm>
                <a:off x="6962786" y="1393217"/>
                <a:ext cx="294183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5" name="文本框 7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86" y="1393217"/>
                <a:ext cx="294183" cy="228204"/>
              </a:xfrm>
              <a:prstGeom prst="rect">
                <a:avLst/>
              </a:prstGeom>
              <a:blipFill rotWithShape="0">
                <a:blip r:embed="rId16"/>
                <a:stretch>
                  <a:fillRect l="-8333" r="-4167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" name="矩形 715"/>
          <p:cNvSpPr/>
          <p:nvPr/>
        </p:nvSpPr>
        <p:spPr>
          <a:xfrm>
            <a:off x="7784579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矩形 716"/>
          <p:cNvSpPr/>
          <p:nvPr/>
        </p:nvSpPr>
        <p:spPr>
          <a:xfrm>
            <a:off x="7920469" y="1391589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矩形 718"/>
          <p:cNvSpPr/>
          <p:nvPr/>
        </p:nvSpPr>
        <p:spPr>
          <a:xfrm>
            <a:off x="7570287" y="1664411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矩形 719"/>
          <p:cNvSpPr/>
          <p:nvPr/>
        </p:nvSpPr>
        <p:spPr>
          <a:xfrm>
            <a:off x="7706177" y="1664411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矩形 720"/>
          <p:cNvSpPr/>
          <p:nvPr/>
        </p:nvSpPr>
        <p:spPr>
          <a:xfrm>
            <a:off x="7842067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矩形 721"/>
          <p:cNvSpPr/>
          <p:nvPr/>
        </p:nvSpPr>
        <p:spPr>
          <a:xfrm>
            <a:off x="7977957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文本框 722"/>
              <p:cNvSpPr txBox="1"/>
              <p:nvPr/>
            </p:nvSpPr>
            <p:spPr>
              <a:xfrm>
                <a:off x="7290728" y="1666039"/>
                <a:ext cx="265009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3" name="文本框 7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728" y="1666039"/>
                <a:ext cx="265009" cy="211276"/>
              </a:xfrm>
              <a:prstGeom prst="rect">
                <a:avLst/>
              </a:prstGeom>
              <a:blipFill rotWithShape="0">
                <a:blip r:embed="rId6"/>
                <a:stretch>
                  <a:fillRect l="-11628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" name="矩形 723"/>
          <p:cNvSpPr/>
          <p:nvPr/>
        </p:nvSpPr>
        <p:spPr>
          <a:xfrm>
            <a:off x="8112521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矩形 724"/>
          <p:cNvSpPr/>
          <p:nvPr/>
        </p:nvSpPr>
        <p:spPr>
          <a:xfrm>
            <a:off x="8248411" y="16644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矩形 726"/>
          <p:cNvSpPr/>
          <p:nvPr/>
        </p:nvSpPr>
        <p:spPr>
          <a:xfrm>
            <a:off x="7843765" y="2083511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矩形 727"/>
          <p:cNvSpPr/>
          <p:nvPr/>
        </p:nvSpPr>
        <p:spPr>
          <a:xfrm>
            <a:off x="7979655" y="2083511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矩形 728"/>
          <p:cNvSpPr/>
          <p:nvPr/>
        </p:nvSpPr>
        <p:spPr>
          <a:xfrm>
            <a:off x="8115545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矩形 729"/>
          <p:cNvSpPr/>
          <p:nvPr/>
        </p:nvSpPr>
        <p:spPr>
          <a:xfrm>
            <a:off x="8251435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文本框 730"/>
              <p:cNvSpPr txBox="1"/>
              <p:nvPr/>
            </p:nvSpPr>
            <p:spPr>
              <a:xfrm>
                <a:off x="7564206" y="2085139"/>
                <a:ext cx="279435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1" name="文本框 7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06" y="2085139"/>
                <a:ext cx="279435" cy="228204"/>
              </a:xfrm>
              <a:prstGeom prst="rect">
                <a:avLst/>
              </a:prstGeom>
              <a:blipFill rotWithShape="0">
                <a:blip r:embed="rId17"/>
                <a:stretch>
                  <a:fillRect l="-10870" r="-2174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2" name="矩形 731"/>
          <p:cNvSpPr/>
          <p:nvPr/>
        </p:nvSpPr>
        <p:spPr>
          <a:xfrm>
            <a:off x="8385999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矩形 732"/>
          <p:cNvSpPr/>
          <p:nvPr/>
        </p:nvSpPr>
        <p:spPr>
          <a:xfrm>
            <a:off x="8521889" y="208351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文本框 733"/>
          <p:cNvSpPr txBox="1"/>
          <p:nvPr/>
        </p:nvSpPr>
        <p:spPr>
          <a:xfrm>
            <a:off x="7932947" y="172697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  <p:sp>
        <p:nvSpPr>
          <p:cNvPr id="735" name="圆角矩形 734"/>
          <p:cNvSpPr/>
          <p:nvPr/>
        </p:nvSpPr>
        <p:spPr>
          <a:xfrm>
            <a:off x="5425114" y="2722588"/>
            <a:ext cx="1058387" cy="52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dvelcx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7" name="矩形 736"/>
          <p:cNvSpPr/>
          <p:nvPr/>
        </p:nvSpPr>
        <p:spPr>
          <a:xfrm>
            <a:off x="5306443" y="1227371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矩形 737"/>
          <p:cNvSpPr/>
          <p:nvPr/>
        </p:nvSpPr>
        <p:spPr>
          <a:xfrm>
            <a:off x="5442333" y="1227371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矩形 738"/>
          <p:cNvSpPr/>
          <p:nvPr/>
        </p:nvSpPr>
        <p:spPr>
          <a:xfrm>
            <a:off x="5578223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矩形 739"/>
          <p:cNvSpPr/>
          <p:nvPr/>
        </p:nvSpPr>
        <p:spPr>
          <a:xfrm>
            <a:off x="5714113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/>
              <p:cNvSpPr txBox="1"/>
              <p:nvPr/>
            </p:nvSpPr>
            <p:spPr>
              <a:xfrm>
                <a:off x="5115784" y="1228999"/>
                <a:ext cx="218137" cy="22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1" name="文本框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84" y="1228999"/>
                <a:ext cx="218137" cy="228204"/>
              </a:xfrm>
              <a:prstGeom prst="rect">
                <a:avLst/>
              </a:prstGeom>
              <a:blipFill rotWithShape="0">
                <a:blip r:embed="rId18"/>
                <a:stretch>
                  <a:fillRect l="-11111" r="-5556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2" name="矩形 741"/>
          <p:cNvSpPr/>
          <p:nvPr/>
        </p:nvSpPr>
        <p:spPr>
          <a:xfrm>
            <a:off x="5848677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矩形 742"/>
          <p:cNvSpPr/>
          <p:nvPr/>
        </p:nvSpPr>
        <p:spPr>
          <a:xfrm>
            <a:off x="5984567" y="1227371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4" name="曲线连接符 743"/>
          <p:cNvCxnSpPr>
            <a:stCxn id="687" idx="2"/>
            <a:endCxn id="833" idx="0"/>
          </p:cNvCxnSpPr>
          <p:nvPr/>
        </p:nvCxnSpPr>
        <p:spPr>
          <a:xfrm rot="16200000" flipH="1">
            <a:off x="4992951" y="1139972"/>
            <a:ext cx="793707" cy="627834"/>
          </a:xfrm>
          <a:prstGeom prst="curvedConnector3">
            <a:avLst>
              <a:gd name="adj1" fmla="val 860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曲线连接符 744"/>
          <p:cNvCxnSpPr>
            <a:stCxn id="737" idx="2"/>
            <a:endCxn id="834" idx="0"/>
          </p:cNvCxnSpPr>
          <p:nvPr/>
        </p:nvCxnSpPr>
        <p:spPr>
          <a:xfrm rot="16200000" flipH="1">
            <a:off x="5407073" y="1418205"/>
            <a:ext cx="399852" cy="4652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曲线连接符 745"/>
          <p:cNvCxnSpPr>
            <a:stCxn id="695" idx="2"/>
            <a:endCxn id="835" idx="0"/>
          </p:cNvCxnSpPr>
          <p:nvPr/>
        </p:nvCxnSpPr>
        <p:spPr>
          <a:xfrm rot="5400000">
            <a:off x="5765415" y="1259042"/>
            <a:ext cx="801788" cy="3816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曲线连接符 746"/>
          <p:cNvCxnSpPr>
            <a:stCxn id="703" idx="2"/>
            <a:endCxn id="841" idx="0"/>
          </p:cNvCxnSpPr>
          <p:nvPr/>
        </p:nvCxnSpPr>
        <p:spPr>
          <a:xfrm rot="16200000" flipH="1">
            <a:off x="6535745" y="1788889"/>
            <a:ext cx="1185837" cy="2926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曲线连接符 747"/>
          <p:cNvCxnSpPr>
            <a:stCxn id="711" idx="2"/>
            <a:endCxn id="842" idx="0"/>
          </p:cNvCxnSpPr>
          <p:nvPr/>
        </p:nvCxnSpPr>
        <p:spPr>
          <a:xfrm rot="16200000" flipH="1">
            <a:off x="6904072" y="2021326"/>
            <a:ext cx="913015" cy="1005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曲线连接符 748"/>
          <p:cNvCxnSpPr>
            <a:stCxn id="719" idx="2"/>
            <a:endCxn id="843" idx="0"/>
          </p:cNvCxnSpPr>
          <p:nvPr/>
        </p:nvCxnSpPr>
        <p:spPr>
          <a:xfrm rot="5400000">
            <a:off x="7272400" y="2162291"/>
            <a:ext cx="640193" cy="91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曲线连接符 749"/>
          <p:cNvCxnSpPr>
            <a:stCxn id="727" idx="2"/>
            <a:endCxn id="847" idx="0"/>
          </p:cNvCxnSpPr>
          <p:nvPr/>
        </p:nvCxnSpPr>
        <p:spPr>
          <a:xfrm rot="16200000" flipH="1">
            <a:off x="7821860" y="2396880"/>
            <a:ext cx="221093" cy="413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矩形 751"/>
          <p:cNvSpPr/>
          <p:nvPr/>
        </p:nvSpPr>
        <p:spPr>
          <a:xfrm>
            <a:off x="7861025" y="3080314"/>
            <a:ext cx="135890" cy="223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矩形 752"/>
          <p:cNvSpPr/>
          <p:nvPr/>
        </p:nvSpPr>
        <p:spPr>
          <a:xfrm>
            <a:off x="7996915" y="3080314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矩形 753"/>
          <p:cNvSpPr/>
          <p:nvPr/>
        </p:nvSpPr>
        <p:spPr>
          <a:xfrm>
            <a:off x="8132805" y="3080314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矩形 754"/>
          <p:cNvSpPr/>
          <p:nvPr/>
        </p:nvSpPr>
        <p:spPr>
          <a:xfrm>
            <a:off x="8268695" y="3080314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文本框 755"/>
              <p:cNvSpPr txBox="1"/>
              <p:nvPr/>
            </p:nvSpPr>
            <p:spPr>
              <a:xfrm>
                <a:off x="7721166" y="3081942"/>
                <a:ext cx="141642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6" name="文本框 7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166" y="3081942"/>
                <a:ext cx="141642" cy="211276"/>
              </a:xfrm>
              <a:prstGeom prst="rect">
                <a:avLst/>
              </a:prstGeom>
              <a:blipFill rotWithShape="0">
                <a:blip r:embed="rId19"/>
                <a:stretch>
                  <a:fillRect l="-34783" r="-26087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" name="矩形 756"/>
          <p:cNvSpPr/>
          <p:nvPr/>
        </p:nvSpPr>
        <p:spPr>
          <a:xfrm>
            <a:off x="8403259" y="3080314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矩形 757"/>
          <p:cNvSpPr/>
          <p:nvPr/>
        </p:nvSpPr>
        <p:spPr>
          <a:xfrm>
            <a:off x="8539149" y="3080314"/>
            <a:ext cx="135890" cy="22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圆角矩形 783"/>
          <p:cNvSpPr/>
          <p:nvPr/>
        </p:nvSpPr>
        <p:spPr>
          <a:xfrm>
            <a:off x="6943400" y="3858330"/>
            <a:ext cx="1058387" cy="52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dstrqc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9" name="曲线连接符 788"/>
          <p:cNvCxnSpPr>
            <a:stCxn id="735" idx="2"/>
            <a:endCxn id="873" idx="0"/>
          </p:cNvCxnSpPr>
          <p:nvPr/>
        </p:nvCxnSpPr>
        <p:spPr>
          <a:xfrm rot="5400000">
            <a:off x="5646207" y="3308423"/>
            <a:ext cx="365616" cy="2505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曲线连接符 789"/>
          <p:cNvCxnSpPr>
            <a:stCxn id="735" idx="2"/>
            <a:endCxn id="874" idx="0"/>
          </p:cNvCxnSpPr>
          <p:nvPr/>
        </p:nvCxnSpPr>
        <p:spPr>
          <a:xfrm rot="5400000">
            <a:off x="5714152" y="3376368"/>
            <a:ext cx="365616" cy="1146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曲线连接符 790"/>
          <p:cNvCxnSpPr>
            <a:stCxn id="735" idx="2"/>
            <a:endCxn id="875" idx="0"/>
          </p:cNvCxnSpPr>
          <p:nvPr/>
        </p:nvCxnSpPr>
        <p:spPr>
          <a:xfrm rot="16200000" flipH="1">
            <a:off x="5782096" y="3423119"/>
            <a:ext cx="365616" cy="211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曲线连接符 791"/>
          <p:cNvCxnSpPr>
            <a:stCxn id="874" idx="2"/>
            <a:endCxn id="784" idx="1"/>
          </p:cNvCxnSpPr>
          <p:nvPr/>
        </p:nvCxnSpPr>
        <p:spPr>
          <a:xfrm rot="16200000" flipH="1">
            <a:off x="6250282" y="3429372"/>
            <a:ext cx="282446" cy="1103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曲线连接符 792"/>
          <p:cNvCxnSpPr>
            <a:stCxn id="875" idx="2"/>
            <a:endCxn id="784" idx="1"/>
          </p:cNvCxnSpPr>
          <p:nvPr/>
        </p:nvCxnSpPr>
        <p:spPr>
          <a:xfrm rot="16200000" flipH="1">
            <a:off x="6318227" y="3497317"/>
            <a:ext cx="282446" cy="9678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曲线连接符 793"/>
          <p:cNvCxnSpPr>
            <a:stCxn id="873" idx="2"/>
            <a:endCxn id="784" idx="1"/>
          </p:cNvCxnSpPr>
          <p:nvPr/>
        </p:nvCxnSpPr>
        <p:spPr>
          <a:xfrm rot="16200000" flipH="1">
            <a:off x="6182337" y="3361427"/>
            <a:ext cx="282446" cy="12396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曲线连接符 828"/>
          <p:cNvCxnSpPr>
            <a:stCxn id="784" idx="2"/>
            <a:endCxn id="941" idx="3"/>
          </p:cNvCxnSpPr>
          <p:nvPr/>
        </p:nvCxnSpPr>
        <p:spPr>
          <a:xfrm rot="5400000">
            <a:off x="6986381" y="4654311"/>
            <a:ext cx="753874" cy="2185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曲线连接符 830"/>
          <p:cNvCxnSpPr>
            <a:stCxn id="784" idx="2"/>
            <a:endCxn id="936" idx="0"/>
          </p:cNvCxnSpPr>
          <p:nvPr/>
        </p:nvCxnSpPr>
        <p:spPr>
          <a:xfrm rot="5400000">
            <a:off x="6669227" y="4225397"/>
            <a:ext cx="642114" cy="9646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矩形 832"/>
          <p:cNvSpPr/>
          <p:nvPr/>
        </p:nvSpPr>
        <p:spPr>
          <a:xfrm>
            <a:off x="5635776" y="1850743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矩形 833"/>
          <p:cNvSpPr/>
          <p:nvPr/>
        </p:nvSpPr>
        <p:spPr>
          <a:xfrm>
            <a:off x="5771666" y="1850743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矩形 834"/>
          <p:cNvSpPr/>
          <p:nvPr/>
        </p:nvSpPr>
        <p:spPr>
          <a:xfrm>
            <a:off x="5907556" y="1850743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矩形 835"/>
          <p:cNvSpPr/>
          <p:nvPr/>
        </p:nvSpPr>
        <p:spPr>
          <a:xfrm>
            <a:off x="6043446" y="1850743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7" name="文本框 836"/>
              <p:cNvSpPr txBox="1"/>
              <p:nvPr/>
            </p:nvSpPr>
            <p:spPr>
              <a:xfrm>
                <a:off x="5445117" y="1852371"/>
                <a:ext cx="212045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7" name="文本框 8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17" y="1852371"/>
                <a:ext cx="212045" cy="211276"/>
              </a:xfrm>
              <a:prstGeom prst="rect">
                <a:avLst/>
              </a:prstGeom>
              <a:blipFill rotWithShape="0">
                <a:blip r:embed="rId13"/>
                <a:stretch>
                  <a:fillRect l="-1142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8" name="矩形 837"/>
          <p:cNvSpPr/>
          <p:nvPr/>
        </p:nvSpPr>
        <p:spPr>
          <a:xfrm>
            <a:off x="6178010" y="1850743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矩形 838"/>
          <p:cNvSpPr/>
          <p:nvPr/>
        </p:nvSpPr>
        <p:spPr>
          <a:xfrm>
            <a:off x="6313900" y="1850743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矩形 840"/>
          <p:cNvSpPr/>
          <p:nvPr/>
        </p:nvSpPr>
        <p:spPr>
          <a:xfrm>
            <a:off x="7207034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矩形 841"/>
          <p:cNvSpPr/>
          <p:nvPr/>
        </p:nvSpPr>
        <p:spPr>
          <a:xfrm>
            <a:off x="7342924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矩形 842"/>
          <p:cNvSpPr/>
          <p:nvPr/>
        </p:nvSpPr>
        <p:spPr>
          <a:xfrm>
            <a:off x="7478814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矩形 843"/>
          <p:cNvSpPr/>
          <p:nvPr/>
        </p:nvSpPr>
        <p:spPr>
          <a:xfrm>
            <a:off x="7614704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矩形 845"/>
          <p:cNvSpPr/>
          <p:nvPr/>
        </p:nvSpPr>
        <p:spPr>
          <a:xfrm>
            <a:off x="7749268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矩形 846"/>
          <p:cNvSpPr/>
          <p:nvPr/>
        </p:nvSpPr>
        <p:spPr>
          <a:xfrm>
            <a:off x="7885158" y="252812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矩形 856"/>
          <p:cNvSpPr/>
          <p:nvPr/>
        </p:nvSpPr>
        <p:spPr>
          <a:xfrm>
            <a:off x="7207034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矩形 857"/>
          <p:cNvSpPr/>
          <p:nvPr/>
        </p:nvSpPr>
        <p:spPr>
          <a:xfrm>
            <a:off x="7342924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矩形 858"/>
          <p:cNvSpPr/>
          <p:nvPr/>
        </p:nvSpPr>
        <p:spPr>
          <a:xfrm>
            <a:off x="7478814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矩形 859"/>
          <p:cNvSpPr/>
          <p:nvPr/>
        </p:nvSpPr>
        <p:spPr>
          <a:xfrm>
            <a:off x="7614704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矩形 860"/>
          <p:cNvSpPr/>
          <p:nvPr/>
        </p:nvSpPr>
        <p:spPr>
          <a:xfrm>
            <a:off x="7749268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矩形 861"/>
          <p:cNvSpPr/>
          <p:nvPr/>
        </p:nvSpPr>
        <p:spPr>
          <a:xfrm>
            <a:off x="7885158" y="275088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/>
          <p:cNvCxnSpPr>
            <a:stCxn id="833" idx="2"/>
            <a:endCxn id="735" idx="0"/>
          </p:cNvCxnSpPr>
          <p:nvPr/>
        </p:nvCxnSpPr>
        <p:spPr>
          <a:xfrm>
            <a:off x="5703721" y="2074263"/>
            <a:ext cx="250587" cy="64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接箭头连接符 862"/>
          <p:cNvCxnSpPr>
            <a:stCxn id="834" idx="2"/>
            <a:endCxn id="735" idx="0"/>
          </p:cNvCxnSpPr>
          <p:nvPr/>
        </p:nvCxnSpPr>
        <p:spPr>
          <a:xfrm>
            <a:off x="5839611" y="2074263"/>
            <a:ext cx="114697" cy="64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箭头连接符 863"/>
          <p:cNvCxnSpPr/>
          <p:nvPr/>
        </p:nvCxnSpPr>
        <p:spPr>
          <a:xfrm flipH="1">
            <a:off x="5975500" y="2067547"/>
            <a:ext cx="21193" cy="64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接箭头连接符 864"/>
          <p:cNvCxnSpPr>
            <a:stCxn id="841" idx="0"/>
            <a:endCxn id="735" idx="3"/>
          </p:cNvCxnSpPr>
          <p:nvPr/>
        </p:nvCxnSpPr>
        <p:spPr>
          <a:xfrm flipH="1">
            <a:off x="6483501" y="2528124"/>
            <a:ext cx="791478" cy="45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接箭头连接符 868"/>
          <p:cNvCxnSpPr>
            <a:endCxn id="735" idx="3"/>
          </p:cNvCxnSpPr>
          <p:nvPr/>
        </p:nvCxnSpPr>
        <p:spPr>
          <a:xfrm flipH="1">
            <a:off x="6483501" y="2633486"/>
            <a:ext cx="1532539" cy="35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矩形 872"/>
          <p:cNvSpPr/>
          <p:nvPr/>
        </p:nvSpPr>
        <p:spPr>
          <a:xfrm>
            <a:off x="5635776" y="3616524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矩形 873"/>
          <p:cNvSpPr/>
          <p:nvPr/>
        </p:nvSpPr>
        <p:spPr>
          <a:xfrm>
            <a:off x="5771666" y="3616524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5" name="矩形 874"/>
          <p:cNvSpPr/>
          <p:nvPr/>
        </p:nvSpPr>
        <p:spPr>
          <a:xfrm>
            <a:off x="5907556" y="3616524"/>
            <a:ext cx="135890" cy="22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6" name="矩形 875"/>
          <p:cNvSpPr/>
          <p:nvPr/>
        </p:nvSpPr>
        <p:spPr>
          <a:xfrm>
            <a:off x="6043446" y="3616524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" name="文本框 876"/>
              <p:cNvSpPr txBox="1"/>
              <p:nvPr/>
            </p:nvSpPr>
            <p:spPr>
              <a:xfrm>
                <a:off x="5445117" y="3618152"/>
                <a:ext cx="212045" cy="211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7" name="文本框 8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17" y="3618152"/>
                <a:ext cx="212045" cy="211276"/>
              </a:xfrm>
              <a:prstGeom prst="rect">
                <a:avLst/>
              </a:prstGeom>
              <a:blipFill rotWithShape="0">
                <a:blip r:embed="rId13"/>
                <a:stretch>
                  <a:fillRect l="-1142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8" name="矩形 877"/>
          <p:cNvSpPr/>
          <p:nvPr/>
        </p:nvSpPr>
        <p:spPr>
          <a:xfrm>
            <a:off x="6178010" y="3616524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9" name="矩形 878"/>
          <p:cNvSpPr/>
          <p:nvPr/>
        </p:nvSpPr>
        <p:spPr>
          <a:xfrm>
            <a:off x="6313900" y="3616524"/>
            <a:ext cx="135890" cy="223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5" name="直接箭头连接符 884"/>
          <p:cNvCxnSpPr>
            <a:stCxn id="756" idx="3"/>
            <a:endCxn id="735" idx="3"/>
          </p:cNvCxnSpPr>
          <p:nvPr/>
        </p:nvCxnSpPr>
        <p:spPr>
          <a:xfrm flipH="1" flipV="1">
            <a:off x="6483501" y="2986748"/>
            <a:ext cx="1379307" cy="20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接箭头连接符 914"/>
          <p:cNvCxnSpPr>
            <a:stCxn id="841" idx="0"/>
            <a:endCxn id="784" idx="0"/>
          </p:cNvCxnSpPr>
          <p:nvPr/>
        </p:nvCxnSpPr>
        <p:spPr>
          <a:xfrm>
            <a:off x="7274979" y="2528124"/>
            <a:ext cx="197615" cy="133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接箭头连接符 917"/>
          <p:cNvCxnSpPr>
            <a:stCxn id="847" idx="3"/>
            <a:endCxn id="784" idx="0"/>
          </p:cNvCxnSpPr>
          <p:nvPr/>
        </p:nvCxnSpPr>
        <p:spPr>
          <a:xfrm flipH="1">
            <a:off x="7472594" y="2639884"/>
            <a:ext cx="548454" cy="1218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矩形 935"/>
          <p:cNvSpPr/>
          <p:nvPr/>
        </p:nvSpPr>
        <p:spPr>
          <a:xfrm>
            <a:off x="6440028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7" name="矩形 936"/>
          <p:cNvSpPr/>
          <p:nvPr/>
        </p:nvSpPr>
        <p:spPr>
          <a:xfrm>
            <a:off x="6575918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8" name="矩形 937"/>
          <p:cNvSpPr/>
          <p:nvPr/>
        </p:nvSpPr>
        <p:spPr>
          <a:xfrm>
            <a:off x="6711808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矩形 938"/>
          <p:cNvSpPr/>
          <p:nvPr/>
        </p:nvSpPr>
        <p:spPr>
          <a:xfrm>
            <a:off x="6847698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0" name="矩形 939"/>
          <p:cNvSpPr/>
          <p:nvPr/>
        </p:nvSpPr>
        <p:spPr>
          <a:xfrm>
            <a:off x="6982262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1" name="矩形 940"/>
          <p:cNvSpPr/>
          <p:nvPr/>
        </p:nvSpPr>
        <p:spPr>
          <a:xfrm>
            <a:off x="7118152" y="5028764"/>
            <a:ext cx="135890" cy="223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3" name="矩形 942"/>
          <p:cNvSpPr/>
          <p:nvPr/>
        </p:nvSpPr>
        <p:spPr>
          <a:xfrm>
            <a:off x="6440028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4" name="矩形 943"/>
          <p:cNvSpPr/>
          <p:nvPr/>
        </p:nvSpPr>
        <p:spPr>
          <a:xfrm>
            <a:off x="6575918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5" name="矩形 944"/>
          <p:cNvSpPr/>
          <p:nvPr/>
        </p:nvSpPr>
        <p:spPr>
          <a:xfrm>
            <a:off x="6711808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6" name="矩形 945"/>
          <p:cNvSpPr/>
          <p:nvPr/>
        </p:nvSpPr>
        <p:spPr>
          <a:xfrm>
            <a:off x="6847698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7" name="矩形 946"/>
          <p:cNvSpPr/>
          <p:nvPr/>
        </p:nvSpPr>
        <p:spPr>
          <a:xfrm>
            <a:off x="6982262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8" name="矩形 947"/>
          <p:cNvSpPr/>
          <p:nvPr/>
        </p:nvSpPr>
        <p:spPr>
          <a:xfrm>
            <a:off x="7118152" y="5251529"/>
            <a:ext cx="135890" cy="223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1" name="矩形 950"/>
          <p:cNvSpPr/>
          <p:nvPr/>
        </p:nvSpPr>
        <p:spPr>
          <a:xfrm>
            <a:off x="91440" y="574766"/>
            <a:ext cx="4040080" cy="51478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2" name="矩形 951"/>
          <p:cNvSpPr/>
          <p:nvPr/>
        </p:nvSpPr>
        <p:spPr>
          <a:xfrm>
            <a:off x="4791382" y="574766"/>
            <a:ext cx="4040080" cy="51478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5" name="文本框 954"/>
          <p:cNvSpPr txBox="1"/>
          <p:nvPr/>
        </p:nvSpPr>
        <p:spPr>
          <a:xfrm>
            <a:off x="1286575" y="5841645"/>
            <a:ext cx="1649811" cy="303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(a) </a:t>
            </a:r>
            <a:r>
              <a:rPr lang="zh-CN" altLang="en-US" dirty="0" smtClean="0"/>
              <a:t>共位数组融合前</a:t>
            </a:r>
            <a:endParaRPr lang="zh-CN" altLang="en-US" dirty="0"/>
          </a:p>
        </p:txBody>
      </p:sp>
      <p:sp>
        <p:nvSpPr>
          <p:cNvPr id="956" name="文本框 955"/>
          <p:cNvSpPr txBox="1"/>
          <p:nvPr/>
        </p:nvSpPr>
        <p:spPr>
          <a:xfrm>
            <a:off x="5982509" y="5841645"/>
            <a:ext cx="1657826" cy="303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(b) </a:t>
            </a:r>
            <a:r>
              <a:rPr lang="zh-CN" altLang="en-US" dirty="0" smtClean="0"/>
              <a:t>共位数组融合后</a:t>
            </a:r>
            <a:endParaRPr lang="zh-CN" altLang="en-US" dirty="0"/>
          </a:p>
        </p:txBody>
      </p:sp>
      <p:sp>
        <p:nvSpPr>
          <p:cNvPr id="957" name="右箭头 956"/>
          <p:cNvSpPr/>
          <p:nvPr/>
        </p:nvSpPr>
        <p:spPr>
          <a:xfrm>
            <a:off x="4287459" y="2805941"/>
            <a:ext cx="327241" cy="3816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25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112</cp:revision>
  <cp:lastPrinted>2018-03-17T14:33:33Z</cp:lastPrinted>
  <dcterms:created xsi:type="dcterms:W3CDTF">2016-08-04T01:32:41Z</dcterms:created>
  <dcterms:modified xsi:type="dcterms:W3CDTF">2018-03-22T03:36:20Z</dcterms:modified>
</cp:coreProperties>
</file>