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8" autoAdjust="0"/>
    <p:restoredTop sz="94660"/>
  </p:normalViewPr>
  <p:slideViewPr>
    <p:cSldViewPr snapToGrid="0">
      <p:cViewPr>
        <p:scale>
          <a:sx n="75" d="100"/>
          <a:sy n="75" d="100"/>
        </p:scale>
        <p:origin x="-4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BDC9-A5FA-0A46-A70E-392AF7C67019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C999A-D1DD-004A-AF46-FEED31354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94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3F20-920C-4B09-8935-7EB28EAE0136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7E00-64B5-4C21-97D2-08BA80C65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1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3F20-920C-4B09-8935-7EB28EAE0136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7E00-64B5-4C21-97D2-08BA80C65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02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3F20-920C-4B09-8935-7EB28EAE0136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7E00-64B5-4C21-97D2-08BA80C65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3F20-920C-4B09-8935-7EB28EAE0136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7E00-64B5-4C21-97D2-08BA80C65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58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3F20-920C-4B09-8935-7EB28EAE0136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7E00-64B5-4C21-97D2-08BA80C65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83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3F20-920C-4B09-8935-7EB28EAE0136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7E00-64B5-4C21-97D2-08BA80C65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94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3F20-920C-4B09-8935-7EB28EAE0136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7E00-64B5-4C21-97D2-08BA80C65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1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3F20-920C-4B09-8935-7EB28EAE0136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7E00-64B5-4C21-97D2-08BA80C65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54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3F20-920C-4B09-8935-7EB28EAE0136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7E00-64B5-4C21-97D2-08BA80C65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3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3F20-920C-4B09-8935-7EB28EAE0136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7E00-64B5-4C21-97D2-08BA80C65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7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3F20-920C-4B09-8935-7EB28EAE0136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7E00-64B5-4C21-97D2-08BA80C65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7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13F20-920C-4B09-8935-7EB28EAE0136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07E00-64B5-4C21-97D2-08BA80C65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6730228" y="2032861"/>
                <a:ext cx="890950" cy="32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28" y="2032861"/>
                <a:ext cx="890950" cy="3247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 85"/>
              <p:cNvSpPr/>
              <p:nvPr/>
            </p:nvSpPr>
            <p:spPr>
              <a:xfrm>
                <a:off x="8066476" y="3567306"/>
                <a:ext cx="23444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𝑦𝑙𝑑𝑓𝑎𝑐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𝑐𝑜h𝑒𝑠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𝑛𝑒𝑡𝑎</m:t>
                      </m:r>
                    </m:oMath>
                  </m:oMathPara>
                </a14:m>
                <a:endParaRPr lang="zh-CN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476" y="3567306"/>
                <a:ext cx="2344488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6988594" y="1590864"/>
            <a:ext cx="1637607" cy="374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dvelcy</a:t>
            </a:r>
            <a:endParaRPr lang="zh-CN" alt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988594" y="2402742"/>
            <a:ext cx="1637607" cy="374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dvelcx</a:t>
            </a:r>
            <a:endParaRPr lang="zh-CN" alt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988593" y="3170287"/>
            <a:ext cx="1637607" cy="374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dstrqc</a:t>
            </a:r>
            <a:endParaRPr lang="zh-CN" alt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988593" y="3874097"/>
            <a:ext cx="1637607" cy="374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drprecprc_calc</a:t>
            </a:r>
            <a:endParaRPr lang="zh-CN" alt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988593" y="4577907"/>
            <a:ext cx="1637607" cy="374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rprecprc_app</a:t>
            </a:r>
            <a:endParaRPr lang="zh-CN" alt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988593" y="5362075"/>
            <a:ext cx="1637607" cy="374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addsrc</a:t>
            </a:r>
            <a:endParaRPr lang="zh-CN" alt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988593" y="6021552"/>
            <a:ext cx="1637607" cy="374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fstr</a:t>
            </a:r>
            <a:endParaRPr lang="zh-CN" alt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4748559" y="1597675"/>
                <a:ext cx="890950" cy="32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559" y="1597675"/>
                <a:ext cx="890950" cy="3247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9574759" y="2343290"/>
                <a:ext cx="1854418" cy="232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</m:oMath>
                  </m:oMathPara>
                </a14:m>
                <a:endParaRPr lang="zh-CN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759" y="2343290"/>
                <a:ext cx="1854418" cy="232436"/>
              </a:xfrm>
              <a:prstGeom prst="rect">
                <a:avLst/>
              </a:prstGeom>
              <a:blipFill rotWithShape="0">
                <a:blip r:embed="rId5"/>
                <a:stretch>
                  <a:fillRect l="-987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9054168" y="1993749"/>
                <a:ext cx="1951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168" y="1993749"/>
                <a:ext cx="19518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125" r="-25000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>
            <a:stCxn id="4" idx="2"/>
            <a:endCxn id="6" idx="0"/>
          </p:cNvCxnSpPr>
          <p:nvPr/>
        </p:nvCxnSpPr>
        <p:spPr>
          <a:xfrm>
            <a:off x="7807398" y="1964936"/>
            <a:ext cx="0" cy="437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6" idx="2"/>
            <a:endCxn id="7" idx="0"/>
          </p:cNvCxnSpPr>
          <p:nvPr/>
        </p:nvCxnSpPr>
        <p:spPr>
          <a:xfrm flipH="1">
            <a:off x="7807397" y="2776814"/>
            <a:ext cx="1" cy="393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6684259" y="2767726"/>
                <a:ext cx="890950" cy="32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259" y="2767726"/>
                <a:ext cx="890950" cy="3247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箭头连接符 53"/>
          <p:cNvCxnSpPr>
            <a:stCxn id="7" idx="2"/>
            <a:endCxn id="8" idx="0"/>
          </p:cNvCxnSpPr>
          <p:nvPr/>
        </p:nvCxnSpPr>
        <p:spPr>
          <a:xfrm>
            <a:off x="7807397" y="3544359"/>
            <a:ext cx="0" cy="329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5765415" y="3602790"/>
                <a:ext cx="1854418" cy="232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</m:oMath>
                  </m:oMathPara>
                </a14:m>
                <a:endParaRPr lang="zh-CN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415" y="3602790"/>
                <a:ext cx="1854418" cy="232436"/>
              </a:xfrm>
              <a:prstGeom prst="rect">
                <a:avLst/>
              </a:prstGeom>
              <a:blipFill rotWithShape="0">
                <a:blip r:embed="rId5"/>
                <a:stretch>
                  <a:fillRect l="-987" b="-210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4746506" y="2059600"/>
                <a:ext cx="125983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506" y="2059600"/>
                <a:ext cx="1259832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1456" r="-971" b="-1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曲线连接符 59"/>
          <p:cNvCxnSpPr>
            <a:stCxn id="56" idx="2"/>
            <a:endCxn id="7" idx="1"/>
          </p:cNvCxnSpPr>
          <p:nvPr/>
        </p:nvCxnSpPr>
        <p:spPr>
          <a:xfrm rot="16200000" flipH="1">
            <a:off x="5641368" y="2010097"/>
            <a:ext cx="1082279" cy="161217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30" idx="2"/>
            <a:endCxn id="4" idx="3"/>
          </p:cNvCxnSpPr>
          <p:nvPr/>
        </p:nvCxnSpPr>
        <p:spPr>
          <a:xfrm rot="5400000" flipH="1">
            <a:off x="8642556" y="1761545"/>
            <a:ext cx="492848" cy="525558"/>
          </a:xfrm>
          <a:prstGeom prst="curvedConnector4">
            <a:avLst>
              <a:gd name="adj1" fmla="val -46383"/>
              <a:gd name="adj2" fmla="val 59284"/>
            </a:avLst>
          </a:prstGeom>
          <a:ln>
            <a:noFill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30" idx="2"/>
            <a:endCxn id="6" idx="3"/>
          </p:cNvCxnSpPr>
          <p:nvPr/>
        </p:nvCxnSpPr>
        <p:spPr>
          <a:xfrm rot="5400000">
            <a:off x="8729465" y="2167484"/>
            <a:ext cx="319030" cy="52555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8" idx="2"/>
            <a:endCxn id="9" idx="0"/>
          </p:cNvCxnSpPr>
          <p:nvPr/>
        </p:nvCxnSpPr>
        <p:spPr>
          <a:xfrm>
            <a:off x="7807397" y="4248169"/>
            <a:ext cx="0" cy="329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9" idx="2"/>
            <a:endCxn id="10" idx="0"/>
          </p:cNvCxnSpPr>
          <p:nvPr/>
        </p:nvCxnSpPr>
        <p:spPr>
          <a:xfrm>
            <a:off x="7807397" y="4951979"/>
            <a:ext cx="0" cy="410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0" idx="2"/>
            <a:endCxn id="11" idx="0"/>
          </p:cNvCxnSpPr>
          <p:nvPr/>
        </p:nvCxnSpPr>
        <p:spPr>
          <a:xfrm>
            <a:off x="7807397" y="5736147"/>
            <a:ext cx="0" cy="285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/>
              <p:cNvSpPr txBox="1"/>
              <p:nvPr/>
            </p:nvSpPr>
            <p:spPr>
              <a:xfrm>
                <a:off x="9054168" y="1669093"/>
                <a:ext cx="2283061" cy="2346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𝑤𝑤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𝑤𝑤𝑜</m:t>
                      </m:r>
                    </m:oMath>
                  </m:oMathPara>
                </a14:m>
                <a:endParaRPr lang="zh-CN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168" y="1669093"/>
                <a:ext cx="2283061" cy="234616"/>
              </a:xfrm>
              <a:prstGeom prst="rect">
                <a:avLst/>
              </a:prstGeom>
              <a:blipFill rotWithShape="0">
                <a:blip r:embed="rId9"/>
                <a:stretch>
                  <a:fillRect l="-1333" r="-2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曲线连接符 78"/>
          <p:cNvCxnSpPr>
            <a:stCxn id="76" idx="2"/>
          </p:cNvCxnSpPr>
          <p:nvPr/>
        </p:nvCxnSpPr>
        <p:spPr>
          <a:xfrm rot="5400000">
            <a:off x="8684143" y="1845767"/>
            <a:ext cx="1453614" cy="156949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0" name="曲线连接符 89"/>
          <p:cNvCxnSpPr/>
          <p:nvPr/>
        </p:nvCxnSpPr>
        <p:spPr>
          <a:xfrm rot="5400000">
            <a:off x="8610860" y="945325"/>
            <a:ext cx="847917" cy="817234"/>
          </a:xfrm>
          <a:prstGeom prst="curvedConnector2">
            <a:avLst/>
          </a:prstGeom>
          <a:ln>
            <a:noFill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曲线连接符 91"/>
          <p:cNvCxnSpPr>
            <a:stCxn id="27" idx="2"/>
            <a:endCxn id="6" idx="3"/>
          </p:cNvCxnSpPr>
          <p:nvPr/>
        </p:nvCxnSpPr>
        <p:spPr>
          <a:xfrm rot="5400000">
            <a:off x="9557059" y="1644869"/>
            <a:ext cx="14052" cy="187576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曲线连接符 93"/>
          <p:cNvCxnSpPr>
            <a:stCxn id="27" idx="2"/>
            <a:endCxn id="7" idx="3"/>
          </p:cNvCxnSpPr>
          <p:nvPr/>
        </p:nvCxnSpPr>
        <p:spPr>
          <a:xfrm rot="5400000">
            <a:off x="9173286" y="2028640"/>
            <a:ext cx="781597" cy="187576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曲线连接符 99"/>
          <p:cNvCxnSpPr>
            <a:stCxn id="6" idx="1"/>
            <a:endCxn id="56" idx="2"/>
          </p:cNvCxnSpPr>
          <p:nvPr/>
        </p:nvCxnSpPr>
        <p:spPr>
          <a:xfrm rot="10800000">
            <a:off x="5376422" y="2275044"/>
            <a:ext cx="1612172" cy="314734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/>
              <p:cNvSpPr txBox="1"/>
              <p:nvPr/>
            </p:nvSpPr>
            <p:spPr>
              <a:xfrm>
                <a:off x="10147657" y="4160398"/>
                <a:ext cx="22602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657" y="4160398"/>
                <a:ext cx="226023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10811" r="-2703" b="-13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/>
              <p:cNvSpPr txBox="1"/>
              <p:nvPr/>
            </p:nvSpPr>
            <p:spPr>
              <a:xfrm>
                <a:off x="5820478" y="5035801"/>
                <a:ext cx="1854418" cy="232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</m:oMath>
                  </m:oMathPara>
                </a14:m>
                <a:endParaRPr lang="zh-CN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478" y="5035801"/>
                <a:ext cx="1854418" cy="232436"/>
              </a:xfrm>
              <a:prstGeom prst="rect">
                <a:avLst/>
              </a:prstGeom>
              <a:blipFill rotWithShape="0">
                <a:blip r:embed="rId5"/>
                <a:stretch>
                  <a:fillRect l="-987" b="-210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曲线连接符 108"/>
          <p:cNvCxnSpPr>
            <a:stCxn id="86" idx="2"/>
            <a:endCxn id="8" idx="3"/>
          </p:cNvCxnSpPr>
          <p:nvPr/>
        </p:nvCxnSpPr>
        <p:spPr>
          <a:xfrm rot="5400000">
            <a:off x="8839435" y="3661848"/>
            <a:ext cx="186050" cy="6125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1" name="曲线连接符 110"/>
          <p:cNvCxnSpPr>
            <a:stCxn id="102" idx="2"/>
            <a:endCxn id="9" idx="3"/>
          </p:cNvCxnSpPr>
          <p:nvPr/>
        </p:nvCxnSpPr>
        <p:spPr>
          <a:xfrm rot="5400000">
            <a:off x="9248885" y="3753158"/>
            <a:ext cx="389101" cy="163446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/>
              <p:cNvSpPr txBox="1"/>
              <p:nvPr/>
            </p:nvSpPr>
            <p:spPr>
              <a:xfrm>
                <a:off x="5800907" y="5762631"/>
                <a:ext cx="1854418" cy="232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</m:oMath>
                  </m:oMathPara>
                </a14:m>
                <a:endParaRPr lang="zh-CN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907" y="5762631"/>
                <a:ext cx="1854418" cy="232436"/>
              </a:xfrm>
              <a:prstGeom prst="rect">
                <a:avLst/>
              </a:prstGeom>
              <a:blipFill rotWithShape="0">
                <a:blip r:embed="rId5"/>
                <a:stretch>
                  <a:fillRect l="-987" b="-210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/>
              <p:cNvSpPr txBox="1"/>
              <p:nvPr/>
            </p:nvSpPr>
            <p:spPr>
              <a:xfrm>
                <a:off x="5796057" y="6439775"/>
                <a:ext cx="1854418" cy="232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</m:oMath>
                  </m:oMathPara>
                </a14:m>
                <a:endParaRPr lang="zh-CN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3" name="文本框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057" y="6439775"/>
                <a:ext cx="1854418" cy="232436"/>
              </a:xfrm>
              <a:prstGeom prst="rect">
                <a:avLst/>
              </a:prstGeom>
              <a:blipFill rotWithShape="0">
                <a:blip r:embed="rId5"/>
                <a:stretch>
                  <a:fillRect l="-987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/>
              <p:cNvSpPr txBox="1"/>
              <p:nvPr/>
            </p:nvSpPr>
            <p:spPr>
              <a:xfrm>
                <a:off x="6568039" y="4324982"/>
                <a:ext cx="103227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𝑦𝑙𝑑𝑓𝑎𝑐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𝑛𝑒𝑡𝑎</m:t>
                      </m:r>
                    </m:oMath>
                  </m:oMathPara>
                </a14:m>
                <a:endParaRPr lang="zh-CN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2" name="文本框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039" y="4324982"/>
                <a:ext cx="1032270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4706" r="-1765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>
            <a:stCxn id="15" idx="3"/>
            <a:endCxn id="4" idx="1"/>
          </p:cNvCxnSpPr>
          <p:nvPr/>
        </p:nvCxnSpPr>
        <p:spPr>
          <a:xfrm>
            <a:off x="5639509" y="1760060"/>
            <a:ext cx="1349085" cy="17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1" idx="2"/>
          </p:cNvCxnSpPr>
          <p:nvPr/>
        </p:nvCxnSpPr>
        <p:spPr>
          <a:xfrm rot="5400000" flipH="1" flipV="1">
            <a:off x="7168598" y="1810373"/>
            <a:ext cx="5224049" cy="3946453"/>
          </a:xfrm>
          <a:prstGeom prst="bentConnector3">
            <a:avLst>
              <a:gd name="adj1" fmla="val -43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4" idx="0"/>
          </p:cNvCxnSpPr>
          <p:nvPr/>
        </p:nvCxnSpPr>
        <p:spPr>
          <a:xfrm rot="5400000" flipH="1" flipV="1">
            <a:off x="9570979" y="-592005"/>
            <a:ext cx="419289" cy="3946451"/>
          </a:xfrm>
          <a:prstGeom prst="bentConnector2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1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34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</dc:creator>
  <cp:lastModifiedBy>Conghui He</cp:lastModifiedBy>
  <cp:revision>19</cp:revision>
  <dcterms:created xsi:type="dcterms:W3CDTF">2017-04-03T04:55:51Z</dcterms:created>
  <dcterms:modified xsi:type="dcterms:W3CDTF">2018-03-21T12:36:05Z</dcterms:modified>
</cp:coreProperties>
</file>