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10826750" cy="8120063" type="B4ISO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2D9"/>
    <a:srgbClr val="D9958F"/>
    <a:srgbClr val="F9C499"/>
    <a:srgbClr val="93CDDD"/>
    <a:srgbClr val="9966FF"/>
    <a:srgbClr val="2E75B6"/>
    <a:srgbClr val="3F99F3"/>
    <a:srgbClr val="CC99FF"/>
    <a:srgbClr val="5081E2"/>
    <a:srgbClr val="F1A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25" d="100"/>
          <a:sy n="125" d="100"/>
        </p:scale>
        <p:origin x="4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600" b="1" i="1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zh-CN" altLang="en-US" sz="600" b="1" i="0" baseline="0" dirty="0" smtClean="0">
                <a:latin typeface="Times New Roman" panose="02020603050405020304" pitchFamily="18" charset="0"/>
              </a:rPr>
              <a:t>加速比</a:t>
            </a:r>
            <a:endParaRPr lang="zh-CN" sz="600" b="1" i="0" baseline="0" dirty="0">
              <a:latin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44396229192595271"/>
          <c:y val="0.1156336725254394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MPE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dvelcy</c:v>
                </c:pt>
                <c:pt idx="1">
                  <c:v>dvelcx</c:v>
                </c:pt>
                <c:pt idx="2">
                  <c:v>dstrqc</c:v>
                </c:pt>
                <c:pt idx="3">
                  <c:v>dstrqc(bndry)</c:v>
                </c:pt>
                <c:pt idx="4">
                  <c:v>drprecprc_calc</c:v>
                </c:pt>
                <c:pt idx="5">
                  <c:v>drprecprc_app</c:v>
                </c:pt>
                <c:pt idx="6">
                  <c:v>fstr</c:v>
                </c:pt>
                <c:pt idx="7">
                  <c:v>unpack_VY</c:v>
                </c:pt>
                <c:pt idx="8">
                  <c:v>gather_VX</c:v>
                </c:pt>
                <c:pt idx="9">
                  <c:v>unpack_VX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7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" b="0" i="0" u="none" strike="noStrike" kern="1200" baseline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dvelcy</c:v>
                </c:pt>
                <c:pt idx="1">
                  <c:v>dvelcx</c:v>
                </c:pt>
                <c:pt idx="2">
                  <c:v>dstrqc</c:v>
                </c:pt>
                <c:pt idx="3">
                  <c:v>dstrqc(bndry)</c:v>
                </c:pt>
                <c:pt idx="4">
                  <c:v>drprecprc_calc</c:v>
                </c:pt>
                <c:pt idx="5">
                  <c:v>drprecprc_app</c:v>
                </c:pt>
                <c:pt idx="6">
                  <c:v>fstr</c:v>
                </c:pt>
                <c:pt idx="7">
                  <c:v>unpack_VY</c:v>
                </c:pt>
                <c:pt idx="8">
                  <c:v>gather_VX</c:v>
                </c:pt>
                <c:pt idx="9">
                  <c:v>unpack_VX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5.2</c:v>
                </c:pt>
                <c:pt idx="1">
                  <c:v>5.7</c:v>
                </c:pt>
                <c:pt idx="2">
                  <c:v>7</c:v>
                </c:pt>
                <c:pt idx="3">
                  <c:v>2.6</c:v>
                </c:pt>
                <c:pt idx="4">
                  <c:v>5.2</c:v>
                </c:pt>
                <c:pt idx="5">
                  <c:v>2.1</c:v>
                </c:pt>
                <c:pt idx="6">
                  <c:v>1.5</c:v>
                </c:pt>
                <c:pt idx="7">
                  <c:v>5.2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7"/>
              <c:layout>
                <c:manualLayout>
                  <c:x val="-9.4587156851574251E-3"/>
                  <c:y val="1.54178230033919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0" rIns="38100" bIns="0" anchor="ctr" anchorCtr="1">
                <a:spAutoFit/>
              </a:bodyPr>
              <a:lstStyle/>
              <a:p>
                <a:pPr>
                  <a:defRPr sz="400" b="0" i="0" u="none" strike="noStrike" kern="1200" baseline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dvelcy</c:v>
                </c:pt>
                <c:pt idx="1">
                  <c:v>dvelcx</c:v>
                </c:pt>
                <c:pt idx="2">
                  <c:v>dstrqc</c:v>
                </c:pt>
                <c:pt idx="3">
                  <c:v>dstrqc(bndry)</c:v>
                </c:pt>
                <c:pt idx="4">
                  <c:v>drprecprc_calc</c:v>
                </c:pt>
                <c:pt idx="5">
                  <c:v>drprecprc_app</c:v>
                </c:pt>
                <c:pt idx="6">
                  <c:v>fstr</c:v>
                </c:pt>
                <c:pt idx="7">
                  <c:v>unpack_VY</c:v>
                </c:pt>
                <c:pt idx="8">
                  <c:v>gather_VX</c:v>
                </c:pt>
                <c:pt idx="9">
                  <c:v>unpack_VX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19.3</c:v>
                </c:pt>
                <c:pt idx="1">
                  <c:v>21.3</c:v>
                </c:pt>
                <c:pt idx="2">
                  <c:v>14.2</c:v>
                </c:pt>
                <c:pt idx="3">
                  <c:v>12.9</c:v>
                </c:pt>
                <c:pt idx="4">
                  <c:v>15.2</c:v>
                </c:pt>
                <c:pt idx="5">
                  <c:v>4.0999999999999996</c:v>
                </c:pt>
                <c:pt idx="6">
                  <c:v>2</c:v>
                </c:pt>
                <c:pt idx="7">
                  <c:v>11.2</c:v>
                </c:pt>
                <c:pt idx="8">
                  <c:v>5.3</c:v>
                </c:pt>
                <c:pt idx="9">
                  <c:v>5.4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CMPR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6000" tIns="0" rIns="38100" bIns="0" anchor="ctr" anchorCtr="1">
                <a:spAutoFit/>
              </a:bodyPr>
              <a:lstStyle/>
              <a:p>
                <a:pPr>
                  <a:defRPr sz="400" b="0" i="0" u="none" strike="noStrike" kern="1200" baseline="0">
                    <a:ln>
                      <a:noFill/>
                    </a:ln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dvelcy</c:v>
                </c:pt>
                <c:pt idx="1">
                  <c:v>dvelcx</c:v>
                </c:pt>
                <c:pt idx="2">
                  <c:v>dstrqc</c:v>
                </c:pt>
                <c:pt idx="3">
                  <c:v>dstrqc(bndry)</c:v>
                </c:pt>
                <c:pt idx="4">
                  <c:v>drprecprc_calc</c:v>
                </c:pt>
                <c:pt idx="5">
                  <c:v>drprecprc_app</c:v>
                </c:pt>
                <c:pt idx="6">
                  <c:v>fstr</c:v>
                </c:pt>
                <c:pt idx="7">
                  <c:v>unpack_VY</c:v>
                </c:pt>
                <c:pt idx="8">
                  <c:v>gather_VX</c:v>
                </c:pt>
                <c:pt idx="9">
                  <c:v>unpack_VX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29</c:v>
                </c:pt>
                <c:pt idx="1">
                  <c:v>31.9</c:v>
                </c:pt>
                <c:pt idx="2">
                  <c:v>28.4</c:v>
                </c:pt>
                <c:pt idx="3">
                  <c:v>19.3</c:v>
                </c:pt>
                <c:pt idx="4">
                  <c:v>29.1</c:v>
                </c:pt>
                <c:pt idx="5">
                  <c:v>6.1</c:v>
                </c:pt>
                <c:pt idx="6">
                  <c:v>3</c:v>
                </c:pt>
                <c:pt idx="7">
                  <c:v>25.8</c:v>
                </c:pt>
                <c:pt idx="8">
                  <c:v>8</c:v>
                </c:pt>
                <c:pt idx="9">
                  <c:v>8.1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817069472"/>
        <c:axId val="-1817068928"/>
      </c:barChart>
      <c:catAx>
        <c:axId val="-1817069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1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-1817068928"/>
        <c:crosses val="autoZero"/>
        <c:auto val="1"/>
        <c:lblAlgn val="ctr"/>
        <c:lblOffset val="100"/>
        <c:noMultiLvlLbl val="0"/>
      </c:catAx>
      <c:valAx>
        <c:axId val="-181706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81706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304291386828938"/>
          <c:y val="0.81334661451314882"/>
          <c:w val="0.64399944494768802"/>
          <c:h val="5.98128592134938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" b="0" i="1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  <a:round/>
    </a:ln>
    <a:effectLst/>
  </c:spPr>
  <c:txPr>
    <a:bodyPr/>
    <a:lstStyle/>
    <a:p>
      <a:pPr>
        <a:defRPr sz="300" baseline="0">
          <a:ln>
            <a:noFill/>
          </a:ln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600" b="1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600" b="1" i="0" baseline="0" dirty="0" smtClean="0">
                <a:latin typeface="Times New Roman" panose="02020603050405020304" pitchFamily="18" charset="0"/>
              </a:rPr>
              <a:t>DMA</a:t>
            </a:r>
            <a:r>
              <a:rPr lang="zh-CN" altLang="en-US" sz="600" b="1" i="0" baseline="0" dirty="0" smtClean="0">
                <a:latin typeface="Times New Roman" panose="02020603050405020304" pitchFamily="18" charset="0"/>
              </a:rPr>
              <a:t>带宽</a:t>
            </a:r>
            <a:endParaRPr lang="zh-CN" sz="600" b="1" i="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41085703470465768"/>
          <c:y val="8.73362445414847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1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PAR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7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" b="0" i="0" u="none" strike="noStrike" kern="1200" baseline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dvelcy</c:v>
                </c:pt>
                <c:pt idx="1">
                  <c:v>dvelcx</c:v>
                </c:pt>
                <c:pt idx="2">
                  <c:v>dstrqc</c:v>
                </c:pt>
                <c:pt idx="3">
                  <c:v>dstrqc(bndry)</c:v>
                </c:pt>
                <c:pt idx="4">
                  <c:v>drprecprc_calc</c:v>
                </c:pt>
                <c:pt idx="5">
                  <c:v>drprecprc_app</c:v>
                </c:pt>
                <c:pt idx="6">
                  <c:v>fstr</c:v>
                </c:pt>
                <c:pt idx="7">
                  <c:v>unpack_VY</c:v>
                </c:pt>
                <c:pt idx="8">
                  <c:v>gather_VX</c:v>
                </c:pt>
                <c:pt idx="9">
                  <c:v>unpack_VX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11.7</c:v>
                </c:pt>
                <c:pt idx="1">
                  <c:v>11.7</c:v>
                </c:pt>
                <c:pt idx="2">
                  <c:v>9.1</c:v>
                </c:pt>
                <c:pt idx="3">
                  <c:v>9.1</c:v>
                </c:pt>
                <c:pt idx="4">
                  <c:v>10.5</c:v>
                </c:pt>
                <c:pt idx="5">
                  <c:v>22.3</c:v>
                </c:pt>
                <c:pt idx="6">
                  <c:v>3.4</c:v>
                </c:pt>
                <c:pt idx="7">
                  <c:v>23.2</c:v>
                </c:pt>
                <c:pt idx="8">
                  <c:v>23.2</c:v>
                </c:pt>
                <c:pt idx="9">
                  <c:v>23.2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FUS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" b="0" i="0" u="none" strike="noStrike" kern="1200" baseline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dvelcy</c:v>
                </c:pt>
                <c:pt idx="1">
                  <c:v>dvelcx</c:v>
                </c:pt>
                <c:pt idx="2">
                  <c:v>dstrqc</c:v>
                </c:pt>
                <c:pt idx="3">
                  <c:v>dstrqc(bndry)</c:v>
                </c:pt>
                <c:pt idx="4">
                  <c:v>drprecprc_calc</c:v>
                </c:pt>
                <c:pt idx="5">
                  <c:v>drprecprc_app</c:v>
                </c:pt>
                <c:pt idx="6">
                  <c:v>fstr</c:v>
                </c:pt>
                <c:pt idx="7">
                  <c:v>unpack_VY</c:v>
                </c:pt>
                <c:pt idx="8">
                  <c:v>gather_VX</c:v>
                </c:pt>
                <c:pt idx="9">
                  <c:v>unpack_VX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16.3</c:v>
                </c:pt>
                <c:pt idx="1">
                  <c:v>16.3</c:v>
                </c:pt>
                <c:pt idx="2">
                  <c:v>15.6</c:v>
                </c:pt>
                <c:pt idx="3">
                  <c:v>15.6</c:v>
                </c:pt>
                <c:pt idx="4">
                  <c:v>20.2</c:v>
                </c:pt>
                <c:pt idx="5">
                  <c:v>24.2</c:v>
                </c:pt>
                <c:pt idx="6">
                  <c:v>5.0999999999999996</c:v>
                </c:pt>
                <c:pt idx="7">
                  <c:v>24.2</c:v>
                </c:pt>
                <c:pt idx="8">
                  <c:v>24.2</c:v>
                </c:pt>
                <c:pt idx="9">
                  <c:v>24.2</c:v>
                </c:pt>
              </c:numCache>
            </c:numRef>
          </c:val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REG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" b="0" i="0" u="none" strike="noStrike" kern="1200" baseline="0">
                    <a:ln>
                      <a:noFill/>
                    </a:ln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dvelcy</c:v>
                </c:pt>
                <c:pt idx="1">
                  <c:v>dvelcx</c:v>
                </c:pt>
                <c:pt idx="2">
                  <c:v>dstrqc</c:v>
                </c:pt>
                <c:pt idx="3">
                  <c:v>dstrqc(bndry)</c:v>
                </c:pt>
                <c:pt idx="4">
                  <c:v>drprecprc_calc</c:v>
                </c:pt>
                <c:pt idx="5">
                  <c:v>drprecprc_app</c:v>
                </c:pt>
                <c:pt idx="6">
                  <c:v>fstr</c:v>
                </c:pt>
                <c:pt idx="7">
                  <c:v>unpack_VY</c:v>
                </c:pt>
                <c:pt idx="8">
                  <c:v>gather_VX</c:v>
                </c:pt>
                <c:pt idx="9">
                  <c:v>unpack_VX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21.1</c:v>
                </c:pt>
                <c:pt idx="1">
                  <c:v>21.1</c:v>
                </c:pt>
                <c:pt idx="2">
                  <c:v>18.2</c:v>
                </c:pt>
                <c:pt idx="3">
                  <c:v>18.2</c:v>
                </c:pt>
                <c:pt idx="4">
                  <c:v>24.2</c:v>
                </c:pt>
                <c:pt idx="5">
                  <c:v>25.3</c:v>
                </c:pt>
                <c:pt idx="6">
                  <c:v>12.3</c:v>
                </c:pt>
                <c:pt idx="7">
                  <c:v>26.8</c:v>
                </c:pt>
                <c:pt idx="8">
                  <c:v>26.8</c:v>
                </c:pt>
                <c:pt idx="9">
                  <c:v>26.8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817066208"/>
        <c:axId val="-1817065120"/>
      </c:barChart>
      <c:catAx>
        <c:axId val="-1817066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1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-1817065120"/>
        <c:crosses val="autoZero"/>
        <c:auto val="1"/>
        <c:lblAlgn val="ctr"/>
        <c:lblOffset val="100"/>
        <c:noMultiLvlLbl val="0"/>
      </c:catAx>
      <c:valAx>
        <c:axId val="-181706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817066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304291386828938"/>
          <c:y val="0.83948985088654315"/>
          <c:w val="0.64399944494768802"/>
          <c:h val="5.98128592134938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" b="0" i="1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  <a:round/>
    </a:ln>
    <a:effectLst/>
  </c:spPr>
  <c:txPr>
    <a:bodyPr/>
    <a:lstStyle/>
    <a:p>
      <a:pPr>
        <a:defRPr sz="300" baseline="0">
          <a:ln>
            <a:noFill/>
          </a:ln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3344" y="1328909"/>
            <a:ext cx="8120063" cy="2826985"/>
          </a:xfrm>
        </p:spPr>
        <p:txBody>
          <a:bodyPr anchor="b"/>
          <a:lstStyle>
            <a:lvl1pPr algn="ctr">
              <a:defRPr sz="5328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3344" y="4264913"/>
            <a:ext cx="8120063" cy="1960468"/>
          </a:xfrm>
        </p:spPr>
        <p:txBody>
          <a:bodyPr/>
          <a:lstStyle>
            <a:lvl1pPr marL="0" indent="0" algn="ctr">
              <a:buNone/>
              <a:defRPr sz="2131"/>
            </a:lvl1pPr>
            <a:lvl2pPr marL="405994" indent="0" algn="ctr">
              <a:buNone/>
              <a:defRPr sz="1776"/>
            </a:lvl2pPr>
            <a:lvl3pPr marL="811987" indent="0" algn="ctr">
              <a:buNone/>
              <a:defRPr sz="1598"/>
            </a:lvl3pPr>
            <a:lvl4pPr marL="1217981" indent="0" algn="ctr">
              <a:buNone/>
              <a:defRPr sz="1421"/>
            </a:lvl4pPr>
            <a:lvl5pPr marL="1623974" indent="0" algn="ctr">
              <a:buNone/>
              <a:defRPr sz="1421"/>
            </a:lvl5pPr>
            <a:lvl6pPr marL="2029968" indent="0" algn="ctr">
              <a:buNone/>
              <a:defRPr sz="1421"/>
            </a:lvl6pPr>
            <a:lvl7pPr marL="2435962" indent="0" algn="ctr">
              <a:buNone/>
              <a:defRPr sz="1421"/>
            </a:lvl7pPr>
            <a:lvl8pPr marL="2841955" indent="0" algn="ctr">
              <a:buNone/>
              <a:defRPr sz="1421"/>
            </a:lvl8pPr>
            <a:lvl9pPr marL="3247949" indent="0" algn="ctr">
              <a:buNone/>
              <a:defRPr sz="1421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B9A7-F436-4EAF-A40B-5901E73D11E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D70E-48B6-4400-A540-F4A95BA9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36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B9A7-F436-4EAF-A40B-5901E73D11E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D70E-48B6-4400-A540-F4A95BA9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29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47893" y="432318"/>
            <a:ext cx="2334518" cy="688137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4339" y="432318"/>
            <a:ext cx="6868220" cy="68813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B9A7-F436-4EAF-A40B-5901E73D11E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D70E-48B6-4400-A540-F4A95BA9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1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B9A7-F436-4EAF-A40B-5901E73D11E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D70E-48B6-4400-A540-F4A95BA9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02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8700" y="2024378"/>
            <a:ext cx="9338072" cy="3377720"/>
          </a:xfrm>
        </p:spPr>
        <p:txBody>
          <a:bodyPr anchor="b"/>
          <a:lstStyle>
            <a:lvl1pPr>
              <a:defRPr sz="5328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8700" y="5434053"/>
            <a:ext cx="9338072" cy="1776263"/>
          </a:xfrm>
        </p:spPr>
        <p:txBody>
          <a:bodyPr/>
          <a:lstStyle>
            <a:lvl1pPr marL="0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1pPr>
            <a:lvl2pPr marL="405994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2pPr>
            <a:lvl3pPr marL="81198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217981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4pPr>
            <a:lvl5pPr marL="1623974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5pPr>
            <a:lvl6pPr marL="2029968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6pPr>
            <a:lvl7pPr marL="2435962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7pPr>
            <a:lvl8pPr marL="2841955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8pPr>
            <a:lvl9pPr marL="3247949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B9A7-F436-4EAF-A40B-5901E73D11E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D70E-48B6-4400-A540-F4A95BA9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13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4339" y="2161591"/>
            <a:ext cx="4601369" cy="515210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81042" y="2161591"/>
            <a:ext cx="4601369" cy="515210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B9A7-F436-4EAF-A40B-5901E73D11E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D70E-48B6-4400-A540-F4A95BA9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6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5749" y="432319"/>
            <a:ext cx="9338072" cy="156950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5750" y="1990544"/>
            <a:ext cx="4580222" cy="975535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5750" y="2966078"/>
            <a:ext cx="4580222" cy="43626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1042" y="1990544"/>
            <a:ext cx="4602779" cy="975535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1042" y="2966078"/>
            <a:ext cx="4602779" cy="43626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B9A7-F436-4EAF-A40B-5901E73D11E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D70E-48B6-4400-A540-F4A95BA9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0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B9A7-F436-4EAF-A40B-5901E73D11E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D70E-48B6-4400-A540-F4A95BA9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9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B9A7-F436-4EAF-A40B-5901E73D11E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D70E-48B6-4400-A540-F4A95BA9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97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5750" y="541338"/>
            <a:ext cx="3491908" cy="1894681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2779" y="1169139"/>
            <a:ext cx="5481042" cy="5770508"/>
          </a:xfrm>
        </p:spPr>
        <p:txBody>
          <a:bodyPr/>
          <a:lstStyle>
            <a:lvl1pPr>
              <a:defRPr sz="2842"/>
            </a:lvl1pPr>
            <a:lvl2pPr>
              <a:defRPr sz="2486"/>
            </a:lvl2pPr>
            <a:lvl3pPr>
              <a:defRPr sz="2131"/>
            </a:lvl3pPr>
            <a:lvl4pPr>
              <a:defRPr sz="1776"/>
            </a:lvl4pPr>
            <a:lvl5pPr>
              <a:defRPr sz="1776"/>
            </a:lvl5pPr>
            <a:lvl6pPr>
              <a:defRPr sz="1776"/>
            </a:lvl6pPr>
            <a:lvl7pPr>
              <a:defRPr sz="1776"/>
            </a:lvl7pPr>
            <a:lvl8pPr>
              <a:defRPr sz="1776"/>
            </a:lvl8pPr>
            <a:lvl9pPr>
              <a:defRPr sz="177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5750" y="2436019"/>
            <a:ext cx="3491908" cy="4513026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B9A7-F436-4EAF-A40B-5901E73D11E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D70E-48B6-4400-A540-F4A95BA9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79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5750" y="541338"/>
            <a:ext cx="3491908" cy="1894681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02779" y="1169139"/>
            <a:ext cx="5481042" cy="5770508"/>
          </a:xfrm>
        </p:spPr>
        <p:txBody>
          <a:bodyPr/>
          <a:lstStyle>
            <a:lvl1pPr marL="0" indent="0">
              <a:buNone/>
              <a:defRPr sz="2842"/>
            </a:lvl1pPr>
            <a:lvl2pPr marL="405994" indent="0">
              <a:buNone/>
              <a:defRPr sz="2486"/>
            </a:lvl2pPr>
            <a:lvl3pPr marL="811987" indent="0">
              <a:buNone/>
              <a:defRPr sz="2131"/>
            </a:lvl3pPr>
            <a:lvl4pPr marL="1217981" indent="0">
              <a:buNone/>
              <a:defRPr sz="1776"/>
            </a:lvl4pPr>
            <a:lvl5pPr marL="1623974" indent="0">
              <a:buNone/>
              <a:defRPr sz="1776"/>
            </a:lvl5pPr>
            <a:lvl6pPr marL="2029968" indent="0">
              <a:buNone/>
              <a:defRPr sz="1776"/>
            </a:lvl6pPr>
            <a:lvl7pPr marL="2435962" indent="0">
              <a:buNone/>
              <a:defRPr sz="1776"/>
            </a:lvl7pPr>
            <a:lvl8pPr marL="2841955" indent="0">
              <a:buNone/>
              <a:defRPr sz="1776"/>
            </a:lvl8pPr>
            <a:lvl9pPr marL="3247949" indent="0">
              <a:buNone/>
              <a:defRPr sz="177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5750" y="2436019"/>
            <a:ext cx="3491908" cy="4513026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B9A7-F436-4EAF-A40B-5901E73D11E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D70E-48B6-4400-A540-F4A95BA9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51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44339" y="432319"/>
            <a:ext cx="9338072" cy="1569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4339" y="2161591"/>
            <a:ext cx="9338072" cy="515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44339" y="7526096"/>
            <a:ext cx="2436019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DB9A7-F436-4EAF-A40B-5901E73D11E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86361" y="7526096"/>
            <a:ext cx="3654028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46392" y="7526096"/>
            <a:ext cx="2436019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DD70E-48B6-4400-A540-F4A95BA9A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92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1987" rtl="0" eaLnBrk="1" latinLnBrk="0" hangingPunct="1">
        <a:lnSpc>
          <a:spcPct val="90000"/>
        </a:lnSpc>
        <a:spcBef>
          <a:spcPct val="0"/>
        </a:spcBef>
        <a:buNone/>
        <a:defRPr sz="3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997" indent="-202997" algn="l" defTabSz="811987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2486" kern="1200">
          <a:solidFill>
            <a:schemeClr val="tx1"/>
          </a:solidFill>
          <a:latin typeface="+mn-lt"/>
          <a:ea typeface="+mn-ea"/>
          <a:cs typeface="+mn-cs"/>
        </a:defRPr>
      </a:lvl1pPr>
      <a:lvl2pPr marL="608990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14984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3pPr>
      <a:lvl4pPr marL="1420978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232965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638958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3044952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450946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1pPr>
      <a:lvl2pPr marL="405994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2pPr>
      <a:lvl3pPr marL="811987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17981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623974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029968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435962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2841955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247949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175873641"/>
              </p:ext>
            </p:extLst>
          </p:nvPr>
        </p:nvGraphicFramePr>
        <p:xfrm>
          <a:off x="3586859" y="843915"/>
          <a:ext cx="2685354" cy="1647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846184168"/>
              </p:ext>
            </p:extLst>
          </p:nvPr>
        </p:nvGraphicFramePr>
        <p:xfrm>
          <a:off x="3586859" y="2250313"/>
          <a:ext cx="2685354" cy="1744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687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6</Words>
  <Application>Microsoft Office PowerPoint</Application>
  <PresentationFormat>B4 (ISO)纸张(250x353 毫米)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Conghui He</dc:creator>
  <cp:lastModifiedBy>Conghui He</cp:lastModifiedBy>
  <cp:revision>22</cp:revision>
  <dcterms:created xsi:type="dcterms:W3CDTF">2017-08-07T10:17:44Z</dcterms:created>
  <dcterms:modified xsi:type="dcterms:W3CDTF">2018-03-22T07:02:47Z</dcterms:modified>
</cp:coreProperties>
</file>