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99"/>
    <a:srgbClr val="9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660"/>
  </p:normalViewPr>
  <p:slideViewPr>
    <p:cSldViewPr snapToGrid="0">
      <p:cViewPr>
        <p:scale>
          <a:sx n="66" d="100"/>
          <a:sy n="66" d="100"/>
        </p:scale>
        <p:origin x="13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0C0FD-ED89-4D82-8503-931F875DC04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8439-6EE7-4930-A214-146F45686B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85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9FD4F-6B12-3449-B092-91614572258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832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1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6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1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0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18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0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CF8D-17B0-421C-AD7E-79B718EB6D8A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E81A-45D1-4C83-BA48-7058A981E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3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立方体 319"/>
          <p:cNvSpPr/>
          <p:nvPr/>
        </p:nvSpPr>
        <p:spPr>
          <a:xfrm>
            <a:off x="8791118" y="1816428"/>
            <a:ext cx="1057868" cy="1051407"/>
          </a:xfrm>
          <a:prstGeom prst="cube">
            <a:avLst>
              <a:gd name="adj" fmla="val 72133"/>
            </a:avLst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立方体 3"/>
          <p:cNvSpPr/>
          <p:nvPr/>
        </p:nvSpPr>
        <p:spPr>
          <a:xfrm>
            <a:off x="2013993" y="752775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23593" y="752775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218445" y="752775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584333" y="846224"/>
            <a:ext cx="717065" cy="668121"/>
          </a:xfrm>
          <a:prstGeom prst="cube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1803623" y="957294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2419573" y="957294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3014425" y="957294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3626017" y="945984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1608412" y="1151480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218012" y="1151480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2812864" y="1151480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3423460" y="1148042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立方体 15"/>
          <p:cNvSpPr/>
          <p:nvPr/>
        </p:nvSpPr>
        <p:spPr>
          <a:xfrm>
            <a:off x="1410742" y="1348127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立方体 16"/>
          <p:cNvSpPr/>
          <p:nvPr/>
        </p:nvSpPr>
        <p:spPr>
          <a:xfrm>
            <a:off x="2009076" y="1348127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立方体 17"/>
          <p:cNvSpPr/>
          <p:nvPr/>
        </p:nvSpPr>
        <p:spPr>
          <a:xfrm>
            <a:off x="2613760" y="1348127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3218444" y="1348127"/>
            <a:ext cx="811161" cy="811161"/>
          </a:xfrm>
          <a:prstGeom prst="cube">
            <a:avLst/>
          </a:prstGeom>
          <a:solidFill>
            <a:srgbClr val="F9C4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" name="文本框 1945"/>
              <p:cNvSpPr txBox="1"/>
              <p:nvPr/>
            </p:nvSpPr>
            <p:spPr>
              <a:xfrm>
                <a:off x="1434464" y="775398"/>
                <a:ext cx="35477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6" name="文本框 19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464" y="775398"/>
                <a:ext cx="35477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559" r="-1695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" name="文本框 1946"/>
              <p:cNvSpPr txBox="1"/>
              <p:nvPr/>
            </p:nvSpPr>
            <p:spPr>
              <a:xfrm>
                <a:off x="2528501" y="2238566"/>
                <a:ext cx="36240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7" name="文本框 19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01" y="2238566"/>
                <a:ext cx="362407" cy="298928"/>
              </a:xfrm>
              <a:prstGeom prst="rect">
                <a:avLst/>
              </a:prstGeom>
              <a:blipFill rotWithShape="0">
                <a:blip r:embed="rId4"/>
                <a:stretch>
                  <a:fillRect l="-15254" r="-6780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1" name="直线箭头连接符 2000"/>
          <p:cNvCxnSpPr>
            <a:stCxn id="7" idx="3"/>
          </p:cNvCxnSpPr>
          <p:nvPr/>
        </p:nvCxnSpPr>
        <p:spPr>
          <a:xfrm>
            <a:off x="4859350" y="1514345"/>
            <a:ext cx="2709229" cy="10390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3" name="直线箭头连接符 2002"/>
          <p:cNvCxnSpPr>
            <a:stCxn id="7" idx="0"/>
          </p:cNvCxnSpPr>
          <p:nvPr/>
        </p:nvCxnSpPr>
        <p:spPr>
          <a:xfrm flipV="1">
            <a:off x="5026381" y="715870"/>
            <a:ext cx="3214652" cy="1303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" name="文本框 2013"/>
          <p:cNvSpPr txBox="1"/>
          <p:nvPr/>
        </p:nvSpPr>
        <p:spPr>
          <a:xfrm>
            <a:off x="1565043" y="2615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(1) MPI</a:t>
            </a:r>
            <a:r>
              <a:rPr kumimoji="1"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 区域划分</a:t>
            </a:r>
            <a:endParaRPr kumimoji="1"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7" name="文本框 2016"/>
              <p:cNvSpPr txBox="1"/>
              <p:nvPr/>
            </p:nvSpPr>
            <p:spPr>
              <a:xfrm>
                <a:off x="7237856" y="1916716"/>
                <a:ext cx="29277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17" name="文本框 20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856" y="1916716"/>
                <a:ext cx="29277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4167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文本框 2078"/>
          <p:cNvSpPr txBox="1"/>
          <p:nvPr/>
        </p:nvSpPr>
        <p:spPr>
          <a:xfrm>
            <a:off x="7393990" y="261559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+mj-ea"/>
                <a:ea typeface="+mj-ea"/>
                <a:cs typeface="Times New Roman" panose="02020603050405020304" pitchFamily="18" charset="0"/>
              </a:rPr>
              <a:t>(2)</a:t>
            </a:r>
            <a:r>
              <a:rPr kumimoji="1"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从核划分</a:t>
            </a:r>
            <a:endParaRPr kumimoji="1"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313842" y="4879778"/>
            <a:ext cx="3017590" cy="899603"/>
            <a:chOff x="1011127" y="5300684"/>
            <a:chExt cx="3017590" cy="899603"/>
          </a:xfrm>
        </p:grpSpPr>
        <p:sp>
          <p:nvSpPr>
            <p:cNvPr id="619" name="圆角矩形 618"/>
            <p:cNvSpPr/>
            <p:nvPr/>
          </p:nvSpPr>
          <p:spPr>
            <a:xfrm>
              <a:off x="1011127" y="5300684"/>
              <a:ext cx="3017590" cy="899603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文本框 619"/>
            <p:cNvSpPr txBox="1"/>
            <p:nvPr/>
          </p:nvSpPr>
          <p:spPr>
            <a:xfrm>
              <a:off x="1496149" y="54007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完成区域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1" name="文本框 620"/>
            <p:cNvSpPr txBox="1"/>
            <p:nvPr/>
          </p:nvSpPr>
          <p:spPr>
            <a:xfrm>
              <a:off x="1489292" y="578918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计算区域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2" name="立方体 621"/>
            <p:cNvSpPr/>
            <p:nvPr/>
          </p:nvSpPr>
          <p:spPr>
            <a:xfrm>
              <a:off x="1143620" y="5363349"/>
              <a:ext cx="323304" cy="323304"/>
            </a:xfrm>
            <a:prstGeom prst="cube">
              <a:avLst>
                <a:gd name="adj" fmla="val 1666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3" name="立方体 622"/>
            <p:cNvSpPr/>
            <p:nvPr/>
          </p:nvSpPr>
          <p:spPr>
            <a:xfrm>
              <a:off x="1143620" y="5718599"/>
              <a:ext cx="323304" cy="323304"/>
            </a:xfrm>
            <a:prstGeom prst="cube">
              <a:avLst>
                <a:gd name="adj" fmla="val 1666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4" name="立方体 623"/>
            <p:cNvSpPr/>
            <p:nvPr/>
          </p:nvSpPr>
          <p:spPr>
            <a:xfrm>
              <a:off x="2646759" y="5365349"/>
              <a:ext cx="323304" cy="323304"/>
            </a:xfrm>
            <a:prstGeom prst="cube">
              <a:avLst>
                <a:gd name="adj" fmla="val 16667"/>
              </a:avLst>
            </a:prstGeom>
            <a:solidFill>
              <a:srgbClr val="F5B283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5" name="文本框 624"/>
            <p:cNvSpPr txBox="1"/>
            <p:nvPr/>
          </p:nvSpPr>
          <p:spPr>
            <a:xfrm>
              <a:off x="2911843" y="543337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缓存区域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立方体 625"/>
            <p:cNvSpPr/>
            <p:nvPr/>
          </p:nvSpPr>
          <p:spPr>
            <a:xfrm>
              <a:off x="2632766" y="5728136"/>
              <a:ext cx="323304" cy="323304"/>
            </a:xfrm>
            <a:prstGeom prst="cube">
              <a:avLst>
                <a:gd name="adj" fmla="val 16667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文本框 626"/>
            <p:cNvSpPr txBox="1"/>
            <p:nvPr/>
          </p:nvSpPr>
          <p:spPr>
            <a:xfrm>
              <a:off x="2897850" y="5796160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未完成区域</a:t>
              </a:r>
              <a:endPara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68663" y="3701920"/>
            <a:ext cx="1418527" cy="1397473"/>
            <a:chOff x="4942807" y="4859710"/>
            <a:chExt cx="1418527" cy="1397473"/>
          </a:xfrm>
        </p:grpSpPr>
        <p:sp>
          <p:nvSpPr>
            <p:cNvPr id="585" name="立方体 584"/>
            <p:cNvSpPr/>
            <p:nvPr/>
          </p:nvSpPr>
          <p:spPr>
            <a:xfrm>
              <a:off x="4942807" y="4859710"/>
              <a:ext cx="1418527" cy="1397473"/>
            </a:xfrm>
            <a:prstGeom prst="cube">
              <a:avLst>
                <a:gd name="adj" fmla="val 76172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立方体 200"/>
            <p:cNvSpPr/>
            <p:nvPr/>
          </p:nvSpPr>
          <p:spPr>
            <a:xfrm>
              <a:off x="5225994" y="5572156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F9C4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立方体 199"/>
            <p:cNvSpPr/>
            <p:nvPr/>
          </p:nvSpPr>
          <p:spPr>
            <a:xfrm>
              <a:off x="5009712" y="5642396"/>
              <a:ext cx="566506" cy="550548"/>
            </a:xfrm>
            <a:prstGeom prst="cube">
              <a:avLst>
                <a:gd name="adj" fmla="val 4102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2" name="立方体 591"/>
            <p:cNvSpPr/>
            <p:nvPr/>
          </p:nvSpPr>
          <p:spPr>
            <a:xfrm>
              <a:off x="4948673" y="5856044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27" name="立方体 1926"/>
          <p:cNvSpPr/>
          <p:nvPr/>
        </p:nvSpPr>
        <p:spPr>
          <a:xfrm>
            <a:off x="2224362" y="3707390"/>
            <a:ext cx="698425" cy="698425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文本框 645"/>
              <p:cNvSpPr txBox="1"/>
              <p:nvPr/>
            </p:nvSpPr>
            <p:spPr>
              <a:xfrm>
                <a:off x="1969661" y="3548377"/>
                <a:ext cx="326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6" name="文本框 6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61" y="3548377"/>
                <a:ext cx="32637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259" r="-185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7" name="文本框 646"/>
              <p:cNvSpPr txBox="1"/>
              <p:nvPr/>
            </p:nvSpPr>
            <p:spPr>
              <a:xfrm>
                <a:off x="1835663" y="3981683"/>
                <a:ext cx="3159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7" name="文本框 6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63" y="3981683"/>
                <a:ext cx="3159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615" r="-3846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8" name="文本框 647"/>
              <p:cNvSpPr txBox="1"/>
              <p:nvPr/>
            </p:nvSpPr>
            <p:spPr>
              <a:xfrm>
                <a:off x="2365817" y="4395728"/>
                <a:ext cx="344582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8" name="文本框 6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17" y="4395728"/>
                <a:ext cx="344582" cy="302519"/>
              </a:xfrm>
              <a:prstGeom prst="rect">
                <a:avLst/>
              </a:prstGeom>
              <a:blipFill rotWithShape="0">
                <a:blip r:embed="rId9"/>
                <a:stretch>
                  <a:fillRect l="-7018" r="-3509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8" name="直线连接符 1947"/>
          <p:cNvCxnSpPr>
            <a:endCxn id="311" idx="5"/>
          </p:cNvCxnSpPr>
          <p:nvPr/>
        </p:nvCxnSpPr>
        <p:spPr>
          <a:xfrm>
            <a:off x="9852012" y="1830941"/>
            <a:ext cx="91958" cy="16809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文本框 685"/>
              <p:cNvSpPr txBox="1"/>
              <p:nvPr/>
            </p:nvSpPr>
            <p:spPr>
              <a:xfrm>
                <a:off x="7338597" y="5012442"/>
                <a:ext cx="2850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6" name="文本框 6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97" y="5012442"/>
                <a:ext cx="28507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9149" r="-2128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/>
              <p:cNvSpPr txBox="1"/>
              <p:nvPr/>
            </p:nvSpPr>
            <p:spPr>
              <a:xfrm>
                <a:off x="8969457" y="3057375"/>
                <a:ext cx="109249" cy="302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457" y="3057375"/>
                <a:ext cx="109249" cy="302519"/>
              </a:xfrm>
              <a:prstGeom prst="rect">
                <a:avLst/>
              </a:prstGeom>
              <a:blipFill rotWithShape="0">
                <a:blip r:embed="rId11"/>
                <a:stretch>
                  <a:fillRect l="-72222" r="-172222"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3" name="立方体 772"/>
          <p:cNvSpPr/>
          <p:nvPr/>
        </p:nvSpPr>
        <p:spPr>
          <a:xfrm>
            <a:off x="7181895" y="3108871"/>
            <a:ext cx="1083956" cy="1114353"/>
          </a:xfrm>
          <a:prstGeom prst="cube">
            <a:avLst>
              <a:gd name="adj" fmla="val 78491"/>
            </a:avLst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078740" y="851519"/>
            <a:ext cx="682739" cy="1235361"/>
            <a:chOff x="5748010" y="770694"/>
            <a:chExt cx="682739" cy="1235361"/>
          </a:xfrm>
        </p:grpSpPr>
        <p:cxnSp>
          <p:nvCxnSpPr>
            <p:cNvPr id="2009" name="直线箭头连接符 2008"/>
            <p:cNvCxnSpPr/>
            <p:nvPr/>
          </p:nvCxnSpPr>
          <p:spPr>
            <a:xfrm flipV="1">
              <a:off x="5752309" y="1235168"/>
              <a:ext cx="678440" cy="9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文本框 538"/>
            <p:cNvSpPr txBox="1"/>
            <p:nvPr/>
          </p:nvSpPr>
          <p:spPr>
            <a:xfrm>
              <a:off x="5754560" y="1636723"/>
              <a:ext cx="2744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5" name="直线箭头连接符 2004"/>
            <p:cNvCxnSpPr/>
            <p:nvPr/>
          </p:nvCxnSpPr>
          <p:spPr>
            <a:xfrm>
              <a:off x="5752311" y="1244467"/>
              <a:ext cx="3293" cy="7396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直线箭头连接符 2006"/>
            <p:cNvCxnSpPr/>
            <p:nvPr/>
          </p:nvCxnSpPr>
          <p:spPr>
            <a:xfrm flipV="1">
              <a:off x="5748010" y="894965"/>
              <a:ext cx="355408" cy="361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3" name="文本框 2012"/>
            <p:cNvSpPr txBox="1"/>
            <p:nvPr/>
          </p:nvSpPr>
          <p:spPr>
            <a:xfrm>
              <a:off x="5956458" y="1158435"/>
              <a:ext cx="2872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0" name="文本框 2009"/>
            <p:cNvSpPr txBox="1"/>
            <p:nvPr/>
          </p:nvSpPr>
          <p:spPr>
            <a:xfrm>
              <a:off x="6017445" y="770694"/>
              <a:ext cx="2293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59270" y="2770762"/>
            <a:ext cx="1418527" cy="1397473"/>
            <a:chOff x="5460691" y="7025189"/>
            <a:chExt cx="1418527" cy="1397473"/>
          </a:xfrm>
        </p:grpSpPr>
        <p:sp>
          <p:nvSpPr>
            <p:cNvPr id="203" name="立方体 202"/>
            <p:cNvSpPr/>
            <p:nvPr/>
          </p:nvSpPr>
          <p:spPr>
            <a:xfrm>
              <a:off x="5460691" y="7025189"/>
              <a:ext cx="1418527" cy="1397473"/>
            </a:xfrm>
            <a:prstGeom prst="cube">
              <a:avLst>
                <a:gd name="adj" fmla="val 76172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立方体 203"/>
            <p:cNvSpPr/>
            <p:nvPr/>
          </p:nvSpPr>
          <p:spPr>
            <a:xfrm>
              <a:off x="5681582" y="7801874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F9C4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立方体 204"/>
            <p:cNvSpPr/>
            <p:nvPr/>
          </p:nvSpPr>
          <p:spPr>
            <a:xfrm>
              <a:off x="5465300" y="7869733"/>
              <a:ext cx="566506" cy="550548"/>
            </a:xfrm>
            <a:prstGeom prst="cube">
              <a:avLst>
                <a:gd name="adj" fmla="val 4102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50390" y="4633077"/>
            <a:ext cx="1418527" cy="1397473"/>
            <a:chOff x="7424876" y="7022808"/>
            <a:chExt cx="1418527" cy="1397473"/>
          </a:xfrm>
        </p:grpSpPr>
        <p:sp>
          <p:nvSpPr>
            <p:cNvPr id="212" name="立方体 211"/>
            <p:cNvSpPr/>
            <p:nvPr/>
          </p:nvSpPr>
          <p:spPr>
            <a:xfrm>
              <a:off x="7424876" y="7022808"/>
              <a:ext cx="1418527" cy="1397473"/>
            </a:xfrm>
            <a:prstGeom prst="cube">
              <a:avLst>
                <a:gd name="adj" fmla="val 76172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立方体 212"/>
            <p:cNvSpPr/>
            <p:nvPr/>
          </p:nvSpPr>
          <p:spPr>
            <a:xfrm>
              <a:off x="7778135" y="7668547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F9C4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立方体 213"/>
            <p:cNvSpPr/>
            <p:nvPr/>
          </p:nvSpPr>
          <p:spPr>
            <a:xfrm>
              <a:off x="7559173" y="7736406"/>
              <a:ext cx="566506" cy="550548"/>
            </a:xfrm>
            <a:prstGeom prst="cube">
              <a:avLst>
                <a:gd name="adj" fmla="val 4102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立方体 214"/>
            <p:cNvSpPr/>
            <p:nvPr/>
          </p:nvSpPr>
          <p:spPr>
            <a:xfrm>
              <a:off x="7496052" y="7952435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立方体 215"/>
            <p:cNvSpPr/>
            <p:nvPr/>
          </p:nvSpPr>
          <p:spPr>
            <a:xfrm>
              <a:off x="7427000" y="8011680"/>
              <a:ext cx="415426" cy="401139"/>
            </a:xfrm>
            <a:prstGeom prst="cube">
              <a:avLst>
                <a:gd name="adj" fmla="val 16947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3" name="直线箭头连接符 24"/>
          <p:cNvCxnSpPr/>
          <p:nvPr/>
        </p:nvCxnSpPr>
        <p:spPr>
          <a:xfrm flipV="1">
            <a:off x="5319226" y="5214290"/>
            <a:ext cx="705270" cy="7052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25" name="文本框 224"/>
          <p:cNvSpPr txBox="1"/>
          <p:nvPr/>
        </p:nvSpPr>
        <p:spPr>
          <a:xfrm>
            <a:off x="5684719" y="5517812"/>
            <a:ext cx="8207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计算方向</a:t>
            </a:r>
            <a:endParaRPr kumimoji="1"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直线箭头连接符 2004"/>
          <p:cNvCxnSpPr/>
          <p:nvPr/>
        </p:nvCxnSpPr>
        <p:spPr>
          <a:xfrm flipH="1">
            <a:off x="3042576" y="3988763"/>
            <a:ext cx="1288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7647333" y="3407879"/>
            <a:ext cx="2296637" cy="2410845"/>
            <a:chOff x="7385556" y="3714485"/>
            <a:chExt cx="2296637" cy="2410845"/>
          </a:xfrm>
        </p:grpSpPr>
        <p:sp>
          <p:nvSpPr>
            <p:cNvPr id="765" name="立方体 764"/>
            <p:cNvSpPr/>
            <p:nvPr/>
          </p:nvSpPr>
          <p:spPr>
            <a:xfrm>
              <a:off x="73855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立方体 765"/>
            <p:cNvSpPr/>
            <p:nvPr/>
          </p:nvSpPr>
          <p:spPr>
            <a:xfrm>
              <a:off x="73855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立方体 766"/>
            <p:cNvSpPr/>
            <p:nvPr/>
          </p:nvSpPr>
          <p:spPr>
            <a:xfrm>
              <a:off x="73855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立方体 767"/>
            <p:cNvSpPr/>
            <p:nvPr/>
          </p:nvSpPr>
          <p:spPr>
            <a:xfrm>
              <a:off x="73855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立方体 768"/>
            <p:cNvSpPr/>
            <p:nvPr/>
          </p:nvSpPr>
          <p:spPr>
            <a:xfrm>
              <a:off x="73855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立方体 769"/>
            <p:cNvSpPr/>
            <p:nvPr/>
          </p:nvSpPr>
          <p:spPr>
            <a:xfrm>
              <a:off x="73855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立方体 770"/>
            <p:cNvSpPr/>
            <p:nvPr/>
          </p:nvSpPr>
          <p:spPr>
            <a:xfrm>
              <a:off x="73855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立方体 249"/>
            <p:cNvSpPr/>
            <p:nvPr/>
          </p:nvSpPr>
          <p:spPr>
            <a:xfrm>
              <a:off x="75834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立方体 250"/>
            <p:cNvSpPr/>
            <p:nvPr/>
          </p:nvSpPr>
          <p:spPr>
            <a:xfrm>
              <a:off x="75834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立方体 251"/>
            <p:cNvSpPr/>
            <p:nvPr/>
          </p:nvSpPr>
          <p:spPr>
            <a:xfrm>
              <a:off x="75834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立方体 252"/>
            <p:cNvSpPr/>
            <p:nvPr/>
          </p:nvSpPr>
          <p:spPr>
            <a:xfrm>
              <a:off x="75834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立方体 253"/>
            <p:cNvSpPr/>
            <p:nvPr/>
          </p:nvSpPr>
          <p:spPr>
            <a:xfrm>
              <a:off x="75834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立方体 254"/>
            <p:cNvSpPr/>
            <p:nvPr/>
          </p:nvSpPr>
          <p:spPr>
            <a:xfrm>
              <a:off x="75834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立方体 255"/>
            <p:cNvSpPr/>
            <p:nvPr/>
          </p:nvSpPr>
          <p:spPr>
            <a:xfrm>
              <a:off x="75834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立方体 256"/>
            <p:cNvSpPr/>
            <p:nvPr/>
          </p:nvSpPr>
          <p:spPr>
            <a:xfrm>
              <a:off x="75834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立方体 258"/>
            <p:cNvSpPr/>
            <p:nvPr/>
          </p:nvSpPr>
          <p:spPr>
            <a:xfrm>
              <a:off x="77813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立方体 259"/>
            <p:cNvSpPr/>
            <p:nvPr/>
          </p:nvSpPr>
          <p:spPr>
            <a:xfrm>
              <a:off x="77813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立方体 260"/>
            <p:cNvSpPr/>
            <p:nvPr/>
          </p:nvSpPr>
          <p:spPr>
            <a:xfrm>
              <a:off x="77813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立方体 261"/>
            <p:cNvSpPr/>
            <p:nvPr/>
          </p:nvSpPr>
          <p:spPr>
            <a:xfrm>
              <a:off x="77813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立方体 262"/>
            <p:cNvSpPr/>
            <p:nvPr/>
          </p:nvSpPr>
          <p:spPr>
            <a:xfrm>
              <a:off x="77813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立方体 263"/>
            <p:cNvSpPr/>
            <p:nvPr/>
          </p:nvSpPr>
          <p:spPr>
            <a:xfrm>
              <a:off x="77813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立方体 264"/>
            <p:cNvSpPr/>
            <p:nvPr/>
          </p:nvSpPr>
          <p:spPr>
            <a:xfrm>
              <a:off x="77813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立方体 265"/>
            <p:cNvSpPr/>
            <p:nvPr/>
          </p:nvSpPr>
          <p:spPr>
            <a:xfrm>
              <a:off x="77813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立方体 267"/>
            <p:cNvSpPr/>
            <p:nvPr/>
          </p:nvSpPr>
          <p:spPr>
            <a:xfrm>
              <a:off x="79792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立方体 268"/>
            <p:cNvSpPr/>
            <p:nvPr/>
          </p:nvSpPr>
          <p:spPr>
            <a:xfrm>
              <a:off x="79792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立方体 269"/>
            <p:cNvSpPr/>
            <p:nvPr/>
          </p:nvSpPr>
          <p:spPr>
            <a:xfrm>
              <a:off x="79792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立方体 270"/>
            <p:cNvSpPr/>
            <p:nvPr/>
          </p:nvSpPr>
          <p:spPr>
            <a:xfrm>
              <a:off x="79792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立方体 271"/>
            <p:cNvSpPr/>
            <p:nvPr/>
          </p:nvSpPr>
          <p:spPr>
            <a:xfrm>
              <a:off x="79792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立方体 272"/>
            <p:cNvSpPr/>
            <p:nvPr/>
          </p:nvSpPr>
          <p:spPr>
            <a:xfrm>
              <a:off x="79792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立方体 273"/>
            <p:cNvSpPr/>
            <p:nvPr/>
          </p:nvSpPr>
          <p:spPr>
            <a:xfrm>
              <a:off x="79792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立方体 274"/>
            <p:cNvSpPr/>
            <p:nvPr/>
          </p:nvSpPr>
          <p:spPr>
            <a:xfrm>
              <a:off x="79792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立方体 276"/>
            <p:cNvSpPr/>
            <p:nvPr/>
          </p:nvSpPr>
          <p:spPr>
            <a:xfrm>
              <a:off x="81771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立方体 277"/>
            <p:cNvSpPr/>
            <p:nvPr/>
          </p:nvSpPr>
          <p:spPr>
            <a:xfrm>
              <a:off x="81771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立方体 278"/>
            <p:cNvSpPr/>
            <p:nvPr/>
          </p:nvSpPr>
          <p:spPr>
            <a:xfrm>
              <a:off x="81771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立方体 279"/>
            <p:cNvSpPr/>
            <p:nvPr/>
          </p:nvSpPr>
          <p:spPr>
            <a:xfrm>
              <a:off x="81771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立方体 280"/>
            <p:cNvSpPr/>
            <p:nvPr/>
          </p:nvSpPr>
          <p:spPr>
            <a:xfrm>
              <a:off x="81771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立方体 281"/>
            <p:cNvSpPr/>
            <p:nvPr/>
          </p:nvSpPr>
          <p:spPr>
            <a:xfrm>
              <a:off x="81771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立方体 282"/>
            <p:cNvSpPr/>
            <p:nvPr/>
          </p:nvSpPr>
          <p:spPr>
            <a:xfrm>
              <a:off x="81771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立方体 283"/>
            <p:cNvSpPr/>
            <p:nvPr/>
          </p:nvSpPr>
          <p:spPr>
            <a:xfrm>
              <a:off x="81771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立方体 285"/>
            <p:cNvSpPr/>
            <p:nvPr/>
          </p:nvSpPr>
          <p:spPr>
            <a:xfrm>
              <a:off x="83750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立方体 286"/>
            <p:cNvSpPr/>
            <p:nvPr/>
          </p:nvSpPr>
          <p:spPr>
            <a:xfrm>
              <a:off x="83750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立方体 287"/>
            <p:cNvSpPr/>
            <p:nvPr/>
          </p:nvSpPr>
          <p:spPr>
            <a:xfrm>
              <a:off x="83750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立方体 288"/>
            <p:cNvSpPr/>
            <p:nvPr/>
          </p:nvSpPr>
          <p:spPr>
            <a:xfrm>
              <a:off x="83750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立方体 289"/>
            <p:cNvSpPr/>
            <p:nvPr/>
          </p:nvSpPr>
          <p:spPr>
            <a:xfrm>
              <a:off x="83750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立方体 290"/>
            <p:cNvSpPr/>
            <p:nvPr/>
          </p:nvSpPr>
          <p:spPr>
            <a:xfrm>
              <a:off x="83750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立方体 291"/>
            <p:cNvSpPr/>
            <p:nvPr/>
          </p:nvSpPr>
          <p:spPr>
            <a:xfrm>
              <a:off x="83750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立方体 292"/>
            <p:cNvSpPr/>
            <p:nvPr/>
          </p:nvSpPr>
          <p:spPr>
            <a:xfrm>
              <a:off x="83750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立方体 294"/>
            <p:cNvSpPr/>
            <p:nvPr/>
          </p:nvSpPr>
          <p:spPr>
            <a:xfrm>
              <a:off x="8572956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立方体 295"/>
            <p:cNvSpPr/>
            <p:nvPr/>
          </p:nvSpPr>
          <p:spPr>
            <a:xfrm>
              <a:off x="8572956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立方体 296"/>
            <p:cNvSpPr/>
            <p:nvPr/>
          </p:nvSpPr>
          <p:spPr>
            <a:xfrm>
              <a:off x="8572956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立方体 297"/>
            <p:cNvSpPr/>
            <p:nvPr/>
          </p:nvSpPr>
          <p:spPr>
            <a:xfrm>
              <a:off x="8572956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立方体 298"/>
            <p:cNvSpPr/>
            <p:nvPr/>
          </p:nvSpPr>
          <p:spPr>
            <a:xfrm>
              <a:off x="8572956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立方体 299"/>
            <p:cNvSpPr/>
            <p:nvPr/>
          </p:nvSpPr>
          <p:spPr>
            <a:xfrm>
              <a:off x="8572956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立方体 300"/>
            <p:cNvSpPr/>
            <p:nvPr/>
          </p:nvSpPr>
          <p:spPr>
            <a:xfrm>
              <a:off x="8572956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立方体 301"/>
            <p:cNvSpPr/>
            <p:nvPr/>
          </p:nvSpPr>
          <p:spPr>
            <a:xfrm>
              <a:off x="8572956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立方体 303"/>
            <p:cNvSpPr/>
            <p:nvPr/>
          </p:nvSpPr>
          <p:spPr>
            <a:xfrm>
              <a:off x="8770858" y="5201894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立方体 304"/>
            <p:cNvSpPr/>
            <p:nvPr/>
          </p:nvSpPr>
          <p:spPr>
            <a:xfrm>
              <a:off x="8770858" y="4989407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立方体 305"/>
            <p:cNvSpPr/>
            <p:nvPr/>
          </p:nvSpPr>
          <p:spPr>
            <a:xfrm>
              <a:off x="8770858" y="4776920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立方体 306"/>
            <p:cNvSpPr/>
            <p:nvPr/>
          </p:nvSpPr>
          <p:spPr>
            <a:xfrm>
              <a:off x="8770858" y="4564433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立方体 307"/>
            <p:cNvSpPr/>
            <p:nvPr/>
          </p:nvSpPr>
          <p:spPr>
            <a:xfrm>
              <a:off x="8770858" y="4351946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立方体 308"/>
            <p:cNvSpPr/>
            <p:nvPr/>
          </p:nvSpPr>
          <p:spPr>
            <a:xfrm>
              <a:off x="8770858" y="4139459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立方体 309"/>
            <p:cNvSpPr/>
            <p:nvPr/>
          </p:nvSpPr>
          <p:spPr>
            <a:xfrm>
              <a:off x="8770858" y="3926972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立方体 310"/>
            <p:cNvSpPr/>
            <p:nvPr/>
          </p:nvSpPr>
          <p:spPr>
            <a:xfrm>
              <a:off x="8770858" y="3714485"/>
              <a:ext cx="911335" cy="923436"/>
            </a:xfrm>
            <a:prstGeom prst="cube">
              <a:avLst>
                <a:gd name="adj" fmla="val 78491"/>
              </a:avLst>
            </a:prstGeom>
            <a:solidFill>
              <a:srgbClr val="CCC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44" name="直线连接符 1943"/>
          <p:cNvCxnSpPr/>
          <p:nvPr/>
        </p:nvCxnSpPr>
        <p:spPr>
          <a:xfrm flipH="1">
            <a:off x="7663722" y="2570296"/>
            <a:ext cx="1121924" cy="17653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7558746" y="704174"/>
            <a:ext cx="1948646" cy="1925444"/>
            <a:chOff x="7638758" y="627974"/>
            <a:chExt cx="1948646" cy="1925444"/>
          </a:xfrm>
        </p:grpSpPr>
        <p:sp>
          <p:nvSpPr>
            <p:cNvPr id="112" name="立方体 111"/>
            <p:cNvSpPr/>
            <p:nvPr/>
          </p:nvSpPr>
          <p:spPr>
            <a:xfrm>
              <a:off x="7638758" y="1502011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立方体 317"/>
            <p:cNvSpPr/>
            <p:nvPr/>
          </p:nvSpPr>
          <p:spPr>
            <a:xfrm>
              <a:off x="7935684" y="1502011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立方体 318"/>
            <p:cNvSpPr/>
            <p:nvPr/>
          </p:nvSpPr>
          <p:spPr>
            <a:xfrm>
              <a:off x="8232610" y="1502011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立方体 322"/>
            <p:cNvSpPr/>
            <p:nvPr/>
          </p:nvSpPr>
          <p:spPr>
            <a:xfrm>
              <a:off x="7638758" y="1210666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立方体 323"/>
            <p:cNvSpPr/>
            <p:nvPr/>
          </p:nvSpPr>
          <p:spPr>
            <a:xfrm>
              <a:off x="7935684" y="1210666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立方体 324"/>
            <p:cNvSpPr/>
            <p:nvPr/>
          </p:nvSpPr>
          <p:spPr>
            <a:xfrm>
              <a:off x="8232610" y="1210666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立方体 325"/>
            <p:cNvSpPr/>
            <p:nvPr/>
          </p:nvSpPr>
          <p:spPr>
            <a:xfrm>
              <a:off x="8529536" y="1210666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立方体 327"/>
            <p:cNvSpPr/>
            <p:nvPr/>
          </p:nvSpPr>
          <p:spPr>
            <a:xfrm>
              <a:off x="7638758" y="919320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立方体 328"/>
            <p:cNvSpPr/>
            <p:nvPr/>
          </p:nvSpPr>
          <p:spPr>
            <a:xfrm>
              <a:off x="7935684" y="919320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0" name="立方体 329"/>
            <p:cNvSpPr/>
            <p:nvPr/>
          </p:nvSpPr>
          <p:spPr>
            <a:xfrm>
              <a:off x="8232610" y="919320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1" name="立方体 330"/>
            <p:cNvSpPr/>
            <p:nvPr/>
          </p:nvSpPr>
          <p:spPr>
            <a:xfrm>
              <a:off x="8529536" y="919320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3" name="立方体 332"/>
            <p:cNvSpPr/>
            <p:nvPr/>
          </p:nvSpPr>
          <p:spPr>
            <a:xfrm>
              <a:off x="7638758" y="627974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4" name="立方体 333"/>
            <p:cNvSpPr/>
            <p:nvPr/>
          </p:nvSpPr>
          <p:spPr>
            <a:xfrm>
              <a:off x="7935684" y="627974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5" name="立方体 334"/>
            <p:cNvSpPr/>
            <p:nvPr/>
          </p:nvSpPr>
          <p:spPr>
            <a:xfrm>
              <a:off x="8232610" y="627974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6" name="立方体 335"/>
            <p:cNvSpPr/>
            <p:nvPr/>
          </p:nvSpPr>
          <p:spPr>
            <a:xfrm>
              <a:off x="8529536" y="627974"/>
              <a:ext cx="1057868" cy="1051407"/>
            </a:xfrm>
            <a:prstGeom prst="cube">
              <a:avLst>
                <a:gd name="adj" fmla="val 72133"/>
              </a:avLst>
            </a:prstGeom>
            <a:solidFill>
              <a:srgbClr val="92CD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9" name="文本框 688"/>
          <p:cNvSpPr txBox="1"/>
          <p:nvPr/>
        </p:nvSpPr>
        <p:spPr>
          <a:xfrm>
            <a:off x="7298204" y="5887104"/>
            <a:ext cx="228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划分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6" name="文本框 2005"/>
          <p:cNvSpPr txBox="1"/>
          <p:nvPr/>
        </p:nvSpPr>
        <p:spPr>
          <a:xfrm>
            <a:off x="1565043" y="588710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LDM</a:t>
            </a:r>
            <a:r>
              <a:rPr kumimoji="1"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缓存方案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弧形 73"/>
          <p:cNvSpPr/>
          <p:nvPr/>
        </p:nvSpPr>
        <p:spPr>
          <a:xfrm rot="20307372">
            <a:off x="5023379" y="3226959"/>
            <a:ext cx="984715" cy="680753"/>
          </a:xfrm>
          <a:prstGeom prst="arc">
            <a:avLst>
              <a:gd name="adj1" fmla="val 19987001"/>
              <a:gd name="adj2" fmla="val 1975012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弧形 355"/>
          <p:cNvSpPr/>
          <p:nvPr/>
        </p:nvSpPr>
        <p:spPr>
          <a:xfrm rot="20307372">
            <a:off x="5134876" y="4170133"/>
            <a:ext cx="984715" cy="680753"/>
          </a:xfrm>
          <a:prstGeom prst="arc">
            <a:avLst>
              <a:gd name="adj1" fmla="val 19987001"/>
              <a:gd name="adj2" fmla="val 1975012"/>
            </a:avLst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8" name="直线箭头连接符 2002"/>
          <p:cNvCxnSpPr/>
          <p:nvPr/>
        </p:nvCxnSpPr>
        <p:spPr>
          <a:xfrm>
            <a:off x="5982793" y="2992086"/>
            <a:ext cx="1614564" cy="3618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8" name="文本框 2017"/>
              <p:cNvSpPr txBox="1"/>
              <p:nvPr/>
            </p:nvSpPr>
            <p:spPr>
              <a:xfrm>
                <a:off x="8602418" y="678238"/>
                <a:ext cx="426884" cy="298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18" name="文本框 20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418" y="678238"/>
                <a:ext cx="426884" cy="298928"/>
              </a:xfrm>
              <a:prstGeom prst="rect">
                <a:avLst/>
              </a:prstGeom>
              <a:blipFill rotWithShape="0">
                <a:blip r:embed="rId12"/>
                <a:stretch>
                  <a:fillRect b="-20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73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39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Conghui He</dc:creator>
  <cp:lastModifiedBy>Conghui He</cp:lastModifiedBy>
  <cp:revision>14</cp:revision>
  <dcterms:created xsi:type="dcterms:W3CDTF">2017-08-08T13:19:07Z</dcterms:created>
  <dcterms:modified xsi:type="dcterms:W3CDTF">2018-03-21T12:25:09Z</dcterms:modified>
</cp:coreProperties>
</file>