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3"/>
  </p:notesMasterIdLst>
  <p:sldIdLst>
    <p:sldId id="465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64A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78472"/>
  </p:normalViewPr>
  <p:slideViewPr>
    <p:cSldViewPr snapToGrid="0" snapToObjects="1">
      <p:cViewPr>
        <p:scale>
          <a:sx n="70" d="100"/>
          <a:sy n="70" d="100"/>
        </p:scale>
        <p:origin x="2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0D96-69B1-4163-8A2D-2EEE121CE1E4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16AA-94C5-42A2-BE49-EE4A3E05C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0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2018/4/6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2858870" y="0"/>
            <a:ext cx="219980" cy="685494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1052736"/>
            <a:ext cx="9150796" cy="2726756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79492"/>
            <a:ext cx="2858871" cy="307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9198" y="155679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860032" y="41490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291"/>
            <a:ext cx="1839203" cy="88842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84" y="4508356"/>
            <a:ext cx="1979712" cy="232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3209674" y="6309320"/>
            <a:ext cx="2802485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2018.02.05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Beijing,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  <a:endParaRPr lang="zh-CN" alt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53" y="-4534"/>
            <a:ext cx="1475580" cy="105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58" y="985"/>
            <a:ext cx="1617726" cy="105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6" y="-4533"/>
            <a:ext cx="1535032" cy="106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57" y="0"/>
            <a:ext cx="1476656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9809" y="775737"/>
            <a:ext cx="2861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 smtClean="0">
                <a:solidFill>
                  <a:srgbClr val="7A64A2"/>
                </a:solidFill>
              </a:rPr>
              <a:t>High Performance Geo-Computing Group </a:t>
            </a:r>
            <a:endParaRPr lang="zh-CN" altLang="en-US" sz="1200" b="1" i="1" dirty="0">
              <a:solidFill>
                <a:srgbClr val="7A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96" y="116632"/>
            <a:ext cx="7594848" cy="648072"/>
          </a:xfrm>
          <a:effectLst>
            <a:outerShdw blurRad="50800" dist="38100" dir="2700000" sx="17000" sy="17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tx1"/>
                </a:solidFill>
                <a:latin typeface="+mj-ea"/>
                <a:ea typeface="+mj-ea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030"/>
            <a:ext cx="8229600" cy="4671686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2800" b="0" i="0" baseline="0">
                <a:latin typeface="+mn-ea"/>
                <a:ea typeface="+mn-ea"/>
              </a:defRPr>
            </a:lvl1pPr>
            <a:lvl2pPr>
              <a:lnSpc>
                <a:spcPts val="2200"/>
              </a:lnSpc>
              <a:defRPr sz="2400" b="0" i="0" baseline="0">
                <a:latin typeface="+mn-ea"/>
                <a:ea typeface="+mn-ea"/>
              </a:defRPr>
            </a:lvl2pPr>
            <a:lvl3pPr>
              <a:lnSpc>
                <a:spcPts val="2200"/>
              </a:lnSpc>
              <a:defRPr sz="2000" b="0" i="0" baseline="0">
                <a:latin typeface="+mn-ea"/>
                <a:ea typeface="+mn-ea"/>
              </a:defRPr>
            </a:lvl3pPr>
            <a:lvl4pPr>
              <a:lnSpc>
                <a:spcPts val="2200"/>
              </a:lnSpc>
              <a:defRPr sz="1800" b="0" i="0" baseline="0">
                <a:latin typeface="+mn-ea"/>
                <a:ea typeface="+mn-ea"/>
              </a:defRPr>
            </a:lvl4pPr>
            <a:lvl5pPr>
              <a:lnSpc>
                <a:spcPts val="2200"/>
              </a:lnSpc>
              <a:defRPr sz="1800" b="0" i="0"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64704"/>
            <a:ext cx="76683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 userDrawn="1"/>
        </p:nvSpPr>
        <p:spPr>
          <a:xfrm>
            <a:off x="3699782" y="6309320"/>
            <a:ext cx="382332" cy="561314"/>
          </a:xfrm>
          <a:prstGeom prst="triangle">
            <a:avLst>
              <a:gd name="adj" fmla="val 0"/>
            </a:avLst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8122" y="6309320"/>
            <a:ext cx="3707904" cy="56131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6267548"/>
            <a:ext cx="373160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01054" y="6813376"/>
            <a:ext cx="503147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3726844" y="6267548"/>
            <a:ext cx="374210" cy="545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28363" y="6276359"/>
            <a:ext cx="284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baseline="0" dirty="0" smtClean="0">
                <a:solidFill>
                  <a:schemeClr val="bg1"/>
                </a:solidFill>
              </a:rPr>
              <a:t>面向神威太湖之光的地震模拟并行优化方法研究</a:t>
            </a:r>
            <a:endParaRPr lang="zh-CN" altLang="en-US" b="0" i="0" baseline="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72730"/>
            <a:ext cx="583459" cy="6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2256"/>
            <a:ext cx="1354440" cy="654264"/>
          </a:xfrm>
          <a:prstGeom prst="rect">
            <a:avLst/>
          </a:prstGeom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156176" y="63861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34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96" y="116632"/>
            <a:ext cx="7594848" cy="648072"/>
          </a:xfrm>
          <a:effectLst>
            <a:outerShdw blurRad="50800" dist="38100" dir="2700000" sx="17000" sy="17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tx1"/>
                </a:solidFill>
                <a:latin typeface="+mj-ea"/>
                <a:ea typeface="+mj-ea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764704"/>
            <a:ext cx="76683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等腰三角形 10"/>
          <p:cNvSpPr/>
          <p:nvPr userDrawn="1"/>
        </p:nvSpPr>
        <p:spPr>
          <a:xfrm>
            <a:off x="3699782" y="6309320"/>
            <a:ext cx="382332" cy="561314"/>
          </a:xfrm>
          <a:prstGeom prst="triangle">
            <a:avLst>
              <a:gd name="adj" fmla="val 0"/>
            </a:avLst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8122" y="6309320"/>
            <a:ext cx="3707904" cy="56131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6267548"/>
            <a:ext cx="373160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01054" y="6813376"/>
            <a:ext cx="503147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3726844" y="6267548"/>
            <a:ext cx="374210" cy="545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28363" y="6276359"/>
            <a:ext cx="284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baseline="0" dirty="0" smtClean="0">
                <a:solidFill>
                  <a:schemeClr val="bg1"/>
                </a:solidFill>
              </a:rPr>
              <a:t>面向神威太湖之光的地震模拟并行优化方法研究</a:t>
            </a:r>
            <a:endParaRPr lang="zh-CN" altLang="en-US" b="0" i="0" baseline="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72730"/>
            <a:ext cx="583459" cy="6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2256"/>
            <a:ext cx="1354440" cy="654264"/>
          </a:xfrm>
          <a:prstGeom prst="rect">
            <a:avLst/>
          </a:prstGeom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156176" y="63861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08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3699782" y="6309320"/>
            <a:ext cx="382332" cy="561314"/>
          </a:xfrm>
          <a:prstGeom prst="triangle">
            <a:avLst>
              <a:gd name="adj" fmla="val 0"/>
            </a:avLst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8122" y="6309320"/>
            <a:ext cx="3707904" cy="561314"/>
          </a:xfrm>
          <a:prstGeom prst="rect">
            <a:avLst/>
          </a:prstGeom>
          <a:solidFill>
            <a:srgbClr val="7A6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6267548"/>
            <a:ext cx="373160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4101054" y="6813376"/>
            <a:ext cx="503147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3726844" y="6267548"/>
            <a:ext cx="374210" cy="54582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28363" y="6276359"/>
            <a:ext cx="284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0" i="0" baseline="0" dirty="0" smtClean="0">
                <a:solidFill>
                  <a:schemeClr val="bg1"/>
                </a:solidFill>
              </a:rPr>
              <a:t>面向神威太湖之光的地震模拟并行优化方法研究</a:t>
            </a:r>
            <a:endParaRPr lang="zh-CN" altLang="en-US" b="0" i="0" baseline="0" dirty="0">
              <a:solidFill>
                <a:schemeClr val="bg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172730"/>
            <a:ext cx="583459" cy="68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92256"/>
            <a:ext cx="1354440" cy="654264"/>
          </a:xfrm>
          <a:prstGeom prst="rect">
            <a:avLst/>
          </a:prstGeom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156176" y="638618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2018/4/6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5" r:id="rId4"/>
    <p:sldLayoutId id="214748384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41"/>
          <p:cNvSpPr/>
          <p:nvPr/>
        </p:nvSpPr>
        <p:spPr>
          <a:xfrm rot="16200000">
            <a:off x="2109053" y="4473117"/>
            <a:ext cx="518064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Bent Arrow 3"/>
          <p:cNvSpPr/>
          <p:nvPr/>
        </p:nvSpPr>
        <p:spPr>
          <a:xfrm rot="5400000" flipH="1">
            <a:off x="4237033" y="2931902"/>
            <a:ext cx="493028" cy="2270427"/>
          </a:xfrm>
          <a:prstGeom prst="bentArrow">
            <a:avLst>
              <a:gd name="adj1" fmla="val 13307"/>
              <a:gd name="adj2" fmla="val 18993"/>
              <a:gd name="adj3" fmla="val 25000"/>
              <a:gd name="adj4" fmla="val 3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Flowchart: Alternate Process 11"/>
          <p:cNvSpPr/>
          <p:nvPr/>
        </p:nvSpPr>
        <p:spPr>
          <a:xfrm>
            <a:off x="3791765" y="2830496"/>
            <a:ext cx="1092129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正演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ight Arrow 15"/>
          <p:cNvSpPr/>
          <p:nvPr/>
        </p:nvSpPr>
        <p:spPr>
          <a:xfrm rot="5400000">
            <a:off x="2124678" y="2794130"/>
            <a:ext cx="449062" cy="3816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Left Brace 20"/>
          <p:cNvSpPr/>
          <p:nvPr/>
        </p:nvSpPr>
        <p:spPr>
          <a:xfrm>
            <a:off x="3480211" y="2813232"/>
            <a:ext cx="311554" cy="1314092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Flowchart: Alternate Process 21"/>
          <p:cNvSpPr/>
          <p:nvPr/>
        </p:nvSpPr>
        <p:spPr>
          <a:xfrm>
            <a:off x="1416701" y="4112355"/>
            <a:ext cx="1931633" cy="31141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扰动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Left Brace 23"/>
          <p:cNvSpPr/>
          <p:nvPr/>
        </p:nvSpPr>
        <p:spPr>
          <a:xfrm rot="10800000">
            <a:off x="4906557" y="2805095"/>
            <a:ext cx="311554" cy="1321803"/>
          </a:xfrm>
          <a:prstGeom prst="leftBrace">
            <a:avLst>
              <a:gd name="adj1" fmla="val 8333"/>
              <a:gd name="adj2" fmla="val 49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lowchart: Alternate Process 28"/>
          <p:cNvSpPr/>
          <p:nvPr/>
        </p:nvSpPr>
        <p:spPr>
          <a:xfrm>
            <a:off x="1409944" y="3268184"/>
            <a:ext cx="1916284" cy="3715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震源进行编码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Flowchart: Alternate Process 32"/>
          <p:cNvSpPr/>
          <p:nvPr/>
        </p:nvSpPr>
        <p:spPr>
          <a:xfrm>
            <a:off x="3791765" y="3210074"/>
            <a:ext cx="1092129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Flowchart: Alternate Process 34"/>
          <p:cNvSpPr/>
          <p:nvPr/>
        </p:nvSpPr>
        <p:spPr>
          <a:xfrm>
            <a:off x="3791765" y="3820603"/>
            <a:ext cx="1092129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演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Flowchart: Alternate Process 42"/>
          <p:cNvSpPr/>
          <p:nvPr/>
        </p:nvSpPr>
        <p:spPr>
          <a:xfrm>
            <a:off x="5194367" y="3156730"/>
            <a:ext cx="1916284" cy="66132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生成数据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ight Arrow 44"/>
          <p:cNvSpPr/>
          <p:nvPr/>
        </p:nvSpPr>
        <p:spPr>
          <a:xfrm rot="5400000">
            <a:off x="5936051" y="3872749"/>
            <a:ext cx="498259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lowchart: Alternate Process 45"/>
          <p:cNvSpPr/>
          <p:nvPr/>
        </p:nvSpPr>
        <p:spPr>
          <a:xfrm>
            <a:off x="5194367" y="4344261"/>
            <a:ext cx="1916284" cy="39631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速度场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ight Arrow 50"/>
          <p:cNvSpPr/>
          <p:nvPr/>
        </p:nvSpPr>
        <p:spPr>
          <a:xfrm rot="5400000">
            <a:off x="6067408" y="4655520"/>
            <a:ext cx="237805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U-Turn Arrow 52"/>
          <p:cNvSpPr/>
          <p:nvPr/>
        </p:nvSpPr>
        <p:spPr>
          <a:xfrm rot="16200000" flipV="1">
            <a:off x="5925141" y="3500552"/>
            <a:ext cx="3106604" cy="573430"/>
          </a:xfrm>
          <a:prstGeom prst="uturnArrow">
            <a:avLst>
              <a:gd name="adj1" fmla="val 24383"/>
              <a:gd name="adj2" fmla="val 25000"/>
              <a:gd name="adj3" fmla="val 37122"/>
              <a:gd name="adj4" fmla="val 77858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Left Brace 55"/>
          <p:cNvSpPr/>
          <p:nvPr/>
        </p:nvSpPr>
        <p:spPr>
          <a:xfrm>
            <a:off x="5178430" y="1694926"/>
            <a:ext cx="311554" cy="1314092"/>
          </a:xfrm>
          <a:prstGeom prst="lef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Left Brace 56"/>
          <p:cNvSpPr/>
          <p:nvPr/>
        </p:nvSpPr>
        <p:spPr>
          <a:xfrm rot="10800000">
            <a:off x="6845022" y="1686789"/>
            <a:ext cx="311554" cy="1321803"/>
          </a:xfrm>
          <a:prstGeom prst="leftBrace">
            <a:avLst>
              <a:gd name="adj1" fmla="val 8333"/>
              <a:gd name="adj2" fmla="val 491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Flowchart: Alternate Process 59"/>
          <p:cNvSpPr/>
          <p:nvPr/>
        </p:nvSpPr>
        <p:spPr>
          <a:xfrm>
            <a:off x="5511105" y="2714997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ESSFWI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Flowchart: Alternate Process 64"/>
          <p:cNvSpPr/>
          <p:nvPr/>
        </p:nvSpPr>
        <p:spPr>
          <a:xfrm>
            <a:off x="5511105" y="1695872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ESSFWI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Flowchart: Alternate Process 66"/>
          <p:cNvSpPr/>
          <p:nvPr/>
        </p:nvSpPr>
        <p:spPr>
          <a:xfrm>
            <a:off x="5511105" y="2086954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ESSFWI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流程图: 磁盘 23"/>
          <p:cNvSpPr/>
          <p:nvPr/>
        </p:nvSpPr>
        <p:spPr>
          <a:xfrm>
            <a:off x="1409943" y="2072271"/>
            <a:ext cx="1916284" cy="60071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背景速度场集合</a:t>
            </a:r>
          </a:p>
        </p:txBody>
      </p:sp>
      <p:sp>
        <p:nvSpPr>
          <p:cNvPr id="23" name="流程图: 磁盘 24"/>
          <p:cNvSpPr/>
          <p:nvPr/>
        </p:nvSpPr>
        <p:spPr>
          <a:xfrm>
            <a:off x="1409943" y="4941832"/>
            <a:ext cx="1916284" cy="60071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地震数据</a:t>
            </a:r>
          </a:p>
        </p:txBody>
      </p:sp>
      <p:sp>
        <p:nvSpPr>
          <p:cNvPr id="24" name="流程图: 磁盘 25"/>
          <p:cNvSpPr/>
          <p:nvPr/>
        </p:nvSpPr>
        <p:spPr>
          <a:xfrm>
            <a:off x="5179376" y="5005332"/>
            <a:ext cx="1916284" cy="600719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分析速度场集合</a:t>
            </a:r>
          </a:p>
        </p:txBody>
      </p:sp>
      <p:sp>
        <p:nvSpPr>
          <p:cNvPr id="25" name="TextBox 39"/>
          <p:cNvSpPr txBox="1"/>
          <p:nvPr/>
        </p:nvSpPr>
        <p:spPr>
          <a:xfrm>
            <a:off x="7784564" y="3043468"/>
            <a:ext cx="430887" cy="11182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下一次迭代</a:t>
            </a:r>
          </a:p>
        </p:txBody>
      </p:sp>
      <p:sp>
        <p:nvSpPr>
          <p:cNvPr id="26" name="TextBox 40"/>
          <p:cNvSpPr txBox="1"/>
          <p:nvPr/>
        </p:nvSpPr>
        <p:spPr>
          <a:xfrm>
            <a:off x="4023528" y="3507530"/>
            <a:ext cx="55399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…</a:t>
            </a:r>
            <a:endParaRPr lang="zh-CN" altLang="en-US" sz="2400" dirty="0" err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7" name="TextBox 41"/>
          <p:cNvSpPr txBox="1"/>
          <p:nvPr/>
        </p:nvSpPr>
        <p:spPr>
          <a:xfrm>
            <a:off x="6000960" y="2439488"/>
            <a:ext cx="395942" cy="268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…</a:t>
            </a:r>
            <a:endParaRPr lang="zh-CN" altLang="en-US" dirty="0" err="1" smtClean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29" name="Flowchart: Alternate Process 64"/>
          <p:cNvSpPr/>
          <p:nvPr/>
        </p:nvSpPr>
        <p:spPr>
          <a:xfrm>
            <a:off x="5498405" y="1149772"/>
            <a:ext cx="1249842" cy="29402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ight Arrow 50"/>
          <p:cNvSpPr/>
          <p:nvPr/>
        </p:nvSpPr>
        <p:spPr>
          <a:xfrm rot="5400000">
            <a:off x="6002333" y="1366340"/>
            <a:ext cx="237805" cy="4193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左箭头 32"/>
          <p:cNvSpPr/>
          <p:nvPr/>
        </p:nvSpPr>
        <p:spPr>
          <a:xfrm>
            <a:off x="3351153" y="2183165"/>
            <a:ext cx="1803458" cy="346022"/>
          </a:xfrm>
          <a:prstGeom prst="lef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91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38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宋体</vt:lpstr>
      <vt:lpstr>Arial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177</cp:revision>
  <cp:lastPrinted>2018-03-17T14:33:33Z</cp:lastPrinted>
  <dcterms:created xsi:type="dcterms:W3CDTF">2016-08-04T01:32:41Z</dcterms:created>
  <dcterms:modified xsi:type="dcterms:W3CDTF">2018-04-06T02:04:43Z</dcterms:modified>
</cp:coreProperties>
</file>