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4705"/>
  </p:normalViewPr>
  <p:slideViewPr>
    <p:cSldViewPr snapToGrid="0" snapToObjects="1">
      <p:cViewPr varScale="1">
        <p:scale>
          <a:sx n="94" d="100"/>
          <a:sy n="94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08CC6-73F5-E546-A927-CC2BF6FB7279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A4039-D97C-9F40-8128-716F0556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900751"/>
            <a:ext cx="8779068" cy="3835024"/>
            <a:chOff x="0" y="900751"/>
            <a:chExt cx="8779068" cy="3835024"/>
          </a:xfrm>
        </p:grpSpPr>
        <p:grpSp>
          <p:nvGrpSpPr>
            <p:cNvPr id="8" name="Group 7"/>
            <p:cNvGrpSpPr/>
            <p:nvPr/>
          </p:nvGrpSpPr>
          <p:grpSpPr>
            <a:xfrm>
              <a:off x="1463683" y="900751"/>
              <a:ext cx="1872000" cy="1296539"/>
              <a:chOff x="382113" y="3370996"/>
              <a:chExt cx="1872000" cy="1872000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>
                <a:off x="382113" y="3370996"/>
                <a:ext cx="1872000" cy="187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490113" y="3478996"/>
                <a:ext cx="1656000" cy="1656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598113" y="3586996"/>
                <a:ext cx="1440000" cy="14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45057" y="900751"/>
              <a:ext cx="1872000" cy="1296539"/>
              <a:chOff x="382113" y="3370996"/>
              <a:chExt cx="1872000" cy="1872000"/>
            </a:xfrm>
          </p:grpSpPr>
          <p:sp>
            <p:nvSpPr>
              <p:cNvPr id="16" name="Rectangle 15"/>
              <p:cNvSpPr>
                <a:spLocks noChangeAspect="1"/>
              </p:cNvSpPr>
              <p:nvPr/>
            </p:nvSpPr>
            <p:spPr>
              <a:xfrm>
                <a:off x="382113" y="3370996"/>
                <a:ext cx="1872000" cy="187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>
                <a:off x="490113" y="3478996"/>
                <a:ext cx="1656000" cy="1656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598113" y="3586996"/>
                <a:ext cx="1440000" cy="14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63683" y="3111689"/>
              <a:ext cx="1872000" cy="1296539"/>
              <a:chOff x="382113" y="3370996"/>
              <a:chExt cx="1872000" cy="18720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" name="Rectangle 19"/>
              <p:cNvSpPr>
                <a:spLocks noChangeAspect="1"/>
              </p:cNvSpPr>
              <p:nvPr/>
            </p:nvSpPr>
            <p:spPr>
              <a:xfrm>
                <a:off x="382113" y="3370996"/>
                <a:ext cx="1872000" cy="1872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>
                <a:off x="490113" y="3478996"/>
                <a:ext cx="1656000" cy="165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>
                <a:off x="598113" y="3586996"/>
                <a:ext cx="1440000" cy="144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445057" y="3111689"/>
              <a:ext cx="1872000" cy="1296539"/>
              <a:chOff x="382113" y="3370996"/>
              <a:chExt cx="1872000" cy="18720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382113" y="3370996"/>
                <a:ext cx="1872000" cy="1872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490113" y="3478996"/>
                <a:ext cx="1656000" cy="165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598113" y="3586996"/>
                <a:ext cx="1440000" cy="144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849692" y="2272090"/>
              <a:ext cx="1099981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计算前速度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1066" y="2272089"/>
              <a:ext cx="1066318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计算后速度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47897" y="4432166"/>
              <a:ext cx="1066318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通信后速度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49694" y="4432166"/>
              <a:ext cx="1066318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计算后应力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803516" y="1375010"/>
              <a:ext cx="1173707" cy="34801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flipH="1">
              <a:off x="3803516" y="3585948"/>
              <a:ext cx="1173707" cy="34801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rved Left Arrow 26"/>
            <p:cNvSpPr/>
            <p:nvPr/>
          </p:nvSpPr>
          <p:spPr>
            <a:xfrm>
              <a:off x="7425057" y="1979450"/>
              <a:ext cx="464024" cy="1316747"/>
            </a:xfrm>
            <a:prstGeom prst="curvedLef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9081" y="2486018"/>
              <a:ext cx="889987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速度通信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1462" y="3261290"/>
              <a:ext cx="1657826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通过速度计算应力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21705" y="1071401"/>
              <a:ext cx="537327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计算</a:t>
              </a:r>
              <a:endParaRPr lang="en-US" dirty="0"/>
            </a:p>
          </p:txBody>
        </p:sp>
        <p:sp>
          <p:nvSpPr>
            <p:cNvPr id="37" name="Curved Left Arrow 36"/>
            <p:cNvSpPr/>
            <p:nvPr/>
          </p:nvSpPr>
          <p:spPr>
            <a:xfrm flipH="1" flipV="1">
              <a:off x="915331" y="1979450"/>
              <a:ext cx="464024" cy="1316747"/>
            </a:xfrm>
            <a:prstGeom prst="curved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0" y="2423893"/>
              <a:ext cx="889987" cy="51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通过应力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计算速度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18106" y="4852408"/>
            <a:ext cx="3542856" cy="341195"/>
            <a:chOff x="2969037" y="4852408"/>
            <a:chExt cx="3542856" cy="341195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69037" y="4852408"/>
              <a:ext cx="733292" cy="3411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8301" y="4876346"/>
              <a:ext cx="889987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mtClean="0"/>
                <a:t>有效数据</a:t>
              </a:r>
              <a:endParaRPr lang="en-US" dirty="0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4852642" y="4852408"/>
              <a:ext cx="733292" cy="3411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21906" y="4876346"/>
              <a:ext cx="889987" cy="303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无效数据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27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119</cp:revision>
  <cp:lastPrinted>2018-04-03T02:45:15Z</cp:lastPrinted>
  <dcterms:created xsi:type="dcterms:W3CDTF">2016-08-04T01:32:41Z</dcterms:created>
  <dcterms:modified xsi:type="dcterms:W3CDTF">2018-04-03T15:09:03Z</dcterms:modified>
</cp:coreProperties>
</file>