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0826750" cy="8120063" type="B4ISO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2D9"/>
    <a:srgbClr val="D9958F"/>
    <a:srgbClr val="F9C499"/>
    <a:srgbClr val="93CDDD"/>
    <a:srgbClr val="9966FF"/>
    <a:srgbClr val="2E75B6"/>
    <a:srgbClr val="3F99F3"/>
    <a:srgbClr val="CC99FF"/>
    <a:srgbClr val="5081E2"/>
    <a:srgbClr val="F1A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 snapToGrid="0">
      <p:cViewPr>
        <p:scale>
          <a:sx n="82" d="100"/>
          <a:sy n="82" d="100"/>
        </p:scale>
        <p:origin x="3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Intel单核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fd2t10s</c:v>
                </c:pt>
                <c:pt idx="1">
                  <c:v>fwd_prop</c:v>
                </c:pt>
                <c:pt idx="2">
                  <c:v>back_prop</c:v>
                </c:pt>
                <c:pt idx="3">
                  <c:v>enkf_analyze</c:v>
                </c:pt>
                <c:pt idx="4">
                  <c:v>cal_steplen</c:v>
                </c:pt>
                <c:pt idx="5">
                  <c:v>unpack</c:v>
                </c:pt>
                <c:pt idx="6">
                  <c:v>pack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4.1</c:v>
                </c:pt>
                <c:pt idx="1">
                  <c:v>4.3</c:v>
                </c:pt>
                <c:pt idx="2">
                  <c:v>4.2</c:v>
                </c:pt>
                <c:pt idx="3">
                  <c:v>4.1</c:v>
                </c:pt>
                <c:pt idx="4">
                  <c:v>4.3</c:v>
                </c:pt>
                <c:pt idx="5">
                  <c:v>6.7</c:v>
                </c:pt>
                <c:pt idx="6">
                  <c:v>6.5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主核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fd2t10s</c:v>
                </c:pt>
                <c:pt idx="1">
                  <c:v>fwd_prop</c:v>
                </c:pt>
                <c:pt idx="2">
                  <c:v>back_prop</c:v>
                </c:pt>
                <c:pt idx="3">
                  <c:v>enkf_analyze</c:v>
                </c:pt>
                <c:pt idx="4">
                  <c:v>cal_steplen</c:v>
                </c:pt>
                <c:pt idx="5">
                  <c:v>unpack</c:v>
                </c:pt>
                <c:pt idx="6">
                  <c:v>pack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64从核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fd2t10s</c:v>
                </c:pt>
                <c:pt idx="1">
                  <c:v>fwd_prop</c:v>
                </c:pt>
                <c:pt idx="2">
                  <c:v>back_prop</c:v>
                </c:pt>
                <c:pt idx="3">
                  <c:v>enkf_analyze</c:v>
                </c:pt>
                <c:pt idx="4">
                  <c:v>cal_steplen</c:v>
                </c:pt>
                <c:pt idx="5">
                  <c:v>unpack</c:v>
                </c:pt>
                <c:pt idx="6">
                  <c:v>pack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32.3</c:v>
                </c:pt>
                <c:pt idx="1">
                  <c:v>27.1</c:v>
                </c:pt>
                <c:pt idx="2">
                  <c:v>24.5</c:v>
                </c:pt>
                <c:pt idx="3">
                  <c:v>21.9</c:v>
                </c:pt>
                <c:pt idx="4">
                  <c:v>22.4</c:v>
                </c:pt>
                <c:pt idx="5">
                  <c:v>8.2</c:v>
                </c:pt>
                <c:pt idx="6">
                  <c:v>7.4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0491712"/>
        <c:axId val="-2055917344"/>
      </c:barChart>
      <c:catAx>
        <c:axId val="-21404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917344"/>
        <c:crosses val="autoZero"/>
        <c:auto val="1"/>
        <c:lblAlgn val="ctr"/>
        <c:lblOffset val="100"/>
        <c:noMultiLvlLbl val="0"/>
      </c:catAx>
      <c:valAx>
        <c:axId val="-20559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加速比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4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600" baseline="0"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3344" y="1328909"/>
            <a:ext cx="8120063" cy="2826985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47893" y="432318"/>
            <a:ext cx="2334518" cy="68813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700" y="2024378"/>
            <a:ext cx="9338072" cy="3377720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8700" y="5434053"/>
            <a:ext cx="9338072" cy="1776263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49" y="432319"/>
            <a:ext cx="9338072" cy="15695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1042" y="1990544"/>
            <a:ext cx="4602779" cy="975535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1042" y="2966078"/>
            <a:ext cx="4602779" cy="43626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9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50" y="541338"/>
            <a:ext cx="3491908" cy="1894681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2779" y="1169139"/>
            <a:ext cx="5481042" cy="5770508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50" y="2436019"/>
            <a:ext cx="3491908" cy="4513026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50" y="541338"/>
            <a:ext cx="3491908" cy="1894681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02779" y="1169139"/>
            <a:ext cx="5481042" cy="5770508"/>
          </a:xfrm>
        </p:spPr>
        <p:txBody>
          <a:bodyPr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50" y="2436019"/>
            <a:ext cx="3491908" cy="4513026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1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4339" y="432319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4339" y="7526096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B9A7-F436-4EAF-A40B-5901E73D11E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86361" y="7526096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46392" y="7526096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2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5486732"/>
              </p:ext>
            </p:extLst>
          </p:nvPr>
        </p:nvGraphicFramePr>
        <p:xfrm>
          <a:off x="790414" y="2743200"/>
          <a:ext cx="9717438" cy="364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86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</Words>
  <Application>Microsoft Macintosh PowerPoint</Application>
  <PresentationFormat>B4 (ISO) Paper (250x353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Presentation</vt:lpstr>
    </vt:vector>
  </TitlesOfParts>
  <Company>Tsinghua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Conghui He</dc:creator>
  <cp:lastModifiedBy>Conghui He</cp:lastModifiedBy>
  <cp:revision>28</cp:revision>
  <cp:lastPrinted>2018-03-07T08:34:36Z</cp:lastPrinted>
  <dcterms:created xsi:type="dcterms:W3CDTF">2017-08-07T10:17:44Z</dcterms:created>
  <dcterms:modified xsi:type="dcterms:W3CDTF">2018-03-07T08:36:00Z</dcterms:modified>
</cp:coreProperties>
</file>