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8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0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4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87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60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1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7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A4B0A-6D0F-41F8-9DF8-76796184C19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86F00-EBD8-4D23-8489-CD807CE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6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ĐỒ ÁN ĐỒ HỌA 2D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Quốc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Vương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- 1612829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Lê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Công - 1612842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0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0" t="17481" r="15864" b="13908"/>
          <a:stretch/>
        </p:blipFill>
        <p:spPr>
          <a:xfrm>
            <a:off x="2334078" y="1966380"/>
            <a:ext cx="7635421" cy="477393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72" y="2625341"/>
            <a:ext cx="3876256" cy="723827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công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01800" y="2987254"/>
            <a:ext cx="6322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3"/>
          <p:cNvSpPr txBox="1">
            <a:spLocks/>
          </p:cNvSpPr>
          <p:nvPr/>
        </p:nvSpPr>
        <p:spPr>
          <a:xfrm>
            <a:off x="182772" y="4955193"/>
            <a:ext cx="3876256" cy="72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background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69522" y="4715259"/>
            <a:ext cx="1264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66900" y="5317106"/>
            <a:ext cx="4671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3"/>
          <p:cNvSpPr txBox="1">
            <a:spLocks/>
          </p:cNvSpPr>
          <p:nvPr/>
        </p:nvSpPr>
        <p:spPr>
          <a:xfrm>
            <a:off x="182772" y="4353345"/>
            <a:ext cx="3876256" cy="72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tô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182772" y="5563949"/>
            <a:ext cx="3876256" cy="72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Undo/Redo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85900" y="5925862"/>
            <a:ext cx="848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3"/>
          <p:cNvSpPr txBox="1">
            <a:spLocks/>
          </p:cNvSpPr>
          <p:nvPr/>
        </p:nvSpPr>
        <p:spPr>
          <a:xfrm>
            <a:off x="182772" y="2263427"/>
            <a:ext cx="3876256" cy="72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nét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vẽ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385661" y="2625340"/>
            <a:ext cx="9484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 Placeholder 3"/>
          <p:cNvSpPr txBox="1">
            <a:spLocks/>
          </p:cNvSpPr>
          <p:nvPr/>
        </p:nvSpPr>
        <p:spPr>
          <a:xfrm>
            <a:off x="10294180" y="5679020"/>
            <a:ext cx="3876256" cy="72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9969499" y="6040933"/>
            <a:ext cx="3246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 Placeholder 3"/>
          <p:cNvSpPr txBox="1">
            <a:spLocks/>
          </p:cNvSpPr>
          <p:nvPr/>
        </p:nvSpPr>
        <p:spPr>
          <a:xfrm>
            <a:off x="10131839" y="3575636"/>
            <a:ext cx="3876256" cy="72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 flipV="1">
            <a:off x="9969499" y="3937549"/>
            <a:ext cx="1623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Placeholder 3"/>
          <p:cNvSpPr txBox="1">
            <a:spLocks/>
          </p:cNvSpPr>
          <p:nvPr/>
        </p:nvSpPr>
        <p:spPr>
          <a:xfrm>
            <a:off x="10436677" y="2342988"/>
            <a:ext cx="3876256" cy="72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Font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chữ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Straight Arrow Connector 40"/>
          <p:cNvCxnSpPr>
            <a:stCxn id="40" idx="1"/>
          </p:cNvCxnSpPr>
          <p:nvPr/>
        </p:nvCxnSpPr>
        <p:spPr>
          <a:xfrm flipH="1" flipV="1">
            <a:off x="9969499" y="2702156"/>
            <a:ext cx="467178" cy="2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0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8" t="17640" r="15863" b="13908"/>
          <a:stretch/>
        </p:blipFill>
        <p:spPr>
          <a:xfrm>
            <a:off x="2336800" y="1930400"/>
            <a:ext cx="7620000" cy="478407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323622"/>
            <a:ext cx="3876256" cy="499092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nét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vẽ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77009" y="2573168"/>
            <a:ext cx="251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"/>
          <p:cNvSpPr txBox="1">
            <a:spLocks/>
          </p:cNvSpPr>
          <p:nvPr/>
        </p:nvSpPr>
        <p:spPr>
          <a:xfrm>
            <a:off x="0" y="3655274"/>
            <a:ext cx="3876256" cy="49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nét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vẽ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98713" y="2666726"/>
            <a:ext cx="4386470" cy="127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3"/>
          <p:cNvSpPr txBox="1">
            <a:spLocks/>
          </p:cNvSpPr>
          <p:nvPr/>
        </p:nvSpPr>
        <p:spPr>
          <a:xfrm>
            <a:off x="30966" y="5184876"/>
            <a:ext cx="1996617" cy="49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chuột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77009" y="3937550"/>
            <a:ext cx="4108174" cy="154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3"/>
          <p:cNvSpPr txBox="1">
            <a:spLocks/>
          </p:cNvSpPr>
          <p:nvPr/>
        </p:nvSpPr>
        <p:spPr>
          <a:xfrm>
            <a:off x="10586322" y="2417180"/>
            <a:ext cx="1996617" cy="49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8918713" y="2573168"/>
            <a:ext cx="1667609" cy="9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3"/>
          <p:cNvSpPr txBox="1">
            <a:spLocks/>
          </p:cNvSpPr>
          <p:nvPr/>
        </p:nvSpPr>
        <p:spPr>
          <a:xfrm>
            <a:off x="10716591" y="4212883"/>
            <a:ext cx="1996617" cy="49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kiểu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tô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434470" y="2666726"/>
            <a:ext cx="3282121" cy="17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323622"/>
            <a:ext cx="2187460" cy="1015926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Chuột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trỏ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chuột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mũi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tên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0" y="3655273"/>
            <a:ext cx="2027583" cy="1314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Paste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đè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cũ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" t="10553" r="32417" b="21701"/>
          <a:stretch/>
        </p:blipFill>
        <p:spPr>
          <a:xfrm>
            <a:off x="2133600" y="2040834"/>
            <a:ext cx="7620000" cy="4735271"/>
          </a:xfrm>
        </p:spPr>
      </p:pic>
      <p:cxnSp>
        <p:nvCxnSpPr>
          <p:cNvPr id="12" name="Straight Arrow Connector 11"/>
          <p:cNvCxnSpPr/>
          <p:nvPr/>
        </p:nvCxnSpPr>
        <p:spPr>
          <a:xfrm>
            <a:off x="2027583" y="2570922"/>
            <a:ext cx="4320208" cy="206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68557" y="4267200"/>
            <a:ext cx="4863547" cy="163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0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</TotalTime>
  <Words>102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Segoe UI</vt:lpstr>
      <vt:lpstr>Trebuchet MS</vt:lpstr>
      <vt:lpstr>Berlin</vt:lpstr>
      <vt:lpstr>ĐỒ ÁN ĐỒ HỌA 2D</vt:lpstr>
      <vt:lpstr>Giao diện chương trình</vt:lpstr>
      <vt:lpstr>Giao diện chương trình</vt:lpstr>
      <vt:lpstr>Giao diện chương trình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ĐỒ HỌA 2D</dc:title>
  <dc:creator>công lê</dc:creator>
  <cp:lastModifiedBy>công lê</cp:lastModifiedBy>
  <cp:revision>5</cp:revision>
  <dcterms:created xsi:type="dcterms:W3CDTF">2018-11-17T16:42:44Z</dcterms:created>
  <dcterms:modified xsi:type="dcterms:W3CDTF">2018-11-17T17:36:06Z</dcterms:modified>
</cp:coreProperties>
</file>