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7" r:id="rId5"/>
    <p:sldId id="288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90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23FF-A757-481E-A7BF-13017CA9866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E5AC-0E83-49F5-9916-0DEA687A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9C35-205E-4F91-BDF2-882618F5BCE0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3F0-528F-42FF-B1A1-CDB7DCE923F6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3A40-4C10-471B-BA13-CB7F04008430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5943-C5EA-47FF-9CED-8694BD9F577F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AAF0-FDE3-486F-B7BD-2A74FF53C6AB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935-75B0-478B-A0E7-79E45EA73CDF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0988-2EFD-47DC-BD3C-26901AA9717F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38F4-C918-4202-8EBA-73F88EA3A0A4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4230-8025-46EB-91D0-71194C74FACC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8E5-37C7-4669-B96F-4C3895D64D11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7BD-67CA-41A1-91D1-E04B1B19EBD6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4A-3E3E-471A-8B9B-852D33B0FBBF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F8D-0B03-48F6-9527-D2E6ABCA2F92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6FB9-B9FF-47B7-8526-E8CDB411E1E6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B70-459A-4EFA-9710-A87BD5F3921E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9367-6C06-4B81-AD53-DC4C07B23F00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A690-59F6-427B-B3BD-D85579FB01CC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C45E8D-A022-4F13-AF6F-4E2C392A714E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605-0622-4D84-B862-F97AE8C80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Thực tập công nghệ phần mềm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DA05F-616C-499A-8649-35F5E18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chemeClr val="tx1">
                    <a:lumMod val="95000"/>
                  </a:schemeClr>
                </a:solidFill>
              </a:rPr>
              <a:t>WEBSITE BÁN HÀNG MÌ ĂN LIỀN</a:t>
            </a:r>
          </a:p>
          <a:p>
            <a:r>
              <a:rPr lang="vi-VN" sz="2800" dirty="0">
                <a:solidFill>
                  <a:schemeClr val="tx1">
                    <a:lumMod val="95000"/>
                  </a:schemeClr>
                </a:solidFill>
              </a:rPr>
              <a:t>Nhóm: 4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EAB9-96A0-4482-9001-E075701A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494977" y="948554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3. Thêm sản phẩm vào giỏ hàng 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A03E3AD-89E1-4789-B302-75C320BE6395}"/>
              </a:ext>
            </a:extLst>
          </p:cNvPr>
          <p:cNvSpPr txBox="1">
            <a:spLocks/>
          </p:cNvSpPr>
          <p:nvPr/>
        </p:nvSpPr>
        <p:spPr>
          <a:xfrm>
            <a:off x="6645987" y="1766412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Thêm sản phẩm vào giỏ hàng</a:t>
            </a:r>
          </a:p>
          <a:p>
            <a:r>
              <a:rPr lang="vi-VN" dirty="0">
                <a:solidFill>
                  <a:schemeClr val="tx1"/>
                </a:solidFill>
              </a:rPr>
              <a:t>Cập nhật số lượng sản phẩm trong giỏ hàng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25608-52C2-4991-A48C-F6B628E9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7" y="1285343"/>
            <a:ext cx="5857354" cy="33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44592" y="61027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4. Xem giỏ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FEB534-FB39-48A1-AE93-5E33C2E89231}"/>
              </a:ext>
            </a:extLst>
          </p:cNvPr>
          <p:cNvSpPr txBox="1">
            <a:spLocks/>
          </p:cNvSpPr>
          <p:nvPr/>
        </p:nvSpPr>
        <p:spPr>
          <a:xfrm>
            <a:off x="644592" y="1133492"/>
            <a:ext cx="4929188" cy="16896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xem giỏ hàng của mình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BD4DB-286E-4C06-B9B6-1FA357A7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8" y="2823099"/>
            <a:ext cx="8667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706736" y="761794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5. Xóa sản phẩm trong giỏ hàng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24987-92D0-45C3-B129-EC4164B2A23F}"/>
              </a:ext>
            </a:extLst>
          </p:cNvPr>
          <p:cNvSpPr txBox="1">
            <a:spLocks/>
          </p:cNvSpPr>
          <p:nvPr/>
        </p:nvSpPr>
        <p:spPr>
          <a:xfrm>
            <a:off x="1035301" y="1434337"/>
            <a:ext cx="4929188" cy="19946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C4E82-AA6E-480E-BB7B-4C26617B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3" y="3517455"/>
            <a:ext cx="6934801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964188" y="680674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6. Đặt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F1FB3BA-7E53-4631-BA2A-94340C8FFBE3}"/>
              </a:ext>
            </a:extLst>
          </p:cNvPr>
          <p:cNvSpPr txBox="1">
            <a:spLocks/>
          </p:cNvSpPr>
          <p:nvPr/>
        </p:nvSpPr>
        <p:spPr>
          <a:xfrm>
            <a:off x="1070721" y="1407704"/>
            <a:ext cx="4929188" cy="19303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sau khi xem giỏ hàng của mình có thể bấm đặt hàng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2A71F-CFF8-4751-B121-A1823DD0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18" y="3652438"/>
            <a:ext cx="694242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3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7281691" y="1018063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7. Xem kho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92AC521-D164-433F-BD5E-0623834824A2}"/>
              </a:ext>
            </a:extLst>
          </p:cNvPr>
          <p:cNvSpPr txBox="1">
            <a:spLocks/>
          </p:cNvSpPr>
          <p:nvPr/>
        </p:nvSpPr>
        <p:spPr>
          <a:xfrm>
            <a:off x="7262812" y="1932018"/>
            <a:ext cx="4929188" cy="340298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Admin sử dụng chức năng này để xem thông tin của các sản phẩm theo bộ lọc:</a:t>
            </a:r>
          </a:p>
          <a:p>
            <a:r>
              <a:rPr lang="vi-VN" dirty="0">
                <a:solidFill>
                  <a:schemeClr val="tx1"/>
                </a:solidFill>
              </a:rPr>
              <a:t>Theo giá</a:t>
            </a:r>
          </a:p>
          <a:p>
            <a:r>
              <a:rPr lang="vi-VN" dirty="0">
                <a:solidFill>
                  <a:schemeClr val="tx1"/>
                </a:solidFill>
              </a:rPr>
              <a:t>Theo tên</a:t>
            </a:r>
          </a:p>
          <a:p>
            <a:r>
              <a:rPr lang="vi-VN" dirty="0">
                <a:solidFill>
                  <a:schemeClr val="tx1"/>
                </a:solidFill>
              </a:rPr>
              <a:t>Theo hãng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FA61E5-DB86-4638-A3DE-0B9EF5DB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1335024"/>
            <a:ext cx="6123640" cy="36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6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8. Đăng nhập, đăng xuất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4780B-AD9E-4283-B801-AC50AF73B738}"/>
              </a:ext>
            </a:extLst>
          </p:cNvPr>
          <p:cNvSpPr txBox="1">
            <a:spLocks/>
          </p:cNvSpPr>
          <p:nvPr/>
        </p:nvSpPr>
        <p:spPr>
          <a:xfrm>
            <a:off x="4817097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 và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User và Admin đăng nhập và đăng xuất trong hệ thống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B3334-3A92-4687-A8CF-48ECA214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5" y="829632"/>
            <a:ext cx="3771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536169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9. Lọc sản phẩm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8EE06-C455-4830-BEE4-8354083A054D}"/>
              </a:ext>
            </a:extLst>
          </p:cNvPr>
          <p:cNvSpPr txBox="1">
            <a:spLocks/>
          </p:cNvSpPr>
          <p:nvPr/>
        </p:nvSpPr>
        <p:spPr>
          <a:xfrm>
            <a:off x="6472161" y="1840579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lọc sản phẩm theo bộ lọc:</a:t>
            </a:r>
          </a:p>
          <a:p>
            <a:r>
              <a:rPr lang="vi-VN" dirty="0">
                <a:solidFill>
                  <a:schemeClr val="tx1"/>
                </a:solidFill>
              </a:rPr>
              <a:t>Theo tên</a:t>
            </a:r>
          </a:p>
          <a:p>
            <a:r>
              <a:rPr lang="vi-VN" dirty="0">
                <a:solidFill>
                  <a:schemeClr val="tx1"/>
                </a:solidFill>
              </a:rPr>
              <a:t>Theo giá</a:t>
            </a:r>
          </a:p>
          <a:p>
            <a:r>
              <a:rPr lang="vi-VN" dirty="0">
                <a:solidFill>
                  <a:schemeClr val="tx1"/>
                </a:solidFill>
              </a:rPr>
              <a:t>Theo hãng sản xuất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32F9A-B0AF-4EC0-A45F-EF5B4FC2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6" y="1027522"/>
            <a:ext cx="4547426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782733" y="101705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10. Xem thông tin sản phẩm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1EC19-38AC-43B0-BE3E-AA75AF5BEECA}"/>
              </a:ext>
            </a:extLst>
          </p:cNvPr>
          <p:cNvSpPr txBox="1">
            <a:spLocks/>
          </p:cNvSpPr>
          <p:nvPr/>
        </p:nvSpPr>
        <p:spPr>
          <a:xfrm>
            <a:off x="6690286" y="1833832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  <a:latin typeface="Tahoma (Body)"/>
              </a:rPr>
              <a:t>Người dùng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bấm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vào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xem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tin chi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tiết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như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giá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bán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xứ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nhà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nhãn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mã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còn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hay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bảo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 (Body)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,…</a:t>
            </a:r>
            <a:endParaRPr lang="vi-VN" dirty="0">
              <a:solidFill>
                <a:schemeClr val="tx1"/>
              </a:solidFill>
              <a:latin typeface="Tahoma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6853E-632C-4ABB-90FC-817464A1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415387"/>
            <a:ext cx="5785282" cy="33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690286" y="879725"/>
            <a:ext cx="592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1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sz="2800" dirty="0" smtClean="0"/>
              <a:t>. Xem</a:t>
            </a:r>
            <a:r>
              <a:rPr lang="en-US" sz="2800" dirty="0"/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1EC19-38AC-43B0-BE3E-AA75AF5BEECA}"/>
              </a:ext>
            </a:extLst>
          </p:cNvPr>
          <p:cNvSpPr txBox="1">
            <a:spLocks/>
          </p:cNvSpPr>
          <p:nvPr/>
        </p:nvSpPr>
        <p:spPr>
          <a:xfrm>
            <a:off x="6690286" y="1833831"/>
            <a:ext cx="4929188" cy="37446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</a:t>
            </a:r>
            <a:r>
              <a:rPr lang="en-US" sz="24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vi-VN" sz="2400" dirty="0" smtClean="0">
                <a:solidFill>
                  <a:srgbClr val="FFFF00"/>
                </a:solidFill>
              </a:rPr>
              <a:t>Chức </a:t>
            </a:r>
            <a:r>
              <a:rPr lang="vi-VN" sz="2400" dirty="0">
                <a:solidFill>
                  <a:srgbClr val="FFFF00"/>
                </a:solidFill>
              </a:rPr>
              <a:t>năng</a:t>
            </a:r>
            <a:r>
              <a:rPr lang="vi-VN" sz="2400" dirty="0" smtClean="0">
                <a:solidFill>
                  <a:srgbClr val="FFFF00"/>
                </a:solidFill>
              </a:rPr>
              <a:t>: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vi-VN" sz="2400" dirty="0" smtClean="0">
                <a:solidFill>
                  <a:schemeClr val="tx1"/>
                </a:solidFill>
                <a:latin typeface="Tahoma (Body)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admin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xem danh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sách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ấn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nút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Xem chi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tiết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xem chi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tiết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hang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gồm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món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Ngoài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Admin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bấm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nut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Hủy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hủy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bấm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nút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ahoma (Body)"/>
              </a:rPr>
              <a:t> hang </a:t>
            </a:r>
            <a:r>
              <a:rPr lang="en-US" dirty="0" err="1" smtClean="0">
                <a:solidFill>
                  <a:schemeClr val="tx1"/>
                </a:solidFill>
                <a:latin typeface="Tahoma (Body)"/>
              </a:rPr>
              <a:t>đó</a:t>
            </a:r>
            <a:r>
              <a:rPr lang="en-US" dirty="0">
                <a:solidFill>
                  <a:schemeClr val="tx1"/>
                </a:solidFill>
                <a:latin typeface="Tahoma (Body)"/>
              </a:rPr>
              <a:t>.</a:t>
            </a:r>
            <a:endParaRPr lang="en-US" dirty="0" smtClean="0">
              <a:solidFill>
                <a:schemeClr val="tx1"/>
              </a:solidFill>
              <a:latin typeface="Tahoma (Body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2" y="1017052"/>
            <a:ext cx="5857143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12. Đăng ký 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4817097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	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đăng ký tài khoản để sử dụng dịch vụ của trang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04C97-1495-4830-BC78-F65DDB8B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0" y="947459"/>
            <a:ext cx="3638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052F9-F5B3-4922-8D87-E9C16AF1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3700D-5D66-43DE-AE10-069FC2596E5D}"/>
              </a:ext>
            </a:extLst>
          </p:cNvPr>
          <p:cNvSpPr txBox="1"/>
          <p:nvPr/>
        </p:nvSpPr>
        <p:spPr>
          <a:xfrm>
            <a:off x="727968" y="656947"/>
            <a:ext cx="7892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Thành viên: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54E8D-1E7B-4408-AEF6-F307D95E3B4B}"/>
              </a:ext>
            </a:extLst>
          </p:cNvPr>
          <p:cNvSpPr txBox="1"/>
          <p:nvPr/>
        </p:nvSpPr>
        <p:spPr>
          <a:xfrm>
            <a:off x="727968" y="2228296"/>
            <a:ext cx="7111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800" dirty="0"/>
              <a:t>Nguyễn Tiến Hùng 			1711611</a:t>
            </a:r>
          </a:p>
          <a:p>
            <a:pPr marL="342900" indent="-342900">
              <a:buAutoNum type="arabicPeriod"/>
            </a:pPr>
            <a:r>
              <a:rPr lang="vi-VN" sz="2800" dirty="0"/>
              <a:t>Phạm Minh Khoa 				1711791</a:t>
            </a:r>
          </a:p>
          <a:p>
            <a:pPr marL="342900" indent="-342900">
              <a:buAutoNum type="arabicPeriod"/>
            </a:pPr>
            <a:r>
              <a:rPr lang="vi-VN" sz="2800" dirty="0"/>
              <a:t>Lê Công Linh					1711948</a:t>
            </a:r>
          </a:p>
          <a:p>
            <a:pPr marL="342900" indent="-342900">
              <a:buAutoNum type="arabicPeriod"/>
            </a:pPr>
            <a:r>
              <a:rPr lang="vi-VN" sz="2800" dirty="0"/>
              <a:t>Nguyễn Tiến Phát				1712572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04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601509" y="1035875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13. Xem lịch sử đơn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6663653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có thể xem lịch sử đơn hàng đã đặt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57A78-7932-464E-8CD5-0A0ED250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7" y="1171853"/>
            <a:ext cx="4972050" cy="39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14. Hủy đơn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4817097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sau khi xem lịch sử đơn hàng thì có thể hủy đơn hàng nếu muốn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8A89A-BDD7-40E4-B916-4AE3B09D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2" y="941033"/>
            <a:ext cx="4145721" cy="40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7107536" y="995621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14. Quản lý mặt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7018759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 Admin quản lý mặt hàng:</a:t>
            </a:r>
          </a:p>
          <a:p>
            <a:r>
              <a:rPr lang="vi-VN" sz="2400" dirty="0">
                <a:solidFill>
                  <a:schemeClr val="tx1"/>
                </a:solidFill>
              </a:rPr>
              <a:t>Thêm sản phẩm</a:t>
            </a:r>
          </a:p>
          <a:p>
            <a:r>
              <a:rPr lang="vi-VN" sz="2400" dirty="0">
                <a:solidFill>
                  <a:schemeClr val="tx1"/>
                </a:solidFill>
              </a:rPr>
              <a:t>Xóa sản phẩm</a:t>
            </a:r>
          </a:p>
          <a:p>
            <a:r>
              <a:rPr lang="vi-VN" sz="2400" dirty="0">
                <a:solidFill>
                  <a:schemeClr val="tx1"/>
                </a:solidFill>
              </a:rPr>
              <a:t>Chỉnh sửa sản phẩm</a:t>
            </a:r>
          </a:p>
          <a:p>
            <a:endParaRPr lang="vi-VN" sz="2400" dirty="0">
              <a:solidFill>
                <a:srgbClr val="FFFF00"/>
              </a:solidFill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D87D7-1CDC-4288-B761-1DF9A394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1123950"/>
            <a:ext cx="5927102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6521610" y="864767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15. Tìm kiếm sản phẩm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6359373" y="1851587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moha (Body)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amoha (Body)"/>
              </a:rPr>
              <a:t>.</a:t>
            </a:r>
            <a:endParaRPr lang="vi-VN" sz="2400" dirty="0">
              <a:solidFill>
                <a:schemeClr val="tx1"/>
              </a:solidFill>
              <a:latin typeface="Tamoha (Body)"/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E981B-6AEA-478D-B33C-96CC8CAD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1" y="1048674"/>
            <a:ext cx="5349998" cy="37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7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16. Xác nhận đơn hàng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4817097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sz="2400" dirty="0">
                <a:solidFill>
                  <a:schemeClr val="tx1"/>
                </a:solidFill>
                <a:latin typeface="Tamoha (Body)"/>
              </a:rPr>
              <a:t>Admin sau khi xem đơn hàng, có thể nhấn nút xác nhận đơn hàng.</a:t>
            </a:r>
          </a:p>
          <a:p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180B8-6D70-4936-81F9-6B3676D0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2" y="1267531"/>
            <a:ext cx="399322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2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17. Đăng thông tin sản phẩm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4128EE9-54C0-4F36-AF08-49820FC89550}"/>
              </a:ext>
            </a:extLst>
          </p:cNvPr>
          <p:cNvSpPr txBox="1">
            <a:spLocks/>
          </p:cNvSpPr>
          <p:nvPr/>
        </p:nvSpPr>
        <p:spPr>
          <a:xfrm>
            <a:off x="4817097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Admin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Admin sử dụng chức năng này khi muốn đăng thông tin sản phẩm mới từ kho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5E3E1-8710-455E-B56D-A3DBB2E9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8" y="998039"/>
            <a:ext cx="3619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846C-B939-475B-8726-CA99A6E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VI. Class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BF69C-EF54-4176-966F-CA8573FE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3" y="365125"/>
            <a:ext cx="731361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1DF2-C600-45C4-A9E3-164B4BBE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 giới thiệu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4F21-F304-4812-86EC-79341C0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Mì ăn liền là món ăn không thể thiếu trong cuộc đời sinh viên</a:t>
            </a:r>
          </a:p>
          <a:p>
            <a:r>
              <a:rPr lang="vi-VN" dirty="0"/>
              <a:t>Trên thị trường có rất nhiều loại mì với nhiều mức giá khác nhau</a:t>
            </a:r>
          </a:p>
          <a:p>
            <a:r>
              <a:rPr lang="vi-VN" dirty="0"/>
              <a:t>Để thuận tiện việc tiếp cận thông tin và mua các sản phẩm mì ăn liền của sinh viên, đồng thời để người bán hàng dễ quản lý hơn</a:t>
            </a:r>
          </a:p>
          <a:p>
            <a:r>
              <a:rPr lang="vi-VN" dirty="0"/>
              <a:t>Nhóm chúng em tạo ra một website bán hàng, sản phẩm là mì ăn liền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DD33-8FA3-405B-B85B-BB16FDF8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FB7B-4A00-4559-8752-0F1EE54E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</a:t>
            </a:r>
            <a:r>
              <a:rPr lang="en-US" dirty="0"/>
              <a:t>.</a:t>
            </a:r>
            <a:r>
              <a:rPr lang="vi-VN" dirty="0"/>
              <a:t> Đối tượng hướng đến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818A-A80C-4CD8-863D-ED736FE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Mì ăn liền là thức ăn nhanh, tiện lợi, ngon miệng nên phù hợp với tất cả mọi người trên tổ quốc</a:t>
            </a:r>
          </a:p>
          <a:p>
            <a:r>
              <a:rPr lang="vi-VN" dirty="0"/>
              <a:t>Đặc biệt là học sinh, sinh viên. Khách hàng có nhu cầu về mì cao nhất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33822-5EBD-487C-891D-886F24A8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3C8-6D26-42B7-BBE2-B3EBA6AE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Kiến trúc hệ thống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E688-CA95-4A8B-AED9-F0EEF061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418895"/>
          </a:xfrm>
        </p:spPr>
        <p:txBody>
          <a:bodyPr>
            <a:normAutofit lnSpcReduction="10000"/>
          </a:bodyPr>
          <a:lstStyle/>
          <a:p>
            <a:r>
              <a:rPr lang="vi-VN" dirty="0"/>
              <a:t>Website được xây dựng trên kiến trúc MVC vì: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CC76E-2D5B-45FE-80CD-6490AB8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2BE556E-A8E7-4B83-AE86-F4C5F7B48378}"/>
              </a:ext>
            </a:extLst>
          </p:cNvPr>
          <p:cNvSpPr txBox="1">
            <a:spLocks/>
          </p:cNvSpPr>
          <p:nvPr/>
        </p:nvSpPr>
        <p:spPr>
          <a:xfrm>
            <a:off x="4802711" y="336447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Dễ bảo trì</a:t>
            </a:r>
          </a:p>
          <a:p>
            <a:r>
              <a:rPr lang="vi-VN" sz="2400" dirty="0">
                <a:solidFill>
                  <a:srgbClr val="FFFF00"/>
                </a:solidFill>
              </a:rPr>
              <a:t>Dễ nâng cấp</a:t>
            </a:r>
          </a:p>
          <a:p>
            <a:r>
              <a:rPr lang="vi-VN" sz="2400" dirty="0">
                <a:solidFill>
                  <a:srgbClr val="FFFF00"/>
                </a:solidFill>
              </a:rPr>
              <a:t>Đơn giản khi xây dựng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B796FD-E142-497A-B8F0-7B680F6D5E62}"/>
              </a:ext>
            </a:extLst>
          </p:cNvPr>
          <p:cNvGrpSpPr/>
          <p:nvPr/>
        </p:nvGrpSpPr>
        <p:grpSpPr>
          <a:xfrm>
            <a:off x="275424" y="2882835"/>
            <a:ext cx="4369354" cy="1970272"/>
            <a:chOff x="4577697" y="3739700"/>
            <a:chExt cx="2134584" cy="6735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B8ED76-932D-4A2D-A362-3D3C90365B4E}"/>
                </a:ext>
              </a:extLst>
            </p:cNvPr>
            <p:cNvSpPr/>
            <p:nvPr/>
          </p:nvSpPr>
          <p:spPr>
            <a:xfrm>
              <a:off x="4577697" y="3739700"/>
              <a:ext cx="869663" cy="2318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243DFA-01BF-4A6E-B82C-FA4260E009DB}"/>
                </a:ext>
              </a:extLst>
            </p:cNvPr>
            <p:cNvSpPr/>
            <p:nvPr/>
          </p:nvSpPr>
          <p:spPr>
            <a:xfrm>
              <a:off x="5246795" y="4181346"/>
              <a:ext cx="869663" cy="2318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FAF3E0-0C13-46CC-B03E-E209E85EEA09}"/>
                </a:ext>
              </a:extLst>
            </p:cNvPr>
            <p:cNvSpPr/>
            <p:nvPr/>
          </p:nvSpPr>
          <p:spPr>
            <a:xfrm>
              <a:off x="5842618" y="3742079"/>
              <a:ext cx="869663" cy="23188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557F7-E0DF-43DA-BBF8-55E66450DFBC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447360" y="3855642"/>
              <a:ext cx="395258" cy="237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B661D66-CEF4-431B-9A74-AC111A0EBC8E}"/>
                </a:ext>
              </a:extLst>
            </p:cNvPr>
            <p:cNvCxnSpPr>
              <a:stCxn id="11" idx="2"/>
              <a:endCxn id="12" idx="1"/>
            </p:cNvCxnSpPr>
            <p:nvPr/>
          </p:nvCxnSpPr>
          <p:spPr>
            <a:xfrm rot="16200000" flipH="1">
              <a:off x="4966810" y="4017302"/>
              <a:ext cx="325705" cy="234266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1D37A85-7AE6-40DC-B472-DFE007E132A0}"/>
                </a:ext>
              </a:extLst>
            </p:cNvPr>
            <p:cNvCxnSpPr>
              <a:cxnSpLocks/>
              <a:stCxn id="12" idx="3"/>
              <a:endCxn id="13" idx="2"/>
            </p:cNvCxnSpPr>
            <p:nvPr/>
          </p:nvCxnSpPr>
          <p:spPr>
            <a:xfrm flipV="1">
              <a:off x="6116458" y="3973962"/>
              <a:ext cx="160992" cy="323326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08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2091-4A5E-4723-BC60-9EBD0785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iV. Chức năng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A51A-C54B-44DF-A6EF-947C8C3DA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Admin: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D3D28-E883-4B94-812F-0D97AC7AC0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Đăng bài thông tin sản phẩm mới</a:t>
            </a:r>
          </a:p>
          <a:p>
            <a:r>
              <a:rPr lang="vi-VN" sz="2400" dirty="0"/>
              <a:t>Quản lý mặt hàng</a:t>
            </a:r>
          </a:p>
          <a:p>
            <a:r>
              <a:rPr lang="vi-VN" sz="2400" dirty="0"/>
              <a:t>Quản lý tài khoản</a:t>
            </a:r>
          </a:p>
          <a:p>
            <a:r>
              <a:rPr lang="vi-VN" sz="2400" dirty="0"/>
              <a:t>Xem kho hàng</a:t>
            </a:r>
          </a:p>
          <a:p>
            <a:r>
              <a:rPr lang="vi-VN" sz="2400" dirty="0"/>
              <a:t>Xem đơn hàng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BA3CA-83B0-48EF-A052-FBD5A0FCB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/>
              <a:t>User: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2C5B2-55BD-4930-A8A0-F6F7FDF12C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Đăng ký tài khoản</a:t>
            </a:r>
          </a:p>
          <a:p>
            <a:r>
              <a:rPr lang="vi-VN" dirty="0"/>
              <a:t>Xem thông tin cá nhân</a:t>
            </a:r>
          </a:p>
          <a:p>
            <a:r>
              <a:rPr lang="vi-VN" dirty="0"/>
              <a:t>Đổi mật khẩu</a:t>
            </a:r>
          </a:p>
          <a:p>
            <a:r>
              <a:rPr lang="vi-VN" dirty="0"/>
              <a:t>Chọn bộ lọc</a:t>
            </a:r>
          </a:p>
          <a:p>
            <a:r>
              <a:rPr lang="vi-VN" dirty="0"/>
              <a:t>Tìm kiếm sản phẩm</a:t>
            </a:r>
          </a:p>
          <a:p>
            <a:r>
              <a:rPr lang="vi-VN" dirty="0"/>
              <a:t>Xem lịch sử đơn hàng</a:t>
            </a:r>
          </a:p>
          <a:p>
            <a:r>
              <a:rPr lang="vi-VN" dirty="0"/>
              <a:t>Xem thông tin sản phẩm</a:t>
            </a:r>
          </a:p>
          <a:p>
            <a:r>
              <a:rPr lang="vi-VN" dirty="0"/>
              <a:t>Xem giỏ hàng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E3D-3E04-46CD-95F6-093F0A2E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6A9-EB8A-4980-9596-FAE4053F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V. Chi tiết các chức năng website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313F8-4E70-4302-9654-9C124CEA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1. Chỉnh sửa cập nhật thông tin cá nhân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43DE1AC-94DD-49BF-A864-7A4012C20FA3}"/>
              </a:ext>
            </a:extLst>
          </p:cNvPr>
          <p:cNvSpPr txBox="1">
            <a:spLocks/>
          </p:cNvSpPr>
          <p:nvPr/>
        </p:nvSpPr>
        <p:spPr>
          <a:xfrm>
            <a:off x="4976986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Xem thông tin</a:t>
            </a:r>
          </a:p>
          <a:p>
            <a:r>
              <a:rPr lang="vi-VN" dirty="0">
                <a:solidFill>
                  <a:schemeClr val="tx1"/>
                </a:solidFill>
              </a:rPr>
              <a:t>Chỉnh sửa thông tin </a:t>
            </a:r>
          </a:p>
          <a:p>
            <a:r>
              <a:rPr lang="vi-VN" dirty="0">
                <a:solidFill>
                  <a:schemeClr val="tx1"/>
                </a:solidFill>
              </a:rPr>
              <a:t>Cập nhật thông tin cá nhân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788CF6-E9A0-4F3E-B018-307D0375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" y="824560"/>
            <a:ext cx="3941685" cy="46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C57-4F4F-4F19-986A-831FDB3D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BC61-2156-4475-8E69-4F6EF9CC5804}"/>
              </a:ext>
            </a:extLst>
          </p:cNvPr>
          <p:cNvSpPr txBox="1"/>
          <p:nvPr/>
        </p:nvSpPr>
        <p:spPr>
          <a:xfrm>
            <a:off x="4817097" y="1027522"/>
            <a:ext cx="592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2. Đổi mật khẩu</a:t>
            </a:r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E0FBA5B-1B10-4A93-B3E0-012E091290C6}"/>
              </a:ext>
            </a:extLst>
          </p:cNvPr>
          <p:cNvSpPr txBox="1">
            <a:spLocks/>
          </p:cNvSpPr>
          <p:nvPr/>
        </p:nvSpPr>
        <p:spPr>
          <a:xfrm>
            <a:off x="4976986" y="1913731"/>
            <a:ext cx="4929188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FF00"/>
                </a:solidFill>
              </a:rPr>
              <a:t>Actor: User</a:t>
            </a:r>
          </a:p>
          <a:p>
            <a:r>
              <a:rPr lang="vi-VN" sz="2400" dirty="0">
                <a:solidFill>
                  <a:srgbClr val="FFFF00"/>
                </a:solidFill>
              </a:rPr>
              <a:t>Chức năng:</a:t>
            </a:r>
          </a:p>
          <a:p>
            <a:r>
              <a:rPr lang="vi-VN" dirty="0">
                <a:solidFill>
                  <a:schemeClr val="tx1"/>
                </a:solidFill>
              </a:rPr>
              <a:t>Người dùng có thể thay đổi mật khẩu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7CCF53-1285-4ABE-9B52-0B7231A3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1" y="1027521"/>
            <a:ext cx="4229100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42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981</TotalTime>
  <Words>834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Tahoma</vt:lpstr>
      <vt:lpstr>Tahoma</vt:lpstr>
      <vt:lpstr>Tahoma (Body)</vt:lpstr>
      <vt:lpstr>Tamoha (Body)</vt:lpstr>
      <vt:lpstr>Wingdings 3</vt:lpstr>
      <vt:lpstr>Slice</vt:lpstr>
      <vt:lpstr>Thực tập công nghệ phần mềm</vt:lpstr>
      <vt:lpstr>PowerPoint Presentation</vt:lpstr>
      <vt:lpstr>I giới thiệu </vt:lpstr>
      <vt:lpstr>ii. Đối tượng hướng đến</vt:lpstr>
      <vt:lpstr>iii. Kiến trúc hệ thống </vt:lpstr>
      <vt:lpstr>iV. Chức năng website</vt:lpstr>
      <vt:lpstr>V. Chi tiết các chức năng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công nghệ phần mềm</dc:title>
  <dc:creator>Phat</dc:creator>
  <cp:lastModifiedBy>Nguyen Tien Hung</cp:lastModifiedBy>
  <cp:revision>27</cp:revision>
  <dcterms:created xsi:type="dcterms:W3CDTF">2020-01-09T17:36:55Z</dcterms:created>
  <dcterms:modified xsi:type="dcterms:W3CDTF">2020-01-11T01:57:42Z</dcterms:modified>
</cp:coreProperties>
</file>