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8" r:id="rId2"/>
    <p:sldId id="260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2D7BDA-52CE-4BB1-B711-8F228FD66A59}">
          <p14:sldIdLst>
            <p14:sldId id="258"/>
            <p14:sldId id="260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CF09F-30AE-4605-8C18-03482421571F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D730-D3EC-432A-BDE9-8C08E9A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8066E-D5A4-40D0-B4C0-7E8D10F450BC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Course Review Committee: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Review Date: 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6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3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9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5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5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F01-7932-4879-8B47-08E7C8E911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F3F2-9857-41C1-9195-A006F0F41A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8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3276600" y="152400"/>
            <a:ext cx="6324600" cy="1549400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Invoice Management</a:t>
            </a:r>
            <a:endParaRPr lang="en-US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75" name="Rectangle 38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657600"/>
            <a:ext cx="2667000" cy="1655762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3</a:t>
            </a:r>
          </a:p>
          <a:p>
            <a:pPr algn="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3200400" cy="4914513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432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795337"/>
            <a:ext cx="49720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1176337"/>
            <a:ext cx="4029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1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2346594" cy="762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68641"/>
            <a:ext cx="2745334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61" y="809635"/>
            <a:ext cx="2161713" cy="1118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6" y="2452453"/>
            <a:ext cx="2492002" cy="1495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49" y="2441144"/>
            <a:ext cx="1416257" cy="1416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74" y="2590109"/>
            <a:ext cx="2439780" cy="12198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67" y="4724400"/>
            <a:ext cx="4323646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98231"/>
            <a:ext cx="3657600" cy="8715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1812"/>
            <a:ext cx="9144000" cy="76944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7105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3352800" cy="1435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78269"/>
            <a:ext cx="1625741" cy="65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3305175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60690"/>
            <a:ext cx="4495800" cy="1029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4495800"/>
            <a:ext cx="37719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14" y="388980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0"/>
            <a:ext cx="78867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512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8382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Mentor: Vu Dao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members: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Ngo Lam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Nguyen Cong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Luat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Huynh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Luu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Quoc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Linh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Nguyen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Duc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Ta Hong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Bao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Thai</a:t>
            </a:r>
          </a:p>
        </p:txBody>
      </p:sp>
    </p:spTree>
    <p:extLst>
      <p:ext uri="{BB962C8B-B14F-4D97-AF65-F5344CB8AC3E}">
        <p14:creationId xmlns:p14="http://schemas.microsoft.com/office/powerpoint/2010/main" val="23910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" y="0"/>
            <a:ext cx="9144000" cy="914400"/>
          </a:xfrm>
          <a:solidFill>
            <a:srgbClr val="0070C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Invoice management is a web application for managing private finance.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 includes following main features: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Creating, editing an invoice category.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Creating, editing, removing an invoice.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Reporting a kind of invoices by certain criteria (day, month, year)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Alerting mechanism : Amount of money of certain invoice exceed.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Reminding mechanism: Which invoice need to pay by day. </a:t>
            </a:r>
          </a:p>
        </p:txBody>
      </p:sp>
    </p:spTree>
    <p:extLst>
      <p:ext uri="{BB962C8B-B14F-4D97-AF65-F5344CB8AC3E}">
        <p14:creationId xmlns:p14="http://schemas.microsoft.com/office/powerpoint/2010/main" val="22561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15" y="1"/>
            <a:ext cx="9274206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0"/>
            <a:ext cx="5248275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68414" cy="76944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54352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176337"/>
            <a:ext cx="4886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4410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4410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4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795337"/>
            <a:ext cx="49720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50</Words>
  <Application>Microsoft Office PowerPoint</Application>
  <PresentationFormat>On-screen Show (4:3)</PresentationFormat>
  <Paragraphs>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Wingdings</vt:lpstr>
      <vt:lpstr>Office Theme</vt:lpstr>
      <vt:lpstr>Invoice Management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Management</dc:title>
  <dc:creator>training</dc:creator>
  <cp:lastModifiedBy>Luatt Nguyen</cp:lastModifiedBy>
  <cp:revision>16</cp:revision>
  <dcterms:created xsi:type="dcterms:W3CDTF">2016-03-16T18:31:03Z</dcterms:created>
  <dcterms:modified xsi:type="dcterms:W3CDTF">2016-03-17T23:57:39Z</dcterms:modified>
</cp:coreProperties>
</file>