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/>
    <p:restoredTop sz="94702"/>
  </p:normalViewPr>
  <p:slideViewPr>
    <p:cSldViewPr snapToGrid="0" snapToObjects="1" showGuides="1">
      <p:cViewPr>
        <p:scale>
          <a:sx n="167" d="100"/>
          <a:sy n="167" d="100"/>
        </p:scale>
        <p:origin x="-416" y="-232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DA90F-B139-4240-B43B-F51A78D68D66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DBEBD-C1C4-8242-AB7D-241BB076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DBEBD-C1C4-8242-AB7D-241BB0765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6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DBEBD-C1C4-8242-AB7D-241BB07650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0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1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1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2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1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1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4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3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4202731" y="2188803"/>
            <a:ext cx="3194800" cy="3057637"/>
            <a:chOff x="4202731" y="2188803"/>
            <a:chExt cx="3194800" cy="3057637"/>
          </a:xfrm>
        </p:grpSpPr>
        <p:grpSp>
          <p:nvGrpSpPr>
            <p:cNvPr id="77" name="Group 76"/>
            <p:cNvGrpSpPr/>
            <p:nvPr/>
          </p:nvGrpSpPr>
          <p:grpSpPr>
            <a:xfrm>
              <a:off x="6082428" y="2299252"/>
              <a:ext cx="91068" cy="2862470"/>
              <a:chOff x="830764" y="2286000"/>
              <a:chExt cx="91068" cy="286247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832387" y="2286000"/>
                <a:ext cx="16939" cy="28624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42319" y="2286000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41369" y="2408583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838195" y="251128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42319" y="2623930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41375" y="273657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42318" y="284921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842314" y="2965865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37114" y="308517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37248" y="320775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37249" y="331045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30764" y="342310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37254" y="3535745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837113" y="364838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37109" y="376186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34885" y="387535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840285" y="399159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840286" y="4103820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41235" y="421963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40291" y="4332282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841234" y="4451275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41230" y="4561573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40289" y="4674529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0423" y="478758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40424" y="4906166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40289" y="5018809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40429" y="5137803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 rot="16200000">
              <a:off x="5758917" y="1959748"/>
              <a:ext cx="91073" cy="2862470"/>
              <a:chOff x="3220838" y="2173356"/>
              <a:chExt cx="91073" cy="286247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H="1">
                <a:off x="3222466" y="2173356"/>
                <a:ext cx="16939" cy="28624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232398" y="2173356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228273" y="2295939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228274" y="240816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229223" y="252081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228279" y="2639805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229222" y="2749273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229218" y="2869096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227193" y="297887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224152" y="3095110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227328" y="321051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27193" y="3319982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227333" y="343580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227192" y="355479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220838" y="366826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224964" y="377541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220839" y="389799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220840" y="4010226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224964" y="411334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220845" y="423233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224963" y="433863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224959" y="447115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220843" y="4580935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224152" y="469716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224153" y="480939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220843" y="4912515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224158" y="502198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/>
            <p:cNvSpPr/>
            <p:nvPr/>
          </p:nvSpPr>
          <p:spPr>
            <a:xfrm>
              <a:off x="4373218" y="2299252"/>
              <a:ext cx="2297798" cy="229779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975276" y="2862469"/>
              <a:ext cx="1137101" cy="11614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313206" y="3323710"/>
              <a:ext cx="225287" cy="22528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602174" y="3391102"/>
              <a:ext cx="68847" cy="688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059088" y="3396020"/>
              <a:ext cx="68847" cy="688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746051" y="3400940"/>
              <a:ext cx="68847" cy="688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867968" y="2188803"/>
              <a:ext cx="302021" cy="215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10</a:t>
              </a:r>
              <a:endParaRPr lang="en-US" sz="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920075" y="2760053"/>
              <a:ext cx="302021" cy="215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5</a:t>
              </a:r>
              <a:endParaRPr lang="en-US" sz="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5751" y="3901238"/>
              <a:ext cx="302021" cy="215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-5</a:t>
              </a:r>
              <a:endParaRPr lang="en-US" sz="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29262" y="4466002"/>
              <a:ext cx="4426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-10</a:t>
              </a:r>
              <a:endParaRPr 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831122" y="5030996"/>
              <a:ext cx="4426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-15</a:t>
              </a:r>
              <a:endParaRPr lang="en-US" sz="8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783529" y="3400940"/>
              <a:ext cx="4426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-10</a:t>
              </a:r>
              <a:endParaRPr lang="en-US" sz="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80167" y="3400940"/>
              <a:ext cx="302021" cy="215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-5</a:t>
              </a:r>
              <a:endParaRPr lang="en-US" sz="8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202731" y="3400940"/>
              <a:ext cx="4426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-15</a:t>
              </a:r>
              <a:endParaRPr lang="en-US" sz="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095510" y="3400745"/>
              <a:ext cx="302021" cy="215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10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37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901860" y="668833"/>
            <a:ext cx="5932073" cy="5932072"/>
            <a:chOff x="4373218" y="2299252"/>
            <a:chExt cx="2862471" cy="2862470"/>
          </a:xfrm>
        </p:grpSpPr>
        <p:grpSp>
          <p:nvGrpSpPr>
            <p:cNvPr id="77" name="Group 76"/>
            <p:cNvGrpSpPr/>
            <p:nvPr/>
          </p:nvGrpSpPr>
          <p:grpSpPr>
            <a:xfrm>
              <a:off x="6082428" y="2299252"/>
              <a:ext cx="91068" cy="2862470"/>
              <a:chOff x="830764" y="2286000"/>
              <a:chExt cx="91068" cy="286247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832387" y="2286000"/>
                <a:ext cx="16939" cy="28624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42319" y="2286000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41369" y="2408583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838195" y="251128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42319" y="2623930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41375" y="273657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42318" y="284921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842314" y="2965865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37114" y="308517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37248" y="320775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37249" y="331045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30764" y="342310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37254" y="3535745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837113" y="364838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37109" y="376186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34885" y="387535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840285" y="399159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840286" y="4103820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41235" y="421963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40291" y="4332282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841234" y="4451275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41230" y="4561573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40289" y="4674529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36518" y="478758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36519" y="4906166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36384" y="5018809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36524" y="5137803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 rot="16200000">
              <a:off x="5758553" y="1959383"/>
              <a:ext cx="91802" cy="2862470"/>
              <a:chOff x="3220839" y="2173356"/>
              <a:chExt cx="91802" cy="286247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H="1">
                <a:off x="3222466" y="2173356"/>
                <a:ext cx="16939" cy="28624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232398" y="2173356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232177" y="2295939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232178" y="240816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233128" y="252081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232184" y="2639805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233127" y="2749273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233123" y="2869096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227193" y="297887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228057" y="3095110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227328" y="321051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27193" y="3319982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227333" y="343580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227192" y="355479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224743" y="366826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224964" y="377541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220839" y="389799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220840" y="4010226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224964" y="411334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220845" y="423233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224963" y="433863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224959" y="447115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220843" y="4580935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224152" y="469716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224153" y="480939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220843" y="4912515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224158" y="502198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/>
            <p:cNvSpPr/>
            <p:nvPr/>
          </p:nvSpPr>
          <p:spPr>
            <a:xfrm>
              <a:off x="4373218" y="2299252"/>
              <a:ext cx="2297798" cy="229779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975276" y="2862469"/>
              <a:ext cx="1137101" cy="11614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313206" y="3323710"/>
              <a:ext cx="225287" cy="22528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602174" y="3391102"/>
              <a:ext cx="68847" cy="688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059088" y="3396020"/>
              <a:ext cx="68847" cy="688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746051" y="3400940"/>
              <a:ext cx="68847" cy="688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678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</Words>
  <Application>Microsoft Macintosh PowerPoint</Application>
  <PresentationFormat>Widescreen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cp:lastPrinted>2017-02-20T22:55:41Z</cp:lastPrinted>
  <dcterms:created xsi:type="dcterms:W3CDTF">2017-02-20T22:20:36Z</dcterms:created>
  <dcterms:modified xsi:type="dcterms:W3CDTF">2017-02-20T23:07:48Z</dcterms:modified>
</cp:coreProperties>
</file>