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2"/>
    <p:restoredTop sz="94702"/>
  </p:normalViewPr>
  <p:slideViewPr>
    <p:cSldViewPr snapToGrid="0" snapToObjects="1" showGuides="1">
      <p:cViewPr>
        <p:scale>
          <a:sx n="167" d="100"/>
          <a:sy n="167" d="100"/>
        </p:scale>
        <p:origin x="-3472" y="-1416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DA90F-B139-4240-B43B-F51A78D68D66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DBEBD-C1C4-8242-AB7D-241BB076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3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DBEBD-C1C4-8242-AB7D-241BB07650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6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DBEBD-C1C4-8242-AB7D-241BB07650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0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1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4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3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54E88-3328-D245-B230-AEC0F09372D9}" type="datetimeFigureOut">
              <a:rPr lang="en-US" smtClean="0"/>
              <a:t>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F0AE9-9802-4348-947F-727B9998F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4202731" y="2188803"/>
            <a:ext cx="3194800" cy="3057637"/>
            <a:chOff x="4202731" y="2188803"/>
            <a:chExt cx="3194800" cy="3057637"/>
          </a:xfrm>
        </p:grpSpPr>
        <p:grpSp>
          <p:nvGrpSpPr>
            <p:cNvPr id="77" name="Group 76"/>
            <p:cNvGrpSpPr/>
            <p:nvPr/>
          </p:nvGrpSpPr>
          <p:grpSpPr>
            <a:xfrm>
              <a:off x="6082428" y="2299252"/>
              <a:ext cx="91068" cy="2862470"/>
              <a:chOff x="830764" y="2286000"/>
              <a:chExt cx="91068" cy="2862470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832387" y="2286000"/>
                <a:ext cx="16939" cy="2862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842319" y="2286000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841369" y="2408583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838195" y="251128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42319" y="2623930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41375" y="273657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42318" y="284921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842314" y="296586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37114" y="308517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37248" y="320775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37249" y="331045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30764" y="342310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37254" y="353574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37113" y="364838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37109" y="376186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34885" y="387535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840285" y="399159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840286" y="4103820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41235" y="421963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840291" y="4332282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841234" y="445127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841230" y="4561573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40289" y="4674529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40423" y="478758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840424" y="4906166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840289" y="5018809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40429" y="5137803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 rot="16200000">
              <a:off x="5758917" y="1959748"/>
              <a:ext cx="91073" cy="2862470"/>
              <a:chOff x="3220838" y="2173356"/>
              <a:chExt cx="91073" cy="2862470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H="1">
                <a:off x="3222466" y="2173356"/>
                <a:ext cx="16939" cy="2862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232398" y="2173356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228273" y="2295939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228274" y="240816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229223" y="252081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228279" y="263980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229222" y="2749273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229218" y="2869096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227193" y="297887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3224152" y="3095110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3227328" y="321051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27193" y="3319982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227333" y="343580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3227192" y="355479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220838" y="366826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224964" y="377541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220839" y="389799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220840" y="4010226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224964" y="411334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220845" y="423233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224963" y="4338631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3224959" y="447115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220843" y="458093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224152" y="4697168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224153" y="4809397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220843" y="4912515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224158" y="5021984"/>
                <a:ext cx="795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4373218" y="2299252"/>
              <a:ext cx="2297798" cy="22977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975276" y="2862469"/>
              <a:ext cx="1137101" cy="11614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6313206" y="3323710"/>
              <a:ext cx="225287" cy="2252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602174" y="3391102"/>
              <a:ext cx="68847" cy="68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059088" y="3396020"/>
              <a:ext cx="68847" cy="68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746051" y="3400940"/>
              <a:ext cx="68847" cy="688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867968" y="2188803"/>
              <a:ext cx="302021" cy="21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10</a:t>
              </a:r>
              <a:endParaRPr lang="en-US" sz="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20075" y="2760053"/>
              <a:ext cx="302021" cy="21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5</a:t>
              </a:r>
              <a:endParaRPr lang="en-US" sz="8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85751" y="3901238"/>
              <a:ext cx="302021" cy="21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-5</a:t>
              </a:r>
              <a:endParaRPr lang="en-US" sz="8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829262" y="4466002"/>
              <a:ext cx="4426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-10</a:t>
              </a:r>
              <a:endParaRPr lang="en-US" sz="8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831122" y="5030996"/>
              <a:ext cx="4426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-15</a:t>
              </a:r>
              <a:endParaRPr lang="en-US" sz="8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783529" y="3400940"/>
              <a:ext cx="4426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smtClean="0"/>
                <a:t>-10</a:t>
              </a:r>
              <a:endParaRPr lang="en-US" sz="8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380167" y="3400940"/>
              <a:ext cx="302021" cy="21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-5</a:t>
              </a:r>
              <a:endParaRPr lang="en-US" sz="8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02731" y="3400940"/>
              <a:ext cx="4426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-15</a:t>
              </a:r>
              <a:endParaRPr lang="en-US" sz="8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095510" y="3400745"/>
              <a:ext cx="302021" cy="21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10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37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79171" y="542261"/>
            <a:ext cx="6620787" cy="6138340"/>
            <a:chOff x="694411" y="527021"/>
            <a:chExt cx="6620787" cy="6138340"/>
          </a:xfrm>
        </p:grpSpPr>
        <p:grpSp>
          <p:nvGrpSpPr>
            <p:cNvPr id="95" name="Group 94"/>
            <p:cNvGrpSpPr/>
            <p:nvPr/>
          </p:nvGrpSpPr>
          <p:grpSpPr>
            <a:xfrm>
              <a:off x="694411" y="527021"/>
              <a:ext cx="6620787" cy="6138340"/>
              <a:chOff x="4265761" y="2245530"/>
              <a:chExt cx="3194804" cy="296200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6082428" y="2299252"/>
                <a:ext cx="91068" cy="2862470"/>
                <a:chOff x="830764" y="2286000"/>
                <a:chExt cx="91068" cy="2862470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H="1">
                  <a:off x="832387" y="2286000"/>
                  <a:ext cx="16939" cy="286247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842319" y="2286000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841369" y="2408583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838195" y="2511287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842319" y="2623930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41375" y="2736574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42318" y="2849217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842314" y="2965865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837114" y="3085171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837248" y="3207754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837249" y="3310458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830764" y="3423101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837254" y="3535745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837113" y="3648388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837109" y="3761861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834885" y="3875358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840285" y="3991591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840286" y="4103820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841235" y="4219638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840291" y="4332282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41234" y="4451275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41230" y="4561573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40289" y="4674529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6518" y="4787587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836519" y="4906166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836384" y="5018809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836524" y="5137803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 rot="16200000">
                <a:off x="5758553" y="1959383"/>
                <a:ext cx="91802" cy="2862470"/>
                <a:chOff x="3220839" y="2173356"/>
                <a:chExt cx="91802" cy="286247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3222466" y="2173356"/>
                  <a:ext cx="16939" cy="286247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232398" y="2173356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232177" y="2295939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3232178" y="2408168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3233128" y="2520811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232184" y="2639805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3233127" y="2749273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3233123" y="2869096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227193" y="2978877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228057" y="3095110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227328" y="3210514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3227193" y="3319982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227333" y="3435801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3227192" y="3554794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3224743" y="3668267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3224964" y="3775414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220839" y="3897997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220840" y="4010226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224964" y="4113344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3220845" y="4232338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3224963" y="4338631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3224959" y="4471154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220843" y="4580935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3224152" y="4697168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224153" y="4809397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3220843" y="4912515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224158" y="5021984"/>
                  <a:ext cx="7951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Oval 77"/>
              <p:cNvSpPr/>
              <p:nvPr/>
            </p:nvSpPr>
            <p:spPr>
              <a:xfrm>
                <a:off x="4373218" y="2299252"/>
                <a:ext cx="2297798" cy="229779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975276" y="2862469"/>
                <a:ext cx="1137101" cy="116142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313206" y="3323710"/>
                <a:ext cx="225287" cy="22528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602174" y="3391102"/>
                <a:ext cx="68847" cy="688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059088" y="3396020"/>
                <a:ext cx="68847" cy="688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6746051" y="3400940"/>
                <a:ext cx="68847" cy="688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943610" y="2245530"/>
                <a:ext cx="302021" cy="133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989412" y="2791570"/>
                <a:ext cx="302021" cy="133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5</a:t>
                </a:r>
                <a:endParaRPr lang="en-US" sz="12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942480" y="3932756"/>
                <a:ext cx="302021" cy="133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-5</a:t>
                </a:r>
                <a:endParaRPr lang="en-US" sz="12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907302" y="4510126"/>
                <a:ext cx="442679" cy="133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-10</a:t>
                </a:r>
                <a:endParaRPr lang="en-US" sz="12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908276" y="5073870"/>
                <a:ext cx="442679" cy="133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-15</a:t>
                </a:r>
                <a:endParaRPr lang="en-US" sz="12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852866" y="3426153"/>
                <a:ext cx="442679" cy="133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-10</a:t>
                </a:r>
                <a:endParaRPr lang="en-US" sz="12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430593" y="3432457"/>
                <a:ext cx="302021" cy="133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-5</a:t>
                </a:r>
                <a:endParaRPr lang="en-US" sz="12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265761" y="3407244"/>
                <a:ext cx="442679" cy="133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-15</a:t>
                </a:r>
                <a:endParaRPr lang="en-US" sz="12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7158544" y="3425959"/>
                <a:ext cx="302021" cy="133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10</a:t>
                </a:r>
                <a:endParaRPr lang="en-US" sz="1200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530395" y="2959474"/>
              <a:ext cx="62589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78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</Words>
  <Application>Microsoft Macintosh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cp:lastPrinted>2017-02-20T22:55:41Z</cp:lastPrinted>
  <dcterms:created xsi:type="dcterms:W3CDTF">2017-02-20T22:20:36Z</dcterms:created>
  <dcterms:modified xsi:type="dcterms:W3CDTF">2017-02-20T23:04:19Z</dcterms:modified>
</cp:coreProperties>
</file>