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电影推送软件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计算机二班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陈冠斌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王森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良好的用户体验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快捷键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Ctrl+</a:t>
            </a:r>
            <a:r>
              <a:rPr lang="zh-CN" altLang="en-US" sz="2800" dirty="0" smtClean="0"/>
              <a:t>数字实现功能的转移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Tab</a:t>
            </a:r>
            <a:r>
              <a:rPr lang="zh-CN" altLang="en-US" sz="2800" dirty="0" smtClean="0"/>
              <a:t>实现文本框的转移和鼠标的移动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输入分析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提醒用户什么时候应该输入什么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当用户输入错误时给予提醒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当用户选择新操作时的页面的更改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软件根据用户的喜好推送电影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600" y="573325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使用户享受使用这个软件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zh-CN" altLang="en-US" sz="2800" dirty="0" smtClean="0"/>
              <a:t>二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用户与</a:t>
            </a:r>
            <a:r>
              <a:rPr lang="zh-CN" altLang="en-US" sz="2800" dirty="0" smtClean="0"/>
              <a:t>软件和其它用户的交流</a:t>
            </a:r>
            <a:endParaRPr lang="en-US" altLang="zh-CN" sz="2800" dirty="0" smtClean="0"/>
          </a:p>
          <a:p>
            <a:pPr marL="13716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专家和其它</a:t>
            </a:r>
            <a:r>
              <a:rPr lang="zh-CN" altLang="en-US" dirty="0" smtClean="0"/>
              <a:t>用户的评分</a:t>
            </a:r>
            <a:r>
              <a:rPr lang="zh-CN" altLang="en-US" dirty="0"/>
              <a:t>和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用户给予电影评分</a:t>
            </a:r>
            <a:r>
              <a:rPr lang="zh-CN" altLang="en-US" dirty="0"/>
              <a:t>和评价</a:t>
            </a: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1662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 smtClean="0"/>
              <a:t>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实时更新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1.</a:t>
            </a:r>
            <a:r>
              <a:rPr lang="zh-CN" altLang="en-US" sz="2800" dirty="0" smtClean="0"/>
              <a:t>后台</a:t>
            </a:r>
            <a:r>
              <a:rPr lang="zh-CN" altLang="en-US" sz="2800" dirty="0"/>
              <a:t>管理</a:t>
            </a:r>
            <a:r>
              <a:rPr lang="zh-CN" altLang="en-US" sz="2800" dirty="0" smtClean="0"/>
              <a:t>电影系统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2.</a:t>
            </a:r>
            <a:r>
              <a:rPr lang="zh-CN" altLang="en-US" sz="2800" dirty="0" smtClean="0"/>
              <a:t>最新电影推送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7990" y="5661248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使软件具有用户粘性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321297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使用户具有使用软件的快感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4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956464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7200" dirty="0"/>
              <a:t>谢谢大家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8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70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顶峰</vt:lpstr>
      <vt:lpstr>电影推送软件</vt:lpstr>
      <vt:lpstr>一个好的软件需要什么具备什么条件</vt:lpstr>
      <vt:lpstr>一个好的软件需要什么具备什么条件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电影推送软件</dc:title>
  <dc:creator>Lenovo</dc:creator>
  <cp:lastModifiedBy>Lenovo</cp:lastModifiedBy>
  <cp:revision>11</cp:revision>
  <dcterms:created xsi:type="dcterms:W3CDTF">2016-06-23T02:22:23Z</dcterms:created>
  <dcterms:modified xsi:type="dcterms:W3CDTF">2016-06-24T12:36:20Z</dcterms:modified>
</cp:coreProperties>
</file>