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31867;&#22411;.txt" TargetMode="External"/><Relationship Id="rId2" Type="http://schemas.openxmlformats.org/officeDocument/2006/relationships/hyperlink" Target="&#36755;&#20837;&#26684;&#24335;_&#30005;&#24433;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&#35821;&#35328;API&#32534;&#20889;&#31383;&#20307;&#30028;&#38754;&#21644;&#25353;&#38062;.t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/>
          <a:p>
            <a:pPr algn="ctr"/>
            <a:r>
              <a:rPr lang="zh-CN" altLang="en-US" dirty="0" smtClean="0"/>
              <a:t>电影推送软件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计算机二班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陈冠斌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王森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一个好的软件需要什么具备什么条件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32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良好的用户体验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快捷键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Ctrl+</a:t>
            </a:r>
            <a:r>
              <a:rPr lang="zh-CN" altLang="en-US" sz="2800" dirty="0" smtClean="0"/>
              <a:t>数字实现功能的转移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Tab</a:t>
            </a:r>
            <a:r>
              <a:rPr lang="zh-CN" altLang="en-US" sz="2800" dirty="0" smtClean="0"/>
              <a:t>实现文本框的转移和鼠标的移动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输入分析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提醒用户什么时候应该输入什么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当用户输入错误时给予提醒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当用户选择新操作时的页面的更改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软件根据用户的喜好推送电影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71600" y="5733256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使用户享受使用这个软件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一个好的软件需要什么具备什么条件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zh-CN" altLang="en-US" sz="2800" dirty="0" smtClean="0"/>
              <a:t>二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用户与</a:t>
            </a:r>
            <a:r>
              <a:rPr lang="zh-CN" altLang="en-US" sz="2800" dirty="0" smtClean="0"/>
              <a:t>软件和其它用户的交流</a:t>
            </a:r>
            <a:endParaRPr lang="en-US" altLang="zh-CN" sz="2800" dirty="0" smtClean="0"/>
          </a:p>
          <a:p>
            <a:pPr marL="13716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专家和其它用户的评分</a:t>
            </a:r>
            <a:r>
              <a:rPr lang="zh-CN" altLang="en-US" dirty="0"/>
              <a:t>和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用户给予电影评分</a:t>
            </a:r>
            <a:r>
              <a:rPr lang="zh-CN" altLang="en-US" dirty="0"/>
              <a:t>和评价</a:t>
            </a:r>
            <a:endParaRPr lang="en-US" altLang="zh-CN" dirty="0"/>
          </a:p>
          <a:p>
            <a:pPr marL="13716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16625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dirty="0" smtClean="0"/>
              <a:t>三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信息</a:t>
            </a:r>
            <a:r>
              <a:rPr lang="zh-CN" altLang="en-US" sz="2800" dirty="0"/>
              <a:t>实时更新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	1.</a:t>
            </a:r>
            <a:r>
              <a:rPr lang="zh-CN" altLang="en-US" sz="2800" dirty="0" smtClean="0"/>
              <a:t>后台</a:t>
            </a:r>
            <a:r>
              <a:rPr lang="zh-CN" altLang="en-US" sz="2800" dirty="0"/>
              <a:t>管理</a:t>
            </a:r>
            <a:r>
              <a:rPr lang="zh-CN" altLang="en-US" sz="2800" dirty="0" smtClean="0"/>
              <a:t>电影系统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	2.</a:t>
            </a:r>
            <a:r>
              <a:rPr lang="zh-CN" altLang="en-US" sz="2800" dirty="0" smtClean="0"/>
              <a:t>最新电影推送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27990" y="5661248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使软件具有用户粘性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6" y="3212976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使用户具有使用软件的快感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43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个人感触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393" y="1332044"/>
            <a:ext cx="8229600" cy="470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记得保存文件，每隔一段时间保存一次，不要覆盖之前保存的文件，且同时保存到网上。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写程序要有清晰的思路，磨刀不误砍柴功，写程序前不妨先确定程序的结构和内容输入输出的格式。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写这种大型程序不是短时间就能完成的，所以要写清晰明了的注释，要有存储解决实际问题方法的文档，便于后续使用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写程序时往往没有某些函数而用另外的方法解决，要学会灵活多变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>
            <a:hlinkClick r:id="rId2" action="ppaction://hlinkfile"/>
          </p:cNvPr>
          <p:cNvSpPr/>
          <p:nvPr/>
        </p:nvSpPr>
        <p:spPr>
          <a:xfrm>
            <a:off x="4644008" y="5814026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>
            <a:hlinkClick r:id="rId3" action="ppaction://hlinkfile"/>
          </p:cNvPr>
          <p:cNvSpPr/>
          <p:nvPr/>
        </p:nvSpPr>
        <p:spPr>
          <a:xfrm>
            <a:off x="6156176" y="5805264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59894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文档</a:t>
            </a:r>
            <a:r>
              <a:rPr lang="en-US" altLang="zh-CN" dirty="0" smtClean="0">
                <a:hlinkClick r:id="rId2" action="ppaction://hlinkfile"/>
              </a:rPr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59803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文档</a:t>
            </a:r>
            <a:r>
              <a:rPr lang="en-US" altLang="zh-CN" dirty="0">
                <a:hlinkClick r:id="rId3" action="ppaction://hlinkfile"/>
              </a:rPr>
              <a:t>2</a:t>
            </a:r>
            <a:endParaRPr lang="zh-CN" altLang="en-US" dirty="0"/>
          </a:p>
        </p:txBody>
      </p:sp>
      <p:sp>
        <p:nvSpPr>
          <p:cNvPr id="8" name="圆角矩形 7">
            <a:hlinkClick r:id="rId4" action="ppaction://hlinkfile"/>
          </p:cNvPr>
          <p:cNvSpPr/>
          <p:nvPr/>
        </p:nvSpPr>
        <p:spPr>
          <a:xfrm>
            <a:off x="7596336" y="5805264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40352" y="60119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文档</a:t>
            </a:r>
            <a:r>
              <a:rPr lang="en-US" altLang="zh-CN" dirty="0">
                <a:hlinkClick r:id="rId4" action="ppaction://hlinkfile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3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获得文件</a:t>
            </a:r>
            <a:r>
              <a:rPr lang="zh-CN" altLang="en-US" dirty="0" smtClean="0"/>
              <a:t>路径和获取有用信息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window.h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GetModuleFileName</a:t>
            </a:r>
            <a:r>
              <a:rPr lang="en-US" altLang="zh-CN" dirty="0"/>
              <a:t>(NULL,filename,100</a:t>
            </a:r>
            <a:r>
              <a:rPr lang="en-US" altLang="zh-CN" dirty="0" smtClean="0"/>
              <a:t>);</a:t>
            </a:r>
          </a:p>
          <a:p>
            <a:pPr marL="13716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endParaRPr lang="en-US" altLang="zh-CN" dirty="0"/>
          </a:p>
          <a:p>
            <a:r>
              <a:rPr lang="en-US" altLang="zh-CN" dirty="0"/>
              <a:t>    *(</a:t>
            </a:r>
            <a:r>
              <a:rPr lang="en-US" altLang="zh-CN" dirty="0" err="1"/>
              <a:t>strstr</a:t>
            </a:r>
            <a:r>
              <a:rPr lang="en-US" altLang="zh-CN" dirty="0"/>
              <a:t>(filename,"</a:t>
            </a:r>
            <a:r>
              <a:rPr lang="en-US" altLang="zh-CN" dirty="0" err="1"/>
              <a:t>MovieSoftware</a:t>
            </a:r>
            <a:r>
              <a:rPr lang="en-US" altLang="zh-CN" dirty="0"/>
              <a:t>")+14)='\0';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filename,"user_information.txt</a:t>
            </a:r>
            <a:r>
              <a:rPr lang="en-US" altLang="zh-CN" dirty="0" smtClean="0"/>
              <a:t>");</a:t>
            </a:r>
          </a:p>
          <a:p>
            <a:pPr marL="137160" indent="0">
              <a:buNone/>
            </a:pPr>
            <a:r>
              <a:rPr lang="en-US" altLang="zh-CN" dirty="0" err="1" smtClean="0"/>
              <a:t>ExeAddress</a:t>
            </a:r>
            <a:r>
              <a:rPr lang="zh-CN" altLang="en-US" dirty="0"/>
              <a:t>：</a:t>
            </a:r>
            <a:r>
              <a:rPr lang="en-US" altLang="zh-CN" dirty="0"/>
              <a:t>E:\MovieSoftware\Movie\bin\Debug</a:t>
            </a:r>
          </a:p>
          <a:p>
            <a:pPr marL="137160" indent="0">
              <a:buNone/>
            </a:pPr>
            <a:r>
              <a:rPr lang="en-US" altLang="zh-CN" dirty="0" err="1" smtClean="0"/>
              <a:t>GetAddress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E:\MovieSoftware\</a:t>
            </a:r>
            <a:r>
              <a:rPr lang="en-US" altLang="zh-CN" dirty="0"/>
              <a:t> </a:t>
            </a:r>
            <a:r>
              <a:rPr lang="en-US" altLang="zh-CN" dirty="0" smtClean="0"/>
              <a:t>user_information.txt</a:t>
            </a:r>
          </a:p>
          <a:p>
            <a:pPr marL="137160" indent="0">
              <a:buNone/>
            </a:pPr>
            <a:r>
              <a:rPr lang="en-US" altLang="zh-CN" dirty="0" smtClean="0"/>
              <a:t> 	2.</a:t>
            </a:r>
          </a:p>
          <a:p>
            <a:pPr marL="13716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t=</a:t>
            </a:r>
            <a:r>
              <a:rPr lang="en-US" altLang="zh-CN" dirty="0" err="1" smtClean="0"/>
              <a:t>strstr</a:t>
            </a:r>
            <a:r>
              <a:rPr lang="en-US" altLang="zh-CN" dirty="0" smtClean="0"/>
              <a:t>(movie[i</a:t>
            </a:r>
            <a:r>
              <a:rPr lang="en-US" altLang="zh-CN" dirty="0"/>
              <a:t>].Photo,"\Photo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if (t==NULL)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fp_movie</a:t>
            </a:r>
            <a:r>
              <a:rPr lang="en-US" altLang="zh-CN" dirty="0" smtClean="0"/>
              <a:t>,"\n");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fp_movie,"%s</a:t>
            </a:r>
            <a:r>
              <a:rPr lang="en-US" altLang="zh-CN" dirty="0"/>
              <a:t>\</a:t>
            </a:r>
            <a:r>
              <a:rPr lang="en-US" altLang="zh-CN" dirty="0" err="1"/>
              <a:t>n",t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PreviousAddress:E</a:t>
            </a:r>
            <a:r>
              <a:rPr lang="en-US" altLang="zh-CN" dirty="0"/>
              <a:t>:\</a:t>
            </a:r>
            <a:r>
              <a:rPr lang="en-US" altLang="zh-CN" dirty="0" err="1" smtClean="0"/>
              <a:t>MovieSoftware</a:t>
            </a:r>
            <a:r>
              <a:rPr lang="en-US" altLang="zh-CN" dirty="0" smtClean="0"/>
              <a:t>\Photo\test.bmp</a:t>
            </a:r>
          </a:p>
          <a:p>
            <a:r>
              <a:rPr lang="en-US" altLang="zh-CN" dirty="0" err="1" smtClean="0"/>
              <a:t>CurrentAddress</a:t>
            </a:r>
            <a:r>
              <a:rPr lang="en-US" altLang="zh-CN" dirty="0" smtClean="0"/>
              <a:t>:\Photo\test.bmp</a:t>
            </a:r>
            <a:endParaRPr lang="en-US" altLang="zh-CN" dirty="0"/>
          </a:p>
          <a:p>
            <a:endParaRPr lang="en-US" altLang="zh-CN" dirty="0"/>
          </a:p>
          <a:p>
            <a:pPr marL="137160" indent="0">
              <a:buNone/>
            </a:pPr>
            <a:endParaRPr lang="en-US" altLang="zh-CN" dirty="0"/>
          </a:p>
          <a:p>
            <a:pPr marL="13716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99792" y="2956464"/>
            <a:ext cx="38779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zh-CN" altLang="en-US" sz="72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866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83</TotalTime>
  <Words>203</Words>
  <Application>Microsoft Office PowerPoint</Application>
  <PresentationFormat>全屏显示(4:3)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顶峰</vt:lpstr>
      <vt:lpstr>电影推送软件</vt:lpstr>
      <vt:lpstr>一个好的软件需要什么具备什么条件</vt:lpstr>
      <vt:lpstr>一个好的软件需要什么具备什么条件</vt:lpstr>
      <vt:lpstr>个人感触</vt:lpstr>
      <vt:lpstr>分享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电影推送软件</dc:title>
  <dc:creator>Lenovo</dc:creator>
  <cp:lastModifiedBy>Lenovo</cp:lastModifiedBy>
  <cp:revision>25</cp:revision>
  <dcterms:created xsi:type="dcterms:W3CDTF">2016-06-23T02:22:23Z</dcterms:created>
  <dcterms:modified xsi:type="dcterms:W3CDTF">2016-06-28T01:36:14Z</dcterms:modified>
</cp:coreProperties>
</file>