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54"/>
  </p:notesMasterIdLst>
  <p:sldIdLst>
    <p:sldId id="256" r:id="rId2"/>
    <p:sldId id="257" r:id="rId3"/>
    <p:sldId id="262" r:id="rId4"/>
    <p:sldId id="260" r:id="rId5"/>
    <p:sldId id="261" r:id="rId6"/>
    <p:sldId id="263" r:id="rId7"/>
    <p:sldId id="264" r:id="rId8"/>
    <p:sldId id="258" r:id="rId9"/>
    <p:sldId id="259" r:id="rId10"/>
    <p:sldId id="311" r:id="rId11"/>
    <p:sldId id="265" r:id="rId12"/>
    <p:sldId id="305" r:id="rId13"/>
    <p:sldId id="306" r:id="rId14"/>
    <p:sldId id="267" r:id="rId15"/>
    <p:sldId id="268" r:id="rId16"/>
    <p:sldId id="307" r:id="rId17"/>
    <p:sldId id="308" r:id="rId18"/>
    <p:sldId id="309" r:id="rId19"/>
    <p:sldId id="313" r:id="rId20"/>
    <p:sldId id="314" r:id="rId21"/>
    <p:sldId id="315" r:id="rId22"/>
    <p:sldId id="317" r:id="rId23"/>
    <p:sldId id="330" r:id="rId24"/>
    <p:sldId id="319" r:id="rId25"/>
    <p:sldId id="321" r:id="rId26"/>
    <p:sldId id="322" r:id="rId27"/>
    <p:sldId id="323" r:id="rId28"/>
    <p:sldId id="312" r:id="rId29"/>
    <p:sldId id="324" r:id="rId30"/>
    <p:sldId id="325" r:id="rId31"/>
    <p:sldId id="326" r:id="rId32"/>
    <p:sldId id="327" r:id="rId33"/>
    <p:sldId id="328" r:id="rId34"/>
    <p:sldId id="331" r:id="rId35"/>
    <p:sldId id="332" r:id="rId36"/>
    <p:sldId id="333" r:id="rId37"/>
    <p:sldId id="335" r:id="rId38"/>
    <p:sldId id="336" r:id="rId39"/>
    <p:sldId id="334"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29" r:id="rId53"/>
  </p:sldIdLst>
  <p:sldSz cx="9144000" cy="5143500" type="screen16x9"/>
  <p:notesSz cx="6858000" cy="9144000"/>
  <p:embeddedFontLst>
    <p:embeddedFont>
      <p:font typeface="Anaheim" panose="020B0604020202020204" charset="0"/>
      <p:regular r:id="rId55"/>
    </p:embeddedFont>
    <p:embeddedFont>
      <p:font typeface="Anonymous Pro" panose="020B0604020202020204" charset="0"/>
      <p:regular r:id="rId56"/>
      <p:bold r:id="rId57"/>
      <p:italic r:id="rId58"/>
      <p:boldItalic r:id="rId59"/>
    </p:embeddedFont>
    <p:embeddedFont>
      <p:font typeface="Bahnschrift" panose="020B0502040204020203" pitchFamily="34" charset="0"/>
      <p:regular r:id="rId60"/>
      <p:bold r:id="rId61"/>
    </p:embeddedFont>
    <p:embeddedFont>
      <p:font typeface="Calibri" panose="020F0502020204030204" pitchFamily="34" charset="0"/>
      <p:regular r:id="rId62"/>
      <p:bold r:id="rId63"/>
      <p:italic r:id="rId64"/>
      <p:boldItalic r:id="rId65"/>
    </p:embeddedFont>
    <p:embeddedFont>
      <p:font typeface="MS UI Gothic" panose="020B0600070205080204" pitchFamily="34" charset="-128"/>
      <p:regular r:id="rId66"/>
    </p:embeddedFont>
    <p:embeddedFont>
      <p:font typeface="Patua One" panose="020B0604020202020204" charset="0"/>
      <p:regular r:id="rId67"/>
    </p:embeddedFont>
    <p:embeddedFont>
      <p:font typeface="Roboto Condensed Light" panose="02000000000000000000" pitchFamily="2" charset="0"/>
      <p:regular r:id="rId68"/>
      <p: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480AD3-3A24-4A9D-B6AD-8CF2CA40FC26}">
  <a:tblStyle styleId="{B0480AD3-3A24-4A9D-B6AD-8CF2CA40FC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Kiểu Sáng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18" autoAdjust="0"/>
    <p:restoredTop sz="86441" autoAdjust="0"/>
  </p:normalViewPr>
  <p:slideViewPr>
    <p:cSldViewPr snapToGrid="0">
      <p:cViewPr>
        <p:scale>
          <a:sx n="75" d="100"/>
          <a:sy n="75" d="100"/>
        </p:scale>
        <p:origin x="954" y="468"/>
      </p:cViewPr>
      <p:guideLst>
        <p:guide orient="horz" pos="1620"/>
        <p:guide pos="2880"/>
      </p:guideLst>
    </p:cSldViewPr>
  </p:slideViewPr>
  <p:outlineViewPr>
    <p:cViewPr>
      <p:scale>
        <a:sx n="50" d="100"/>
        <a:sy n="5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4"/>
        <p:cNvGrpSpPr/>
        <p:nvPr/>
      </p:nvGrpSpPr>
      <p:grpSpPr>
        <a:xfrm>
          <a:off x="0" y="0"/>
          <a:ext cx="0" cy="0"/>
          <a:chOff x="0" y="0"/>
          <a:chExt cx="0" cy="0"/>
        </a:xfrm>
      </p:grpSpPr>
      <p:sp>
        <p:nvSpPr>
          <p:cNvPr id="5225" name="Google Shape;52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6" name="Google Shape;52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55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3"/>
        <p:cNvGrpSpPr/>
        <p:nvPr/>
      </p:nvGrpSpPr>
      <p:grpSpPr>
        <a:xfrm>
          <a:off x="0" y="0"/>
          <a:ext cx="0" cy="0"/>
          <a:chOff x="0" y="0"/>
          <a:chExt cx="0" cy="0"/>
        </a:xfrm>
      </p:grpSpPr>
      <p:sp>
        <p:nvSpPr>
          <p:cNvPr id="6204" name="Google Shape;6204;gf2ee5f746f_1_3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5" name="Google Shape;6205;gf2ee5f746f_1_3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3"/>
        <p:cNvGrpSpPr/>
        <p:nvPr/>
      </p:nvGrpSpPr>
      <p:grpSpPr>
        <a:xfrm>
          <a:off x="0" y="0"/>
          <a:ext cx="0" cy="0"/>
          <a:chOff x="0" y="0"/>
          <a:chExt cx="0" cy="0"/>
        </a:xfrm>
      </p:grpSpPr>
      <p:sp>
        <p:nvSpPr>
          <p:cNvPr id="6204" name="Google Shape;6204;gf2ee5f746f_1_3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5" name="Google Shape;6205;gf2ee5f746f_1_3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2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4"/>
        <p:cNvGrpSpPr/>
        <p:nvPr/>
      </p:nvGrpSpPr>
      <p:grpSpPr>
        <a:xfrm>
          <a:off x="0" y="0"/>
          <a:ext cx="0" cy="0"/>
          <a:chOff x="0" y="0"/>
          <a:chExt cx="0" cy="0"/>
        </a:xfrm>
      </p:grpSpPr>
      <p:sp>
        <p:nvSpPr>
          <p:cNvPr id="5875" name="Google Shape;5875;gf2445b907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6" name="Google Shape;5876;gf2445b907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6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4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604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24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37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8"/>
        <p:cNvGrpSpPr/>
        <p:nvPr/>
      </p:nvGrpSpPr>
      <p:grpSpPr>
        <a:xfrm>
          <a:off x="0" y="0"/>
          <a:ext cx="0" cy="0"/>
          <a:chOff x="0" y="0"/>
          <a:chExt cx="0" cy="0"/>
        </a:xfrm>
      </p:grpSpPr>
      <p:sp>
        <p:nvSpPr>
          <p:cNvPr id="5349" name="Google Shape;5349;gf2445b907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0" name="Google Shape;5350;gf2445b907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146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989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588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141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6"/>
        <p:cNvGrpSpPr/>
        <p:nvPr/>
      </p:nvGrpSpPr>
      <p:grpSpPr>
        <a:xfrm>
          <a:off x="0" y="0"/>
          <a:ext cx="0" cy="0"/>
          <a:chOff x="0" y="0"/>
          <a:chExt cx="0" cy="0"/>
        </a:xfrm>
      </p:grpSpPr>
      <p:sp>
        <p:nvSpPr>
          <p:cNvPr id="6137" name="Google Shape;6137;gf2ee5f746f_1_3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8" name="Google Shape;6138;gf2ee5f746f_1_3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984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7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058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5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4"/>
        <p:cNvGrpSpPr/>
        <p:nvPr/>
      </p:nvGrpSpPr>
      <p:grpSpPr>
        <a:xfrm>
          <a:off x="0" y="0"/>
          <a:ext cx="0" cy="0"/>
          <a:chOff x="0" y="0"/>
          <a:chExt cx="0" cy="0"/>
        </a:xfrm>
      </p:grpSpPr>
      <p:sp>
        <p:nvSpPr>
          <p:cNvPr id="6065" name="Google Shape;6065;gf2ee5f746f_1_3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6" name="Google Shape;6066;gf2ee5f746f_1_3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44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1"/>
        <p:cNvGrpSpPr/>
        <p:nvPr/>
      </p:nvGrpSpPr>
      <p:grpSpPr>
        <a:xfrm>
          <a:off x="0" y="0"/>
          <a:ext cx="0" cy="0"/>
          <a:chOff x="0" y="0"/>
          <a:chExt cx="0" cy="0"/>
        </a:xfrm>
      </p:grpSpPr>
      <p:sp>
        <p:nvSpPr>
          <p:cNvPr id="5712" name="Google Shape;5712;gf2445b907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3" name="Google Shape;5713;gf2445b907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1"/>
        <p:cNvGrpSpPr/>
        <p:nvPr/>
      </p:nvGrpSpPr>
      <p:grpSpPr>
        <a:xfrm>
          <a:off x="0" y="0"/>
          <a:ext cx="0" cy="0"/>
          <a:chOff x="0" y="0"/>
          <a:chExt cx="0" cy="0"/>
        </a:xfrm>
      </p:grpSpPr>
      <p:sp>
        <p:nvSpPr>
          <p:cNvPr id="5542" name="Google Shape;5542;gf2445b907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3" name="Google Shape;5543;gf2445b90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7"/>
        <p:cNvGrpSpPr/>
        <p:nvPr/>
      </p:nvGrpSpPr>
      <p:grpSpPr>
        <a:xfrm>
          <a:off x="0" y="0"/>
          <a:ext cx="0" cy="0"/>
          <a:chOff x="0" y="0"/>
          <a:chExt cx="0" cy="0"/>
        </a:xfrm>
      </p:grpSpPr>
      <p:sp>
        <p:nvSpPr>
          <p:cNvPr id="5618" name="Google Shape;5618;gf2445b907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9" name="Google Shape;5619;gf2445b907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1"/>
        <p:cNvGrpSpPr/>
        <p:nvPr/>
      </p:nvGrpSpPr>
      <p:grpSpPr>
        <a:xfrm>
          <a:off x="0" y="0"/>
          <a:ext cx="0" cy="0"/>
          <a:chOff x="0" y="0"/>
          <a:chExt cx="0" cy="0"/>
        </a:xfrm>
      </p:grpSpPr>
      <p:sp>
        <p:nvSpPr>
          <p:cNvPr id="5742" name="Google Shape;5742;gf2445b907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3" name="Google Shape;5743;gf2445b907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4"/>
        <p:cNvGrpSpPr/>
        <p:nvPr/>
      </p:nvGrpSpPr>
      <p:grpSpPr>
        <a:xfrm>
          <a:off x="0" y="0"/>
          <a:ext cx="0" cy="0"/>
          <a:chOff x="0" y="0"/>
          <a:chExt cx="0" cy="0"/>
        </a:xfrm>
      </p:grpSpPr>
      <p:sp>
        <p:nvSpPr>
          <p:cNvPr id="5875" name="Google Shape;5875;gf2445b907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6" name="Google Shape;5876;gf2445b907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8"/>
        <p:cNvGrpSpPr/>
        <p:nvPr/>
      </p:nvGrpSpPr>
      <p:grpSpPr>
        <a:xfrm>
          <a:off x="0" y="0"/>
          <a:ext cx="0" cy="0"/>
          <a:chOff x="0" y="0"/>
          <a:chExt cx="0" cy="0"/>
        </a:xfrm>
      </p:grpSpPr>
      <p:sp>
        <p:nvSpPr>
          <p:cNvPr id="5369" name="Google Shape;5369;gf2ee5f746f_1_3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0" name="Google Shape;5370;gf2ee5f746f_1_3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3"/>
        <p:cNvGrpSpPr/>
        <p:nvPr/>
      </p:nvGrpSpPr>
      <p:grpSpPr>
        <a:xfrm>
          <a:off x="0" y="0"/>
          <a:ext cx="0" cy="0"/>
          <a:chOff x="0" y="0"/>
          <a:chExt cx="0" cy="0"/>
        </a:xfrm>
      </p:grpSpPr>
      <p:sp>
        <p:nvSpPr>
          <p:cNvPr id="5394" name="Google Shape;5394;gf4b673f2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5" name="Google Shape;5395;gf4b673f2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895462" y="1730555"/>
            <a:ext cx="1877408" cy="2124431"/>
            <a:chOff x="5778850" y="2553575"/>
            <a:chExt cx="606300" cy="686075"/>
          </a:xfrm>
        </p:grpSpPr>
        <p:sp>
          <p:nvSpPr>
            <p:cNvPr id="10" name="Google Shape;10;p2"/>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2"/>
          <p:cNvGrpSpPr/>
          <p:nvPr/>
        </p:nvGrpSpPr>
        <p:grpSpPr>
          <a:xfrm>
            <a:off x="284438" y="308085"/>
            <a:ext cx="3131271" cy="3127968"/>
            <a:chOff x="1401800" y="-3687275"/>
            <a:chExt cx="1816072" cy="1814156"/>
          </a:xfrm>
        </p:grpSpPr>
        <p:grpSp>
          <p:nvGrpSpPr>
            <p:cNvPr id="151" name="Google Shape;151;p2"/>
            <p:cNvGrpSpPr/>
            <p:nvPr/>
          </p:nvGrpSpPr>
          <p:grpSpPr>
            <a:xfrm>
              <a:off x="1401800" y="-3687275"/>
              <a:ext cx="1816072" cy="1814156"/>
              <a:chOff x="1401800" y="-3687275"/>
              <a:chExt cx="1816072" cy="1814156"/>
            </a:xfrm>
          </p:grpSpPr>
          <p:sp>
            <p:nvSpPr>
              <p:cNvPr id="152" name="Google Shape;152;p2"/>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
          <p:cNvSpPr txBox="1">
            <a:spLocks noGrp="1"/>
          </p:cNvSpPr>
          <p:nvPr>
            <p:ph type="ctrTitle"/>
          </p:nvPr>
        </p:nvSpPr>
        <p:spPr>
          <a:xfrm>
            <a:off x="1953450" y="1376410"/>
            <a:ext cx="5237100" cy="2438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7" name="Google Shape;167;p2"/>
          <p:cNvSpPr txBox="1">
            <a:spLocks noGrp="1"/>
          </p:cNvSpPr>
          <p:nvPr>
            <p:ph type="subTitle" idx="1"/>
          </p:nvPr>
        </p:nvSpPr>
        <p:spPr>
          <a:xfrm>
            <a:off x="2077200" y="4150565"/>
            <a:ext cx="4989600" cy="27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700">
                <a:latin typeface="Anonymous Pro"/>
                <a:ea typeface="Anonymous Pro"/>
                <a:cs typeface="Anonymous Pro"/>
                <a:sym typeface="Anonymou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8" name="Google Shape;168;p2"/>
          <p:cNvSpPr/>
          <p:nvPr/>
        </p:nvSpPr>
        <p:spPr>
          <a:xfrm>
            <a:off x="4548800" y="439453"/>
            <a:ext cx="1289978" cy="1292631"/>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742174" y="1425700"/>
            <a:ext cx="946871" cy="892726"/>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3"/>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7507212" y="421383"/>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7507212" y="764021"/>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853"/>
        <p:cNvGrpSpPr/>
        <p:nvPr/>
      </p:nvGrpSpPr>
      <p:grpSpPr>
        <a:xfrm>
          <a:off x="0" y="0"/>
          <a:ext cx="0" cy="0"/>
          <a:chOff x="0" y="0"/>
          <a:chExt cx="0" cy="0"/>
        </a:xfrm>
      </p:grpSpPr>
      <p:sp>
        <p:nvSpPr>
          <p:cNvPr id="1854" name="Google Shape;1854;p15"/>
          <p:cNvSpPr txBox="1">
            <a:spLocks noGrp="1"/>
          </p:cNvSpPr>
          <p:nvPr>
            <p:ph type="title"/>
          </p:nvPr>
        </p:nvSpPr>
        <p:spPr>
          <a:xfrm>
            <a:off x="771643" y="2631730"/>
            <a:ext cx="2383200" cy="3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atin typeface="Anonymous Pro"/>
                <a:ea typeface="Anonymous Pro"/>
                <a:cs typeface="Anonymous Pro"/>
                <a:sym typeface="Anonymous Pro"/>
              </a:defRPr>
            </a:lvl2pPr>
            <a:lvl3pPr lvl="2" algn="ctr" rtl="0">
              <a:spcBef>
                <a:spcPts val="0"/>
              </a:spcBef>
              <a:spcAft>
                <a:spcPts val="0"/>
              </a:spcAft>
              <a:buSzPts val="2800"/>
              <a:buNone/>
              <a:defRPr>
                <a:latin typeface="Anonymous Pro"/>
                <a:ea typeface="Anonymous Pro"/>
                <a:cs typeface="Anonymous Pro"/>
                <a:sym typeface="Anonymous Pro"/>
              </a:defRPr>
            </a:lvl3pPr>
            <a:lvl4pPr lvl="3" algn="ctr" rtl="0">
              <a:spcBef>
                <a:spcPts val="0"/>
              </a:spcBef>
              <a:spcAft>
                <a:spcPts val="0"/>
              </a:spcAft>
              <a:buSzPts val="2800"/>
              <a:buNone/>
              <a:defRPr>
                <a:latin typeface="Anonymous Pro"/>
                <a:ea typeface="Anonymous Pro"/>
                <a:cs typeface="Anonymous Pro"/>
                <a:sym typeface="Anonymous Pro"/>
              </a:defRPr>
            </a:lvl4pPr>
            <a:lvl5pPr lvl="4" algn="ctr" rtl="0">
              <a:spcBef>
                <a:spcPts val="0"/>
              </a:spcBef>
              <a:spcAft>
                <a:spcPts val="0"/>
              </a:spcAft>
              <a:buSzPts val="2800"/>
              <a:buNone/>
              <a:defRPr>
                <a:latin typeface="Anonymous Pro"/>
                <a:ea typeface="Anonymous Pro"/>
                <a:cs typeface="Anonymous Pro"/>
                <a:sym typeface="Anonymous Pro"/>
              </a:defRPr>
            </a:lvl5pPr>
            <a:lvl6pPr lvl="5" algn="ctr" rtl="0">
              <a:spcBef>
                <a:spcPts val="0"/>
              </a:spcBef>
              <a:spcAft>
                <a:spcPts val="0"/>
              </a:spcAft>
              <a:buSzPts val="2800"/>
              <a:buNone/>
              <a:defRPr>
                <a:latin typeface="Anonymous Pro"/>
                <a:ea typeface="Anonymous Pro"/>
                <a:cs typeface="Anonymous Pro"/>
                <a:sym typeface="Anonymous Pro"/>
              </a:defRPr>
            </a:lvl6pPr>
            <a:lvl7pPr lvl="6" algn="ctr" rtl="0">
              <a:spcBef>
                <a:spcPts val="0"/>
              </a:spcBef>
              <a:spcAft>
                <a:spcPts val="0"/>
              </a:spcAft>
              <a:buSzPts val="2800"/>
              <a:buNone/>
              <a:defRPr>
                <a:latin typeface="Anonymous Pro"/>
                <a:ea typeface="Anonymous Pro"/>
                <a:cs typeface="Anonymous Pro"/>
                <a:sym typeface="Anonymous Pro"/>
              </a:defRPr>
            </a:lvl7pPr>
            <a:lvl8pPr lvl="7" algn="ctr" rtl="0">
              <a:spcBef>
                <a:spcPts val="0"/>
              </a:spcBef>
              <a:spcAft>
                <a:spcPts val="0"/>
              </a:spcAft>
              <a:buSzPts val="2800"/>
              <a:buNone/>
              <a:defRPr>
                <a:latin typeface="Anonymous Pro"/>
                <a:ea typeface="Anonymous Pro"/>
                <a:cs typeface="Anonymous Pro"/>
                <a:sym typeface="Anonymous Pro"/>
              </a:defRPr>
            </a:lvl8pPr>
            <a:lvl9pPr lvl="8" algn="ct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55" name="Google Shape;1855;p15"/>
          <p:cNvSpPr txBox="1">
            <a:spLocks noGrp="1"/>
          </p:cNvSpPr>
          <p:nvPr>
            <p:ph type="subTitle" idx="1"/>
          </p:nvPr>
        </p:nvSpPr>
        <p:spPr>
          <a:xfrm>
            <a:off x="855943" y="3240655"/>
            <a:ext cx="2214600" cy="99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6" name="Google Shape;1856;p15"/>
          <p:cNvSpPr txBox="1">
            <a:spLocks noGrp="1"/>
          </p:cNvSpPr>
          <p:nvPr>
            <p:ph type="title" idx="2"/>
          </p:nvPr>
        </p:nvSpPr>
        <p:spPr>
          <a:xfrm>
            <a:off x="3393356" y="2631730"/>
            <a:ext cx="2383200" cy="3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atin typeface="Anonymous Pro"/>
                <a:ea typeface="Anonymous Pro"/>
                <a:cs typeface="Anonymous Pro"/>
                <a:sym typeface="Anonymous Pro"/>
              </a:defRPr>
            </a:lvl2pPr>
            <a:lvl3pPr lvl="2" algn="ctr" rtl="0">
              <a:spcBef>
                <a:spcPts val="0"/>
              </a:spcBef>
              <a:spcAft>
                <a:spcPts val="0"/>
              </a:spcAft>
              <a:buSzPts val="2800"/>
              <a:buNone/>
              <a:defRPr>
                <a:latin typeface="Anonymous Pro"/>
                <a:ea typeface="Anonymous Pro"/>
                <a:cs typeface="Anonymous Pro"/>
                <a:sym typeface="Anonymous Pro"/>
              </a:defRPr>
            </a:lvl3pPr>
            <a:lvl4pPr lvl="3" algn="ctr" rtl="0">
              <a:spcBef>
                <a:spcPts val="0"/>
              </a:spcBef>
              <a:spcAft>
                <a:spcPts val="0"/>
              </a:spcAft>
              <a:buSzPts val="2800"/>
              <a:buNone/>
              <a:defRPr>
                <a:latin typeface="Anonymous Pro"/>
                <a:ea typeface="Anonymous Pro"/>
                <a:cs typeface="Anonymous Pro"/>
                <a:sym typeface="Anonymous Pro"/>
              </a:defRPr>
            </a:lvl4pPr>
            <a:lvl5pPr lvl="4" algn="ctr" rtl="0">
              <a:spcBef>
                <a:spcPts val="0"/>
              </a:spcBef>
              <a:spcAft>
                <a:spcPts val="0"/>
              </a:spcAft>
              <a:buSzPts val="2800"/>
              <a:buNone/>
              <a:defRPr>
                <a:latin typeface="Anonymous Pro"/>
                <a:ea typeface="Anonymous Pro"/>
                <a:cs typeface="Anonymous Pro"/>
                <a:sym typeface="Anonymous Pro"/>
              </a:defRPr>
            </a:lvl5pPr>
            <a:lvl6pPr lvl="5" algn="ctr" rtl="0">
              <a:spcBef>
                <a:spcPts val="0"/>
              </a:spcBef>
              <a:spcAft>
                <a:spcPts val="0"/>
              </a:spcAft>
              <a:buSzPts val="2800"/>
              <a:buNone/>
              <a:defRPr>
                <a:latin typeface="Anonymous Pro"/>
                <a:ea typeface="Anonymous Pro"/>
                <a:cs typeface="Anonymous Pro"/>
                <a:sym typeface="Anonymous Pro"/>
              </a:defRPr>
            </a:lvl6pPr>
            <a:lvl7pPr lvl="6" algn="ctr" rtl="0">
              <a:spcBef>
                <a:spcPts val="0"/>
              </a:spcBef>
              <a:spcAft>
                <a:spcPts val="0"/>
              </a:spcAft>
              <a:buSzPts val="2800"/>
              <a:buNone/>
              <a:defRPr>
                <a:latin typeface="Anonymous Pro"/>
                <a:ea typeface="Anonymous Pro"/>
                <a:cs typeface="Anonymous Pro"/>
                <a:sym typeface="Anonymous Pro"/>
              </a:defRPr>
            </a:lvl7pPr>
            <a:lvl8pPr lvl="7" algn="ctr" rtl="0">
              <a:spcBef>
                <a:spcPts val="0"/>
              </a:spcBef>
              <a:spcAft>
                <a:spcPts val="0"/>
              </a:spcAft>
              <a:buSzPts val="2800"/>
              <a:buNone/>
              <a:defRPr>
                <a:latin typeface="Anonymous Pro"/>
                <a:ea typeface="Anonymous Pro"/>
                <a:cs typeface="Anonymous Pro"/>
                <a:sym typeface="Anonymous Pro"/>
              </a:defRPr>
            </a:lvl8pPr>
            <a:lvl9pPr lvl="8" algn="ct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57" name="Google Shape;1857;p15"/>
          <p:cNvSpPr txBox="1">
            <a:spLocks noGrp="1"/>
          </p:cNvSpPr>
          <p:nvPr>
            <p:ph type="subTitle" idx="3"/>
          </p:nvPr>
        </p:nvSpPr>
        <p:spPr>
          <a:xfrm>
            <a:off x="3477656" y="3240655"/>
            <a:ext cx="2214600" cy="99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8" name="Google Shape;1858;p15"/>
          <p:cNvSpPr txBox="1">
            <a:spLocks noGrp="1"/>
          </p:cNvSpPr>
          <p:nvPr>
            <p:ph type="title" idx="4"/>
          </p:nvPr>
        </p:nvSpPr>
        <p:spPr>
          <a:xfrm>
            <a:off x="6015056" y="2631730"/>
            <a:ext cx="2383200" cy="3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atin typeface="Anonymous Pro"/>
                <a:ea typeface="Anonymous Pro"/>
                <a:cs typeface="Anonymous Pro"/>
                <a:sym typeface="Anonymous Pro"/>
              </a:defRPr>
            </a:lvl2pPr>
            <a:lvl3pPr lvl="2" algn="ctr" rtl="0">
              <a:spcBef>
                <a:spcPts val="0"/>
              </a:spcBef>
              <a:spcAft>
                <a:spcPts val="0"/>
              </a:spcAft>
              <a:buSzPts val="2800"/>
              <a:buNone/>
              <a:defRPr>
                <a:latin typeface="Anonymous Pro"/>
                <a:ea typeface="Anonymous Pro"/>
                <a:cs typeface="Anonymous Pro"/>
                <a:sym typeface="Anonymous Pro"/>
              </a:defRPr>
            </a:lvl3pPr>
            <a:lvl4pPr lvl="3" algn="ctr" rtl="0">
              <a:spcBef>
                <a:spcPts val="0"/>
              </a:spcBef>
              <a:spcAft>
                <a:spcPts val="0"/>
              </a:spcAft>
              <a:buSzPts val="2800"/>
              <a:buNone/>
              <a:defRPr>
                <a:latin typeface="Anonymous Pro"/>
                <a:ea typeface="Anonymous Pro"/>
                <a:cs typeface="Anonymous Pro"/>
                <a:sym typeface="Anonymous Pro"/>
              </a:defRPr>
            </a:lvl4pPr>
            <a:lvl5pPr lvl="4" algn="ctr" rtl="0">
              <a:spcBef>
                <a:spcPts val="0"/>
              </a:spcBef>
              <a:spcAft>
                <a:spcPts val="0"/>
              </a:spcAft>
              <a:buSzPts val="2800"/>
              <a:buNone/>
              <a:defRPr>
                <a:latin typeface="Anonymous Pro"/>
                <a:ea typeface="Anonymous Pro"/>
                <a:cs typeface="Anonymous Pro"/>
                <a:sym typeface="Anonymous Pro"/>
              </a:defRPr>
            </a:lvl5pPr>
            <a:lvl6pPr lvl="5" algn="ctr" rtl="0">
              <a:spcBef>
                <a:spcPts val="0"/>
              </a:spcBef>
              <a:spcAft>
                <a:spcPts val="0"/>
              </a:spcAft>
              <a:buSzPts val="2800"/>
              <a:buNone/>
              <a:defRPr>
                <a:latin typeface="Anonymous Pro"/>
                <a:ea typeface="Anonymous Pro"/>
                <a:cs typeface="Anonymous Pro"/>
                <a:sym typeface="Anonymous Pro"/>
              </a:defRPr>
            </a:lvl6pPr>
            <a:lvl7pPr lvl="6" algn="ctr" rtl="0">
              <a:spcBef>
                <a:spcPts val="0"/>
              </a:spcBef>
              <a:spcAft>
                <a:spcPts val="0"/>
              </a:spcAft>
              <a:buSzPts val="2800"/>
              <a:buNone/>
              <a:defRPr>
                <a:latin typeface="Anonymous Pro"/>
                <a:ea typeface="Anonymous Pro"/>
                <a:cs typeface="Anonymous Pro"/>
                <a:sym typeface="Anonymous Pro"/>
              </a:defRPr>
            </a:lvl7pPr>
            <a:lvl8pPr lvl="7" algn="ctr" rtl="0">
              <a:spcBef>
                <a:spcPts val="0"/>
              </a:spcBef>
              <a:spcAft>
                <a:spcPts val="0"/>
              </a:spcAft>
              <a:buSzPts val="2800"/>
              <a:buNone/>
              <a:defRPr>
                <a:latin typeface="Anonymous Pro"/>
                <a:ea typeface="Anonymous Pro"/>
                <a:cs typeface="Anonymous Pro"/>
                <a:sym typeface="Anonymous Pro"/>
              </a:defRPr>
            </a:lvl8pPr>
            <a:lvl9pPr lvl="8" algn="ct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59" name="Google Shape;1859;p15"/>
          <p:cNvSpPr txBox="1">
            <a:spLocks noGrp="1"/>
          </p:cNvSpPr>
          <p:nvPr>
            <p:ph type="subTitle" idx="5"/>
          </p:nvPr>
        </p:nvSpPr>
        <p:spPr>
          <a:xfrm>
            <a:off x="6099356" y="3240655"/>
            <a:ext cx="2214600" cy="99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0" name="Google Shape;1860;p15"/>
          <p:cNvSpPr txBox="1">
            <a:spLocks noGrp="1"/>
          </p:cNvSpPr>
          <p:nvPr>
            <p:ph type="title" idx="6"/>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1861" name="Google Shape;1861;p15"/>
          <p:cNvGrpSpPr/>
          <p:nvPr/>
        </p:nvGrpSpPr>
        <p:grpSpPr>
          <a:xfrm>
            <a:off x="6748437" y="1100217"/>
            <a:ext cx="1877408" cy="2124431"/>
            <a:chOff x="5778850" y="2553575"/>
            <a:chExt cx="606300" cy="686075"/>
          </a:xfrm>
        </p:grpSpPr>
        <p:sp>
          <p:nvSpPr>
            <p:cNvPr id="1862" name="Google Shape;1862;p15"/>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5"/>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5"/>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5"/>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5"/>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5"/>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5"/>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5"/>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5"/>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5"/>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5"/>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5"/>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5"/>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5"/>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5"/>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5"/>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5"/>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5"/>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5"/>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5"/>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5"/>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5"/>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5"/>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5"/>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5"/>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5"/>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5"/>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5"/>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5"/>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5"/>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5"/>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5"/>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5"/>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5"/>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5"/>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5"/>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5"/>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5"/>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5"/>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5"/>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5"/>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5"/>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5"/>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5"/>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5"/>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5"/>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5"/>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5"/>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5"/>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5"/>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5"/>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5"/>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5"/>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5"/>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5"/>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5"/>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5"/>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5"/>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5"/>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5"/>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5"/>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5"/>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5"/>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5"/>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5"/>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5"/>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5"/>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5"/>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5"/>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5"/>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5"/>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5"/>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5"/>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5"/>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5"/>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5"/>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5"/>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5"/>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5"/>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5"/>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5"/>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5"/>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5"/>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5"/>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5"/>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5"/>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5"/>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5"/>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5"/>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5"/>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5"/>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5"/>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5"/>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5"/>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5"/>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5"/>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5"/>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5"/>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5"/>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5"/>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5"/>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5"/>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5"/>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5"/>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5"/>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5"/>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5"/>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5"/>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5"/>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5"/>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5"/>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5"/>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5"/>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5"/>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5"/>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5"/>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5"/>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5"/>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5"/>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5"/>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5"/>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5"/>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5"/>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5"/>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5"/>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5"/>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5"/>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5"/>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5"/>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5"/>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5"/>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5"/>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5"/>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5"/>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5"/>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5"/>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5"/>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5"/>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2" name="Google Shape;2002;p15"/>
          <p:cNvSpPr/>
          <p:nvPr/>
        </p:nvSpPr>
        <p:spPr>
          <a:xfrm rot="10800000" flipH="1">
            <a:off x="5517315" y="965146"/>
            <a:ext cx="647376" cy="648707"/>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2"/>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5"/>
          <p:cNvSpPr/>
          <p:nvPr/>
        </p:nvSpPr>
        <p:spPr>
          <a:xfrm rot="10800000" flipH="1">
            <a:off x="273769" y="1228721"/>
            <a:ext cx="875905" cy="825818"/>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5"/>
          <p:cNvSpPr/>
          <p:nvPr/>
        </p:nvSpPr>
        <p:spPr>
          <a:xfrm rot="10800000" flipH="1">
            <a:off x="7260050" y="285816"/>
            <a:ext cx="1476901" cy="1265184"/>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5"/>
          <p:cNvSpPr/>
          <p:nvPr/>
        </p:nvSpPr>
        <p:spPr>
          <a:xfrm>
            <a:off x="2594662" y="14461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322"/>
        <p:cNvGrpSpPr/>
        <p:nvPr/>
      </p:nvGrpSpPr>
      <p:grpSpPr>
        <a:xfrm>
          <a:off x="0" y="0"/>
          <a:ext cx="0" cy="0"/>
          <a:chOff x="0" y="0"/>
          <a:chExt cx="0" cy="0"/>
        </a:xfrm>
      </p:grpSpPr>
      <p:sp>
        <p:nvSpPr>
          <p:cNvPr id="2323" name="Google Shape;2323;p18"/>
          <p:cNvSpPr txBox="1">
            <a:spLocks noGrp="1"/>
          </p:cNvSpPr>
          <p:nvPr>
            <p:ph type="title"/>
          </p:nvPr>
        </p:nvSpPr>
        <p:spPr>
          <a:xfrm flipH="1">
            <a:off x="804614" y="3444764"/>
            <a:ext cx="2961900" cy="429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algn="r" rtl="0">
              <a:spcBef>
                <a:spcPts val="0"/>
              </a:spcBef>
              <a:spcAft>
                <a:spcPts val="0"/>
              </a:spcAft>
              <a:buSzPts val="2800"/>
              <a:buNone/>
              <a:defRPr>
                <a:latin typeface="Anonymous Pro"/>
                <a:ea typeface="Anonymous Pro"/>
                <a:cs typeface="Anonymous Pro"/>
                <a:sym typeface="Anonymous Pro"/>
              </a:defRPr>
            </a:lvl2pPr>
            <a:lvl3pPr lvl="2" algn="r" rtl="0">
              <a:spcBef>
                <a:spcPts val="0"/>
              </a:spcBef>
              <a:spcAft>
                <a:spcPts val="0"/>
              </a:spcAft>
              <a:buSzPts val="2800"/>
              <a:buNone/>
              <a:defRPr>
                <a:latin typeface="Anonymous Pro"/>
                <a:ea typeface="Anonymous Pro"/>
                <a:cs typeface="Anonymous Pro"/>
                <a:sym typeface="Anonymous Pro"/>
              </a:defRPr>
            </a:lvl3pPr>
            <a:lvl4pPr lvl="3" algn="r" rtl="0">
              <a:spcBef>
                <a:spcPts val="0"/>
              </a:spcBef>
              <a:spcAft>
                <a:spcPts val="0"/>
              </a:spcAft>
              <a:buSzPts val="2800"/>
              <a:buNone/>
              <a:defRPr>
                <a:latin typeface="Anonymous Pro"/>
                <a:ea typeface="Anonymous Pro"/>
                <a:cs typeface="Anonymous Pro"/>
                <a:sym typeface="Anonymous Pro"/>
              </a:defRPr>
            </a:lvl4pPr>
            <a:lvl5pPr lvl="4" algn="r" rtl="0">
              <a:spcBef>
                <a:spcPts val="0"/>
              </a:spcBef>
              <a:spcAft>
                <a:spcPts val="0"/>
              </a:spcAft>
              <a:buSzPts val="2800"/>
              <a:buNone/>
              <a:defRPr>
                <a:latin typeface="Anonymous Pro"/>
                <a:ea typeface="Anonymous Pro"/>
                <a:cs typeface="Anonymous Pro"/>
                <a:sym typeface="Anonymous Pro"/>
              </a:defRPr>
            </a:lvl5pPr>
            <a:lvl6pPr lvl="5" algn="r" rtl="0">
              <a:spcBef>
                <a:spcPts val="0"/>
              </a:spcBef>
              <a:spcAft>
                <a:spcPts val="0"/>
              </a:spcAft>
              <a:buSzPts val="2800"/>
              <a:buNone/>
              <a:defRPr>
                <a:latin typeface="Anonymous Pro"/>
                <a:ea typeface="Anonymous Pro"/>
                <a:cs typeface="Anonymous Pro"/>
                <a:sym typeface="Anonymous Pro"/>
              </a:defRPr>
            </a:lvl6pPr>
            <a:lvl7pPr lvl="6" algn="r" rtl="0">
              <a:spcBef>
                <a:spcPts val="0"/>
              </a:spcBef>
              <a:spcAft>
                <a:spcPts val="0"/>
              </a:spcAft>
              <a:buSzPts val="2800"/>
              <a:buNone/>
              <a:defRPr>
                <a:latin typeface="Anonymous Pro"/>
                <a:ea typeface="Anonymous Pro"/>
                <a:cs typeface="Anonymous Pro"/>
                <a:sym typeface="Anonymous Pro"/>
              </a:defRPr>
            </a:lvl7pPr>
            <a:lvl8pPr lvl="7" algn="r" rtl="0">
              <a:spcBef>
                <a:spcPts val="0"/>
              </a:spcBef>
              <a:spcAft>
                <a:spcPts val="0"/>
              </a:spcAft>
              <a:buSzPts val="2800"/>
              <a:buNone/>
              <a:defRPr>
                <a:latin typeface="Anonymous Pro"/>
                <a:ea typeface="Anonymous Pro"/>
                <a:cs typeface="Anonymous Pro"/>
                <a:sym typeface="Anonymous Pro"/>
              </a:defRPr>
            </a:lvl8pPr>
            <a:lvl9pPr lvl="8" algn="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2324" name="Google Shape;2324;p18"/>
          <p:cNvSpPr txBox="1">
            <a:spLocks noGrp="1"/>
          </p:cNvSpPr>
          <p:nvPr>
            <p:ph type="subTitle" idx="1"/>
          </p:nvPr>
        </p:nvSpPr>
        <p:spPr>
          <a:xfrm flipH="1">
            <a:off x="713200" y="1172650"/>
            <a:ext cx="5433000" cy="183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325" name="Google Shape;2325;p18"/>
          <p:cNvGrpSpPr/>
          <p:nvPr/>
        </p:nvGrpSpPr>
        <p:grpSpPr>
          <a:xfrm>
            <a:off x="6195537" y="439442"/>
            <a:ext cx="1877408" cy="2124431"/>
            <a:chOff x="5778850" y="2553575"/>
            <a:chExt cx="606300" cy="686075"/>
          </a:xfrm>
        </p:grpSpPr>
        <p:sp>
          <p:nvSpPr>
            <p:cNvPr id="2326" name="Google Shape;2326;p18"/>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8"/>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8"/>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8"/>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8"/>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8"/>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8"/>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8"/>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8"/>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8"/>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8"/>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8"/>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8"/>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8"/>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8"/>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8"/>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8"/>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8"/>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8"/>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8"/>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8"/>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8"/>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8"/>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8"/>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8"/>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8"/>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8"/>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8"/>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8"/>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8"/>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8"/>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8"/>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8"/>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8"/>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8"/>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8"/>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8"/>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8"/>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8"/>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8"/>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8"/>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8"/>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8"/>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8"/>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8"/>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8"/>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8"/>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8"/>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8"/>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8"/>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8"/>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8"/>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8"/>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8"/>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8"/>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8"/>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8"/>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8"/>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8"/>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8"/>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8"/>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8"/>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8"/>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8"/>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8"/>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8"/>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8"/>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8"/>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8"/>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8"/>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8"/>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8"/>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8"/>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8"/>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8"/>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8"/>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8"/>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8"/>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8"/>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8"/>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8"/>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8"/>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8"/>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8"/>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8"/>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8"/>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8"/>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8"/>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8"/>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8"/>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8"/>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8"/>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8"/>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8"/>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8"/>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8"/>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8"/>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8"/>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8"/>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8"/>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8"/>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8"/>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8"/>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8"/>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8"/>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8"/>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8"/>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8"/>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8"/>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8"/>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8"/>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8"/>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8"/>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8"/>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8"/>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8"/>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8"/>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8"/>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8"/>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8"/>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8"/>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8"/>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8"/>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8"/>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8"/>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8"/>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8"/>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8"/>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8"/>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8"/>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8"/>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8"/>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8"/>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8"/>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8"/>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8"/>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8"/>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8"/>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8"/>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8"/>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6" name="Google Shape;2466;p18"/>
          <p:cNvSpPr/>
          <p:nvPr/>
        </p:nvSpPr>
        <p:spPr>
          <a:xfrm flipH="1">
            <a:off x="3779846" y="324397"/>
            <a:ext cx="799693" cy="801337"/>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3"/>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8"/>
          <p:cNvSpPr/>
          <p:nvPr/>
        </p:nvSpPr>
        <p:spPr>
          <a:xfrm flipH="1">
            <a:off x="4571995" y="3324390"/>
            <a:ext cx="799704" cy="753865"/>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8"/>
          <p:cNvSpPr/>
          <p:nvPr/>
        </p:nvSpPr>
        <p:spPr>
          <a:xfrm flipH="1">
            <a:off x="7204714" y="539500"/>
            <a:ext cx="624936" cy="1442871"/>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9" name="Google Shape;2469;p18"/>
          <p:cNvGrpSpPr/>
          <p:nvPr/>
        </p:nvGrpSpPr>
        <p:grpSpPr>
          <a:xfrm>
            <a:off x="468730" y="439453"/>
            <a:ext cx="1155867" cy="617631"/>
            <a:chOff x="468730" y="439453"/>
            <a:chExt cx="1155867" cy="617631"/>
          </a:xfrm>
        </p:grpSpPr>
        <p:sp>
          <p:nvSpPr>
            <p:cNvPr id="2470" name="Google Shape;2470;p18"/>
            <p:cNvSpPr/>
            <p:nvPr/>
          </p:nvSpPr>
          <p:spPr>
            <a:xfrm flipH="1">
              <a:off x="468730" y="439453"/>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8"/>
            <p:cNvSpPr/>
            <p:nvPr/>
          </p:nvSpPr>
          <p:spPr>
            <a:xfrm flipH="1">
              <a:off x="468730" y="782090"/>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2472"/>
        <p:cNvGrpSpPr/>
        <p:nvPr/>
      </p:nvGrpSpPr>
      <p:grpSpPr>
        <a:xfrm>
          <a:off x="0" y="0"/>
          <a:ext cx="0" cy="0"/>
          <a:chOff x="0" y="0"/>
          <a:chExt cx="0" cy="0"/>
        </a:xfrm>
      </p:grpSpPr>
      <p:sp>
        <p:nvSpPr>
          <p:cNvPr id="2473" name="Google Shape;2473;p19"/>
          <p:cNvSpPr txBox="1">
            <a:spLocks noGrp="1"/>
          </p:cNvSpPr>
          <p:nvPr>
            <p:ph type="title" hasCustomPrompt="1"/>
          </p:nvPr>
        </p:nvSpPr>
        <p:spPr>
          <a:xfrm>
            <a:off x="944553" y="1000750"/>
            <a:ext cx="2020200" cy="91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74" name="Google Shape;2474;p19"/>
          <p:cNvSpPr txBox="1">
            <a:spLocks noGrp="1"/>
          </p:cNvSpPr>
          <p:nvPr>
            <p:ph type="subTitle" idx="1"/>
          </p:nvPr>
        </p:nvSpPr>
        <p:spPr>
          <a:xfrm>
            <a:off x="799503" y="1916000"/>
            <a:ext cx="2310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5" name="Google Shape;2475;p19"/>
          <p:cNvSpPr txBox="1">
            <a:spLocks noGrp="1"/>
          </p:cNvSpPr>
          <p:nvPr>
            <p:ph type="title" idx="2" hasCustomPrompt="1"/>
          </p:nvPr>
        </p:nvSpPr>
        <p:spPr>
          <a:xfrm>
            <a:off x="3561900" y="1874650"/>
            <a:ext cx="2020200" cy="91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76" name="Google Shape;2476;p19"/>
          <p:cNvSpPr txBox="1">
            <a:spLocks noGrp="1"/>
          </p:cNvSpPr>
          <p:nvPr>
            <p:ph type="subTitle" idx="3"/>
          </p:nvPr>
        </p:nvSpPr>
        <p:spPr>
          <a:xfrm>
            <a:off x="3416850" y="2789950"/>
            <a:ext cx="2310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7" name="Google Shape;2477;p19"/>
          <p:cNvSpPr txBox="1">
            <a:spLocks noGrp="1"/>
          </p:cNvSpPr>
          <p:nvPr>
            <p:ph type="title" idx="4" hasCustomPrompt="1"/>
          </p:nvPr>
        </p:nvSpPr>
        <p:spPr>
          <a:xfrm>
            <a:off x="6179247" y="2695635"/>
            <a:ext cx="2020200" cy="91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78" name="Google Shape;2478;p19"/>
          <p:cNvSpPr txBox="1">
            <a:spLocks noGrp="1"/>
          </p:cNvSpPr>
          <p:nvPr>
            <p:ph type="subTitle" idx="5"/>
          </p:nvPr>
        </p:nvSpPr>
        <p:spPr>
          <a:xfrm>
            <a:off x="6034197" y="3610935"/>
            <a:ext cx="2310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479" name="Google Shape;2479;p19"/>
          <p:cNvGrpSpPr/>
          <p:nvPr/>
        </p:nvGrpSpPr>
        <p:grpSpPr>
          <a:xfrm>
            <a:off x="398662" y="1874642"/>
            <a:ext cx="1877408" cy="2124431"/>
            <a:chOff x="5778850" y="2553575"/>
            <a:chExt cx="606300" cy="686075"/>
          </a:xfrm>
        </p:grpSpPr>
        <p:sp>
          <p:nvSpPr>
            <p:cNvPr id="2480" name="Google Shape;2480;p19"/>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9"/>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9"/>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9"/>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9"/>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9"/>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9"/>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9"/>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9"/>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9"/>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9"/>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9"/>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9"/>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9"/>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9"/>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9"/>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9"/>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9"/>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9"/>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9"/>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9"/>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9"/>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9"/>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9"/>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9"/>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9"/>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9"/>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9"/>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9"/>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9"/>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9"/>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9"/>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9"/>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9"/>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9"/>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9"/>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9"/>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9"/>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9"/>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9"/>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9"/>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9"/>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9"/>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9"/>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9"/>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9"/>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9"/>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9"/>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9"/>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9"/>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9"/>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9"/>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9"/>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9"/>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9"/>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9"/>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9"/>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9"/>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9"/>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9"/>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9"/>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9"/>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9"/>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9"/>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9"/>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9"/>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9"/>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9"/>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9"/>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9"/>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9"/>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9"/>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9"/>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9"/>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9"/>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9"/>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9"/>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9"/>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9"/>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9"/>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9"/>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9"/>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9"/>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9"/>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9"/>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9"/>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9"/>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9"/>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9"/>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9"/>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9"/>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9"/>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9"/>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9"/>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9"/>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9"/>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9"/>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9"/>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9"/>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9"/>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9"/>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9"/>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9"/>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9"/>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9"/>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9"/>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9"/>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9"/>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9"/>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9"/>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9"/>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9"/>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9"/>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9"/>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9"/>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9"/>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9"/>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9"/>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9"/>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9"/>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9"/>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9"/>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9"/>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9"/>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9"/>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9"/>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9"/>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9"/>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9"/>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9"/>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9"/>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9"/>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9"/>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9"/>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9"/>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9"/>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9"/>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9"/>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9"/>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9"/>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19"/>
          <p:cNvSpPr/>
          <p:nvPr/>
        </p:nvSpPr>
        <p:spPr>
          <a:xfrm flipH="1">
            <a:off x="3929180" y="583977"/>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9"/>
          <p:cNvSpPr/>
          <p:nvPr/>
        </p:nvSpPr>
        <p:spPr>
          <a:xfrm flipH="1">
            <a:off x="915865" y="2910751"/>
            <a:ext cx="1572185" cy="1482283"/>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9"/>
          <p:cNvSpPr/>
          <p:nvPr/>
        </p:nvSpPr>
        <p:spPr>
          <a:xfrm flipH="1">
            <a:off x="5666458" y="470351"/>
            <a:ext cx="1407092" cy="1205414"/>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9"/>
          <p:cNvSpPr/>
          <p:nvPr/>
        </p:nvSpPr>
        <p:spPr>
          <a:xfrm flipH="1">
            <a:off x="3165030" y="3828306"/>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9"/>
          <p:cNvSpPr/>
          <p:nvPr/>
        </p:nvSpPr>
        <p:spPr>
          <a:xfrm rot="5400000" flipH="1">
            <a:off x="7486875" y="1034769"/>
            <a:ext cx="799675" cy="1626339"/>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9"/>
          <p:cNvSpPr/>
          <p:nvPr/>
        </p:nvSpPr>
        <p:spPr>
          <a:xfrm rot="10800000">
            <a:off x="7389280" y="583968"/>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2626"/>
        <p:cNvGrpSpPr/>
        <p:nvPr/>
      </p:nvGrpSpPr>
      <p:grpSpPr>
        <a:xfrm>
          <a:off x="0" y="0"/>
          <a:ext cx="0" cy="0"/>
          <a:chOff x="0" y="0"/>
          <a:chExt cx="0" cy="0"/>
        </a:xfrm>
      </p:grpSpPr>
      <p:sp>
        <p:nvSpPr>
          <p:cNvPr id="2627" name="Google Shape;2627;p20"/>
          <p:cNvSpPr txBox="1">
            <a:spLocks noGrp="1"/>
          </p:cNvSpPr>
          <p:nvPr>
            <p:ph type="title"/>
          </p:nvPr>
        </p:nvSpPr>
        <p:spPr>
          <a:xfrm flipH="1">
            <a:off x="4246675" y="1499075"/>
            <a:ext cx="4058700" cy="12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9600"/>
            </a:lvl1pPr>
            <a:lvl2pPr lvl="1" algn="ctr" rtl="0">
              <a:spcBef>
                <a:spcPts val="0"/>
              </a:spcBef>
              <a:spcAft>
                <a:spcPts val="0"/>
              </a:spcAft>
              <a:buSzPts val="2800"/>
              <a:buNone/>
              <a:defRPr>
                <a:latin typeface="Anonymous Pro"/>
                <a:ea typeface="Anonymous Pro"/>
                <a:cs typeface="Anonymous Pro"/>
                <a:sym typeface="Anonymous Pro"/>
              </a:defRPr>
            </a:lvl2pPr>
            <a:lvl3pPr lvl="2" algn="ctr" rtl="0">
              <a:spcBef>
                <a:spcPts val="0"/>
              </a:spcBef>
              <a:spcAft>
                <a:spcPts val="0"/>
              </a:spcAft>
              <a:buSzPts val="2800"/>
              <a:buNone/>
              <a:defRPr>
                <a:latin typeface="Anonymous Pro"/>
                <a:ea typeface="Anonymous Pro"/>
                <a:cs typeface="Anonymous Pro"/>
                <a:sym typeface="Anonymous Pro"/>
              </a:defRPr>
            </a:lvl3pPr>
            <a:lvl4pPr lvl="3" algn="ctr" rtl="0">
              <a:spcBef>
                <a:spcPts val="0"/>
              </a:spcBef>
              <a:spcAft>
                <a:spcPts val="0"/>
              </a:spcAft>
              <a:buSzPts val="2800"/>
              <a:buNone/>
              <a:defRPr>
                <a:latin typeface="Anonymous Pro"/>
                <a:ea typeface="Anonymous Pro"/>
                <a:cs typeface="Anonymous Pro"/>
                <a:sym typeface="Anonymous Pro"/>
              </a:defRPr>
            </a:lvl4pPr>
            <a:lvl5pPr lvl="4" algn="ctr" rtl="0">
              <a:spcBef>
                <a:spcPts val="0"/>
              </a:spcBef>
              <a:spcAft>
                <a:spcPts val="0"/>
              </a:spcAft>
              <a:buSzPts val="2800"/>
              <a:buNone/>
              <a:defRPr>
                <a:latin typeface="Anonymous Pro"/>
                <a:ea typeface="Anonymous Pro"/>
                <a:cs typeface="Anonymous Pro"/>
                <a:sym typeface="Anonymous Pro"/>
              </a:defRPr>
            </a:lvl5pPr>
            <a:lvl6pPr lvl="5" algn="ctr" rtl="0">
              <a:spcBef>
                <a:spcPts val="0"/>
              </a:spcBef>
              <a:spcAft>
                <a:spcPts val="0"/>
              </a:spcAft>
              <a:buSzPts val="2800"/>
              <a:buNone/>
              <a:defRPr>
                <a:latin typeface="Anonymous Pro"/>
                <a:ea typeface="Anonymous Pro"/>
                <a:cs typeface="Anonymous Pro"/>
                <a:sym typeface="Anonymous Pro"/>
              </a:defRPr>
            </a:lvl6pPr>
            <a:lvl7pPr lvl="6" algn="ctr" rtl="0">
              <a:spcBef>
                <a:spcPts val="0"/>
              </a:spcBef>
              <a:spcAft>
                <a:spcPts val="0"/>
              </a:spcAft>
              <a:buSzPts val="2800"/>
              <a:buNone/>
              <a:defRPr>
                <a:latin typeface="Anonymous Pro"/>
                <a:ea typeface="Anonymous Pro"/>
                <a:cs typeface="Anonymous Pro"/>
                <a:sym typeface="Anonymous Pro"/>
              </a:defRPr>
            </a:lvl7pPr>
            <a:lvl8pPr lvl="7" algn="ctr" rtl="0">
              <a:spcBef>
                <a:spcPts val="0"/>
              </a:spcBef>
              <a:spcAft>
                <a:spcPts val="0"/>
              </a:spcAft>
              <a:buSzPts val="2800"/>
              <a:buNone/>
              <a:defRPr>
                <a:latin typeface="Anonymous Pro"/>
                <a:ea typeface="Anonymous Pro"/>
                <a:cs typeface="Anonymous Pro"/>
                <a:sym typeface="Anonymous Pro"/>
              </a:defRPr>
            </a:lvl8pPr>
            <a:lvl9pPr lvl="8" algn="ct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2628" name="Google Shape;2628;p20"/>
          <p:cNvSpPr txBox="1">
            <a:spLocks noGrp="1"/>
          </p:cNvSpPr>
          <p:nvPr>
            <p:ph type="subTitle" idx="1"/>
          </p:nvPr>
        </p:nvSpPr>
        <p:spPr>
          <a:xfrm flipH="1">
            <a:off x="4246750" y="3039350"/>
            <a:ext cx="4086900" cy="86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629" name="Google Shape;2629;p20"/>
          <p:cNvGrpSpPr/>
          <p:nvPr/>
        </p:nvGrpSpPr>
        <p:grpSpPr>
          <a:xfrm>
            <a:off x="6760937" y="395067"/>
            <a:ext cx="1877408" cy="2124431"/>
            <a:chOff x="5778850" y="2553575"/>
            <a:chExt cx="606300" cy="686075"/>
          </a:xfrm>
        </p:grpSpPr>
        <p:sp>
          <p:nvSpPr>
            <p:cNvPr id="2630" name="Google Shape;2630;p20"/>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0"/>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0"/>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0"/>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0"/>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0"/>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0"/>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0"/>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0"/>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0"/>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0"/>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0"/>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0"/>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0"/>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0"/>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0"/>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0"/>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0"/>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0"/>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0"/>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0"/>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0"/>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0"/>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0"/>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0"/>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0"/>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0"/>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0"/>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0"/>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0"/>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0"/>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0"/>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0"/>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0"/>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0"/>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0"/>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0"/>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0"/>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0"/>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0"/>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0"/>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0"/>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0"/>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0"/>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0"/>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0"/>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0"/>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0"/>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0"/>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0"/>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0"/>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0"/>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0"/>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0"/>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0"/>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0"/>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0"/>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0"/>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0"/>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0"/>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0"/>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0"/>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0"/>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0"/>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0"/>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0"/>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0"/>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0"/>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0"/>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0"/>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0"/>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0"/>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0"/>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0"/>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0"/>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0"/>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0"/>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0"/>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0"/>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0"/>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0"/>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0"/>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0"/>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0"/>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0"/>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0"/>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0"/>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0"/>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0"/>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0" name="Google Shape;2770;p20"/>
          <p:cNvGrpSpPr/>
          <p:nvPr/>
        </p:nvGrpSpPr>
        <p:grpSpPr>
          <a:xfrm>
            <a:off x="284438" y="308085"/>
            <a:ext cx="3131271" cy="3127968"/>
            <a:chOff x="1401800" y="-3687275"/>
            <a:chExt cx="1816072" cy="1814156"/>
          </a:xfrm>
        </p:grpSpPr>
        <p:grpSp>
          <p:nvGrpSpPr>
            <p:cNvPr id="2771" name="Google Shape;2771;p20"/>
            <p:cNvGrpSpPr/>
            <p:nvPr/>
          </p:nvGrpSpPr>
          <p:grpSpPr>
            <a:xfrm>
              <a:off x="1401800" y="-3687275"/>
              <a:ext cx="1816072" cy="1814156"/>
              <a:chOff x="1401800" y="-3687275"/>
              <a:chExt cx="1816072" cy="1814156"/>
            </a:xfrm>
          </p:grpSpPr>
          <p:sp>
            <p:nvSpPr>
              <p:cNvPr id="2772" name="Google Shape;2772;p20"/>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0"/>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0"/>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0"/>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0"/>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0"/>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0"/>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0"/>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0"/>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0"/>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0"/>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0"/>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0"/>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20"/>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6" name="Google Shape;2786;p20"/>
          <p:cNvSpPr/>
          <p:nvPr/>
        </p:nvSpPr>
        <p:spPr>
          <a:xfrm rot="10800000">
            <a:off x="370267" y="3852196"/>
            <a:ext cx="884706" cy="757881"/>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0"/>
          <p:cNvSpPr/>
          <p:nvPr/>
        </p:nvSpPr>
        <p:spPr>
          <a:xfrm flipH="1">
            <a:off x="3463830" y="38522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0"/>
          <p:cNvSpPr/>
          <p:nvPr/>
        </p:nvSpPr>
        <p:spPr>
          <a:xfrm flipH="1">
            <a:off x="3877205" y="537492"/>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2936"/>
        <p:cNvGrpSpPr/>
        <p:nvPr/>
      </p:nvGrpSpPr>
      <p:grpSpPr>
        <a:xfrm>
          <a:off x="0" y="0"/>
          <a:ext cx="0" cy="0"/>
          <a:chOff x="0" y="0"/>
          <a:chExt cx="0" cy="0"/>
        </a:xfrm>
      </p:grpSpPr>
      <p:sp>
        <p:nvSpPr>
          <p:cNvPr id="2937" name="Google Shape;2937;p22"/>
          <p:cNvSpPr txBox="1">
            <a:spLocks noGrp="1"/>
          </p:cNvSpPr>
          <p:nvPr>
            <p:ph type="body" idx="1"/>
          </p:nvPr>
        </p:nvSpPr>
        <p:spPr>
          <a:xfrm>
            <a:off x="711725" y="1409275"/>
            <a:ext cx="4566600" cy="26322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3"/>
              </a:buClr>
              <a:buSzPts val="1500"/>
              <a:buChar char="●"/>
              <a:defRPr sz="1500"/>
            </a:lvl1pPr>
            <a:lvl2pPr marL="914400" lvl="1" indent="-317500" rtl="0">
              <a:spcBef>
                <a:spcPts val="0"/>
              </a:spcBef>
              <a:spcAft>
                <a:spcPts val="0"/>
              </a:spcAft>
              <a:buSzPts val="1400"/>
              <a:buFont typeface="Arimo"/>
              <a:buChar char="○"/>
              <a:defRPr/>
            </a:lvl2pPr>
            <a:lvl3pPr marL="1371600" lvl="2" indent="-317500" rtl="0">
              <a:spcBef>
                <a:spcPts val="0"/>
              </a:spcBef>
              <a:spcAft>
                <a:spcPts val="0"/>
              </a:spcAft>
              <a:buSzPts val="1400"/>
              <a:buFont typeface="Arimo"/>
              <a:buChar char="■"/>
              <a:defRPr/>
            </a:lvl3pPr>
            <a:lvl4pPr marL="1828800" lvl="3" indent="-317500" rtl="0">
              <a:spcBef>
                <a:spcPts val="0"/>
              </a:spcBef>
              <a:spcAft>
                <a:spcPts val="0"/>
              </a:spcAft>
              <a:buSzPts val="1400"/>
              <a:buFont typeface="Arimo"/>
              <a:buChar char="●"/>
              <a:defRPr/>
            </a:lvl4pPr>
            <a:lvl5pPr marL="2286000" lvl="4" indent="-317500" rtl="0">
              <a:spcBef>
                <a:spcPts val="0"/>
              </a:spcBef>
              <a:spcAft>
                <a:spcPts val="0"/>
              </a:spcAft>
              <a:buSzPts val="1400"/>
              <a:buFont typeface="Arimo"/>
              <a:buChar char="○"/>
              <a:defRPr/>
            </a:lvl5pPr>
            <a:lvl6pPr marL="2743200" lvl="5" indent="-317500" rtl="0">
              <a:spcBef>
                <a:spcPts val="0"/>
              </a:spcBef>
              <a:spcAft>
                <a:spcPts val="0"/>
              </a:spcAft>
              <a:buSzPts val="1400"/>
              <a:buFont typeface="Arimo"/>
              <a:buChar char="■"/>
              <a:defRPr/>
            </a:lvl6pPr>
            <a:lvl7pPr marL="3200400" lvl="6" indent="-317500" rtl="0">
              <a:spcBef>
                <a:spcPts val="0"/>
              </a:spcBef>
              <a:spcAft>
                <a:spcPts val="0"/>
              </a:spcAft>
              <a:buSzPts val="1400"/>
              <a:buFont typeface="Arimo"/>
              <a:buChar char="●"/>
              <a:defRPr/>
            </a:lvl7pPr>
            <a:lvl8pPr marL="3657600" lvl="7" indent="-317500" rtl="0">
              <a:spcBef>
                <a:spcPts val="0"/>
              </a:spcBef>
              <a:spcAft>
                <a:spcPts val="0"/>
              </a:spcAft>
              <a:buSzPts val="1400"/>
              <a:buFont typeface="Arimo"/>
              <a:buChar char="○"/>
              <a:defRPr/>
            </a:lvl8pPr>
            <a:lvl9pPr marL="4114800" lvl="8" indent="-317500" rtl="0">
              <a:spcBef>
                <a:spcPts val="0"/>
              </a:spcBef>
              <a:spcAft>
                <a:spcPts val="0"/>
              </a:spcAft>
              <a:buSzPts val="1400"/>
              <a:buFont typeface="Arimo"/>
              <a:buChar char="■"/>
              <a:defRPr/>
            </a:lvl9pPr>
          </a:lstStyle>
          <a:p>
            <a:endParaRPr/>
          </a:p>
        </p:txBody>
      </p:sp>
      <p:sp>
        <p:nvSpPr>
          <p:cNvPr id="2938" name="Google Shape;2938;p22"/>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39" name="Google Shape;2939;p22"/>
          <p:cNvGrpSpPr/>
          <p:nvPr/>
        </p:nvGrpSpPr>
        <p:grpSpPr>
          <a:xfrm>
            <a:off x="6384062" y="805492"/>
            <a:ext cx="1877408" cy="2124431"/>
            <a:chOff x="5778850" y="2553575"/>
            <a:chExt cx="606300" cy="686075"/>
          </a:xfrm>
        </p:grpSpPr>
        <p:sp>
          <p:nvSpPr>
            <p:cNvPr id="2940" name="Google Shape;2940;p22"/>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2"/>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2"/>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2"/>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2"/>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2"/>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2"/>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2"/>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2"/>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2"/>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2"/>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2"/>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2"/>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2"/>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2"/>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2"/>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2"/>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2"/>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2"/>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2"/>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2"/>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2"/>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2"/>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2"/>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2"/>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2"/>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2"/>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2"/>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2"/>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2"/>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2"/>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0" name="Google Shape;3080;p22"/>
          <p:cNvSpPr/>
          <p:nvPr/>
        </p:nvSpPr>
        <p:spPr>
          <a:xfrm rot="10800000">
            <a:off x="4915895" y="655204"/>
            <a:ext cx="967230" cy="91192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flipH="1">
            <a:off x="2036205" y="12274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rot="5400000">
            <a:off x="806338" y="3755369"/>
            <a:ext cx="592178" cy="1204343"/>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flipH="1">
            <a:off x="7560818" y="4167917"/>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3395"/>
        <p:cNvGrpSpPr/>
        <p:nvPr/>
      </p:nvGrpSpPr>
      <p:grpSpPr>
        <a:xfrm>
          <a:off x="0" y="0"/>
          <a:ext cx="0" cy="0"/>
          <a:chOff x="0" y="0"/>
          <a:chExt cx="0" cy="0"/>
        </a:xfrm>
      </p:grpSpPr>
      <p:sp>
        <p:nvSpPr>
          <p:cNvPr id="3396" name="Google Shape;3396;p25"/>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97" name="Google Shape;3397;p25"/>
          <p:cNvGrpSpPr/>
          <p:nvPr/>
        </p:nvGrpSpPr>
        <p:grpSpPr>
          <a:xfrm>
            <a:off x="6838437" y="747092"/>
            <a:ext cx="1877408" cy="2124431"/>
            <a:chOff x="5778850" y="2553575"/>
            <a:chExt cx="606300" cy="686075"/>
          </a:xfrm>
        </p:grpSpPr>
        <p:sp>
          <p:nvSpPr>
            <p:cNvPr id="3398" name="Google Shape;3398;p25"/>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5"/>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5"/>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5"/>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5"/>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5"/>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5"/>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5"/>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5"/>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5"/>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5"/>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5"/>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5"/>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5"/>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5"/>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5"/>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5"/>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5"/>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5"/>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5"/>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5"/>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5"/>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5"/>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5"/>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5"/>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5"/>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5"/>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5"/>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5"/>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5"/>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5"/>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5"/>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5"/>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5"/>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5"/>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5"/>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5"/>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5"/>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5"/>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5"/>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5"/>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5"/>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5"/>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5"/>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5"/>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5"/>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5"/>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5"/>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5"/>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5"/>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5"/>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5"/>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5"/>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5"/>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5"/>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5"/>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5"/>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5"/>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5"/>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5"/>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5"/>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5"/>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5"/>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5"/>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5"/>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5"/>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5"/>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5"/>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5"/>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5"/>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5"/>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5"/>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5"/>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5"/>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5"/>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5"/>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5"/>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5"/>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5"/>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5"/>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5"/>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5"/>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5"/>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5"/>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5"/>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5"/>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5"/>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5"/>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5"/>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5"/>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5"/>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5"/>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5"/>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5"/>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5"/>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5"/>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5"/>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5"/>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5"/>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5"/>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5"/>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5"/>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5"/>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5"/>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5"/>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5"/>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5"/>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5"/>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5"/>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5"/>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5"/>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5"/>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5"/>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5"/>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5"/>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5"/>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5"/>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5"/>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5"/>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5"/>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5"/>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5"/>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5"/>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5"/>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5"/>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5"/>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5"/>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5"/>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5"/>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5"/>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5"/>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5"/>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5"/>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5"/>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5"/>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5"/>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5"/>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5"/>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5"/>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5"/>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8" name="Google Shape;3538;p25"/>
          <p:cNvSpPr/>
          <p:nvPr/>
        </p:nvSpPr>
        <p:spPr>
          <a:xfrm rot="10800000">
            <a:off x="285368" y="4439156"/>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5"/>
          <p:cNvSpPr/>
          <p:nvPr/>
        </p:nvSpPr>
        <p:spPr>
          <a:xfrm rot="5400000" flipH="1">
            <a:off x="7863118" y="96341"/>
            <a:ext cx="594038" cy="1208125"/>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4_1_1">
    <p:spTree>
      <p:nvGrpSpPr>
        <p:cNvPr id="1" name="Shape 3540"/>
        <p:cNvGrpSpPr/>
        <p:nvPr/>
      </p:nvGrpSpPr>
      <p:grpSpPr>
        <a:xfrm>
          <a:off x="0" y="0"/>
          <a:ext cx="0" cy="0"/>
          <a:chOff x="0" y="0"/>
          <a:chExt cx="0" cy="0"/>
        </a:xfrm>
      </p:grpSpPr>
      <p:sp>
        <p:nvSpPr>
          <p:cNvPr id="3541" name="Google Shape;3541;p26"/>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42" name="Google Shape;3542;p26"/>
          <p:cNvGrpSpPr/>
          <p:nvPr/>
        </p:nvGrpSpPr>
        <p:grpSpPr>
          <a:xfrm>
            <a:off x="382587" y="2683267"/>
            <a:ext cx="1877408" cy="2124431"/>
            <a:chOff x="5778850" y="2553575"/>
            <a:chExt cx="606300" cy="686075"/>
          </a:xfrm>
        </p:grpSpPr>
        <p:sp>
          <p:nvSpPr>
            <p:cNvPr id="3543" name="Google Shape;3543;p26"/>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6"/>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6"/>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6"/>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6"/>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6"/>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6"/>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6"/>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6"/>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6"/>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6"/>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6"/>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6"/>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6"/>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6"/>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6"/>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6"/>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6"/>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6"/>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6"/>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6"/>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6"/>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6"/>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6"/>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6"/>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6"/>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6"/>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6"/>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6"/>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6"/>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6"/>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6"/>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6"/>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6"/>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6"/>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6"/>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6"/>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6"/>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6"/>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6"/>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6"/>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6"/>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6"/>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6"/>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6"/>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6"/>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6"/>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6"/>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6"/>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6"/>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6"/>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6"/>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6"/>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6"/>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6"/>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6"/>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6"/>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6"/>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6"/>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6"/>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6"/>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6"/>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6"/>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6"/>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6"/>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6"/>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6"/>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6"/>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6"/>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6"/>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6"/>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6"/>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6"/>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6"/>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6"/>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6"/>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6"/>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6"/>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6"/>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6"/>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6"/>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6"/>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6"/>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6"/>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6"/>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6"/>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6"/>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6"/>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6"/>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6"/>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6"/>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6"/>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6"/>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6"/>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6"/>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6"/>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6"/>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6"/>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6"/>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6"/>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6"/>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6"/>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6"/>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6"/>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6"/>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6"/>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6"/>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6"/>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6"/>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6"/>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6"/>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6"/>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6"/>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6"/>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6"/>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6"/>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6"/>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6"/>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6"/>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6"/>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6"/>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6"/>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6"/>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6"/>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6"/>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6"/>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6"/>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6"/>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6"/>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6"/>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6"/>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6"/>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6"/>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6"/>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6"/>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6"/>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6"/>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6"/>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6"/>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6"/>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3" name="Google Shape;3683;p26"/>
          <p:cNvSpPr/>
          <p:nvPr/>
        </p:nvSpPr>
        <p:spPr>
          <a:xfrm rot="10800000">
            <a:off x="387608" y="3486349"/>
            <a:ext cx="1177917" cy="111045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6"/>
          <p:cNvSpPr/>
          <p:nvPr/>
        </p:nvSpPr>
        <p:spPr>
          <a:xfrm rot="10800000">
            <a:off x="6906939" y="492792"/>
            <a:ext cx="1390137" cy="1190857"/>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6"/>
          <p:cNvSpPr/>
          <p:nvPr/>
        </p:nvSpPr>
        <p:spPr>
          <a:xfrm flipH="1">
            <a:off x="3116943" y="1263780"/>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6"/>
          <p:cNvSpPr/>
          <p:nvPr/>
        </p:nvSpPr>
        <p:spPr>
          <a:xfrm>
            <a:off x="8146125" y="2225049"/>
            <a:ext cx="620182" cy="1261295"/>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86"/>
        <p:cNvGrpSpPr/>
        <p:nvPr/>
      </p:nvGrpSpPr>
      <p:grpSpPr>
        <a:xfrm>
          <a:off x="0" y="0"/>
          <a:ext cx="0" cy="0"/>
          <a:chOff x="0" y="0"/>
          <a:chExt cx="0" cy="0"/>
        </a:xfrm>
      </p:grpSpPr>
      <p:grpSp>
        <p:nvGrpSpPr>
          <p:cNvPr id="4587" name="Google Shape;4587;p33"/>
          <p:cNvGrpSpPr/>
          <p:nvPr/>
        </p:nvGrpSpPr>
        <p:grpSpPr>
          <a:xfrm>
            <a:off x="6895462" y="1730555"/>
            <a:ext cx="1877408" cy="2124431"/>
            <a:chOff x="5778850" y="2553575"/>
            <a:chExt cx="606300" cy="686075"/>
          </a:xfrm>
        </p:grpSpPr>
        <p:sp>
          <p:nvSpPr>
            <p:cNvPr id="4588" name="Google Shape;4588;p33"/>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3"/>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3"/>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3"/>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3"/>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3"/>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3"/>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3"/>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3"/>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3"/>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3"/>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3"/>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3"/>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3"/>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3"/>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3"/>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3"/>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3"/>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3"/>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3"/>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3"/>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3"/>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3"/>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3"/>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3"/>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3"/>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3"/>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3"/>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3"/>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3"/>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3"/>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3"/>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3"/>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3"/>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3"/>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3"/>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3"/>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3"/>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3"/>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3"/>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3"/>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3"/>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3"/>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3"/>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3"/>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3"/>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3"/>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3"/>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3"/>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3"/>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3"/>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3"/>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3"/>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3"/>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3"/>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3"/>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3"/>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3"/>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3"/>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3"/>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3"/>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3"/>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3"/>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3"/>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3"/>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3"/>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3"/>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3"/>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3"/>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3"/>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3"/>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3"/>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3"/>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3"/>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3"/>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3"/>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3"/>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3"/>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3"/>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3"/>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3"/>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3"/>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3"/>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3"/>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3"/>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3"/>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3"/>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3"/>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3"/>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3"/>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3"/>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3"/>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3"/>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3"/>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3"/>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3"/>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3"/>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3"/>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3"/>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3"/>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3"/>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3"/>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3"/>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3"/>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3"/>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3"/>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3"/>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3"/>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3"/>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3"/>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3"/>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3"/>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3"/>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3"/>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3"/>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3"/>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3"/>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3"/>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3"/>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3"/>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3"/>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3"/>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3"/>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3"/>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3"/>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3"/>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3"/>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3"/>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3"/>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3"/>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3"/>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3"/>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3"/>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3"/>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3"/>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3"/>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3"/>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3"/>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3"/>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3"/>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8" name="Google Shape;4728;p33"/>
          <p:cNvGrpSpPr/>
          <p:nvPr/>
        </p:nvGrpSpPr>
        <p:grpSpPr>
          <a:xfrm>
            <a:off x="284438" y="308085"/>
            <a:ext cx="3131271" cy="3127968"/>
            <a:chOff x="1401800" y="-3687275"/>
            <a:chExt cx="1816072" cy="1814156"/>
          </a:xfrm>
        </p:grpSpPr>
        <p:grpSp>
          <p:nvGrpSpPr>
            <p:cNvPr id="4729" name="Google Shape;4729;p33"/>
            <p:cNvGrpSpPr/>
            <p:nvPr/>
          </p:nvGrpSpPr>
          <p:grpSpPr>
            <a:xfrm>
              <a:off x="1401800" y="-3687275"/>
              <a:ext cx="1816072" cy="1814156"/>
              <a:chOff x="1401800" y="-3687275"/>
              <a:chExt cx="1816072" cy="1814156"/>
            </a:xfrm>
          </p:grpSpPr>
          <p:sp>
            <p:nvSpPr>
              <p:cNvPr id="4730" name="Google Shape;4730;p33"/>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3"/>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3"/>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3"/>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3"/>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3"/>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3"/>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3"/>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3"/>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3"/>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3"/>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3"/>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3"/>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3" name="Google Shape;4743;p33"/>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4744"/>
        <p:cNvGrpSpPr/>
        <p:nvPr/>
      </p:nvGrpSpPr>
      <p:grpSpPr>
        <a:xfrm>
          <a:off x="0" y="0"/>
          <a:ext cx="0" cy="0"/>
          <a:chOff x="0" y="0"/>
          <a:chExt cx="0" cy="0"/>
        </a:xfrm>
      </p:grpSpPr>
      <p:grpSp>
        <p:nvGrpSpPr>
          <p:cNvPr id="4745" name="Google Shape;4745;p34"/>
          <p:cNvGrpSpPr/>
          <p:nvPr/>
        </p:nvGrpSpPr>
        <p:grpSpPr>
          <a:xfrm>
            <a:off x="3931463" y="352735"/>
            <a:ext cx="3131271" cy="3127968"/>
            <a:chOff x="1401800" y="-3687275"/>
            <a:chExt cx="1816072" cy="1814156"/>
          </a:xfrm>
        </p:grpSpPr>
        <p:grpSp>
          <p:nvGrpSpPr>
            <p:cNvPr id="4746" name="Google Shape;4746;p34"/>
            <p:cNvGrpSpPr/>
            <p:nvPr/>
          </p:nvGrpSpPr>
          <p:grpSpPr>
            <a:xfrm>
              <a:off x="1401800" y="-3687275"/>
              <a:ext cx="1816072" cy="1814156"/>
              <a:chOff x="1401800" y="-3687275"/>
              <a:chExt cx="1816072" cy="1814156"/>
            </a:xfrm>
          </p:grpSpPr>
          <p:sp>
            <p:nvSpPr>
              <p:cNvPr id="4747" name="Google Shape;4747;p34"/>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4"/>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4"/>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4"/>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4"/>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4"/>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4"/>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4"/>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4"/>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4"/>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4"/>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4"/>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4"/>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0" name="Google Shape;4760;p34"/>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1" name="Google Shape;4761;p34"/>
          <p:cNvGrpSpPr/>
          <p:nvPr/>
        </p:nvGrpSpPr>
        <p:grpSpPr>
          <a:xfrm>
            <a:off x="6687162" y="2484317"/>
            <a:ext cx="1877408" cy="2124431"/>
            <a:chOff x="5778850" y="2553575"/>
            <a:chExt cx="606300" cy="686075"/>
          </a:xfrm>
        </p:grpSpPr>
        <p:sp>
          <p:nvSpPr>
            <p:cNvPr id="4762" name="Google Shape;4762;p34"/>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4"/>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4"/>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4"/>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4"/>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4"/>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4"/>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4"/>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4"/>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4"/>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4"/>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4"/>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4"/>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4"/>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4"/>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4"/>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4"/>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4"/>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4"/>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4"/>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4"/>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4"/>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4"/>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4"/>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4"/>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4"/>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4"/>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4"/>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4"/>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4"/>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4"/>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4"/>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4"/>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4"/>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4"/>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4"/>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4"/>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4"/>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4"/>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4"/>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4"/>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4"/>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4"/>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4"/>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4"/>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4"/>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4"/>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4"/>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4"/>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4"/>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4"/>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4"/>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4"/>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4"/>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4"/>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4"/>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4"/>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4"/>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4"/>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4"/>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4"/>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4"/>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4"/>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4"/>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4"/>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4"/>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4"/>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4"/>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4"/>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4"/>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4"/>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4"/>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4"/>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4"/>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4"/>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4"/>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4"/>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4"/>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4"/>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4"/>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4"/>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4"/>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4"/>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4"/>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4"/>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4"/>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4"/>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4"/>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4"/>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4"/>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4"/>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4"/>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4"/>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4"/>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4"/>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4"/>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4"/>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4"/>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4"/>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4"/>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4"/>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4"/>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4"/>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4"/>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4"/>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4"/>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4"/>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4"/>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4"/>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4"/>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4"/>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4"/>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4"/>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4"/>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4"/>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4"/>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4"/>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4"/>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4"/>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4"/>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4"/>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4"/>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4"/>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4"/>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4"/>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4"/>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4"/>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4"/>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4"/>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4"/>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4"/>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4"/>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34"/>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34"/>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4"/>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34"/>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34"/>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4"/>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4"/>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4"/>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4902"/>
        <p:cNvGrpSpPr/>
        <p:nvPr/>
      </p:nvGrpSpPr>
      <p:grpSpPr>
        <a:xfrm>
          <a:off x="0" y="0"/>
          <a:ext cx="0" cy="0"/>
          <a:chOff x="0" y="0"/>
          <a:chExt cx="0" cy="0"/>
        </a:xfrm>
      </p:grpSpPr>
      <p:grpSp>
        <p:nvGrpSpPr>
          <p:cNvPr id="4903" name="Google Shape;4903;p35"/>
          <p:cNvGrpSpPr/>
          <p:nvPr/>
        </p:nvGrpSpPr>
        <p:grpSpPr>
          <a:xfrm flipH="1">
            <a:off x="284438" y="1538067"/>
            <a:ext cx="1877408" cy="2124431"/>
            <a:chOff x="5778850" y="2553575"/>
            <a:chExt cx="606300" cy="686075"/>
          </a:xfrm>
        </p:grpSpPr>
        <p:sp>
          <p:nvSpPr>
            <p:cNvPr id="4904" name="Google Shape;4904;p35"/>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5"/>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35"/>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35"/>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35"/>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35"/>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35"/>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35"/>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35"/>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35"/>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35"/>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5"/>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35"/>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35"/>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35"/>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35"/>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35"/>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5"/>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5"/>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5"/>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5"/>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5"/>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5"/>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5"/>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5"/>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5"/>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5"/>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5"/>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5"/>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5"/>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5"/>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5"/>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5"/>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5"/>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5"/>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5"/>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5"/>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5"/>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5"/>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5"/>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5"/>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5"/>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5"/>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5"/>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5"/>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5"/>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5"/>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5"/>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5"/>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5"/>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5"/>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5"/>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5"/>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5"/>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5"/>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5"/>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5"/>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5"/>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5"/>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5"/>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5"/>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5"/>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5"/>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5"/>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5"/>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5"/>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5"/>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5"/>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5"/>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5"/>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5"/>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5"/>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5"/>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5"/>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5"/>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5"/>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5"/>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5"/>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5"/>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5"/>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5"/>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5"/>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5"/>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5"/>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5"/>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5"/>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5"/>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5"/>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5"/>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5"/>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5"/>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5"/>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5"/>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5"/>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5"/>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5"/>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5"/>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5"/>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5"/>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5"/>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5"/>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5"/>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5"/>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5"/>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5"/>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5"/>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5"/>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5"/>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5"/>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5"/>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5"/>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5"/>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5"/>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5"/>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5"/>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5"/>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5"/>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5"/>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5"/>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5"/>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5"/>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5"/>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5"/>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5"/>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5"/>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5"/>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5"/>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5"/>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5"/>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5"/>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5"/>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5"/>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5"/>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5"/>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5"/>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5"/>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5"/>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5"/>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5"/>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5"/>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4" name="Google Shape;5044;p35"/>
          <p:cNvGrpSpPr/>
          <p:nvPr/>
        </p:nvGrpSpPr>
        <p:grpSpPr>
          <a:xfrm flipH="1">
            <a:off x="5507075" y="1451085"/>
            <a:ext cx="3131271" cy="3127968"/>
            <a:chOff x="1401800" y="-3687275"/>
            <a:chExt cx="1816072" cy="1814156"/>
          </a:xfrm>
        </p:grpSpPr>
        <p:grpSp>
          <p:nvGrpSpPr>
            <p:cNvPr id="5045" name="Google Shape;5045;p35"/>
            <p:cNvGrpSpPr/>
            <p:nvPr/>
          </p:nvGrpSpPr>
          <p:grpSpPr>
            <a:xfrm>
              <a:off x="1401800" y="-3687275"/>
              <a:ext cx="1816072" cy="1814156"/>
              <a:chOff x="1401800" y="-3687275"/>
              <a:chExt cx="1816072" cy="1814156"/>
            </a:xfrm>
          </p:grpSpPr>
          <p:sp>
            <p:nvSpPr>
              <p:cNvPr id="5046" name="Google Shape;5046;p35"/>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5"/>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5"/>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5"/>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5"/>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5"/>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5"/>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5"/>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5"/>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5"/>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5"/>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5"/>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5"/>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9" name="Google Shape;5059;p35"/>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864125" y="2674375"/>
            <a:ext cx="3305700" cy="979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4" name="Google Shape;174;p3"/>
          <p:cNvSpPr txBox="1">
            <a:spLocks noGrp="1"/>
          </p:cNvSpPr>
          <p:nvPr>
            <p:ph type="title" idx="2" hasCustomPrompt="1"/>
          </p:nvPr>
        </p:nvSpPr>
        <p:spPr>
          <a:xfrm>
            <a:off x="1092725" y="979670"/>
            <a:ext cx="1827300" cy="1264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5" name="Google Shape;175;p3"/>
          <p:cNvSpPr txBox="1">
            <a:spLocks noGrp="1"/>
          </p:cNvSpPr>
          <p:nvPr>
            <p:ph type="subTitle" idx="1"/>
          </p:nvPr>
        </p:nvSpPr>
        <p:spPr>
          <a:xfrm>
            <a:off x="864125" y="3874903"/>
            <a:ext cx="3162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76" name="Google Shape;176;p3"/>
          <p:cNvGrpSpPr/>
          <p:nvPr/>
        </p:nvGrpSpPr>
        <p:grpSpPr>
          <a:xfrm>
            <a:off x="3931463" y="352735"/>
            <a:ext cx="3131271" cy="3127968"/>
            <a:chOff x="1401800" y="-3687275"/>
            <a:chExt cx="1816072" cy="1814156"/>
          </a:xfrm>
        </p:grpSpPr>
        <p:grpSp>
          <p:nvGrpSpPr>
            <p:cNvPr id="177" name="Google Shape;177;p3"/>
            <p:cNvGrpSpPr/>
            <p:nvPr/>
          </p:nvGrpSpPr>
          <p:grpSpPr>
            <a:xfrm>
              <a:off x="1401800" y="-3687275"/>
              <a:ext cx="1816072" cy="1814156"/>
              <a:chOff x="1401800" y="-3687275"/>
              <a:chExt cx="1816072" cy="1814156"/>
            </a:xfrm>
          </p:grpSpPr>
          <p:sp>
            <p:nvSpPr>
              <p:cNvPr id="178" name="Google Shape;178;p3"/>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3"/>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3"/>
          <p:cNvGrpSpPr/>
          <p:nvPr/>
        </p:nvGrpSpPr>
        <p:grpSpPr>
          <a:xfrm>
            <a:off x="6687162" y="2484317"/>
            <a:ext cx="1877408" cy="2124431"/>
            <a:chOff x="5778850" y="2553575"/>
            <a:chExt cx="606300" cy="686075"/>
          </a:xfrm>
        </p:grpSpPr>
        <p:sp>
          <p:nvSpPr>
            <p:cNvPr id="193" name="Google Shape;193;p3"/>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
          <p:cNvSpPr/>
          <p:nvPr/>
        </p:nvSpPr>
        <p:spPr>
          <a:xfrm>
            <a:off x="3354427" y="537500"/>
            <a:ext cx="1155929" cy="1089830"/>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3"/>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7507800" y="3398525"/>
            <a:ext cx="1079088" cy="924399"/>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rot="5400000">
            <a:off x="7582252" y="113529"/>
            <a:ext cx="631652" cy="1284693"/>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flipH="1">
            <a:off x="7706630" y="156845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flipH="1">
            <a:off x="268705" y="2625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10_1_1">
    <p:spTree>
      <p:nvGrpSpPr>
        <p:cNvPr id="1" name="Shape 5060"/>
        <p:cNvGrpSpPr/>
        <p:nvPr/>
      </p:nvGrpSpPr>
      <p:grpSpPr>
        <a:xfrm>
          <a:off x="0" y="0"/>
          <a:ext cx="0" cy="0"/>
          <a:chOff x="0" y="0"/>
          <a:chExt cx="0" cy="0"/>
        </a:xfrm>
      </p:grpSpPr>
      <p:grpSp>
        <p:nvGrpSpPr>
          <p:cNvPr id="5061" name="Google Shape;5061;p36"/>
          <p:cNvGrpSpPr/>
          <p:nvPr/>
        </p:nvGrpSpPr>
        <p:grpSpPr>
          <a:xfrm flipH="1">
            <a:off x="2232900" y="352735"/>
            <a:ext cx="3131271" cy="3127968"/>
            <a:chOff x="1401800" y="-3687275"/>
            <a:chExt cx="1816072" cy="1814156"/>
          </a:xfrm>
        </p:grpSpPr>
        <p:grpSp>
          <p:nvGrpSpPr>
            <p:cNvPr id="5062" name="Google Shape;5062;p36"/>
            <p:cNvGrpSpPr/>
            <p:nvPr/>
          </p:nvGrpSpPr>
          <p:grpSpPr>
            <a:xfrm>
              <a:off x="1401800" y="-3687275"/>
              <a:ext cx="1816072" cy="1814156"/>
              <a:chOff x="1401800" y="-3687275"/>
              <a:chExt cx="1816072" cy="1814156"/>
            </a:xfrm>
          </p:grpSpPr>
          <p:sp>
            <p:nvSpPr>
              <p:cNvPr id="5063" name="Google Shape;5063;p36"/>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6"/>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6"/>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6"/>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6"/>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6"/>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6"/>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6"/>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6"/>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6"/>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6"/>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6"/>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6"/>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6" name="Google Shape;5076;p36"/>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7" name="Google Shape;5077;p36"/>
          <p:cNvGrpSpPr/>
          <p:nvPr/>
        </p:nvGrpSpPr>
        <p:grpSpPr>
          <a:xfrm flipH="1">
            <a:off x="731063" y="2484317"/>
            <a:ext cx="1877408" cy="2124431"/>
            <a:chOff x="5778850" y="2553575"/>
            <a:chExt cx="606300" cy="686075"/>
          </a:xfrm>
        </p:grpSpPr>
        <p:sp>
          <p:nvSpPr>
            <p:cNvPr id="5078" name="Google Shape;5078;p36"/>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6"/>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6"/>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6"/>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6"/>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6"/>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6"/>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6"/>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6"/>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6"/>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6"/>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6"/>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6"/>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6"/>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6"/>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6"/>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6"/>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6"/>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6"/>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6"/>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6"/>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6"/>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6"/>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6"/>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6"/>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6"/>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6"/>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6"/>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6"/>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6"/>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6"/>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6"/>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6"/>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6"/>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6"/>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6"/>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6"/>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6"/>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6"/>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6"/>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6"/>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6"/>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6"/>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6"/>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6"/>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6"/>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6"/>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6"/>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6"/>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6"/>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6"/>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6"/>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6"/>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6"/>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6"/>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6"/>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6"/>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6"/>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6"/>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6"/>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6"/>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6"/>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6"/>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6"/>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6"/>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6"/>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6"/>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6"/>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6"/>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6"/>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6"/>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6"/>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6"/>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6"/>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6"/>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6"/>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6"/>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6"/>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36"/>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36"/>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36"/>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36"/>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36"/>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36"/>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36"/>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36"/>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36"/>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6"/>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6"/>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6"/>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6"/>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6"/>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6"/>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6"/>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6"/>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6"/>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6"/>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6"/>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6"/>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6"/>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6"/>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6"/>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6"/>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6"/>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6"/>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6"/>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6"/>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6"/>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6"/>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6"/>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6"/>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6"/>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6"/>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6"/>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6"/>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6"/>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6"/>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6"/>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6"/>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6"/>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6"/>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6"/>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6"/>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6"/>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6"/>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6"/>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6"/>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6"/>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6"/>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6"/>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6"/>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6"/>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6"/>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6"/>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6"/>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36"/>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6"/>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6"/>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6"/>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6"/>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8"/>
        <p:cNvGrpSpPr/>
        <p:nvPr/>
      </p:nvGrpSpPr>
      <p:grpSpPr>
        <a:xfrm>
          <a:off x="0" y="0"/>
          <a:ext cx="0" cy="0"/>
          <a:chOff x="0" y="0"/>
          <a:chExt cx="0" cy="0"/>
        </a:xfrm>
      </p:grpSpPr>
      <p:sp>
        <p:nvSpPr>
          <p:cNvPr id="339" name="Google Shape;339;p4"/>
          <p:cNvSpPr txBox="1">
            <a:spLocks noGrp="1"/>
          </p:cNvSpPr>
          <p:nvPr>
            <p:ph type="body" idx="1"/>
          </p:nvPr>
        </p:nvSpPr>
        <p:spPr>
          <a:xfrm>
            <a:off x="711725" y="965150"/>
            <a:ext cx="7720500" cy="3472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40" name="Google Shape;340;p4"/>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1" name="Google Shape;341;p4"/>
          <p:cNvGrpSpPr/>
          <p:nvPr/>
        </p:nvGrpSpPr>
        <p:grpSpPr>
          <a:xfrm>
            <a:off x="439812" y="362867"/>
            <a:ext cx="1877408" cy="2124431"/>
            <a:chOff x="5778850" y="2553575"/>
            <a:chExt cx="606300" cy="686075"/>
          </a:xfrm>
        </p:grpSpPr>
        <p:sp>
          <p:nvSpPr>
            <p:cNvPr id="342" name="Google Shape;342;p4"/>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4"/>
          <p:cNvSpPr/>
          <p:nvPr/>
        </p:nvSpPr>
        <p:spPr>
          <a:xfrm>
            <a:off x="7695036" y="306387"/>
            <a:ext cx="946871" cy="892726"/>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129275" y="3067949"/>
            <a:ext cx="1042125" cy="892734"/>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rot="10800000" flipH="1">
            <a:off x="8213351" y="2487311"/>
            <a:ext cx="518847" cy="519914"/>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2"/>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flipH="1">
            <a:off x="7380980" y="416235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5"/>
        <p:cNvGrpSpPr/>
        <p:nvPr/>
      </p:nvGrpSpPr>
      <p:grpSpPr>
        <a:xfrm>
          <a:off x="0" y="0"/>
          <a:ext cx="0" cy="0"/>
          <a:chOff x="0" y="0"/>
          <a:chExt cx="0" cy="0"/>
        </a:xfrm>
      </p:grpSpPr>
      <p:sp>
        <p:nvSpPr>
          <p:cNvPr id="786" name="Google Shape;786;p7"/>
          <p:cNvSpPr txBox="1">
            <a:spLocks noGrp="1"/>
          </p:cNvSpPr>
          <p:nvPr>
            <p:ph type="body" idx="1"/>
          </p:nvPr>
        </p:nvSpPr>
        <p:spPr>
          <a:xfrm>
            <a:off x="1909500" y="1581188"/>
            <a:ext cx="5325000" cy="2467200"/>
          </a:xfrm>
          <a:prstGeom prst="rect">
            <a:avLst/>
          </a:prstGeom>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accent3"/>
              </a:buClr>
              <a:buSzPts val="1500"/>
              <a:buChar char="●"/>
              <a:defRPr sz="1500"/>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endParaRPr/>
          </a:p>
        </p:txBody>
      </p:sp>
      <p:sp>
        <p:nvSpPr>
          <p:cNvPr id="787" name="Google Shape;787;p7"/>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88" name="Google Shape;788;p7"/>
          <p:cNvGrpSpPr/>
          <p:nvPr/>
        </p:nvGrpSpPr>
        <p:grpSpPr>
          <a:xfrm>
            <a:off x="6107437" y="1331642"/>
            <a:ext cx="1877408" cy="2124431"/>
            <a:chOff x="5778850" y="2553575"/>
            <a:chExt cx="606300" cy="686075"/>
          </a:xfrm>
        </p:grpSpPr>
        <p:sp>
          <p:nvSpPr>
            <p:cNvPr id="789" name="Google Shape;789;p7"/>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7"/>
          <p:cNvSpPr/>
          <p:nvPr/>
        </p:nvSpPr>
        <p:spPr>
          <a:xfrm rot="10800000" flipH="1">
            <a:off x="7509697" y="3592392"/>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rot="10800000" flipH="1">
            <a:off x="7460753" y="435651"/>
            <a:ext cx="1365570" cy="1287373"/>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rot="10800000" flipH="1">
            <a:off x="302548" y="1268664"/>
            <a:ext cx="1215469" cy="1041260"/>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1966661" y="40485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flipH="1">
            <a:off x="735277" y="3394899"/>
            <a:ext cx="477924" cy="971978"/>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6650624" y="2545630"/>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1"/>
        <p:cNvGrpSpPr/>
        <p:nvPr/>
      </p:nvGrpSpPr>
      <p:grpSpPr>
        <a:xfrm>
          <a:off x="0" y="0"/>
          <a:ext cx="0" cy="0"/>
          <a:chOff x="0" y="0"/>
          <a:chExt cx="0" cy="0"/>
        </a:xfrm>
      </p:grpSpPr>
      <p:sp>
        <p:nvSpPr>
          <p:cNvPr id="1082" name="Google Shape;1082;p9"/>
          <p:cNvSpPr txBox="1">
            <a:spLocks noGrp="1"/>
          </p:cNvSpPr>
          <p:nvPr>
            <p:ph type="title"/>
          </p:nvPr>
        </p:nvSpPr>
        <p:spPr>
          <a:xfrm>
            <a:off x="2380200" y="1642835"/>
            <a:ext cx="4383600" cy="705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83" name="Google Shape;1083;p9"/>
          <p:cNvSpPr txBox="1">
            <a:spLocks noGrp="1"/>
          </p:cNvSpPr>
          <p:nvPr>
            <p:ph type="subTitle" idx="1"/>
          </p:nvPr>
        </p:nvSpPr>
        <p:spPr>
          <a:xfrm>
            <a:off x="2188796" y="2436110"/>
            <a:ext cx="47664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84" name="Google Shape;1084;p9"/>
          <p:cNvGrpSpPr/>
          <p:nvPr/>
        </p:nvGrpSpPr>
        <p:grpSpPr>
          <a:xfrm>
            <a:off x="362712" y="1977405"/>
            <a:ext cx="1877408" cy="2124431"/>
            <a:chOff x="5778850" y="2553575"/>
            <a:chExt cx="606300" cy="686075"/>
          </a:xfrm>
        </p:grpSpPr>
        <p:sp>
          <p:nvSpPr>
            <p:cNvPr id="1085" name="Google Shape;1085;p9"/>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9"/>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9"/>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9"/>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9"/>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9"/>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9"/>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9"/>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9"/>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9"/>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9"/>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9"/>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9"/>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9"/>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9"/>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9"/>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9"/>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9"/>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9"/>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9"/>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9"/>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9"/>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9"/>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9"/>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9"/>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9"/>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9"/>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9"/>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9"/>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9"/>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9"/>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9"/>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9"/>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9"/>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9"/>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9"/>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9"/>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9"/>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9"/>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9"/>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9"/>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9"/>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9"/>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9"/>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9"/>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9"/>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9"/>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9"/>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9"/>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9"/>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9"/>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9"/>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9"/>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9"/>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9"/>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9"/>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9"/>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9"/>
          <p:cNvSpPr/>
          <p:nvPr/>
        </p:nvSpPr>
        <p:spPr>
          <a:xfrm rot="10800000">
            <a:off x="7434894" y="439443"/>
            <a:ext cx="1572235" cy="1346851"/>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9"/>
          <p:cNvSpPr/>
          <p:nvPr/>
        </p:nvSpPr>
        <p:spPr>
          <a:xfrm flipH="1">
            <a:off x="4366680" y="61535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9"/>
          <p:cNvSpPr/>
          <p:nvPr/>
        </p:nvSpPr>
        <p:spPr>
          <a:xfrm flipH="1">
            <a:off x="7363855" y="4188592"/>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5"/>
        <p:cNvGrpSpPr/>
        <p:nvPr/>
      </p:nvGrpSpPr>
      <p:grpSpPr>
        <a:xfrm>
          <a:off x="0" y="0"/>
          <a:ext cx="0" cy="0"/>
          <a:chOff x="0" y="0"/>
          <a:chExt cx="0" cy="0"/>
        </a:xfrm>
      </p:grpSpPr>
      <p:sp>
        <p:nvSpPr>
          <p:cNvPr id="1376" name="Google Shape;1376;p11"/>
          <p:cNvSpPr txBox="1">
            <a:spLocks noGrp="1"/>
          </p:cNvSpPr>
          <p:nvPr>
            <p:ph type="title" hasCustomPrompt="1"/>
          </p:nvPr>
        </p:nvSpPr>
        <p:spPr>
          <a:xfrm>
            <a:off x="1245450" y="1562925"/>
            <a:ext cx="6653100" cy="150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77" name="Google Shape;1377;p11"/>
          <p:cNvSpPr txBox="1">
            <a:spLocks noGrp="1"/>
          </p:cNvSpPr>
          <p:nvPr>
            <p:ph type="subTitle" idx="1"/>
          </p:nvPr>
        </p:nvSpPr>
        <p:spPr>
          <a:xfrm>
            <a:off x="2060700" y="3069525"/>
            <a:ext cx="5022600" cy="495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78" name="Google Shape;1378;p11"/>
          <p:cNvGrpSpPr/>
          <p:nvPr/>
        </p:nvGrpSpPr>
        <p:grpSpPr>
          <a:xfrm flipH="1">
            <a:off x="272663" y="1311617"/>
            <a:ext cx="1877408" cy="2124431"/>
            <a:chOff x="5778850" y="2553575"/>
            <a:chExt cx="606300" cy="686075"/>
          </a:xfrm>
        </p:grpSpPr>
        <p:sp>
          <p:nvSpPr>
            <p:cNvPr id="1379" name="Google Shape;1379;p11"/>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1"/>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1"/>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1"/>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1"/>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1"/>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1"/>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1"/>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1"/>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1"/>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1"/>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1"/>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1"/>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1"/>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1"/>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1"/>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1"/>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1"/>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1"/>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1"/>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1"/>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1"/>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1"/>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1"/>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1"/>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1"/>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1"/>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1"/>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1"/>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1"/>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1"/>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1"/>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1"/>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1"/>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1"/>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1"/>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1"/>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1"/>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1"/>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1"/>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1"/>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1"/>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1"/>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1"/>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1"/>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1"/>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1"/>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1"/>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1"/>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1"/>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1"/>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1"/>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1"/>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1"/>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1"/>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1"/>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1"/>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1"/>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1"/>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1"/>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1"/>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1"/>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1"/>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1"/>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1"/>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1"/>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1"/>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1"/>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1"/>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1"/>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1"/>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1"/>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1"/>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1"/>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1"/>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1"/>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1"/>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1"/>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1"/>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1"/>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1"/>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1"/>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1"/>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1"/>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1"/>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1"/>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1"/>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1"/>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1"/>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1"/>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1"/>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1"/>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1"/>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1"/>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1"/>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1"/>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1"/>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1"/>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1"/>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1"/>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1"/>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1"/>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1"/>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1"/>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1"/>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1"/>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1"/>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1"/>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1"/>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1"/>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1"/>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1"/>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1"/>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1"/>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1"/>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1"/>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1"/>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1"/>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1"/>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1"/>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1"/>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1"/>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1"/>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1"/>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1"/>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1"/>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1"/>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1"/>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11"/>
          <p:cNvGrpSpPr/>
          <p:nvPr/>
        </p:nvGrpSpPr>
        <p:grpSpPr>
          <a:xfrm flipH="1">
            <a:off x="5507075" y="308085"/>
            <a:ext cx="3131271" cy="3127968"/>
            <a:chOff x="1401800" y="-3687275"/>
            <a:chExt cx="1816072" cy="1814156"/>
          </a:xfrm>
        </p:grpSpPr>
        <p:grpSp>
          <p:nvGrpSpPr>
            <p:cNvPr id="1520" name="Google Shape;1520;p11"/>
            <p:cNvGrpSpPr/>
            <p:nvPr/>
          </p:nvGrpSpPr>
          <p:grpSpPr>
            <a:xfrm>
              <a:off x="1401800" y="-3687275"/>
              <a:ext cx="1816072" cy="1814156"/>
              <a:chOff x="1401800" y="-3687275"/>
              <a:chExt cx="1816072" cy="1814156"/>
            </a:xfrm>
          </p:grpSpPr>
          <p:sp>
            <p:nvSpPr>
              <p:cNvPr id="1521" name="Google Shape;1521;p11"/>
              <p:cNvSpPr/>
              <p:nvPr/>
            </p:nvSpPr>
            <p:spPr>
              <a:xfrm>
                <a:off x="1620550"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1"/>
              <p:cNvSpPr/>
              <p:nvPr/>
            </p:nvSpPr>
            <p:spPr>
              <a:xfrm>
                <a:off x="1849051"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1"/>
              <p:cNvSpPr/>
              <p:nvPr/>
            </p:nvSpPr>
            <p:spPr>
              <a:xfrm>
                <a:off x="2075521"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1"/>
              <p:cNvSpPr/>
              <p:nvPr/>
            </p:nvSpPr>
            <p:spPr>
              <a:xfrm>
                <a:off x="2303964" y="-3687275"/>
                <a:ext cx="9751" cy="1814156"/>
              </a:xfrm>
              <a:custGeom>
                <a:avLst/>
                <a:gdLst/>
                <a:ahLst/>
                <a:cxnLst/>
                <a:rect l="l" t="t" r="r" b="b"/>
                <a:pathLst>
                  <a:path w="168" h="31257" extrusionOk="0">
                    <a:moveTo>
                      <a:pt x="1" y="0"/>
                    </a:moveTo>
                    <a:lnTo>
                      <a:pt x="1" y="31256"/>
                    </a:lnTo>
                    <a:lnTo>
                      <a:pt x="168" y="31256"/>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
              <p:cNvSpPr/>
              <p:nvPr/>
            </p:nvSpPr>
            <p:spPr>
              <a:xfrm>
                <a:off x="2532465"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
              <p:cNvSpPr/>
              <p:nvPr/>
            </p:nvSpPr>
            <p:spPr>
              <a:xfrm>
                <a:off x="2760908" y="-3687275"/>
                <a:ext cx="9751" cy="1814156"/>
              </a:xfrm>
              <a:custGeom>
                <a:avLst/>
                <a:gdLst/>
                <a:ahLst/>
                <a:cxnLst/>
                <a:rect l="l" t="t" r="r" b="b"/>
                <a:pathLst>
                  <a:path w="168"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
              <p:cNvSpPr/>
              <p:nvPr/>
            </p:nvSpPr>
            <p:spPr>
              <a:xfrm>
                <a:off x="2987436" y="-3687275"/>
                <a:ext cx="9693" cy="1814156"/>
              </a:xfrm>
              <a:custGeom>
                <a:avLst/>
                <a:gdLst/>
                <a:ahLst/>
                <a:cxnLst/>
                <a:rect l="l" t="t" r="r" b="b"/>
                <a:pathLst>
                  <a:path w="167" h="31257" extrusionOk="0">
                    <a:moveTo>
                      <a:pt x="0" y="0"/>
                    </a:moveTo>
                    <a:lnTo>
                      <a:pt x="0" y="31256"/>
                    </a:lnTo>
                    <a:lnTo>
                      <a:pt x="167" y="3125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
              <p:cNvSpPr/>
              <p:nvPr/>
            </p:nvSpPr>
            <p:spPr>
              <a:xfrm>
                <a:off x="1401800" y="-2095833"/>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1"/>
              <p:cNvSpPr/>
              <p:nvPr/>
            </p:nvSpPr>
            <p:spPr>
              <a:xfrm>
                <a:off x="1401800" y="-2324334"/>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1"/>
              <p:cNvSpPr/>
              <p:nvPr/>
            </p:nvSpPr>
            <p:spPr>
              <a:xfrm>
                <a:off x="1401800" y="-2550804"/>
                <a:ext cx="1816072" cy="9693"/>
              </a:xfrm>
              <a:custGeom>
                <a:avLst/>
                <a:gdLst/>
                <a:ahLst/>
                <a:cxnLst/>
                <a:rect l="l" t="t" r="r" b="b"/>
                <a:pathLst>
                  <a:path w="31290" h="167" extrusionOk="0">
                    <a:moveTo>
                      <a:pt x="1" y="0"/>
                    </a:moveTo>
                    <a:lnTo>
                      <a:pt x="1" y="167"/>
                    </a:lnTo>
                    <a:lnTo>
                      <a:pt x="31290" y="167"/>
                    </a:lnTo>
                    <a:lnTo>
                      <a:pt x="31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1"/>
              <p:cNvSpPr/>
              <p:nvPr/>
            </p:nvSpPr>
            <p:spPr>
              <a:xfrm>
                <a:off x="1401800" y="-2779306"/>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1"/>
              <p:cNvSpPr/>
              <p:nvPr/>
            </p:nvSpPr>
            <p:spPr>
              <a:xfrm>
                <a:off x="1401800" y="-3007749"/>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1"/>
              <p:cNvSpPr/>
              <p:nvPr/>
            </p:nvSpPr>
            <p:spPr>
              <a:xfrm>
                <a:off x="1401800" y="-3236192"/>
                <a:ext cx="1816072" cy="9751"/>
              </a:xfrm>
              <a:custGeom>
                <a:avLst/>
                <a:gdLst/>
                <a:ahLst/>
                <a:cxnLst/>
                <a:rect l="l" t="t" r="r" b="b"/>
                <a:pathLst>
                  <a:path w="31290" h="168" extrusionOk="0">
                    <a:moveTo>
                      <a:pt x="1" y="1"/>
                    </a:moveTo>
                    <a:lnTo>
                      <a:pt x="1" y="167"/>
                    </a:lnTo>
                    <a:lnTo>
                      <a:pt x="31290" y="167"/>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4" name="Google Shape;1534;p11"/>
            <p:cNvSpPr/>
            <p:nvPr/>
          </p:nvSpPr>
          <p:spPr>
            <a:xfrm>
              <a:off x="1401800" y="-3462720"/>
              <a:ext cx="1816072" cy="9751"/>
            </a:xfrm>
            <a:custGeom>
              <a:avLst/>
              <a:gdLst/>
              <a:ahLst/>
              <a:cxnLst/>
              <a:rect l="l" t="t" r="r" b="b"/>
              <a:pathLst>
                <a:path w="31290" h="168" extrusionOk="0">
                  <a:moveTo>
                    <a:pt x="1" y="1"/>
                  </a:moveTo>
                  <a:lnTo>
                    <a:pt x="1" y="168"/>
                  </a:lnTo>
                  <a:lnTo>
                    <a:pt x="31290" y="168"/>
                  </a:lnTo>
                  <a:lnTo>
                    <a:pt x="3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5" name="Google Shape;1535;p11"/>
          <p:cNvSpPr/>
          <p:nvPr/>
        </p:nvSpPr>
        <p:spPr>
          <a:xfrm rot="10800000" flipH="1">
            <a:off x="7272979" y="3306768"/>
            <a:ext cx="1572235" cy="1346851"/>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1"/>
          <p:cNvSpPr/>
          <p:nvPr/>
        </p:nvSpPr>
        <p:spPr>
          <a:xfrm>
            <a:off x="3306836" y="36105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1"/>
          <p:cNvSpPr/>
          <p:nvPr/>
        </p:nvSpPr>
        <p:spPr>
          <a:xfrm>
            <a:off x="5202561" y="4137717"/>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39"/>
        <p:cNvGrpSpPr/>
        <p:nvPr/>
      </p:nvGrpSpPr>
      <p:grpSpPr>
        <a:xfrm>
          <a:off x="0" y="0"/>
          <a:ext cx="0" cy="0"/>
          <a:chOff x="0" y="0"/>
          <a:chExt cx="0" cy="0"/>
        </a:xfrm>
      </p:grpSpPr>
      <p:grpSp>
        <p:nvGrpSpPr>
          <p:cNvPr id="1540" name="Google Shape;1540;p13"/>
          <p:cNvGrpSpPr/>
          <p:nvPr/>
        </p:nvGrpSpPr>
        <p:grpSpPr>
          <a:xfrm>
            <a:off x="382587" y="2683267"/>
            <a:ext cx="1877408" cy="2124431"/>
            <a:chOff x="5778850" y="2553575"/>
            <a:chExt cx="606300" cy="686075"/>
          </a:xfrm>
        </p:grpSpPr>
        <p:sp>
          <p:nvSpPr>
            <p:cNvPr id="1541" name="Google Shape;1541;p13"/>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3"/>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3"/>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3"/>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3"/>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3"/>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3"/>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3"/>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3"/>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3"/>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3"/>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3"/>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3"/>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3"/>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3"/>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3"/>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3"/>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3"/>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3"/>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13"/>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682" name="Google Shape;1682;p13"/>
          <p:cNvSpPr txBox="1">
            <a:spLocks noGrp="1"/>
          </p:cNvSpPr>
          <p:nvPr>
            <p:ph type="title" idx="2"/>
          </p:nvPr>
        </p:nvSpPr>
        <p:spPr>
          <a:xfrm>
            <a:off x="1639625" y="1445325"/>
            <a:ext cx="2529900" cy="3753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2400"/>
            </a:lvl1pPr>
            <a:lvl2pPr lvl="1">
              <a:spcBef>
                <a:spcPts val="0"/>
              </a:spcBef>
              <a:spcAft>
                <a:spcPts val="0"/>
              </a:spcAft>
              <a:buSzPts val="2800"/>
              <a:buNone/>
              <a:defRPr>
                <a:latin typeface="Anonymous Pro"/>
                <a:ea typeface="Anonymous Pro"/>
                <a:cs typeface="Anonymous Pro"/>
                <a:sym typeface="Anonymous Pro"/>
              </a:defRPr>
            </a:lvl2pPr>
            <a:lvl3pPr lvl="2">
              <a:spcBef>
                <a:spcPts val="0"/>
              </a:spcBef>
              <a:spcAft>
                <a:spcPts val="0"/>
              </a:spcAft>
              <a:buSzPts val="2800"/>
              <a:buNone/>
              <a:defRPr>
                <a:latin typeface="Anonymous Pro"/>
                <a:ea typeface="Anonymous Pro"/>
                <a:cs typeface="Anonymous Pro"/>
                <a:sym typeface="Anonymous Pro"/>
              </a:defRPr>
            </a:lvl3pPr>
            <a:lvl4pPr lvl="3">
              <a:spcBef>
                <a:spcPts val="0"/>
              </a:spcBef>
              <a:spcAft>
                <a:spcPts val="0"/>
              </a:spcAft>
              <a:buSzPts val="2800"/>
              <a:buNone/>
              <a:defRPr>
                <a:latin typeface="Anonymous Pro"/>
                <a:ea typeface="Anonymous Pro"/>
                <a:cs typeface="Anonymous Pro"/>
                <a:sym typeface="Anonymous Pro"/>
              </a:defRPr>
            </a:lvl4pPr>
            <a:lvl5pPr lvl="4">
              <a:spcBef>
                <a:spcPts val="0"/>
              </a:spcBef>
              <a:spcAft>
                <a:spcPts val="0"/>
              </a:spcAft>
              <a:buSzPts val="2800"/>
              <a:buNone/>
              <a:defRPr>
                <a:latin typeface="Anonymous Pro"/>
                <a:ea typeface="Anonymous Pro"/>
                <a:cs typeface="Anonymous Pro"/>
                <a:sym typeface="Anonymous Pro"/>
              </a:defRPr>
            </a:lvl5pPr>
            <a:lvl6pPr lvl="5">
              <a:spcBef>
                <a:spcPts val="0"/>
              </a:spcBef>
              <a:spcAft>
                <a:spcPts val="0"/>
              </a:spcAft>
              <a:buSzPts val="2800"/>
              <a:buNone/>
              <a:defRPr>
                <a:latin typeface="Anonymous Pro"/>
                <a:ea typeface="Anonymous Pro"/>
                <a:cs typeface="Anonymous Pro"/>
                <a:sym typeface="Anonymous Pro"/>
              </a:defRPr>
            </a:lvl6pPr>
            <a:lvl7pPr lvl="6">
              <a:spcBef>
                <a:spcPts val="0"/>
              </a:spcBef>
              <a:spcAft>
                <a:spcPts val="0"/>
              </a:spcAft>
              <a:buSzPts val="2800"/>
              <a:buNone/>
              <a:defRPr>
                <a:latin typeface="Anonymous Pro"/>
                <a:ea typeface="Anonymous Pro"/>
                <a:cs typeface="Anonymous Pro"/>
                <a:sym typeface="Anonymous Pro"/>
              </a:defRPr>
            </a:lvl7pPr>
            <a:lvl8pPr lvl="7">
              <a:spcBef>
                <a:spcPts val="0"/>
              </a:spcBef>
              <a:spcAft>
                <a:spcPts val="0"/>
              </a:spcAft>
              <a:buSzPts val="2800"/>
              <a:buNone/>
              <a:defRPr>
                <a:latin typeface="Anonymous Pro"/>
                <a:ea typeface="Anonymous Pro"/>
                <a:cs typeface="Anonymous Pro"/>
                <a:sym typeface="Anonymous Pro"/>
              </a:defRPr>
            </a:lvl8pPr>
            <a:lvl9pPr lvl="8">
              <a:spcBef>
                <a:spcPts val="0"/>
              </a:spcBef>
              <a:spcAft>
                <a:spcPts val="0"/>
              </a:spcAft>
              <a:buSzPts val="2800"/>
              <a:buNone/>
              <a:defRPr>
                <a:latin typeface="Anonymous Pro"/>
                <a:ea typeface="Anonymous Pro"/>
                <a:cs typeface="Anonymous Pro"/>
                <a:sym typeface="Anonymous Pro"/>
              </a:defRPr>
            </a:lvl9pPr>
          </a:lstStyle>
          <a:p>
            <a:endParaRPr/>
          </a:p>
        </p:txBody>
      </p:sp>
      <p:sp>
        <p:nvSpPr>
          <p:cNvPr id="1683" name="Google Shape;1683;p13"/>
          <p:cNvSpPr txBox="1">
            <a:spLocks noGrp="1"/>
          </p:cNvSpPr>
          <p:nvPr>
            <p:ph type="subTitle" idx="1"/>
          </p:nvPr>
        </p:nvSpPr>
        <p:spPr>
          <a:xfrm>
            <a:off x="1639624" y="2010775"/>
            <a:ext cx="2592000" cy="761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4" name="Google Shape;1684;p13"/>
          <p:cNvSpPr txBox="1">
            <a:spLocks noGrp="1"/>
          </p:cNvSpPr>
          <p:nvPr>
            <p:ph type="title" idx="3" hasCustomPrompt="1"/>
          </p:nvPr>
        </p:nvSpPr>
        <p:spPr>
          <a:xfrm>
            <a:off x="814251" y="1389242"/>
            <a:ext cx="67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85" name="Google Shape;1685;p13"/>
          <p:cNvSpPr txBox="1">
            <a:spLocks noGrp="1"/>
          </p:cNvSpPr>
          <p:nvPr>
            <p:ph type="title" idx="4"/>
          </p:nvPr>
        </p:nvSpPr>
        <p:spPr>
          <a:xfrm>
            <a:off x="5529850" y="1445325"/>
            <a:ext cx="2529900" cy="375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rtl="0">
              <a:spcBef>
                <a:spcPts val="0"/>
              </a:spcBef>
              <a:spcAft>
                <a:spcPts val="0"/>
              </a:spcAft>
              <a:buSzPts val="2800"/>
              <a:buNone/>
              <a:defRPr>
                <a:latin typeface="Anonymous Pro"/>
                <a:ea typeface="Anonymous Pro"/>
                <a:cs typeface="Anonymous Pro"/>
                <a:sym typeface="Anonymous Pro"/>
              </a:defRPr>
            </a:lvl2pPr>
            <a:lvl3pPr lvl="2" rtl="0">
              <a:spcBef>
                <a:spcPts val="0"/>
              </a:spcBef>
              <a:spcAft>
                <a:spcPts val="0"/>
              </a:spcAft>
              <a:buSzPts val="2800"/>
              <a:buNone/>
              <a:defRPr>
                <a:latin typeface="Anonymous Pro"/>
                <a:ea typeface="Anonymous Pro"/>
                <a:cs typeface="Anonymous Pro"/>
                <a:sym typeface="Anonymous Pro"/>
              </a:defRPr>
            </a:lvl3pPr>
            <a:lvl4pPr lvl="3" rtl="0">
              <a:spcBef>
                <a:spcPts val="0"/>
              </a:spcBef>
              <a:spcAft>
                <a:spcPts val="0"/>
              </a:spcAft>
              <a:buSzPts val="2800"/>
              <a:buNone/>
              <a:defRPr>
                <a:latin typeface="Anonymous Pro"/>
                <a:ea typeface="Anonymous Pro"/>
                <a:cs typeface="Anonymous Pro"/>
                <a:sym typeface="Anonymous Pro"/>
              </a:defRPr>
            </a:lvl4pPr>
            <a:lvl5pPr lvl="4" rtl="0">
              <a:spcBef>
                <a:spcPts val="0"/>
              </a:spcBef>
              <a:spcAft>
                <a:spcPts val="0"/>
              </a:spcAft>
              <a:buSzPts val="2800"/>
              <a:buNone/>
              <a:defRPr>
                <a:latin typeface="Anonymous Pro"/>
                <a:ea typeface="Anonymous Pro"/>
                <a:cs typeface="Anonymous Pro"/>
                <a:sym typeface="Anonymous Pro"/>
              </a:defRPr>
            </a:lvl5pPr>
            <a:lvl6pPr lvl="5" rtl="0">
              <a:spcBef>
                <a:spcPts val="0"/>
              </a:spcBef>
              <a:spcAft>
                <a:spcPts val="0"/>
              </a:spcAft>
              <a:buSzPts val="2800"/>
              <a:buNone/>
              <a:defRPr>
                <a:latin typeface="Anonymous Pro"/>
                <a:ea typeface="Anonymous Pro"/>
                <a:cs typeface="Anonymous Pro"/>
                <a:sym typeface="Anonymous Pro"/>
              </a:defRPr>
            </a:lvl6pPr>
            <a:lvl7pPr lvl="6" rtl="0">
              <a:spcBef>
                <a:spcPts val="0"/>
              </a:spcBef>
              <a:spcAft>
                <a:spcPts val="0"/>
              </a:spcAft>
              <a:buSzPts val="2800"/>
              <a:buNone/>
              <a:defRPr>
                <a:latin typeface="Anonymous Pro"/>
                <a:ea typeface="Anonymous Pro"/>
                <a:cs typeface="Anonymous Pro"/>
                <a:sym typeface="Anonymous Pro"/>
              </a:defRPr>
            </a:lvl7pPr>
            <a:lvl8pPr lvl="7" rtl="0">
              <a:spcBef>
                <a:spcPts val="0"/>
              </a:spcBef>
              <a:spcAft>
                <a:spcPts val="0"/>
              </a:spcAft>
              <a:buSzPts val="2800"/>
              <a:buNone/>
              <a:defRPr>
                <a:latin typeface="Anonymous Pro"/>
                <a:ea typeface="Anonymous Pro"/>
                <a:cs typeface="Anonymous Pro"/>
                <a:sym typeface="Anonymous Pro"/>
              </a:defRPr>
            </a:lvl8pPr>
            <a:lvl9pPr lvl="8"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686" name="Google Shape;1686;p13"/>
          <p:cNvSpPr txBox="1">
            <a:spLocks noGrp="1"/>
          </p:cNvSpPr>
          <p:nvPr>
            <p:ph type="subTitle" idx="5"/>
          </p:nvPr>
        </p:nvSpPr>
        <p:spPr>
          <a:xfrm>
            <a:off x="5529849" y="2010775"/>
            <a:ext cx="2592000" cy="7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7" name="Google Shape;1687;p13"/>
          <p:cNvSpPr txBox="1">
            <a:spLocks noGrp="1"/>
          </p:cNvSpPr>
          <p:nvPr>
            <p:ph type="title" idx="6" hasCustomPrompt="1"/>
          </p:nvPr>
        </p:nvSpPr>
        <p:spPr>
          <a:xfrm>
            <a:off x="4704526" y="1389242"/>
            <a:ext cx="67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88" name="Google Shape;1688;p13"/>
          <p:cNvSpPr txBox="1">
            <a:spLocks noGrp="1"/>
          </p:cNvSpPr>
          <p:nvPr>
            <p:ph type="title" idx="7"/>
          </p:nvPr>
        </p:nvSpPr>
        <p:spPr>
          <a:xfrm>
            <a:off x="1639626" y="3011675"/>
            <a:ext cx="2529900" cy="375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rtl="0">
              <a:spcBef>
                <a:spcPts val="0"/>
              </a:spcBef>
              <a:spcAft>
                <a:spcPts val="0"/>
              </a:spcAft>
              <a:buSzPts val="2800"/>
              <a:buNone/>
              <a:defRPr>
                <a:latin typeface="Anonymous Pro"/>
                <a:ea typeface="Anonymous Pro"/>
                <a:cs typeface="Anonymous Pro"/>
                <a:sym typeface="Anonymous Pro"/>
              </a:defRPr>
            </a:lvl2pPr>
            <a:lvl3pPr lvl="2" rtl="0">
              <a:spcBef>
                <a:spcPts val="0"/>
              </a:spcBef>
              <a:spcAft>
                <a:spcPts val="0"/>
              </a:spcAft>
              <a:buSzPts val="2800"/>
              <a:buNone/>
              <a:defRPr>
                <a:latin typeface="Anonymous Pro"/>
                <a:ea typeface="Anonymous Pro"/>
                <a:cs typeface="Anonymous Pro"/>
                <a:sym typeface="Anonymous Pro"/>
              </a:defRPr>
            </a:lvl3pPr>
            <a:lvl4pPr lvl="3" rtl="0">
              <a:spcBef>
                <a:spcPts val="0"/>
              </a:spcBef>
              <a:spcAft>
                <a:spcPts val="0"/>
              </a:spcAft>
              <a:buSzPts val="2800"/>
              <a:buNone/>
              <a:defRPr>
                <a:latin typeface="Anonymous Pro"/>
                <a:ea typeface="Anonymous Pro"/>
                <a:cs typeface="Anonymous Pro"/>
                <a:sym typeface="Anonymous Pro"/>
              </a:defRPr>
            </a:lvl4pPr>
            <a:lvl5pPr lvl="4" rtl="0">
              <a:spcBef>
                <a:spcPts val="0"/>
              </a:spcBef>
              <a:spcAft>
                <a:spcPts val="0"/>
              </a:spcAft>
              <a:buSzPts val="2800"/>
              <a:buNone/>
              <a:defRPr>
                <a:latin typeface="Anonymous Pro"/>
                <a:ea typeface="Anonymous Pro"/>
                <a:cs typeface="Anonymous Pro"/>
                <a:sym typeface="Anonymous Pro"/>
              </a:defRPr>
            </a:lvl5pPr>
            <a:lvl6pPr lvl="5" rtl="0">
              <a:spcBef>
                <a:spcPts val="0"/>
              </a:spcBef>
              <a:spcAft>
                <a:spcPts val="0"/>
              </a:spcAft>
              <a:buSzPts val="2800"/>
              <a:buNone/>
              <a:defRPr>
                <a:latin typeface="Anonymous Pro"/>
                <a:ea typeface="Anonymous Pro"/>
                <a:cs typeface="Anonymous Pro"/>
                <a:sym typeface="Anonymous Pro"/>
              </a:defRPr>
            </a:lvl6pPr>
            <a:lvl7pPr lvl="6" rtl="0">
              <a:spcBef>
                <a:spcPts val="0"/>
              </a:spcBef>
              <a:spcAft>
                <a:spcPts val="0"/>
              </a:spcAft>
              <a:buSzPts val="2800"/>
              <a:buNone/>
              <a:defRPr>
                <a:latin typeface="Anonymous Pro"/>
                <a:ea typeface="Anonymous Pro"/>
                <a:cs typeface="Anonymous Pro"/>
                <a:sym typeface="Anonymous Pro"/>
              </a:defRPr>
            </a:lvl7pPr>
            <a:lvl8pPr lvl="7" rtl="0">
              <a:spcBef>
                <a:spcPts val="0"/>
              </a:spcBef>
              <a:spcAft>
                <a:spcPts val="0"/>
              </a:spcAft>
              <a:buSzPts val="2800"/>
              <a:buNone/>
              <a:defRPr>
                <a:latin typeface="Anonymous Pro"/>
                <a:ea typeface="Anonymous Pro"/>
                <a:cs typeface="Anonymous Pro"/>
                <a:sym typeface="Anonymous Pro"/>
              </a:defRPr>
            </a:lvl8pPr>
            <a:lvl9pPr lvl="8"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689" name="Google Shape;1689;p13"/>
          <p:cNvSpPr txBox="1">
            <a:spLocks noGrp="1"/>
          </p:cNvSpPr>
          <p:nvPr>
            <p:ph type="subTitle" idx="8"/>
          </p:nvPr>
        </p:nvSpPr>
        <p:spPr>
          <a:xfrm>
            <a:off x="1639624" y="3577125"/>
            <a:ext cx="2592000" cy="7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0" name="Google Shape;1690;p13"/>
          <p:cNvSpPr txBox="1">
            <a:spLocks noGrp="1"/>
          </p:cNvSpPr>
          <p:nvPr>
            <p:ph type="title" idx="9" hasCustomPrompt="1"/>
          </p:nvPr>
        </p:nvSpPr>
        <p:spPr>
          <a:xfrm>
            <a:off x="814251" y="2959292"/>
            <a:ext cx="67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91" name="Google Shape;1691;p13"/>
          <p:cNvSpPr txBox="1">
            <a:spLocks noGrp="1"/>
          </p:cNvSpPr>
          <p:nvPr>
            <p:ph type="title" idx="13"/>
          </p:nvPr>
        </p:nvSpPr>
        <p:spPr>
          <a:xfrm>
            <a:off x="5529850" y="3011675"/>
            <a:ext cx="2529900" cy="375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lvl1pPr>
            <a:lvl2pPr lvl="1" rtl="0">
              <a:spcBef>
                <a:spcPts val="0"/>
              </a:spcBef>
              <a:spcAft>
                <a:spcPts val="0"/>
              </a:spcAft>
              <a:buSzPts val="2800"/>
              <a:buNone/>
              <a:defRPr>
                <a:latin typeface="Anonymous Pro"/>
                <a:ea typeface="Anonymous Pro"/>
                <a:cs typeface="Anonymous Pro"/>
                <a:sym typeface="Anonymous Pro"/>
              </a:defRPr>
            </a:lvl2pPr>
            <a:lvl3pPr lvl="2" rtl="0">
              <a:spcBef>
                <a:spcPts val="0"/>
              </a:spcBef>
              <a:spcAft>
                <a:spcPts val="0"/>
              </a:spcAft>
              <a:buSzPts val="2800"/>
              <a:buNone/>
              <a:defRPr>
                <a:latin typeface="Anonymous Pro"/>
                <a:ea typeface="Anonymous Pro"/>
                <a:cs typeface="Anonymous Pro"/>
                <a:sym typeface="Anonymous Pro"/>
              </a:defRPr>
            </a:lvl3pPr>
            <a:lvl4pPr lvl="3" rtl="0">
              <a:spcBef>
                <a:spcPts val="0"/>
              </a:spcBef>
              <a:spcAft>
                <a:spcPts val="0"/>
              </a:spcAft>
              <a:buSzPts val="2800"/>
              <a:buNone/>
              <a:defRPr>
                <a:latin typeface="Anonymous Pro"/>
                <a:ea typeface="Anonymous Pro"/>
                <a:cs typeface="Anonymous Pro"/>
                <a:sym typeface="Anonymous Pro"/>
              </a:defRPr>
            </a:lvl4pPr>
            <a:lvl5pPr lvl="4" rtl="0">
              <a:spcBef>
                <a:spcPts val="0"/>
              </a:spcBef>
              <a:spcAft>
                <a:spcPts val="0"/>
              </a:spcAft>
              <a:buSzPts val="2800"/>
              <a:buNone/>
              <a:defRPr>
                <a:latin typeface="Anonymous Pro"/>
                <a:ea typeface="Anonymous Pro"/>
                <a:cs typeface="Anonymous Pro"/>
                <a:sym typeface="Anonymous Pro"/>
              </a:defRPr>
            </a:lvl5pPr>
            <a:lvl6pPr lvl="5" rtl="0">
              <a:spcBef>
                <a:spcPts val="0"/>
              </a:spcBef>
              <a:spcAft>
                <a:spcPts val="0"/>
              </a:spcAft>
              <a:buSzPts val="2800"/>
              <a:buNone/>
              <a:defRPr>
                <a:latin typeface="Anonymous Pro"/>
                <a:ea typeface="Anonymous Pro"/>
                <a:cs typeface="Anonymous Pro"/>
                <a:sym typeface="Anonymous Pro"/>
              </a:defRPr>
            </a:lvl6pPr>
            <a:lvl7pPr lvl="6" rtl="0">
              <a:spcBef>
                <a:spcPts val="0"/>
              </a:spcBef>
              <a:spcAft>
                <a:spcPts val="0"/>
              </a:spcAft>
              <a:buSzPts val="2800"/>
              <a:buNone/>
              <a:defRPr>
                <a:latin typeface="Anonymous Pro"/>
                <a:ea typeface="Anonymous Pro"/>
                <a:cs typeface="Anonymous Pro"/>
                <a:sym typeface="Anonymous Pro"/>
              </a:defRPr>
            </a:lvl7pPr>
            <a:lvl8pPr lvl="7" rtl="0">
              <a:spcBef>
                <a:spcPts val="0"/>
              </a:spcBef>
              <a:spcAft>
                <a:spcPts val="0"/>
              </a:spcAft>
              <a:buSzPts val="2800"/>
              <a:buNone/>
              <a:defRPr>
                <a:latin typeface="Anonymous Pro"/>
                <a:ea typeface="Anonymous Pro"/>
                <a:cs typeface="Anonymous Pro"/>
                <a:sym typeface="Anonymous Pro"/>
              </a:defRPr>
            </a:lvl8pPr>
            <a:lvl9pPr lvl="8"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692" name="Google Shape;1692;p13"/>
          <p:cNvSpPr txBox="1">
            <a:spLocks noGrp="1"/>
          </p:cNvSpPr>
          <p:nvPr>
            <p:ph type="subTitle" idx="14"/>
          </p:nvPr>
        </p:nvSpPr>
        <p:spPr>
          <a:xfrm>
            <a:off x="5529849" y="3577125"/>
            <a:ext cx="2592000" cy="7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3" name="Google Shape;1693;p13"/>
          <p:cNvSpPr txBox="1">
            <a:spLocks noGrp="1"/>
          </p:cNvSpPr>
          <p:nvPr>
            <p:ph type="title" idx="15" hasCustomPrompt="1"/>
          </p:nvPr>
        </p:nvSpPr>
        <p:spPr>
          <a:xfrm>
            <a:off x="4704526" y="2959292"/>
            <a:ext cx="672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694" name="Google Shape;1694;p13"/>
          <p:cNvSpPr/>
          <p:nvPr/>
        </p:nvSpPr>
        <p:spPr>
          <a:xfrm rot="5400000">
            <a:off x="7361627" y="163952"/>
            <a:ext cx="662240" cy="1346829"/>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flipH="1">
            <a:off x="5453655" y="893480"/>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696"/>
        <p:cNvGrpSpPr/>
        <p:nvPr/>
      </p:nvGrpSpPr>
      <p:grpSpPr>
        <a:xfrm>
          <a:off x="0" y="0"/>
          <a:ext cx="0" cy="0"/>
          <a:chOff x="0" y="0"/>
          <a:chExt cx="0" cy="0"/>
        </a:xfrm>
      </p:grpSpPr>
      <p:grpSp>
        <p:nvGrpSpPr>
          <p:cNvPr id="1697" name="Google Shape;1697;p14"/>
          <p:cNvGrpSpPr/>
          <p:nvPr/>
        </p:nvGrpSpPr>
        <p:grpSpPr>
          <a:xfrm>
            <a:off x="382587" y="2683267"/>
            <a:ext cx="1877408" cy="2124431"/>
            <a:chOff x="5778850" y="2553575"/>
            <a:chExt cx="606300" cy="686075"/>
          </a:xfrm>
        </p:grpSpPr>
        <p:sp>
          <p:nvSpPr>
            <p:cNvPr id="1698" name="Google Shape;1698;p14"/>
            <p:cNvSpPr/>
            <p:nvPr/>
          </p:nvSpPr>
          <p:spPr>
            <a:xfrm>
              <a:off x="635842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68"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6358425"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635842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635842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635842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635842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21" y="881"/>
                    <a:pt x="640" y="882"/>
                    <a:pt x="659" y="882"/>
                  </a:cubicBezTo>
                  <a:cubicBezTo>
                    <a:pt x="896"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635842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635842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635842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635842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6314225" y="2553575"/>
              <a:ext cx="25875" cy="22250"/>
            </a:xfrm>
            <a:custGeom>
              <a:avLst/>
              <a:gdLst/>
              <a:ahLst/>
              <a:cxnLst/>
              <a:rect l="l" t="t" r="r" b="b"/>
              <a:pathLst>
                <a:path w="1035" h="890" extrusionOk="0">
                  <a:moveTo>
                    <a:pt x="580" y="1"/>
                  </a:moveTo>
                  <a:cubicBezTo>
                    <a:pt x="472" y="1"/>
                    <a:pt x="362" y="39"/>
                    <a:pt x="268" y="123"/>
                  </a:cubicBezTo>
                  <a:cubicBezTo>
                    <a:pt x="1" y="423"/>
                    <a:pt x="201" y="890"/>
                    <a:pt x="601" y="890"/>
                  </a:cubicBezTo>
                  <a:cubicBezTo>
                    <a:pt x="835"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6314225" y="2627600"/>
              <a:ext cx="25875" cy="22450"/>
            </a:xfrm>
            <a:custGeom>
              <a:avLst/>
              <a:gdLst/>
              <a:ahLst/>
              <a:cxnLst/>
              <a:rect l="l" t="t" r="r" b="b"/>
              <a:pathLst>
                <a:path w="1035" h="898" extrusionOk="0">
                  <a:moveTo>
                    <a:pt x="600" y="1"/>
                  </a:moveTo>
                  <a:cubicBezTo>
                    <a:pt x="486" y="1"/>
                    <a:pt x="368" y="41"/>
                    <a:pt x="268" y="130"/>
                  </a:cubicBezTo>
                  <a:cubicBezTo>
                    <a:pt x="1" y="397"/>
                    <a:pt x="201" y="898"/>
                    <a:pt x="601" y="898"/>
                  </a:cubicBezTo>
                  <a:cubicBezTo>
                    <a:pt x="835"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6314225" y="2701200"/>
              <a:ext cx="25875" cy="22225"/>
            </a:xfrm>
            <a:custGeom>
              <a:avLst/>
              <a:gdLst/>
              <a:ahLst/>
              <a:cxnLst/>
              <a:rect l="l" t="t" r="r" b="b"/>
              <a:pathLst>
                <a:path w="1035" h="889" extrusionOk="0">
                  <a:moveTo>
                    <a:pt x="580" y="0"/>
                  </a:moveTo>
                  <a:cubicBezTo>
                    <a:pt x="472" y="0"/>
                    <a:pt x="362" y="38"/>
                    <a:pt x="268" y="122"/>
                  </a:cubicBezTo>
                  <a:cubicBezTo>
                    <a:pt x="1" y="422"/>
                    <a:pt x="201" y="889"/>
                    <a:pt x="601" y="889"/>
                  </a:cubicBezTo>
                  <a:cubicBezTo>
                    <a:pt x="835"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6314225" y="2774825"/>
              <a:ext cx="25875" cy="22000"/>
            </a:xfrm>
            <a:custGeom>
              <a:avLst/>
              <a:gdLst/>
              <a:ahLst/>
              <a:cxnLst/>
              <a:rect l="l" t="t" r="r" b="b"/>
              <a:pathLst>
                <a:path w="1035" h="880" extrusionOk="0">
                  <a:moveTo>
                    <a:pt x="600" y="1"/>
                  </a:moveTo>
                  <a:cubicBezTo>
                    <a:pt x="486" y="1"/>
                    <a:pt x="368" y="45"/>
                    <a:pt x="268" y="146"/>
                  </a:cubicBezTo>
                  <a:cubicBezTo>
                    <a:pt x="1" y="412"/>
                    <a:pt x="201" y="879"/>
                    <a:pt x="601" y="879"/>
                  </a:cubicBezTo>
                  <a:cubicBezTo>
                    <a:pt x="835"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6314225" y="2848800"/>
              <a:ext cx="25875" cy="22250"/>
            </a:xfrm>
            <a:custGeom>
              <a:avLst/>
              <a:gdLst/>
              <a:ahLst/>
              <a:cxnLst/>
              <a:rect l="l" t="t" r="r" b="b"/>
              <a:pathLst>
                <a:path w="1035" h="890" extrusionOk="0">
                  <a:moveTo>
                    <a:pt x="580" y="0"/>
                  </a:moveTo>
                  <a:cubicBezTo>
                    <a:pt x="472" y="0"/>
                    <a:pt x="362" y="38"/>
                    <a:pt x="268" y="122"/>
                  </a:cubicBezTo>
                  <a:cubicBezTo>
                    <a:pt x="1" y="422"/>
                    <a:pt x="201" y="889"/>
                    <a:pt x="601" y="889"/>
                  </a:cubicBezTo>
                  <a:cubicBezTo>
                    <a:pt x="835"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6314225" y="29224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6314225" y="2996400"/>
              <a:ext cx="25875" cy="22250"/>
            </a:xfrm>
            <a:custGeom>
              <a:avLst/>
              <a:gdLst/>
              <a:ahLst/>
              <a:cxnLst/>
              <a:rect l="l" t="t" r="r" b="b"/>
              <a:pathLst>
                <a:path w="1035" h="890" extrusionOk="0">
                  <a:moveTo>
                    <a:pt x="580" y="1"/>
                  </a:moveTo>
                  <a:cubicBezTo>
                    <a:pt x="472" y="1"/>
                    <a:pt x="362" y="38"/>
                    <a:pt x="268" y="122"/>
                  </a:cubicBezTo>
                  <a:cubicBezTo>
                    <a:pt x="1" y="422"/>
                    <a:pt x="201" y="889"/>
                    <a:pt x="601" y="889"/>
                  </a:cubicBezTo>
                  <a:cubicBezTo>
                    <a:pt x="835"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6314225" y="3070050"/>
              <a:ext cx="25875" cy="21975"/>
            </a:xfrm>
            <a:custGeom>
              <a:avLst/>
              <a:gdLst/>
              <a:ahLst/>
              <a:cxnLst/>
              <a:rect l="l" t="t" r="r" b="b"/>
              <a:pathLst>
                <a:path w="1035" h="879" extrusionOk="0">
                  <a:moveTo>
                    <a:pt x="600" y="0"/>
                  </a:moveTo>
                  <a:cubicBezTo>
                    <a:pt x="486" y="0"/>
                    <a:pt x="368" y="45"/>
                    <a:pt x="268" y="145"/>
                  </a:cubicBezTo>
                  <a:cubicBezTo>
                    <a:pt x="1" y="412"/>
                    <a:pt x="201" y="879"/>
                    <a:pt x="601" y="879"/>
                  </a:cubicBezTo>
                  <a:cubicBezTo>
                    <a:pt x="835"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6314225" y="3143975"/>
              <a:ext cx="25875" cy="22275"/>
            </a:xfrm>
            <a:custGeom>
              <a:avLst/>
              <a:gdLst/>
              <a:ahLst/>
              <a:cxnLst/>
              <a:rect l="l" t="t" r="r" b="b"/>
              <a:pathLst>
                <a:path w="1035" h="891" extrusionOk="0">
                  <a:moveTo>
                    <a:pt x="584" y="1"/>
                  </a:moveTo>
                  <a:cubicBezTo>
                    <a:pt x="476" y="1"/>
                    <a:pt x="363" y="38"/>
                    <a:pt x="268" y="123"/>
                  </a:cubicBezTo>
                  <a:cubicBezTo>
                    <a:pt x="1" y="390"/>
                    <a:pt x="201" y="891"/>
                    <a:pt x="601" y="891"/>
                  </a:cubicBezTo>
                  <a:cubicBezTo>
                    <a:pt x="835"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6314225" y="3217650"/>
              <a:ext cx="25875" cy="22000"/>
            </a:xfrm>
            <a:custGeom>
              <a:avLst/>
              <a:gdLst/>
              <a:ahLst/>
              <a:cxnLst/>
              <a:rect l="l" t="t" r="r" b="b"/>
              <a:pathLst>
                <a:path w="1035" h="880" extrusionOk="0">
                  <a:moveTo>
                    <a:pt x="600" y="1"/>
                  </a:moveTo>
                  <a:cubicBezTo>
                    <a:pt x="486" y="1"/>
                    <a:pt x="368" y="45"/>
                    <a:pt x="268" y="145"/>
                  </a:cubicBezTo>
                  <a:cubicBezTo>
                    <a:pt x="1" y="412"/>
                    <a:pt x="201" y="879"/>
                    <a:pt x="601" y="879"/>
                  </a:cubicBezTo>
                  <a:cubicBezTo>
                    <a:pt x="835"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6270025" y="2553575"/>
              <a:ext cx="25875" cy="22250"/>
            </a:xfrm>
            <a:custGeom>
              <a:avLst/>
              <a:gdLst/>
              <a:ahLst/>
              <a:cxnLst/>
              <a:rect l="l" t="t" r="r" b="b"/>
              <a:pathLst>
                <a:path w="1035" h="890" extrusionOk="0">
                  <a:moveTo>
                    <a:pt x="565" y="1"/>
                  </a:moveTo>
                  <a:cubicBezTo>
                    <a:pt x="458" y="1"/>
                    <a:pt x="351" y="39"/>
                    <a:pt x="268" y="123"/>
                  </a:cubicBezTo>
                  <a:cubicBezTo>
                    <a:pt x="1" y="423"/>
                    <a:pt x="168"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6270025" y="2627500"/>
              <a:ext cx="29225" cy="22550"/>
            </a:xfrm>
            <a:custGeom>
              <a:avLst/>
              <a:gdLst/>
              <a:ahLst/>
              <a:cxnLst/>
              <a:rect l="l" t="t" r="r" b="b"/>
              <a:pathLst>
                <a:path w="1169" h="902" extrusionOk="0">
                  <a:moveTo>
                    <a:pt x="568" y="1"/>
                  </a:moveTo>
                  <a:cubicBezTo>
                    <a:pt x="1" y="1"/>
                    <a:pt x="1" y="902"/>
                    <a:pt x="568" y="902"/>
                  </a:cubicBezTo>
                  <a:cubicBezTo>
                    <a:pt x="1168" y="902"/>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6270025" y="2701200"/>
              <a:ext cx="25875" cy="22225"/>
            </a:xfrm>
            <a:custGeom>
              <a:avLst/>
              <a:gdLst/>
              <a:ahLst/>
              <a:cxnLst/>
              <a:rect l="l" t="t" r="r" b="b"/>
              <a:pathLst>
                <a:path w="1035" h="889" extrusionOk="0">
                  <a:moveTo>
                    <a:pt x="565" y="0"/>
                  </a:moveTo>
                  <a:cubicBezTo>
                    <a:pt x="458" y="0"/>
                    <a:pt x="351" y="38"/>
                    <a:pt x="268" y="122"/>
                  </a:cubicBezTo>
                  <a:cubicBezTo>
                    <a:pt x="1" y="422"/>
                    <a:pt x="168" y="889"/>
                    <a:pt x="568" y="889"/>
                  </a:cubicBezTo>
                  <a:cubicBezTo>
                    <a:pt x="835" y="889"/>
                    <a:pt x="1002"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627337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701" y="867"/>
                    <a:pt x="868" y="667"/>
                    <a:pt x="868" y="434"/>
                  </a:cubicBezTo>
                  <a:cubicBezTo>
                    <a:pt x="868"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6270025" y="2848800"/>
              <a:ext cx="25875" cy="22250"/>
            </a:xfrm>
            <a:custGeom>
              <a:avLst/>
              <a:gdLst/>
              <a:ahLst/>
              <a:cxnLst/>
              <a:rect l="l" t="t" r="r" b="b"/>
              <a:pathLst>
                <a:path w="1035" h="890" extrusionOk="0">
                  <a:moveTo>
                    <a:pt x="565" y="0"/>
                  </a:moveTo>
                  <a:cubicBezTo>
                    <a:pt x="458" y="0"/>
                    <a:pt x="351" y="38"/>
                    <a:pt x="268" y="122"/>
                  </a:cubicBezTo>
                  <a:cubicBezTo>
                    <a:pt x="1" y="422"/>
                    <a:pt x="168"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6270025" y="29224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627337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701" y="901"/>
                    <a:pt x="868" y="701"/>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6270025" y="3070050"/>
              <a:ext cx="25875" cy="21975"/>
            </a:xfrm>
            <a:custGeom>
              <a:avLst/>
              <a:gdLst/>
              <a:ahLst/>
              <a:cxnLst/>
              <a:rect l="l" t="t" r="r" b="b"/>
              <a:pathLst>
                <a:path w="1035" h="879" extrusionOk="0">
                  <a:moveTo>
                    <a:pt x="585" y="0"/>
                  </a:moveTo>
                  <a:cubicBezTo>
                    <a:pt x="471" y="0"/>
                    <a:pt x="357" y="45"/>
                    <a:pt x="268" y="145"/>
                  </a:cubicBezTo>
                  <a:cubicBezTo>
                    <a:pt x="1" y="412"/>
                    <a:pt x="168" y="879"/>
                    <a:pt x="568"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270025" y="3143975"/>
              <a:ext cx="25875" cy="22275"/>
            </a:xfrm>
            <a:custGeom>
              <a:avLst/>
              <a:gdLst/>
              <a:ahLst/>
              <a:cxnLst/>
              <a:rect l="l" t="t" r="r" b="b"/>
              <a:pathLst>
                <a:path w="1035" h="891" extrusionOk="0">
                  <a:moveTo>
                    <a:pt x="570" y="1"/>
                  </a:moveTo>
                  <a:cubicBezTo>
                    <a:pt x="461" y="1"/>
                    <a:pt x="353" y="38"/>
                    <a:pt x="268" y="123"/>
                  </a:cubicBezTo>
                  <a:cubicBezTo>
                    <a:pt x="1" y="390"/>
                    <a:pt x="168"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627337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701" y="868"/>
                    <a:pt x="868" y="668"/>
                    <a:pt x="868" y="434"/>
                  </a:cubicBezTo>
                  <a:cubicBezTo>
                    <a:pt x="868"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225000" y="2553575"/>
              <a:ext cx="25875" cy="22250"/>
            </a:xfrm>
            <a:custGeom>
              <a:avLst/>
              <a:gdLst/>
              <a:ahLst/>
              <a:cxnLst/>
              <a:rect l="l" t="t" r="r" b="b"/>
              <a:pathLst>
                <a:path w="1035" h="890" extrusionOk="0">
                  <a:moveTo>
                    <a:pt x="580" y="1"/>
                  </a:moveTo>
                  <a:cubicBezTo>
                    <a:pt x="472" y="1"/>
                    <a:pt x="362" y="39"/>
                    <a:pt x="267" y="123"/>
                  </a:cubicBezTo>
                  <a:cubicBezTo>
                    <a:pt x="0" y="423"/>
                    <a:pt x="201" y="890"/>
                    <a:pt x="601" y="890"/>
                  </a:cubicBezTo>
                  <a:cubicBezTo>
                    <a:pt x="834" y="890"/>
                    <a:pt x="1035" y="690"/>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225000" y="2627600"/>
              <a:ext cx="25875" cy="22450"/>
            </a:xfrm>
            <a:custGeom>
              <a:avLst/>
              <a:gdLst/>
              <a:ahLst/>
              <a:cxnLst/>
              <a:rect l="l" t="t" r="r" b="b"/>
              <a:pathLst>
                <a:path w="1035" h="898" extrusionOk="0">
                  <a:moveTo>
                    <a:pt x="600" y="1"/>
                  </a:moveTo>
                  <a:cubicBezTo>
                    <a:pt x="486" y="1"/>
                    <a:pt x="367" y="41"/>
                    <a:pt x="267" y="130"/>
                  </a:cubicBezTo>
                  <a:cubicBezTo>
                    <a:pt x="0" y="397"/>
                    <a:pt x="201" y="898"/>
                    <a:pt x="601" y="898"/>
                  </a:cubicBezTo>
                  <a:cubicBezTo>
                    <a:pt x="834" y="898"/>
                    <a:pt x="1035" y="697"/>
                    <a:pt x="1035" y="431"/>
                  </a:cubicBezTo>
                  <a:cubicBezTo>
                    <a:pt x="1035" y="164"/>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6225000" y="2701200"/>
              <a:ext cx="25875" cy="22225"/>
            </a:xfrm>
            <a:custGeom>
              <a:avLst/>
              <a:gdLst/>
              <a:ahLst/>
              <a:cxnLst/>
              <a:rect l="l" t="t" r="r" b="b"/>
              <a:pathLst>
                <a:path w="1035" h="889" extrusionOk="0">
                  <a:moveTo>
                    <a:pt x="580" y="0"/>
                  </a:moveTo>
                  <a:cubicBezTo>
                    <a:pt x="472" y="0"/>
                    <a:pt x="362" y="38"/>
                    <a:pt x="267" y="122"/>
                  </a:cubicBezTo>
                  <a:cubicBezTo>
                    <a:pt x="0" y="422"/>
                    <a:pt x="201" y="889"/>
                    <a:pt x="601" y="889"/>
                  </a:cubicBezTo>
                  <a:cubicBezTo>
                    <a:pt x="834" y="889"/>
                    <a:pt x="1035" y="689"/>
                    <a:pt x="1035" y="455"/>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225000" y="2774825"/>
              <a:ext cx="25875" cy="22000"/>
            </a:xfrm>
            <a:custGeom>
              <a:avLst/>
              <a:gdLst/>
              <a:ahLst/>
              <a:cxnLst/>
              <a:rect l="l" t="t" r="r" b="b"/>
              <a:pathLst>
                <a:path w="1035" h="880" extrusionOk="0">
                  <a:moveTo>
                    <a:pt x="600" y="1"/>
                  </a:moveTo>
                  <a:cubicBezTo>
                    <a:pt x="486" y="1"/>
                    <a:pt x="367" y="45"/>
                    <a:pt x="267" y="146"/>
                  </a:cubicBezTo>
                  <a:cubicBezTo>
                    <a:pt x="0" y="412"/>
                    <a:pt x="201" y="879"/>
                    <a:pt x="601" y="879"/>
                  </a:cubicBezTo>
                  <a:cubicBezTo>
                    <a:pt x="834" y="879"/>
                    <a:pt x="1035" y="679"/>
                    <a:pt x="1035" y="446"/>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6225000" y="2848800"/>
              <a:ext cx="25875" cy="22250"/>
            </a:xfrm>
            <a:custGeom>
              <a:avLst/>
              <a:gdLst/>
              <a:ahLst/>
              <a:cxnLst/>
              <a:rect l="l" t="t" r="r" b="b"/>
              <a:pathLst>
                <a:path w="1035" h="890" extrusionOk="0">
                  <a:moveTo>
                    <a:pt x="580" y="0"/>
                  </a:moveTo>
                  <a:cubicBezTo>
                    <a:pt x="472" y="0"/>
                    <a:pt x="362" y="38"/>
                    <a:pt x="267" y="122"/>
                  </a:cubicBezTo>
                  <a:cubicBezTo>
                    <a:pt x="0" y="422"/>
                    <a:pt x="201" y="889"/>
                    <a:pt x="601" y="889"/>
                  </a:cubicBezTo>
                  <a:cubicBezTo>
                    <a:pt x="834" y="889"/>
                    <a:pt x="1035" y="689"/>
                    <a:pt x="1035" y="456"/>
                  </a:cubicBezTo>
                  <a:cubicBezTo>
                    <a:pt x="1035" y="181"/>
                    <a:pt x="815"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6225000" y="29224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8"/>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6225000" y="2996400"/>
              <a:ext cx="25875" cy="22250"/>
            </a:xfrm>
            <a:custGeom>
              <a:avLst/>
              <a:gdLst/>
              <a:ahLst/>
              <a:cxnLst/>
              <a:rect l="l" t="t" r="r" b="b"/>
              <a:pathLst>
                <a:path w="1035" h="890" extrusionOk="0">
                  <a:moveTo>
                    <a:pt x="580" y="1"/>
                  </a:moveTo>
                  <a:cubicBezTo>
                    <a:pt x="472" y="1"/>
                    <a:pt x="362" y="38"/>
                    <a:pt x="267" y="122"/>
                  </a:cubicBezTo>
                  <a:cubicBezTo>
                    <a:pt x="0" y="389"/>
                    <a:pt x="201" y="889"/>
                    <a:pt x="601" y="889"/>
                  </a:cubicBezTo>
                  <a:cubicBezTo>
                    <a:pt x="834" y="889"/>
                    <a:pt x="1035" y="689"/>
                    <a:pt x="1035" y="456"/>
                  </a:cubicBezTo>
                  <a:cubicBezTo>
                    <a:pt x="1035" y="181"/>
                    <a:pt x="815"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6225000" y="3070050"/>
              <a:ext cx="25875" cy="21975"/>
            </a:xfrm>
            <a:custGeom>
              <a:avLst/>
              <a:gdLst/>
              <a:ahLst/>
              <a:cxnLst/>
              <a:rect l="l" t="t" r="r" b="b"/>
              <a:pathLst>
                <a:path w="1035" h="879" extrusionOk="0">
                  <a:moveTo>
                    <a:pt x="600" y="0"/>
                  </a:moveTo>
                  <a:cubicBezTo>
                    <a:pt x="486" y="0"/>
                    <a:pt x="367" y="45"/>
                    <a:pt x="267" y="145"/>
                  </a:cubicBezTo>
                  <a:cubicBezTo>
                    <a:pt x="0" y="412"/>
                    <a:pt x="201" y="879"/>
                    <a:pt x="601" y="879"/>
                  </a:cubicBezTo>
                  <a:cubicBezTo>
                    <a:pt x="834" y="879"/>
                    <a:pt x="1035" y="679"/>
                    <a:pt x="1035" y="445"/>
                  </a:cubicBezTo>
                  <a:cubicBezTo>
                    <a:pt x="1035" y="178"/>
                    <a:pt x="827" y="0"/>
                    <a:pt x="60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6225000" y="3143975"/>
              <a:ext cx="25875" cy="22275"/>
            </a:xfrm>
            <a:custGeom>
              <a:avLst/>
              <a:gdLst/>
              <a:ahLst/>
              <a:cxnLst/>
              <a:rect l="l" t="t" r="r" b="b"/>
              <a:pathLst>
                <a:path w="1035" h="891" extrusionOk="0">
                  <a:moveTo>
                    <a:pt x="584" y="1"/>
                  </a:moveTo>
                  <a:cubicBezTo>
                    <a:pt x="475" y="1"/>
                    <a:pt x="363" y="38"/>
                    <a:pt x="267" y="123"/>
                  </a:cubicBezTo>
                  <a:cubicBezTo>
                    <a:pt x="0" y="390"/>
                    <a:pt x="201" y="891"/>
                    <a:pt x="601" y="891"/>
                  </a:cubicBezTo>
                  <a:cubicBezTo>
                    <a:pt x="834" y="891"/>
                    <a:pt x="1035" y="690"/>
                    <a:pt x="1035" y="424"/>
                  </a:cubicBezTo>
                  <a:cubicBezTo>
                    <a:pt x="1035" y="173"/>
                    <a:pt x="818"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6225000" y="3217650"/>
              <a:ext cx="25875" cy="22000"/>
            </a:xfrm>
            <a:custGeom>
              <a:avLst/>
              <a:gdLst/>
              <a:ahLst/>
              <a:cxnLst/>
              <a:rect l="l" t="t" r="r" b="b"/>
              <a:pathLst>
                <a:path w="1035" h="880" extrusionOk="0">
                  <a:moveTo>
                    <a:pt x="600" y="1"/>
                  </a:moveTo>
                  <a:cubicBezTo>
                    <a:pt x="486" y="1"/>
                    <a:pt x="367" y="45"/>
                    <a:pt x="267" y="145"/>
                  </a:cubicBezTo>
                  <a:cubicBezTo>
                    <a:pt x="0" y="412"/>
                    <a:pt x="201" y="879"/>
                    <a:pt x="601" y="879"/>
                  </a:cubicBezTo>
                  <a:cubicBezTo>
                    <a:pt x="834" y="879"/>
                    <a:pt x="1035" y="679"/>
                    <a:pt x="1035" y="445"/>
                  </a:cubicBezTo>
                  <a:cubicBezTo>
                    <a:pt x="1035" y="179"/>
                    <a:pt x="827"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6180800" y="2553575"/>
              <a:ext cx="25875" cy="22250"/>
            </a:xfrm>
            <a:custGeom>
              <a:avLst/>
              <a:gdLst/>
              <a:ahLst/>
              <a:cxnLst/>
              <a:rect l="l" t="t" r="r" b="b"/>
              <a:pathLst>
                <a:path w="1035" h="890" extrusionOk="0">
                  <a:moveTo>
                    <a:pt x="565" y="1"/>
                  </a:moveTo>
                  <a:cubicBezTo>
                    <a:pt x="458" y="1"/>
                    <a:pt x="351" y="39"/>
                    <a:pt x="267" y="123"/>
                  </a:cubicBezTo>
                  <a:cubicBezTo>
                    <a:pt x="1" y="423"/>
                    <a:pt x="167" y="890"/>
                    <a:pt x="568" y="890"/>
                  </a:cubicBezTo>
                  <a:cubicBezTo>
                    <a:pt x="834" y="890"/>
                    <a:pt x="1001"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6180800" y="2627600"/>
              <a:ext cx="25875" cy="22450"/>
            </a:xfrm>
            <a:custGeom>
              <a:avLst/>
              <a:gdLst/>
              <a:ahLst/>
              <a:cxnLst/>
              <a:rect l="l" t="t" r="r" b="b"/>
              <a:pathLst>
                <a:path w="1035" h="898" extrusionOk="0">
                  <a:moveTo>
                    <a:pt x="585" y="1"/>
                  </a:moveTo>
                  <a:cubicBezTo>
                    <a:pt x="471" y="1"/>
                    <a:pt x="356" y="41"/>
                    <a:pt x="267" y="130"/>
                  </a:cubicBezTo>
                  <a:cubicBezTo>
                    <a:pt x="1" y="397"/>
                    <a:pt x="167" y="898"/>
                    <a:pt x="568" y="898"/>
                  </a:cubicBezTo>
                  <a:cubicBezTo>
                    <a:pt x="834"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61808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6180800" y="2774825"/>
              <a:ext cx="25875" cy="22000"/>
            </a:xfrm>
            <a:custGeom>
              <a:avLst/>
              <a:gdLst/>
              <a:ahLst/>
              <a:cxnLst/>
              <a:rect l="l" t="t" r="r" b="b"/>
              <a:pathLst>
                <a:path w="1035" h="880" extrusionOk="0">
                  <a:moveTo>
                    <a:pt x="585" y="1"/>
                  </a:moveTo>
                  <a:cubicBezTo>
                    <a:pt x="471" y="1"/>
                    <a:pt x="356" y="45"/>
                    <a:pt x="267" y="146"/>
                  </a:cubicBezTo>
                  <a:cubicBezTo>
                    <a:pt x="1" y="412"/>
                    <a:pt x="167" y="879"/>
                    <a:pt x="568" y="879"/>
                  </a:cubicBezTo>
                  <a:cubicBezTo>
                    <a:pt x="834"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6180800" y="2848800"/>
              <a:ext cx="25875" cy="22250"/>
            </a:xfrm>
            <a:custGeom>
              <a:avLst/>
              <a:gdLst/>
              <a:ahLst/>
              <a:cxnLst/>
              <a:rect l="l" t="t" r="r" b="b"/>
              <a:pathLst>
                <a:path w="1035" h="890" extrusionOk="0">
                  <a:moveTo>
                    <a:pt x="565" y="0"/>
                  </a:moveTo>
                  <a:cubicBezTo>
                    <a:pt x="458" y="0"/>
                    <a:pt x="351" y="38"/>
                    <a:pt x="267" y="122"/>
                  </a:cubicBezTo>
                  <a:cubicBezTo>
                    <a:pt x="1" y="422"/>
                    <a:pt x="167" y="889"/>
                    <a:pt x="568" y="889"/>
                  </a:cubicBezTo>
                  <a:cubicBezTo>
                    <a:pt x="834" y="889"/>
                    <a:pt x="1001"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6180800" y="2922450"/>
              <a:ext cx="25875" cy="21975"/>
            </a:xfrm>
            <a:custGeom>
              <a:avLst/>
              <a:gdLst/>
              <a:ahLst/>
              <a:cxnLst/>
              <a:rect l="l" t="t" r="r" b="b"/>
              <a:pathLst>
                <a:path w="1035" h="879" extrusionOk="0">
                  <a:moveTo>
                    <a:pt x="585" y="0"/>
                  </a:moveTo>
                  <a:cubicBezTo>
                    <a:pt x="471" y="0"/>
                    <a:pt x="356" y="45"/>
                    <a:pt x="267" y="145"/>
                  </a:cubicBezTo>
                  <a:cubicBezTo>
                    <a:pt x="1" y="412"/>
                    <a:pt x="167" y="879"/>
                    <a:pt x="568" y="879"/>
                  </a:cubicBezTo>
                  <a:cubicBezTo>
                    <a:pt x="834" y="879"/>
                    <a:pt x="1001"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6180800" y="2996400"/>
              <a:ext cx="25875" cy="22250"/>
            </a:xfrm>
            <a:custGeom>
              <a:avLst/>
              <a:gdLst/>
              <a:ahLst/>
              <a:cxnLst/>
              <a:rect l="l" t="t" r="r" b="b"/>
              <a:pathLst>
                <a:path w="1035" h="890" extrusionOk="0">
                  <a:moveTo>
                    <a:pt x="565" y="1"/>
                  </a:moveTo>
                  <a:cubicBezTo>
                    <a:pt x="458" y="1"/>
                    <a:pt x="351" y="38"/>
                    <a:pt x="267" y="122"/>
                  </a:cubicBezTo>
                  <a:cubicBezTo>
                    <a:pt x="1" y="389"/>
                    <a:pt x="167" y="889"/>
                    <a:pt x="568" y="889"/>
                  </a:cubicBezTo>
                  <a:cubicBezTo>
                    <a:pt x="834"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61808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6180800" y="3143975"/>
              <a:ext cx="25875" cy="22275"/>
            </a:xfrm>
            <a:custGeom>
              <a:avLst/>
              <a:gdLst/>
              <a:ahLst/>
              <a:cxnLst/>
              <a:rect l="l" t="t" r="r" b="b"/>
              <a:pathLst>
                <a:path w="1035" h="891" extrusionOk="0">
                  <a:moveTo>
                    <a:pt x="570" y="1"/>
                  </a:moveTo>
                  <a:cubicBezTo>
                    <a:pt x="461" y="1"/>
                    <a:pt x="352" y="38"/>
                    <a:pt x="267" y="123"/>
                  </a:cubicBezTo>
                  <a:cubicBezTo>
                    <a:pt x="1" y="390"/>
                    <a:pt x="167" y="891"/>
                    <a:pt x="568" y="891"/>
                  </a:cubicBezTo>
                  <a:cubicBezTo>
                    <a:pt x="834"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6180800" y="3217650"/>
              <a:ext cx="25875" cy="22000"/>
            </a:xfrm>
            <a:custGeom>
              <a:avLst/>
              <a:gdLst/>
              <a:ahLst/>
              <a:cxnLst/>
              <a:rect l="l" t="t" r="r" b="b"/>
              <a:pathLst>
                <a:path w="1035" h="880" extrusionOk="0">
                  <a:moveTo>
                    <a:pt x="585" y="1"/>
                  </a:moveTo>
                  <a:cubicBezTo>
                    <a:pt x="471" y="1"/>
                    <a:pt x="356" y="45"/>
                    <a:pt x="267" y="145"/>
                  </a:cubicBezTo>
                  <a:cubicBezTo>
                    <a:pt x="1" y="412"/>
                    <a:pt x="167" y="879"/>
                    <a:pt x="568" y="879"/>
                  </a:cubicBezTo>
                  <a:cubicBezTo>
                    <a:pt x="834" y="879"/>
                    <a:pt x="1001"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135775" y="2553575"/>
              <a:ext cx="25875" cy="22250"/>
            </a:xfrm>
            <a:custGeom>
              <a:avLst/>
              <a:gdLst/>
              <a:ahLst/>
              <a:cxnLst/>
              <a:rect l="l" t="t" r="r" b="b"/>
              <a:pathLst>
                <a:path w="1035" h="890" extrusionOk="0">
                  <a:moveTo>
                    <a:pt x="580" y="1"/>
                  </a:moveTo>
                  <a:cubicBezTo>
                    <a:pt x="472" y="1"/>
                    <a:pt x="361" y="39"/>
                    <a:pt x="267" y="123"/>
                  </a:cubicBezTo>
                  <a:cubicBezTo>
                    <a:pt x="0" y="423"/>
                    <a:pt x="200" y="890"/>
                    <a:pt x="601" y="890"/>
                  </a:cubicBezTo>
                  <a:cubicBezTo>
                    <a:pt x="834" y="890"/>
                    <a:pt x="1034" y="690"/>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6135775" y="2627600"/>
              <a:ext cx="25875" cy="22450"/>
            </a:xfrm>
            <a:custGeom>
              <a:avLst/>
              <a:gdLst/>
              <a:ahLst/>
              <a:cxnLst/>
              <a:rect l="l" t="t" r="r" b="b"/>
              <a:pathLst>
                <a:path w="1035" h="898" extrusionOk="0">
                  <a:moveTo>
                    <a:pt x="599" y="1"/>
                  </a:moveTo>
                  <a:cubicBezTo>
                    <a:pt x="486" y="1"/>
                    <a:pt x="367" y="41"/>
                    <a:pt x="267" y="130"/>
                  </a:cubicBezTo>
                  <a:cubicBezTo>
                    <a:pt x="0" y="397"/>
                    <a:pt x="200" y="864"/>
                    <a:pt x="601" y="898"/>
                  </a:cubicBezTo>
                  <a:cubicBezTo>
                    <a:pt x="834" y="898"/>
                    <a:pt x="1034" y="697"/>
                    <a:pt x="1034" y="431"/>
                  </a:cubicBezTo>
                  <a:cubicBezTo>
                    <a:pt x="1034" y="164"/>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6135775" y="2701200"/>
              <a:ext cx="25875" cy="22225"/>
            </a:xfrm>
            <a:custGeom>
              <a:avLst/>
              <a:gdLst/>
              <a:ahLst/>
              <a:cxnLst/>
              <a:rect l="l" t="t" r="r" b="b"/>
              <a:pathLst>
                <a:path w="1035" h="889" extrusionOk="0">
                  <a:moveTo>
                    <a:pt x="580" y="0"/>
                  </a:moveTo>
                  <a:cubicBezTo>
                    <a:pt x="472" y="0"/>
                    <a:pt x="361" y="38"/>
                    <a:pt x="267" y="122"/>
                  </a:cubicBezTo>
                  <a:cubicBezTo>
                    <a:pt x="0" y="422"/>
                    <a:pt x="200" y="889"/>
                    <a:pt x="601" y="889"/>
                  </a:cubicBezTo>
                  <a:cubicBezTo>
                    <a:pt x="834" y="889"/>
                    <a:pt x="1034" y="689"/>
                    <a:pt x="1034" y="455"/>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6135775" y="2774825"/>
              <a:ext cx="25875" cy="22000"/>
            </a:xfrm>
            <a:custGeom>
              <a:avLst/>
              <a:gdLst/>
              <a:ahLst/>
              <a:cxnLst/>
              <a:rect l="l" t="t" r="r" b="b"/>
              <a:pathLst>
                <a:path w="1035" h="880" extrusionOk="0">
                  <a:moveTo>
                    <a:pt x="599" y="1"/>
                  </a:moveTo>
                  <a:cubicBezTo>
                    <a:pt x="486" y="1"/>
                    <a:pt x="367" y="45"/>
                    <a:pt x="267" y="146"/>
                  </a:cubicBezTo>
                  <a:cubicBezTo>
                    <a:pt x="0" y="412"/>
                    <a:pt x="200" y="879"/>
                    <a:pt x="601" y="879"/>
                  </a:cubicBezTo>
                  <a:cubicBezTo>
                    <a:pt x="834" y="879"/>
                    <a:pt x="1034" y="679"/>
                    <a:pt x="1034" y="446"/>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6135775" y="2848800"/>
              <a:ext cx="25875" cy="22250"/>
            </a:xfrm>
            <a:custGeom>
              <a:avLst/>
              <a:gdLst/>
              <a:ahLst/>
              <a:cxnLst/>
              <a:rect l="l" t="t" r="r" b="b"/>
              <a:pathLst>
                <a:path w="1035" h="890" extrusionOk="0">
                  <a:moveTo>
                    <a:pt x="580" y="0"/>
                  </a:moveTo>
                  <a:cubicBezTo>
                    <a:pt x="472" y="0"/>
                    <a:pt x="361" y="38"/>
                    <a:pt x="267" y="122"/>
                  </a:cubicBezTo>
                  <a:cubicBezTo>
                    <a:pt x="0" y="422"/>
                    <a:pt x="200" y="889"/>
                    <a:pt x="601" y="889"/>
                  </a:cubicBezTo>
                  <a:cubicBezTo>
                    <a:pt x="834" y="889"/>
                    <a:pt x="1034" y="689"/>
                    <a:pt x="1034" y="456"/>
                  </a:cubicBezTo>
                  <a:cubicBezTo>
                    <a:pt x="1034" y="181"/>
                    <a:pt x="814" y="0"/>
                    <a:pt x="58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6135775" y="2922450"/>
              <a:ext cx="25875" cy="22075"/>
            </a:xfrm>
            <a:custGeom>
              <a:avLst/>
              <a:gdLst/>
              <a:ahLst/>
              <a:cxnLst/>
              <a:rect l="l" t="t" r="r" b="b"/>
              <a:pathLst>
                <a:path w="1035" h="883" extrusionOk="0">
                  <a:moveTo>
                    <a:pt x="599" y="0"/>
                  </a:moveTo>
                  <a:cubicBezTo>
                    <a:pt x="486" y="0"/>
                    <a:pt x="367" y="45"/>
                    <a:pt x="267" y="145"/>
                  </a:cubicBezTo>
                  <a:cubicBezTo>
                    <a:pt x="0" y="412"/>
                    <a:pt x="200" y="879"/>
                    <a:pt x="601" y="879"/>
                  </a:cubicBezTo>
                  <a:cubicBezTo>
                    <a:pt x="618" y="881"/>
                    <a:pt x="635" y="882"/>
                    <a:pt x="651" y="882"/>
                  </a:cubicBezTo>
                  <a:cubicBezTo>
                    <a:pt x="862" y="882"/>
                    <a:pt x="1034" y="692"/>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135775" y="2996400"/>
              <a:ext cx="25875" cy="22250"/>
            </a:xfrm>
            <a:custGeom>
              <a:avLst/>
              <a:gdLst/>
              <a:ahLst/>
              <a:cxnLst/>
              <a:rect l="l" t="t" r="r" b="b"/>
              <a:pathLst>
                <a:path w="1035" h="890" extrusionOk="0">
                  <a:moveTo>
                    <a:pt x="580" y="1"/>
                  </a:moveTo>
                  <a:cubicBezTo>
                    <a:pt x="472" y="1"/>
                    <a:pt x="361" y="38"/>
                    <a:pt x="267" y="122"/>
                  </a:cubicBezTo>
                  <a:cubicBezTo>
                    <a:pt x="0" y="389"/>
                    <a:pt x="200" y="889"/>
                    <a:pt x="601" y="889"/>
                  </a:cubicBezTo>
                  <a:cubicBezTo>
                    <a:pt x="834" y="889"/>
                    <a:pt x="1034" y="689"/>
                    <a:pt x="1034" y="456"/>
                  </a:cubicBezTo>
                  <a:cubicBezTo>
                    <a:pt x="1034" y="181"/>
                    <a:pt x="814" y="1"/>
                    <a:pt x="58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4"/>
            <p:cNvSpPr/>
            <p:nvPr/>
          </p:nvSpPr>
          <p:spPr>
            <a:xfrm>
              <a:off x="6135775" y="3070050"/>
              <a:ext cx="25875" cy="21975"/>
            </a:xfrm>
            <a:custGeom>
              <a:avLst/>
              <a:gdLst/>
              <a:ahLst/>
              <a:cxnLst/>
              <a:rect l="l" t="t" r="r" b="b"/>
              <a:pathLst>
                <a:path w="1035" h="879" extrusionOk="0">
                  <a:moveTo>
                    <a:pt x="599" y="0"/>
                  </a:moveTo>
                  <a:cubicBezTo>
                    <a:pt x="486" y="0"/>
                    <a:pt x="367" y="45"/>
                    <a:pt x="267" y="145"/>
                  </a:cubicBezTo>
                  <a:cubicBezTo>
                    <a:pt x="0" y="412"/>
                    <a:pt x="200" y="879"/>
                    <a:pt x="601" y="879"/>
                  </a:cubicBezTo>
                  <a:cubicBezTo>
                    <a:pt x="834" y="879"/>
                    <a:pt x="1034" y="679"/>
                    <a:pt x="1034" y="445"/>
                  </a:cubicBezTo>
                  <a:cubicBezTo>
                    <a:pt x="1034" y="178"/>
                    <a:pt x="827" y="0"/>
                    <a:pt x="59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4"/>
            <p:cNvSpPr/>
            <p:nvPr/>
          </p:nvSpPr>
          <p:spPr>
            <a:xfrm>
              <a:off x="6135775" y="3143975"/>
              <a:ext cx="25875" cy="22275"/>
            </a:xfrm>
            <a:custGeom>
              <a:avLst/>
              <a:gdLst/>
              <a:ahLst/>
              <a:cxnLst/>
              <a:rect l="l" t="t" r="r" b="b"/>
              <a:pathLst>
                <a:path w="1035" h="891" extrusionOk="0">
                  <a:moveTo>
                    <a:pt x="584" y="1"/>
                  </a:moveTo>
                  <a:cubicBezTo>
                    <a:pt x="475" y="1"/>
                    <a:pt x="363" y="38"/>
                    <a:pt x="267" y="123"/>
                  </a:cubicBezTo>
                  <a:cubicBezTo>
                    <a:pt x="0" y="390"/>
                    <a:pt x="200" y="891"/>
                    <a:pt x="601" y="891"/>
                  </a:cubicBezTo>
                  <a:cubicBezTo>
                    <a:pt x="834" y="891"/>
                    <a:pt x="1034" y="690"/>
                    <a:pt x="1034" y="424"/>
                  </a:cubicBezTo>
                  <a:cubicBezTo>
                    <a:pt x="1034" y="173"/>
                    <a:pt x="817" y="1"/>
                    <a:pt x="58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4"/>
            <p:cNvSpPr/>
            <p:nvPr/>
          </p:nvSpPr>
          <p:spPr>
            <a:xfrm>
              <a:off x="6135775" y="3217650"/>
              <a:ext cx="25875" cy="22000"/>
            </a:xfrm>
            <a:custGeom>
              <a:avLst/>
              <a:gdLst/>
              <a:ahLst/>
              <a:cxnLst/>
              <a:rect l="l" t="t" r="r" b="b"/>
              <a:pathLst>
                <a:path w="1035" h="880" extrusionOk="0">
                  <a:moveTo>
                    <a:pt x="599" y="1"/>
                  </a:moveTo>
                  <a:cubicBezTo>
                    <a:pt x="486" y="1"/>
                    <a:pt x="367" y="45"/>
                    <a:pt x="267" y="145"/>
                  </a:cubicBezTo>
                  <a:cubicBezTo>
                    <a:pt x="0" y="412"/>
                    <a:pt x="200" y="879"/>
                    <a:pt x="601" y="879"/>
                  </a:cubicBezTo>
                  <a:cubicBezTo>
                    <a:pt x="834" y="879"/>
                    <a:pt x="1034" y="679"/>
                    <a:pt x="1034" y="445"/>
                  </a:cubicBezTo>
                  <a:cubicBezTo>
                    <a:pt x="1034" y="179"/>
                    <a:pt x="827"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4"/>
            <p:cNvSpPr/>
            <p:nvPr/>
          </p:nvSpPr>
          <p:spPr>
            <a:xfrm>
              <a:off x="6090725" y="2553575"/>
              <a:ext cx="26725" cy="22250"/>
            </a:xfrm>
            <a:custGeom>
              <a:avLst/>
              <a:gdLst/>
              <a:ahLst/>
              <a:cxnLst/>
              <a:rect l="l" t="t" r="r" b="b"/>
              <a:pathLst>
                <a:path w="1069" h="890" extrusionOk="0">
                  <a:moveTo>
                    <a:pt x="599" y="1"/>
                  </a:moveTo>
                  <a:cubicBezTo>
                    <a:pt x="492" y="1"/>
                    <a:pt x="385" y="39"/>
                    <a:pt x="301" y="123"/>
                  </a:cubicBezTo>
                  <a:cubicBezTo>
                    <a:pt x="1" y="423"/>
                    <a:pt x="234" y="890"/>
                    <a:pt x="601" y="890"/>
                  </a:cubicBezTo>
                  <a:cubicBezTo>
                    <a:pt x="868" y="890"/>
                    <a:pt x="1068" y="690"/>
                    <a:pt x="1068" y="456"/>
                  </a:cubicBezTo>
                  <a:cubicBezTo>
                    <a:pt x="1068" y="181"/>
                    <a:pt x="833" y="1"/>
                    <a:pt x="59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4"/>
            <p:cNvSpPr/>
            <p:nvPr/>
          </p:nvSpPr>
          <p:spPr>
            <a:xfrm>
              <a:off x="6091575" y="2627600"/>
              <a:ext cx="25875" cy="22450"/>
            </a:xfrm>
            <a:custGeom>
              <a:avLst/>
              <a:gdLst/>
              <a:ahLst/>
              <a:cxnLst/>
              <a:rect l="l" t="t" r="r" b="b"/>
              <a:pathLst>
                <a:path w="1035" h="898" extrusionOk="0">
                  <a:moveTo>
                    <a:pt x="577" y="1"/>
                  </a:moveTo>
                  <a:cubicBezTo>
                    <a:pt x="467" y="1"/>
                    <a:pt x="356" y="41"/>
                    <a:pt x="267" y="130"/>
                  </a:cubicBezTo>
                  <a:cubicBezTo>
                    <a:pt x="0" y="397"/>
                    <a:pt x="200" y="898"/>
                    <a:pt x="567" y="898"/>
                  </a:cubicBezTo>
                  <a:cubicBezTo>
                    <a:pt x="834" y="898"/>
                    <a:pt x="1034" y="697"/>
                    <a:pt x="1034" y="431"/>
                  </a:cubicBezTo>
                  <a:cubicBezTo>
                    <a:pt x="1012" y="164"/>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4"/>
            <p:cNvSpPr/>
            <p:nvPr/>
          </p:nvSpPr>
          <p:spPr>
            <a:xfrm>
              <a:off x="6091575" y="2701200"/>
              <a:ext cx="25875" cy="22225"/>
            </a:xfrm>
            <a:custGeom>
              <a:avLst/>
              <a:gdLst/>
              <a:ahLst/>
              <a:cxnLst/>
              <a:rect l="l" t="t" r="r" b="b"/>
              <a:pathLst>
                <a:path w="1035" h="889" extrusionOk="0">
                  <a:moveTo>
                    <a:pt x="558" y="0"/>
                  </a:moveTo>
                  <a:cubicBezTo>
                    <a:pt x="454" y="0"/>
                    <a:pt x="351" y="38"/>
                    <a:pt x="267" y="122"/>
                  </a:cubicBezTo>
                  <a:cubicBezTo>
                    <a:pt x="0" y="422"/>
                    <a:pt x="200" y="889"/>
                    <a:pt x="567" y="889"/>
                  </a:cubicBezTo>
                  <a:cubicBezTo>
                    <a:pt x="834" y="889"/>
                    <a:pt x="1034" y="689"/>
                    <a:pt x="1034" y="455"/>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4"/>
            <p:cNvSpPr/>
            <p:nvPr/>
          </p:nvSpPr>
          <p:spPr>
            <a:xfrm>
              <a:off x="6091575" y="2774825"/>
              <a:ext cx="25875" cy="22000"/>
            </a:xfrm>
            <a:custGeom>
              <a:avLst/>
              <a:gdLst/>
              <a:ahLst/>
              <a:cxnLst/>
              <a:rect l="l" t="t" r="r" b="b"/>
              <a:pathLst>
                <a:path w="1035" h="880" extrusionOk="0">
                  <a:moveTo>
                    <a:pt x="577" y="1"/>
                  </a:moveTo>
                  <a:cubicBezTo>
                    <a:pt x="467" y="1"/>
                    <a:pt x="356" y="45"/>
                    <a:pt x="267" y="146"/>
                  </a:cubicBezTo>
                  <a:cubicBezTo>
                    <a:pt x="0" y="412"/>
                    <a:pt x="200" y="879"/>
                    <a:pt x="567" y="879"/>
                  </a:cubicBezTo>
                  <a:cubicBezTo>
                    <a:pt x="834" y="879"/>
                    <a:pt x="1034" y="679"/>
                    <a:pt x="1034" y="446"/>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4"/>
            <p:cNvSpPr/>
            <p:nvPr/>
          </p:nvSpPr>
          <p:spPr>
            <a:xfrm>
              <a:off x="6091575" y="2848800"/>
              <a:ext cx="25875" cy="22250"/>
            </a:xfrm>
            <a:custGeom>
              <a:avLst/>
              <a:gdLst/>
              <a:ahLst/>
              <a:cxnLst/>
              <a:rect l="l" t="t" r="r" b="b"/>
              <a:pathLst>
                <a:path w="1035" h="890" extrusionOk="0">
                  <a:moveTo>
                    <a:pt x="558" y="0"/>
                  </a:moveTo>
                  <a:cubicBezTo>
                    <a:pt x="454" y="0"/>
                    <a:pt x="351" y="38"/>
                    <a:pt x="267" y="122"/>
                  </a:cubicBezTo>
                  <a:cubicBezTo>
                    <a:pt x="0" y="422"/>
                    <a:pt x="200" y="889"/>
                    <a:pt x="567" y="889"/>
                  </a:cubicBezTo>
                  <a:cubicBezTo>
                    <a:pt x="834" y="889"/>
                    <a:pt x="1034" y="689"/>
                    <a:pt x="1034" y="456"/>
                  </a:cubicBezTo>
                  <a:cubicBezTo>
                    <a:pt x="1012" y="181"/>
                    <a:pt x="784" y="0"/>
                    <a:pt x="55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4"/>
            <p:cNvSpPr/>
            <p:nvPr/>
          </p:nvSpPr>
          <p:spPr>
            <a:xfrm>
              <a:off x="6090725" y="2922450"/>
              <a:ext cx="26725" cy="21975"/>
            </a:xfrm>
            <a:custGeom>
              <a:avLst/>
              <a:gdLst/>
              <a:ahLst/>
              <a:cxnLst/>
              <a:rect l="l" t="t" r="r" b="b"/>
              <a:pathLst>
                <a:path w="1069" h="879" extrusionOk="0">
                  <a:moveTo>
                    <a:pt x="619" y="0"/>
                  </a:moveTo>
                  <a:cubicBezTo>
                    <a:pt x="505" y="0"/>
                    <a:pt x="390" y="45"/>
                    <a:pt x="301" y="145"/>
                  </a:cubicBezTo>
                  <a:cubicBezTo>
                    <a:pt x="1" y="412"/>
                    <a:pt x="234" y="879"/>
                    <a:pt x="601" y="879"/>
                  </a:cubicBezTo>
                  <a:cubicBezTo>
                    <a:pt x="868" y="879"/>
                    <a:pt x="1068" y="678"/>
                    <a:pt x="1068" y="445"/>
                  </a:cubicBezTo>
                  <a:cubicBezTo>
                    <a:pt x="1068" y="178"/>
                    <a:pt x="846" y="0"/>
                    <a:pt x="61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4"/>
            <p:cNvSpPr/>
            <p:nvPr/>
          </p:nvSpPr>
          <p:spPr>
            <a:xfrm>
              <a:off x="6091575" y="2996400"/>
              <a:ext cx="25875" cy="22250"/>
            </a:xfrm>
            <a:custGeom>
              <a:avLst/>
              <a:gdLst/>
              <a:ahLst/>
              <a:cxnLst/>
              <a:rect l="l" t="t" r="r" b="b"/>
              <a:pathLst>
                <a:path w="1035" h="890" extrusionOk="0">
                  <a:moveTo>
                    <a:pt x="558" y="1"/>
                  </a:moveTo>
                  <a:cubicBezTo>
                    <a:pt x="454" y="1"/>
                    <a:pt x="351" y="38"/>
                    <a:pt x="267" y="122"/>
                  </a:cubicBezTo>
                  <a:cubicBezTo>
                    <a:pt x="0" y="422"/>
                    <a:pt x="200" y="889"/>
                    <a:pt x="567" y="889"/>
                  </a:cubicBezTo>
                  <a:cubicBezTo>
                    <a:pt x="834" y="889"/>
                    <a:pt x="1034" y="689"/>
                    <a:pt x="1034" y="456"/>
                  </a:cubicBezTo>
                  <a:cubicBezTo>
                    <a:pt x="1012" y="181"/>
                    <a:pt x="784" y="1"/>
                    <a:pt x="55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4"/>
            <p:cNvSpPr/>
            <p:nvPr/>
          </p:nvSpPr>
          <p:spPr>
            <a:xfrm>
              <a:off x="6091575" y="3070050"/>
              <a:ext cx="25875" cy="21975"/>
            </a:xfrm>
            <a:custGeom>
              <a:avLst/>
              <a:gdLst/>
              <a:ahLst/>
              <a:cxnLst/>
              <a:rect l="l" t="t" r="r" b="b"/>
              <a:pathLst>
                <a:path w="1035" h="879" extrusionOk="0">
                  <a:moveTo>
                    <a:pt x="577" y="0"/>
                  </a:moveTo>
                  <a:cubicBezTo>
                    <a:pt x="467" y="0"/>
                    <a:pt x="356" y="45"/>
                    <a:pt x="267" y="145"/>
                  </a:cubicBezTo>
                  <a:cubicBezTo>
                    <a:pt x="0" y="412"/>
                    <a:pt x="200" y="879"/>
                    <a:pt x="567" y="879"/>
                  </a:cubicBezTo>
                  <a:cubicBezTo>
                    <a:pt x="834" y="879"/>
                    <a:pt x="1034" y="679"/>
                    <a:pt x="1034" y="445"/>
                  </a:cubicBezTo>
                  <a:cubicBezTo>
                    <a:pt x="1012" y="178"/>
                    <a:pt x="797" y="0"/>
                    <a:pt x="577"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4"/>
            <p:cNvSpPr/>
            <p:nvPr/>
          </p:nvSpPr>
          <p:spPr>
            <a:xfrm>
              <a:off x="6091575" y="3143975"/>
              <a:ext cx="25875" cy="22275"/>
            </a:xfrm>
            <a:custGeom>
              <a:avLst/>
              <a:gdLst/>
              <a:ahLst/>
              <a:cxnLst/>
              <a:rect l="l" t="t" r="r" b="b"/>
              <a:pathLst>
                <a:path w="1035" h="891" extrusionOk="0">
                  <a:moveTo>
                    <a:pt x="562" y="1"/>
                  </a:moveTo>
                  <a:cubicBezTo>
                    <a:pt x="457" y="1"/>
                    <a:pt x="352" y="38"/>
                    <a:pt x="267" y="123"/>
                  </a:cubicBezTo>
                  <a:cubicBezTo>
                    <a:pt x="0" y="390"/>
                    <a:pt x="200" y="891"/>
                    <a:pt x="567" y="891"/>
                  </a:cubicBezTo>
                  <a:cubicBezTo>
                    <a:pt x="834" y="891"/>
                    <a:pt x="1034" y="690"/>
                    <a:pt x="1034" y="424"/>
                  </a:cubicBezTo>
                  <a:cubicBezTo>
                    <a:pt x="1012" y="173"/>
                    <a:pt x="787" y="1"/>
                    <a:pt x="562"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4"/>
            <p:cNvSpPr/>
            <p:nvPr/>
          </p:nvSpPr>
          <p:spPr>
            <a:xfrm>
              <a:off x="6091575" y="3217650"/>
              <a:ext cx="25875" cy="22000"/>
            </a:xfrm>
            <a:custGeom>
              <a:avLst/>
              <a:gdLst/>
              <a:ahLst/>
              <a:cxnLst/>
              <a:rect l="l" t="t" r="r" b="b"/>
              <a:pathLst>
                <a:path w="1035" h="880" extrusionOk="0">
                  <a:moveTo>
                    <a:pt x="577" y="1"/>
                  </a:moveTo>
                  <a:cubicBezTo>
                    <a:pt x="467" y="1"/>
                    <a:pt x="356" y="45"/>
                    <a:pt x="267" y="145"/>
                  </a:cubicBezTo>
                  <a:cubicBezTo>
                    <a:pt x="0" y="412"/>
                    <a:pt x="200" y="879"/>
                    <a:pt x="567" y="879"/>
                  </a:cubicBezTo>
                  <a:cubicBezTo>
                    <a:pt x="834" y="879"/>
                    <a:pt x="1034" y="679"/>
                    <a:pt x="1034" y="445"/>
                  </a:cubicBezTo>
                  <a:cubicBezTo>
                    <a:pt x="1012" y="179"/>
                    <a:pt x="797" y="1"/>
                    <a:pt x="57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4"/>
            <p:cNvSpPr/>
            <p:nvPr/>
          </p:nvSpPr>
          <p:spPr>
            <a:xfrm>
              <a:off x="6046550" y="2553575"/>
              <a:ext cx="25875" cy="22250"/>
            </a:xfrm>
            <a:custGeom>
              <a:avLst/>
              <a:gdLst/>
              <a:ahLst/>
              <a:cxnLst/>
              <a:rect l="l" t="t" r="r" b="b"/>
              <a:pathLst>
                <a:path w="1035" h="890" extrusionOk="0">
                  <a:moveTo>
                    <a:pt x="590" y="1"/>
                  </a:moveTo>
                  <a:cubicBezTo>
                    <a:pt x="488" y="1"/>
                    <a:pt x="384" y="39"/>
                    <a:pt x="300" y="123"/>
                  </a:cubicBezTo>
                  <a:cubicBezTo>
                    <a:pt x="0" y="423"/>
                    <a:pt x="200" y="890"/>
                    <a:pt x="600" y="890"/>
                  </a:cubicBezTo>
                  <a:cubicBezTo>
                    <a:pt x="834" y="890"/>
                    <a:pt x="1034" y="690"/>
                    <a:pt x="1034" y="456"/>
                  </a:cubicBezTo>
                  <a:cubicBezTo>
                    <a:pt x="1034" y="181"/>
                    <a:pt x="814"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4"/>
            <p:cNvSpPr/>
            <p:nvPr/>
          </p:nvSpPr>
          <p:spPr>
            <a:xfrm>
              <a:off x="6046550" y="2627500"/>
              <a:ext cx="30025" cy="22550"/>
            </a:xfrm>
            <a:custGeom>
              <a:avLst/>
              <a:gdLst/>
              <a:ahLst/>
              <a:cxnLst/>
              <a:rect l="l" t="t" r="r" b="b"/>
              <a:pathLst>
                <a:path w="1201" h="902" extrusionOk="0">
                  <a:moveTo>
                    <a:pt x="600" y="1"/>
                  </a:moveTo>
                  <a:cubicBezTo>
                    <a:pt x="0" y="1"/>
                    <a:pt x="0" y="902"/>
                    <a:pt x="600" y="902"/>
                  </a:cubicBezTo>
                  <a:cubicBezTo>
                    <a:pt x="1201" y="902"/>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4"/>
            <p:cNvSpPr/>
            <p:nvPr/>
          </p:nvSpPr>
          <p:spPr>
            <a:xfrm>
              <a:off x="6046550" y="2701200"/>
              <a:ext cx="25875" cy="22225"/>
            </a:xfrm>
            <a:custGeom>
              <a:avLst/>
              <a:gdLst/>
              <a:ahLst/>
              <a:cxnLst/>
              <a:rect l="l" t="t" r="r" b="b"/>
              <a:pathLst>
                <a:path w="1035" h="889" extrusionOk="0">
                  <a:moveTo>
                    <a:pt x="590" y="0"/>
                  </a:moveTo>
                  <a:cubicBezTo>
                    <a:pt x="488" y="0"/>
                    <a:pt x="384" y="38"/>
                    <a:pt x="300" y="122"/>
                  </a:cubicBezTo>
                  <a:cubicBezTo>
                    <a:pt x="0" y="422"/>
                    <a:pt x="200" y="889"/>
                    <a:pt x="600" y="889"/>
                  </a:cubicBezTo>
                  <a:cubicBezTo>
                    <a:pt x="834" y="889"/>
                    <a:pt x="1034" y="689"/>
                    <a:pt x="1034" y="455"/>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4"/>
            <p:cNvSpPr/>
            <p:nvPr/>
          </p:nvSpPr>
          <p:spPr>
            <a:xfrm>
              <a:off x="6046550" y="2774825"/>
              <a:ext cx="25875" cy="22000"/>
            </a:xfrm>
            <a:custGeom>
              <a:avLst/>
              <a:gdLst/>
              <a:ahLst/>
              <a:cxnLst/>
              <a:rect l="l" t="t" r="r" b="b"/>
              <a:pathLst>
                <a:path w="1035" h="880" extrusionOk="0">
                  <a:moveTo>
                    <a:pt x="609" y="1"/>
                  </a:moveTo>
                  <a:cubicBezTo>
                    <a:pt x="500" y="1"/>
                    <a:pt x="389" y="45"/>
                    <a:pt x="300" y="146"/>
                  </a:cubicBezTo>
                  <a:cubicBezTo>
                    <a:pt x="0" y="412"/>
                    <a:pt x="200" y="879"/>
                    <a:pt x="600" y="879"/>
                  </a:cubicBezTo>
                  <a:cubicBezTo>
                    <a:pt x="834" y="879"/>
                    <a:pt x="1034" y="679"/>
                    <a:pt x="1034" y="446"/>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4"/>
            <p:cNvSpPr/>
            <p:nvPr/>
          </p:nvSpPr>
          <p:spPr>
            <a:xfrm>
              <a:off x="6046550" y="2848800"/>
              <a:ext cx="25875" cy="22250"/>
            </a:xfrm>
            <a:custGeom>
              <a:avLst/>
              <a:gdLst/>
              <a:ahLst/>
              <a:cxnLst/>
              <a:rect l="l" t="t" r="r" b="b"/>
              <a:pathLst>
                <a:path w="1035" h="890" extrusionOk="0">
                  <a:moveTo>
                    <a:pt x="590" y="0"/>
                  </a:moveTo>
                  <a:cubicBezTo>
                    <a:pt x="488" y="0"/>
                    <a:pt x="384" y="38"/>
                    <a:pt x="300" y="122"/>
                  </a:cubicBezTo>
                  <a:cubicBezTo>
                    <a:pt x="0" y="422"/>
                    <a:pt x="200" y="889"/>
                    <a:pt x="600" y="889"/>
                  </a:cubicBezTo>
                  <a:cubicBezTo>
                    <a:pt x="834" y="889"/>
                    <a:pt x="1034" y="689"/>
                    <a:pt x="1034" y="456"/>
                  </a:cubicBezTo>
                  <a:cubicBezTo>
                    <a:pt x="1034" y="181"/>
                    <a:pt x="814"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4"/>
            <p:cNvSpPr/>
            <p:nvPr/>
          </p:nvSpPr>
          <p:spPr>
            <a:xfrm>
              <a:off x="6046550" y="29224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4"/>
            <p:cNvSpPr/>
            <p:nvPr/>
          </p:nvSpPr>
          <p:spPr>
            <a:xfrm>
              <a:off x="6046550" y="2996100"/>
              <a:ext cx="30025" cy="22550"/>
            </a:xfrm>
            <a:custGeom>
              <a:avLst/>
              <a:gdLst/>
              <a:ahLst/>
              <a:cxnLst/>
              <a:rect l="l" t="t" r="r" b="b"/>
              <a:pathLst>
                <a:path w="1201" h="902" extrusionOk="0">
                  <a:moveTo>
                    <a:pt x="600" y="1"/>
                  </a:moveTo>
                  <a:cubicBezTo>
                    <a:pt x="0" y="1"/>
                    <a:pt x="0" y="901"/>
                    <a:pt x="600" y="901"/>
                  </a:cubicBezTo>
                  <a:cubicBezTo>
                    <a:pt x="1201" y="901"/>
                    <a:pt x="1201" y="1"/>
                    <a:pt x="60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4"/>
            <p:cNvSpPr/>
            <p:nvPr/>
          </p:nvSpPr>
          <p:spPr>
            <a:xfrm>
              <a:off x="6046550" y="3070050"/>
              <a:ext cx="25875" cy="21975"/>
            </a:xfrm>
            <a:custGeom>
              <a:avLst/>
              <a:gdLst/>
              <a:ahLst/>
              <a:cxnLst/>
              <a:rect l="l" t="t" r="r" b="b"/>
              <a:pathLst>
                <a:path w="1035" h="879" extrusionOk="0">
                  <a:moveTo>
                    <a:pt x="609" y="0"/>
                  </a:moveTo>
                  <a:cubicBezTo>
                    <a:pt x="500" y="0"/>
                    <a:pt x="389" y="45"/>
                    <a:pt x="300" y="145"/>
                  </a:cubicBezTo>
                  <a:cubicBezTo>
                    <a:pt x="0" y="412"/>
                    <a:pt x="200" y="879"/>
                    <a:pt x="600"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4"/>
            <p:cNvSpPr/>
            <p:nvPr/>
          </p:nvSpPr>
          <p:spPr>
            <a:xfrm>
              <a:off x="6046550" y="3143975"/>
              <a:ext cx="25875" cy="22275"/>
            </a:xfrm>
            <a:custGeom>
              <a:avLst/>
              <a:gdLst/>
              <a:ahLst/>
              <a:cxnLst/>
              <a:rect l="l" t="t" r="r" b="b"/>
              <a:pathLst>
                <a:path w="1035" h="891" extrusionOk="0">
                  <a:moveTo>
                    <a:pt x="594" y="1"/>
                  </a:moveTo>
                  <a:cubicBezTo>
                    <a:pt x="490" y="1"/>
                    <a:pt x="385" y="38"/>
                    <a:pt x="300" y="123"/>
                  </a:cubicBezTo>
                  <a:cubicBezTo>
                    <a:pt x="0" y="390"/>
                    <a:pt x="200" y="891"/>
                    <a:pt x="600" y="891"/>
                  </a:cubicBezTo>
                  <a:cubicBezTo>
                    <a:pt x="834" y="891"/>
                    <a:pt x="1034" y="690"/>
                    <a:pt x="1034" y="424"/>
                  </a:cubicBezTo>
                  <a:cubicBezTo>
                    <a:pt x="1034" y="173"/>
                    <a:pt x="817" y="1"/>
                    <a:pt x="59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4"/>
            <p:cNvSpPr/>
            <p:nvPr/>
          </p:nvSpPr>
          <p:spPr>
            <a:xfrm>
              <a:off x="6046550" y="3217650"/>
              <a:ext cx="25875" cy="22000"/>
            </a:xfrm>
            <a:custGeom>
              <a:avLst/>
              <a:gdLst/>
              <a:ahLst/>
              <a:cxnLst/>
              <a:rect l="l" t="t" r="r" b="b"/>
              <a:pathLst>
                <a:path w="1035" h="880" extrusionOk="0">
                  <a:moveTo>
                    <a:pt x="609" y="1"/>
                  </a:moveTo>
                  <a:cubicBezTo>
                    <a:pt x="500" y="1"/>
                    <a:pt x="389" y="45"/>
                    <a:pt x="300" y="145"/>
                  </a:cubicBezTo>
                  <a:cubicBezTo>
                    <a:pt x="0" y="412"/>
                    <a:pt x="200" y="879"/>
                    <a:pt x="600" y="879"/>
                  </a:cubicBezTo>
                  <a:cubicBezTo>
                    <a:pt x="834" y="879"/>
                    <a:pt x="1034" y="679"/>
                    <a:pt x="1034" y="445"/>
                  </a:cubicBezTo>
                  <a:cubicBezTo>
                    <a:pt x="1034" y="179"/>
                    <a:pt x="827" y="1"/>
                    <a:pt x="60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4"/>
            <p:cNvSpPr/>
            <p:nvPr/>
          </p:nvSpPr>
          <p:spPr>
            <a:xfrm>
              <a:off x="6002350" y="2553575"/>
              <a:ext cx="25875" cy="22250"/>
            </a:xfrm>
            <a:custGeom>
              <a:avLst/>
              <a:gdLst/>
              <a:ahLst/>
              <a:cxnLst/>
              <a:rect l="l" t="t" r="r" b="b"/>
              <a:pathLst>
                <a:path w="1035" h="890" extrusionOk="0">
                  <a:moveTo>
                    <a:pt x="565" y="1"/>
                  </a:moveTo>
                  <a:cubicBezTo>
                    <a:pt x="458" y="1"/>
                    <a:pt x="351" y="39"/>
                    <a:pt x="267" y="123"/>
                  </a:cubicBezTo>
                  <a:cubicBezTo>
                    <a:pt x="0" y="423"/>
                    <a:pt x="200" y="890"/>
                    <a:pt x="567" y="890"/>
                  </a:cubicBezTo>
                  <a:cubicBezTo>
                    <a:pt x="834" y="890"/>
                    <a:pt x="1034" y="690"/>
                    <a:pt x="1034" y="456"/>
                  </a:cubicBezTo>
                  <a:cubicBezTo>
                    <a:pt x="1034"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4"/>
            <p:cNvSpPr/>
            <p:nvPr/>
          </p:nvSpPr>
          <p:spPr>
            <a:xfrm>
              <a:off x="6002350" y="2627500"/>
              <a:ext cx="29200" cy="22550"/>
            </a:xfrm>
            <a:custGeom>
              <a:avLst/>
              <a:gdLst/>
              <a:ahLst/>
              <a:cxnLst/>
              <a:rect l="l" t="t" r="r" b="b"/>
              <a:pathLst>
                <a:path w="1168" h="902" extrusionOk="0">
                  <a:moveTo>
                    <a:pt x="567" y="1"/>
                  </a:moveTo>
                  <a:cubicBezTo>
                    <a:pt x="0" y="1"/>
                    <a:pt x="0" y="902"/>
                    <a:pt x="567" y="902"/>
                  </a:cubicBezTo>
                  <a:cubicBezTo>
                    <a:pt x="1168" y="902"/>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4"/>
            <p:cNvSpPr/>
            <p:nvPr/>
          </p:nvSpPr>
          <p:spPr>
            <a:xfrm>
              <a:off x="6002350" y="2701200"/>
              <a:ext cx="25875" cy="22225"/>
            </a:xfrm>
            <a:custGeom>
              <a:avLst/>
              <a:gdLst/>
              <a:ahLst/>
              <a:cxnLst/>
              <a:rect l="l" t="t" r="r" b="b"/>
              <a:pathLst>
                <a:path w="1035" h="889" extrusionOk="0">
                  <a:moveTo>
                    <a:pt x="565" y="0"/>
                  </a:moveTo>
                  <a:cubicBezTo>
                    <a:pt x="458" y="0"/>
                    <a:pt x="351" y="38"/>
                    <a:pt x="267" y="122"/>
                  </a:cubicBezTo>
                  <a:cubicBezTo>
                    <a:pt x="0" y="422"/>
                    <a:pt x="200" y="889"/>
                    <a:pt x="567" y="889"/>
                  </a:cubicBezTo>
                  <a:cubicBezTo>
                    <a:pt x="834" y="889"/>
                    <a:pt x="1034" y="689"/>
                    <a:pt x="1034" y="455"/>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4"/>
            <p:cNvSpPr/>
            <p:nvPr/>
          </p:nvSpPr>
          <p:spPr>
            <a:xfrm>
              <a:off x="6002350" y="2774825"/>
              <a:ext cx="25875" cy="22000"/>
            </a:xfrm>
            <a:custGeom>
              <a:avLst/>
              <a:gdLst/>
              <a:ahLst/>
              <a:cxnLst/>
              <a:rect l="l" t="t" r="r" b="b"/>
              <a:pathLst>
                <a:path w="1035" h="880" extrusionOk="0">
                  <a:moveTo>
                    <a:pt x="585" y="1"/>
                  </a:moveTo>
                  <a:cubicBezTo>
                    <a:pt x="471" y="1"/>
                    <a:pt x="356" y="45"/>
                    <a:pt x="267" y="146"/>
                  </a:cubicBezTo>
                  <a:cubicBezTo>
                    <a:pt x="0" y="412"/>
                    <a:pt x="200" y="879"/>
                    <a:pt x="567" y="879"/>
                  </a:cubicBezTo>
                  <a:cubicBezTo>
                    <a:pt x="834" y="879"/>
                    <a:pt x="1034" y="679"/>
                    <a:pt x="1034" y="446"/>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4"/>
            <p:cNvSpPr/>
            <p:nvPr/>
          </p:nvSpPr>
          <p:spPr>
            <a:xfrm>
              <a:off x="6002350" y="2848800"/>
              <a:ext cx="25875" cy="22250"/>
            </a:xfrm>
            <a:custGeom>
              <a:avLst/>
              <a:gdLst/>
              <a:ahLst/>
              <a:cxnLst/>
              <a:rect l="l" t="t" r="r" b="b"/>
              <a:pathLst>
                <a:path w="1035" h="890" extrusionOk="0">
                  <a:moveTo>
                    <a:pt x="565" y="0"/>
                  </a:moveTo>
                  <a:cubicBezTo>
                    <a:pt x="458" y="0"/>
                    <a:pt x="351" y="38"/>
                    <a:pt x="267" y="122"/>
                  </a:cubicBezTo>
                  <a:cubicBezTo>
                    <a:pt x="0" y="422"/>
                    <a:pt x="200" y="889"/>
                    <a:pt x="567" y="889"/>
                  </a:cubicBezTo>
                  <a:cubicBezTo>
                    <a:pt x="834" y="889"/>
                    <a:pt x="1034" y="689"/>
                    <a:pt x="1034" y="456"/>
                  </a:cubicBezTo>
                  <a:cubicBezTo>
                    <a:pt x="1034"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4"/>
            <p:cNvSpPr/>
            <p:nvPr/>
          </p:nvSpPr>
          <p:spPr>
            <a:xfrm>
              <a:off x="6002350" y="29224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8"/>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4"/>
            <p:cNvSpPr/>
            <p:nvPr/>
          </p:nvSpPr>
          <p:spPr>
            <a:xfrm>
              <a:off x="6002350" y="2996100"/>
              <a:ext cx="29200" cy="22550"/>
            </a:xfrm>
            <a:custGeom>
              <a:avLst/>
              <a:gdLst/>
              <a:ahLst/>
              <a:cxnLst/>
              <a:rect l="l" t="t" r="r" b="b"/>
              <a:pathLst>
                <a:path w="1168" h="902" extrusionOk="0">
                  <a:moveTo>
                    <a:pt x="567" y="1"/>
                  </a:moveTo>
                  <a:cubicBezTo>
                    <a:pt x="0" y="1"/>
                    <a:pt x="0" y="901"/>
                    <a:pt x="567" y="901"/>
                  </a:cubicBezTo>
                  <a:cubicBezTo>
                    <a:pt x="1168" y="901"/>
                    <a:pt x="1168" y="1"/>
                    <a:pt x="567"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4"/>
            <p:cNvSpPr/>
            <p:nvPr/>
          </p:nvSpPr>
          <p:spPr>
            <a:xfrm>
              <a:off x="6002350" y="3070050"/>
              <a:ext cx="25875" cy="21975"/>
            </a:xfrm>
            <a:custGeom>
              <a:avLst/>
              <a:gdLst/>
              <a:ahLst/>
              <a:cxnLst/>
              <a:rect l="l" t="t" r="r" b="b"/>
              <a:pathLst>
                <a:path w="1035" h="879" extrusionOk="0">
                  <a:moveTo>
                    <a:pt x="585" y="0"/>
                  </a:moveTo>
                  <a:cubicBezTo>
                    <a:pt x="471" y="0"/>
                    <a:pt x="356" y="45"/>
                    <a:pt x="267" y="145"/>
                  </a:cubicBezTo>
                  <a:cubicBezTo>
                    <a:pt x="0" y="412"/>
                    <a:pt x="200" y="879"/>
                    <a:pt x="567" y="879"/>
                  </a:cubicBezTo>
                  <a:cubicBezTo>
                    <a:pt x="834" y="879"/>
                    <a:pt x="1034" y="679"/>
                    <a:pt x="1034" y="445"/>
                  </a:cubicBezTo>
                  <a:cubicBezTo>
                    <a:pt x="1034"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4"/>
            <p:cNvSpPr/>
            <p:nvPr/>
          </p:nvSpPr>
          <p:spPr>
            <a:xfrm>
              <a:off x="6002350" y="3143975"/>
              <a:ext cx="25875" cy="22275"/>
            </a:xfrm>
            <a:custGeom>
              <a:avLst/>
              <a:gdLst/>
              <a:ahLst/>
              <a:cxnLst/>
              <a:rect l="l" t="t" r="r" b="b"/>
              <a:pathLst>
                <a:path w="1035" h="891" extrusionOk="0">
                  <a:moveTo>
                    <a:pt x="569" y="1"/>
                  </a:moveTo>
                  <a:cubicBezTo>
                    <a:pt x="461" y="1"/>
                    <a:pt x="352" y="38"/>
                    <a:pt x="267" y="123"/>
                  </a:cubicBezTo>
                  <a:cubicBezTo>
                    <a:pt x="0" y="390"/>
                    <a:pt x="200" y="891"/>
                    <a:pt x="567" y="891"/>
                  </a:cubicBezTo>
                  <a:cubicBezTo>
                    <a:pt x="834" y="891"/>
                    <a:pt x="1034" y="690"/>
                    <a:pt x="1034" y="424"/>
                  </a:cubicBezTo>
                  <a:cubicBezTo>
                    <a:pt x="1034" y="173"/>
                    <a:pt x="802" y="1"/>
                    <a:pt x="569"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4"/>
            <p:cNvSpPr/>
            <p:nvPr/>
          </p:nvSpPr>
          <p:spPr>
            <a:xfrm>
              <a:off x="6002350" y="3217650"/>
              <a:ext cx="25875" cy="22000"/>
            </a:xfrm>
            <a:custGeom>
              <a:avLst/>
              <a:gdLst/>
              <a:ahLst/>
              <a:cxnLst/>
              <a:rect l="l" t="t" r="r" b="b"/>
              <a:pathLst>
                <a:path w="1035" h="880" extrusionOk="0">
                  <a:moveTo>
                    <a:pt x="585" y="1"/>
                  </a:moveTo>
                  <a:cubicBezTo>
                    <a:pt x="471" y="1"/>
                    <a:pt x="356" y="45"/>
                    <a:pt x="267" y="145"/>
                  </a:cubicBezTo>
                  <a:cubicBezTo>
                    <a:pt x="0" y="412"/>
                    <a:pt x="200" y="879"/>
                    <a:pt x="567" y="879"/>
                  </a:cubicBezTo>
                  <a:cubicBezTo>
                    <a:pt x="834" y="879"/>
                    <a:pt x="1034" y="679"/>
                    <a:pt x="1034" y="445"/>
                  </a:cubicBezTo>
                  <a:cubicBezTo>
                    <a:pt x="1034"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4"/>
            <p:cNvSpPr/>
            <p:nvPr/>
          </p:nvSpPr>
          <p:spPr>
            <a:xfrm>
              <a:off x="5957300" y="2553575"/>
              <a:ext cx="25875" cy="22250"/>
            </a:xfrm>
            <a:custGeom>
              <a:avLst/>
              <a:gdLst/>
              <a:ahLst/>
              <a:cxnLst/>
              <a:rect l="l" t="t" r="r" b="b"/>
              <a:pathLst>
                <a:path w="1035" h="890" extrusionOk="0">
                  <a:moveTo>
                    <a:pt x="591" y="1"/>
                  </a:moveTo>
                  <a:cubicBezTo>
                    <a:pt x="488" y="1"/>
                    <a:pt x="385" y="39"/>
                    <a:pt x="301" y="123"/>
                  </a:cubicBezTo>
                  <a:cubicBezTo>
                    <a:pt x="1" y="423"/>
                    <a:pt x="201" y="890"/>
                    <a:pt x="601" y="890"/>
                  </a:cubicBezTo>
                  <a:cubicBezTo>
                    <a:pt x="835" y="890"/>
                    <a:pt x="1035"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4"/>
            <p:cNvSpPr/>
            <p:nvPr/>
          </p:nvSpPr>
          <p:spPr>
            <a:xfrm>
              <a:off x="5957300" y="2627600"/>
              <a:ext cx="25875" cy="22450"/>
            </a:xfrm>
            <a:custGeom>
              <a:avLst/>
              <a:gdLst/>
              <a:ahLst/>
              <a:cxnLst/>
              <a:rect l="l" t="t" r="r" b="b"/>
              <a:pathLst>
                <a:path w="1035" h="898" extrusionOk="0">
                  <a:moveTo>
                    <a:pt x="610" y="1"/>
                  </a:moveTo>
                  <a:cubicBezTo>
                    <a:pt x="501" y="1"/>
                    <a:pt x="390" y="41"/>
                    <a:pt x="301" y="130"/>
                  </a:cubicBezTo>
                  <a:cubicBezTo>
                    <a:pt x="1" y="397"/>
                    <a:pt x="201" y="864"/>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4"/>
            <p:cNvSpPr/>
            <p:nvPr/>
          </p:nvSpPr>
          <p:spPr>
            <a:xfrm>
              <a:off x="5957300" y="2700900"/>
              <a:ext cx="30050" cy="22525"/>
            </a:xfrm>
            <a:custGeom>
              <a:avLst/>
              <a:gdLst/>
              <a:ahLst/>
              <a:cxnLst/>
              <a:rect l="l" t="t" r="r" b="b"/>
              <a:pathLst>
                <a:path w="1202" h="901" extrusionOk="0">
                  <a:moveTo>
                    <a:pt x="601" y="0"/>
                  </a:moveTo>
                  <a:cubicBezTo>
                    <a:pt x="1" y="0"/>
                    <a:pt x="1" y="901"/>
                    <a:pt x="601" y="901"/>
                  </a:cubicBezTo>
                  <a:cubicBezTo>
                    <a:pt x="1202" y="901"/>
                    <a:pt x="1202" y="0"/>
                    <a:pt x="60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4"/>
            <p:cNvSpPr/>
            <p:nvPr/>
          </p:nvSpPr>
          <p:spPr>
            <a:xfrm>
              <a:off x="5961475" y="2775125"/>
              <a:ext cx="21700" cy="21700"/>
            </a:xfrm>
            <a:custGeom>
              <a:avLst/>
              <a:gdLst/>
              <a:ahLst/>
              <a:cxnLst/>
              <a:rect l="l" t="t" r="r" b="b"/>
              <a:pathLst>
                <a:path w="868" h="868" extrusionOk="0">
                  <a:moveTo>
                    <a:pt x="434" y="0"/>
                  </a:moveTo>
                  <a:cubicBezTo>
                    <a:pt x="201" y="0"/>
                    <a:pt x="1" y="200"/>
                    <a:pt x="1" y="434"/>
                  </a:cubicBezTo>
                  <a:cubicBezTo>
                    <a:pt x="1" y="667"/>
                    <a:pt x="201" y="867"/>
                    <a:pt x="434" y="867"/>
                  </a:cubicBezTo>
                  <a:cubicBezTo>
                    <a:pt x="668" y="867"/>
                    <a:pt x="868" y="667"/>
                    <a:pt x="868" y="434"/>
                  </a:cubicBezTo>
                  <a:cubicBezTo>
                    <a:pt x="868" y="200"/>
                    <a:pt x="668"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4"/>
            <p:cNvSpPr/>
            <p:nvPr/>
          </p:nvSpPr>
          <p:spPr>
            <a:xfrm>
              <a:off x="5957300"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4"/>
            <p:cNvSpPr/>
            <p:nvPr/>
          </p:nvSpPr>
          <p:spPr>
            <a:xfrm>
              <a:off x="5957300" y="29224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8"/>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4"/>
            <p:cNvSpPr/>
            <p:nvPr/>
          </p:nvSpPr>
          <p:spPr>
            <a:xfrm>
              <a:off x="5961475" y="2996100"/>
              <a:ext cx="21700" cy="22550"/>
            </a:xfrm>
            <a:custGeom>
              <a:avLst/>
              <a:gdLst/>
              <a:ahLst/>
              <a:cxnLst/>
              <a:rect l="l" t="t" r="r" b="b"/>
              <a:pathLst>
                <a:path w="868" h="902" extrusionOk="0">
                  <a:moveTo>
                    <a:pt x="434" y="1"/>
                  </a:moveTo>
                  <a:cubicBezTo>
                    <a:pt x="201" y="1"/>
                    <a:pt x="1" y="201"/>
                    <a:pt x="1" y="434"/>
                  </a:cubicBezTo>
                  <a:cubicBezTo>
                    <a:pt x="1" y="701"/>
                    <a:pt x="201" y="901"/>
                    <a:pt x="434" y="901"/>
                  </a:cubicBezTo>
                  <a:cubicBezTo>
                    <a:pt x="668" y="901"/>
                    <a:pt x="868" y="701"/>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4"/>
            <p:cNvSpPr/>
            <p:nvPr/>
          </p:nvSpPr>
          <p:spPr>
            <a:xfrm>
              <a:off x="5957300" y="3070325"/>
              <a:ext cx="30050" cy="21700"/>
            </a:xfrm>
            <a:custGeom>
              <a:avLst/>
              <a:gdLst/>
              <a:ahLst/>
              <a:cxnLst/>
              <a:rect l="l" t="t" r="r" b="b"/>
              <a:pathLst>
                <a:path w="1202" h="868" extrusionOk="0">
                  <a:moveTo>
                    <a:pt x="601" y="1"/>
                  </a:moveTo>
                  <a:cubicBezTo>
                    <a:pt x="1" y="1"/>
                    <a:pt x="1" y="868"/>
                    <a:pt x="601" y="868"/>
                  </a:cubicBezTo>
                  <a:cubicBezTo>
                    <a:pt x="1202" y="868"/>
                    <a:pt x="1202"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4"/>
            <p:cNvSpPr/>
            <p:nvPr/>
          </p:nvSpPr>
          <p:spPr>
            <a:xfrm>
              <a:off x="5957300"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4"/>
            <p:cNvSpPr/>
            <p:nvPr/>
          </p:nvSpPr>
          <p:spPr>
            <a:xfrm>
              <a:off x="5961475" y="321792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4"/>
            <p:cNvSpPr/>
            <p:nvPr/>
          </p:nvSpPr>
          <p:spPr>
            <a:xfrm>
              <a:off x="5913100" y="2553575"/>
              <a:ext cx="25875" cy="22250"/>
            </a:xfrm>
            <a:custGeom>
              <a:avLst/>
              <a:gdLst/>
              <a:ahLst/>
              <a:cxnLst/>
              <a:rect l="l" t="t" r="r" b="b"/>
              <a:pathLst>
                <a:path w="1035" h="890" extrusionOk="0">
                  <a:moveTo>
                    <a:pt x="565" y="1"/>
                  </a:moveTo>
                  <a:cubicBezTo>
                    <a:pt x="458" y="1"/>
                    <a:pt x="352" y="39"/>
                    <a:pt x="268" y="123"/>
                  </a:cubicBezTo>
                  <a:cubicBezTo>
                    <a:pt x="1" y="423"/>
                    <a:pt x="201" y="890"/>
                    <a:pt x="568"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4"/>
            <p:cNvSpPr/>
            <p:nvPr/>
          </p:nvSpPr>
          <p:spPr>
            <a:xfrm>
              <a:off x="5913100" y="2627600"/>
              <a:ext cx="25875" cy="22450"/>
            </a:xfrm>
            <a:custGeom>
              <a:avLst/>
              <a:gdLst/>
              <a:ahLst/>
              <a:cxnLst/>
              <a:rect l="l" t="t" r="r" b="b"/>
              <a:pathLst>
                <a:path w="1035" h="898" extrusionOk="0">
                  <a:moveTo>
                    <a:pt x="585" y="1"/>
                  </a:moveTo>
                  <a:cubicBezTo>
                    <a:pt x="472" y="1"/>
                    <a:pt x="357" y="41"/>
                    <a:pt x="268" y="130"/>
                  </a:cubicBezTo>
                  <a:cubicBezTo>
                    <a:pt x="1" y="397"/>
                    <a:pt x="201" y="864"/>
                    <a:pt x="568" y="898"/>
                  </a:cubicBezTo>
                  <a:cubicBezTo>
                    <a:pt x="835" y="898"/>
                    <a:pt x="1035" y="697"/>
                    <a:pt x="1035" y="431"/>
                  </a:cubicBezTo>
                  <a:cubicBezTo>
                    <a:pt x="1035" y="164"/>
                    <a:pt x="813"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4"/>
            <p:cNvSpPr/>
            <p:nvPr/>
          </p:nvSpPr>
          <p:spPr>
            <a:xfrm>
              <a:off x="5913100" y="2700900"/>
              <a:ext cx="29225" cy="22525"/>
            </a:xfrm>
            <a:custGeom>
              <a:avLst/>
              <a:gdLst/>
              <a:ahLst/>
              <a:cxnLst/>
              <a:rect l="l" t="t" r="r" b="b"/>
              <a:pathLst>
                <a:path w="1169" h="901" extrusionOk="0">
                  <a:moveTo>
                    <a:pt x="568" y="0"/>
                  </a:moveTo>
                  <a:cubicBezTo>
                    <a:pt x="1" y="0"/>
                    <a:pt x="1" y="901"/>
                    <a:pt x="568" y="901"/>
                  </a:cubicBezTo>
                  <a:cubicBezTo>
                    <a:pt x="1168" y="901"/>
                    <a:pt x="1168" y="0"/>
                    <a:pt x="568"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4"/>
            <p:cNvSpPr/>
            <p:nvPr/>
          </p:nvSpPr>
          <p:spPr>
            <a:xfrm>
              <a:off x="5916450" y="2775125"/>
              <a:ext cx="22525" cy="21700"/>
            </a:xfrm>
            <a:custGeom>
              <a:avLst/>
              <a:gdLst/>
              <a:ahLst/>
              <a:cxnLst/>
              <a:rect l="l" t="t" r="r" b="b"/>
              <a:pathLst>
                <a:path w="901" h="868" extrusionOk="0">
                  <a:moveTo>
                    <a:pt x="434" y="0"/>
                  </a:moveTo>
                  <a:cubicBezTo>
                    <a:pt x="200" y="0"/>
                    <a:pt x="0" y="200"/>
                    <a:pt x="0" y="434"/>
                  </a:cubicBezTo>
                  <a:cubicBezTo>
                    <a:pt x="0" y="667"/>
                    <a:pt x="200" y="867"/>
                    <a:pt x="434" y="867"/>
                  </a:cubicBezTo>
                  <a:cubicBezTo>
                    <a:pt x="701" y="867"/>
                    <a:pt x="901" y="667"/>
                    <a:pt x="901" y="434"/>
                  </a:cubicBezTo>
                  <a:cubicBezTo>
                    <a:pt x="901" y="200"/>
                    <a:pt x="701"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4"/>
            <p:cNvSpPr/>
            <p:nvPr/>
          </p:nvSpPr>
          <p:spPr>
            <a:xfrm>
              <a:off x="5913100" y="2848800"/>
              <a:ext cx="25875" cy="22250"/>
            </a:xfrm>
            <a:custGeom>
              <a:avLst/>
              <a:gdLst/>
              <a:ahLst/>
              <a:cxnLst/>
              <a:rect l="l" t="t" r="r" b="b"/>
              <a:pathLst>
                <a:path w="1035" h="890" extrusionOk="0">
                  <a:moveTo>
                    <a:pt x="565" y="0"/>
                  </a:moveTo>
                  <a:cubicBezTo>
                    <a:pt x="458" y="0"/>
                    <a:pt x="352" y="38"/>
                    <a:pt x="268" y="122"/>
                  </a:cubicBezTo>
                  <a:cubicBezTo>
                    <a:pt x="1" y="422"/>
                    <a:pt x="201" y="889"/>
                    <a:pt x="568"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4"/>
            <p:cNvSpPr/>
            <p:nvPr/>
          </p:nvSpPr>
          <p:spPr>
            <a:xfrm>
              <a:off x="5913100" y="2922450"/>
              <a:ext cx="25875" cy="21975"/>
            </a:xfrm>
            <a:custGeom>
              <a:avLst/>
              <a:gdLst/>
              <a:ahLst/>
              <a:cxnLst/>
              <a:rect l="l" t="t" r="r" b="b"/>
              <a:pathLst>
                <a:path w="1035" h="879" extrusionOk="0">
                  <a:moveTo>
                    <a:pt x="585" y="0"/>
                  </a:moveTo>
                  <a:cubicBezTo>
                    <a:pt x="472" y="0"/>
                    <a:pt x="357" y="45"/>
                    <a:pt x="268" y="145"/>
                  </a:cubicBezTo>
                  <a:cubicBezTo>
                    <a:pt x="1" y="412"/>
                    <a:pt x="201" y="879"/>
                    <a:pt x="568" y="879"/>
                  </a:cubicBezTo>
                  <a:cubicBezTo>
                    <a:pt x="835" y="879"/>
                    <a:pt x="1035" y="678"/>
                    <a:pt x="1035" y="445"/>
                  </a:cubicBezTo>
                  <a:cubicBezTo>
                    <a:pt x="1035" y="178"/>
                    <a:pt x="813"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4"/>
            <p:cNvSpPr/>
            <p:nvPr/>
          </p:nvSpPr>
          <p:spPr>
            <a:xfrm>
              <a:off x="5916450" y="2996100"/>
              <a:ext cx="22525" cy="22550"/>
            </a:xfrm>
            <a:custGeom>
              <a:avLst/>
              <a:gdLst/>
              <a:ahLst/>
              <a:cxnLst/>
              <a:rect l="l" t="t" r="r" b="b"/>
              <a:pathLst>
                <a:path w="901" h="902" extrusionOk="0">
                  <a:moveTo>
                    <a:pt x="434" y="1"/>
                  </a:moveTo>
                  <a:cubicBezTo>
                    <a:pt x="200" y="1"/>
                    <a:pt x="0" y="201"/>
                    <a:pt x="0" y="434"/>
                  </a:cubicBezTo>
                  <a:cubicBezTo>
                    <a:pt x="0" y="701"/>
                    <a:pt x="200" y="901"/>
                    <a:pt x="434" y="901"/>
                  </a:cubicBezTo>
                  <a:cubicBezTo>
                    <a:pt x="701" y="901"/>
                    <a:pt x="901" y="701"/>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4"/>
            <p:cNvSpPr/>
            <p:nvPr/>
          </p:nvSpPr>
          <p:spPr>
            <a:xfrm>
              <a:off x="5913100" y="3070325"/>
              <a:ext cx="29225" cy="21700"/>
            </a:xfrm>
            <a:custGeom>
              <a:avLst/>
              <a:gdLst/>
              <a:ahLst/>
              <a:cxnLst/>
              <a:rect l="l" t="t" r="r" b="b"/>
              <a:pathLst>
                <a:path w="1169" h="868" extrusionOk="0">
                  <a:moveTo>
                    <a:pt x="568" y="1"/>
                  </a:moveTo>
                  <a:cubicBezTo>
                    <a:pt x="1" y="1"/>
                    <a:pt x="1" y="868"/>
                    <a:pt x="568" y="868"/>
                  </a:cubicBezTo>
                  <a:cubicBezTo>
                    <a:pt x="1168" y="868"/>
                    <a:pt x="1168" y="1"/>
                    <a:pt x="568"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4"/>
            <p:cNvSpPr/>
            <p:nvPr/>
          </p:nvSpPr>
          <p:spPr>
            <a:xfrm>
              <a:off x="5913100" y="3143975"/>
              <a:ext cx="25875" cy="22275"/>
            </a:xfrm>
            <a:custGeom>
              <a:avLst/>
              <a:gdLst/>
              <a:ahLst/>
              <a:cxnLst/>
              <a:rect l="l" t="t" r="r" b="b"/>
              <a:pathLst>
                <a:path w="1035" h="891" extrusionOk="0">
                  <a:moveTo>
                    <a:pt x="570" y="1"/>
                  </a:moveTo>
                  <a:cubicBezTo>
                    <a:pt x="461" y="1"/>
                    <a:pt x="353" y="38"/>
                    <a:pt x="268" y="123"/>
                  </a:cubicBezTo>
                  <a:cubicBezTo>
                    <a:pt x="1" y="390"/>
                    <a:pt x="201" y="891"/>
                    <a:pt x="568"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4"/>
            <p:cNvSpPr/>
            <p:nvPr/>
          </p:nvSpPr>
          <p:spPr>
            <a:xfrm>
              <a:off x="5916450" y="3217925"/>
              <a:ext cx="22525" cy="21725"/>
            </a:xfrm>
            <a:custGeom>
              <a:avLst/>
              <a:gdLst/>
              <a:ahLst/>
              <a:cxnLst/>
              <a:rect l="l" t="t" r="r" b="b"/>
              <a:pathLst>
                <a:path w="901" h="869" extrusionOk="0">
                  <a:moveTo>
                    <a:pt x="434" y="1"/>
                  </a:moveTo>
                  <a:cubicBezTo>
                    <a:pt x="200" y="1"/>
                    <a:pt x="0" y="201"/>
                    <a:pt x="0" y="434"/>
                  </a:cubicBezTo>
                  <a:cubicBezTo>
                    <a:pt x="0" y="668"/>
                    <a:pt x="200" y="868"/>
                    <a:pt x="434" y="868"/>
                  </a:cubicBezTo>
                  <a:cubicBezTo>
                    <a:pt x="701" y="868"/>
                    <a:pt x="901" y="668"/>
                    <a:pt x="901" y="434"/>
                  </a:cubicBezTo>
                  <a:cubicBezTo>
                    <a:pt x="901" y="201"/>
                    <a:pt x="701"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4"/>
            <p:cNvSpPr/>
            <p:nvPr/>
          </p:nvSpPr>
          <p:spPr>
            <a:xfrm>
              <a:off x="5868075" y="2553575"/>
              <a:ext cx="26725" cy="22250"/>
            </a:xfrm>
            <a:custGeom>
              <a:avLst/>
              <a:gdLst/>
              <a:ahLst/>
              <a:cxnLst/>
              <a:rect l="l" t="t" r="r" b="b"/>
              <a:pathLst>
                <a:path w="1069" h="890" extrusionOk="0">
                  <a:moveTo>
                    <a:pt x="591" y="1"/>
                  </a:moveTo>
                  <a:cubicBezTo>
                    <a:pt x="488" y="1"/>
                    <a:pt x="385" y="39"/>
                    <a:pt x="301" y="123"/>
                  </a:cubicBezTo>
                  <a:cubicBezTo>
                    <a:pt x="1" y="423"/>
                    <a:pt x="201" y="890"/>
                    <a:pt x="601" y="890"/>
                  </a:cubicBezTo>
                  <a:cubicBezTo>
                    <a:pt x="835" y="890"/>
                    <a:pt x="1068" y="690"/>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4"/>
            <p:cNvSpPr/>
            <p:nvPr/>
          </p:nvSpPr>
          <p:spPr>
            <a:xfrm>
              <a:off x="5868075" y="2627600"/>
              <a:ext cx="25875" cy="22450"/>
            </a:xfrm>
            <a:custGeom>
              <a:avLst/>
              <a:gdLst/>
              <a:ahLst/>
              <a:cxnLst/>
              <a:rect l="l" t="t" r="r" b="b"/>
              <a:pathLst>
                <a:path w="1035" h="898" extrusionOk="0">
                  <a:moveTo>
                    <a:pt x="610" y="1"/>
                  </a:moveTo>
                  <a:cubicBezTo>
                    <a:pt x="501" y="1"/>
                    <a:pt x="390" y="41"/>
                    <a:pt x="301" y="130"/>
                  </a:cubicBezTo>
                  <a:cubicBezTo>
                    <a:pt x="1" y="397"/>
                    <a:pt x="201" y="898"/>
                    <a:pt x="601" y="898"/>
                  </a:cubicBezTo>
                  <a:cubicBezTo>
                    <a:pt x="835" y="898"/>
                    <a:pt x="1035" y="697"/>
                    <a:pt x="1035" y="431"/>
                  </a:cubicBezTo>
                  <a:cubicBezTo>
                    <a:pt x="1035" y="164"/>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4"/>
            <p:cNvSpPr/>
            <p:nvPr/>
          </p:nvSpPr>
          <p:spPr>
            <a:xfrm>
              <a:off x="5868075" y="2701200"/>
              <a:ext cx="25875" cy="22225"/>
            </a:xfrm>
            <a:custGeom>
              <a:avLst/>
              <a:gdLst/>
              <a:ahLst/>
              <a:cxnLst/>
              <a:rect l="l" t="t" r="r" b="b"/>
              <a:pathLst>
                <a:path w="1035" h="889" extrusionOk="0">
                  <a:moveTo>
                    <a:pt x="591" y="0"/>
                  </a:moveTo>
                  <a:cubicBezTo>
                    <a:pt x="488" y="0"/>
                    <a:pt x="385" y="38"/>
                    <a:pt x="301" y="122"/>
                  </a:cubicBezTo>
                  <a:cubicBezTo>
                    <a:pt x="1" y="422"/>
                    <a:pt x="201" y="889"/>
                    <a:pt x="601" y="889"/>
                  </a:cubicBezTo>
                  <a:cubicBezTo>
                    <a:pt x="835" y="889"/>
                    <a:pt x="1035" y="689"/>
                    <a:pt x="1035" y="455"/>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4"/>
            <p:cNvSpPr/>
            <p:nvPr/>
          </p:nvSpPr>
          <p:spPr>
            <a:xfrm>
              <a:off x="5868075" y="2774825"/>
              <a:ext cx="25875" cy="22000"/>
            </a:xfrm>
            <a:custGeom>
              <a:avLst/>
              <a:gdLst/>
              <a:ahLst/>
              <a:cxnLst/>
              <a:rect l="l" t="t" r="r" b="b"/>
              <a:pathLst>
                <a:path w="1035" h="880" extrusionOk="0">
                  <a:moveTo>
                    <a:pt x="610" y="1"/>
                  </a:moveTo>
                  <a:cubicBezTo>
                    <a:pt x="501" y="1"/>
                    <a:pt x="390" y="45"/>
                    <a:pt x="301" y="146"/>
                  </a:cubicBezTo>
                  <a:cubicBezTo>
                    <a:pt x="1" y="412"/>
                    <a:pt x="201" y="879"/>
                    <a:pt x="601" y="879"/>
                  </a:cubicBezTo>
                  <a:cubicBezTo>
                    <a:pt x="835" y="879"/>
                    <a:pt x="1035" y="679"/>
                    <a:pt x="1035" y="446"/>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4"/>
            <p:cNvSpPr/>
            <p:nvPr/>
          </p:nvSpPr>
          <p:spPr>
            <a:xfrm>
              <a:off x="5868075" y="2848800"/>
              <a:ext cx="25875" cy="22250"/>
            </a:xfrm>
            <a:custGeom>
              <a:avLst/>
              <a:gdLst/>
              <a:ahLst/>
              <a:cxnLst/>
              <a:rect l="l" t="t" r="r" b="b"/>
              <a:pathLst>
                <a:path w="1035" h="890" extrusionOk="0">
                  <a:moveTo>
                    <a:pt x="591" y="0"/>
                  </a:moveTo>
                  <a:cubicBezTo>
                    <a:pt x="488" y="0"/>
                    <a:pt x="385" y="38"/>
                    <a:pt x="301" y="122"/>
                  </a:cubicBezTo>
                  <a:cubicBezTo>
                    <a:pt x="1" y="422"/>
                    <a:pt x="201" y="889"/>
                    <a:pt x="601" y="889"/>
                  </a:cubicBezTo>
                  <a:cubicBezTo>
                    <a:pt x="835" y="889"/>
                    <a:pt x="1035" y="689"/>
                    <a:pt x="1035" y="456"/>
                  </a:cubicBezTo>
                  <a:cubicBezTo>
                    <a:pt x="1035" y="181"/>
                    <a:pt x="815" y="0"/>
                    <a:pt x="591"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4"/>
            <p:cNvSpPr/>
            <p:nvPr/>
          </p:nvSpPr>
          <p:spPr>
            <a:xfrm>
              <a:off x="5868075" y="2922450"/>
              <a:ext cx="26650" cy="22075"/>
            </a:xfrm>
            <a:custGeom>
              <a:avLst/>
              <a:gdLst/>
              <a:ahLst/>
              <a:cxnLst/>
              <a:rect l="l" t="t" r="r" b="b"/>
              <a:pathLst>
                <a:path w="1066" h="883" extrusionOk="0">
                  <a:moveTo>
                    <a:pt x="610" y="0"/>
                  </a:moveTo>
                  <a:cubicBezTo>
                    <a:pt x="501" y="0"/>
                    <a:pt x="390" y="45"/>
                    <a:pt x="301" y="145"/>
                  </a:cubicBezTo>
                  <a:cubicBezTo>
                    <a:pt x="1" y="412"/>
                    <a:pt x="201" y="879"/>
                    <a:pt x="601" y="879"/>
                  </a:cubicBezTo>
                  <a:cubicBezTo>
                    <a:pt x="618" y="881"/>
                    <a:pt x="635" y="882"/>
                    <a:pt x="652" y="882"/>
                  </a:cubicBezTo>
                  <a:cubicBezTo>
                    <a:pt x="867" y="882"/>
                    <a:pt x="1066" y="692"/>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4"/>
            <p:cNvSpPr/>
            <p:nvPr/>
          </p:nvSpPr>
          <p:spPr>
            <a:xfrm>
              <a:off x="5868075" y="2996400"/>
              <a:ext cx="25875" cy="22250"/>
            </a:xfrm>
            <a:custGeom>
              <a:avLst/>
              <a:gdLst/>
              <a:ahLst/>
              <a:cxnLst/>
              <a:rect l="l" t="t" r="r" b="b"/>
              <a:pathLst>
                <a:path w="1035" h="890" extrusionOk="0">
                  <a:moveTo>
                    <a:pt x="591" y="1"/>
                  </a:moveTo>
                  <a:cubicBezTo>
                    <a:pt x="488" y="1"/>
                    <a:pt x="385" y="38"/>
                    <a:pt x="301" y="122"/>
                  </a:cubicBezTo>
                  <a:cubicBezTo>
                    <a:pt x="1" y="389"/>
                    <a:pt x="201" y="889"/>
                    <a:pt x="601" y="889"/>
                  </a:cubicBezTo>
                  <a:cubicBezTo>
                    <a:pt x="835" y="889"/>
                    <a:pt x="1035" y="689"/>
                    <a:pt x="1035" y="456"/>
                  </a:cubicBezTo>
                  <a:cubicBezTo>
                    <a:pt x="1035" y="181"/>
                    <a:pt x="815" y="1"/>
                    <a:pt x="59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4"/>
            <p:cNvSpPr/>
            <p:nvPr/>
          </p:nvSpPr>
          <p:spPr>
            <a:xfrm>
              <a:off x="5868075" y="3070050"/>
              <a:ext cx="25875" cy="21975"/>
            </a:xfrm>
            <a:custGeom>
              <a:avLst/>
              <a:gdLst/>
              <a:ahLst/>
              <a:cxnLst/>
              <a:rect l="l" t="t" r="r" b="b"/>
              <a:pathLst>
                <a:path w="1035" h="879" extrusionOk="0">
                  <a:moveTo>
                    <a:pt x="610" y="0"/>
                  </a:moveTo>
                  <a:cubicBezTo>
                    <a:pt x="501" y="0"/>
                    <a:pt x="390" y="45"/>
                    <a:pt x="301" y="145"/>
                  </a:cubicBezTo>
                  <a:cubicBezTo>
                    <a:pt x="1" y="412"/>
                    <a:pt x="201" y="879"/>
                    <a:pt x="601" y="879"/>
                  </a:cubicBezTo>
                  <a:cubicBezTo>
                    <a:pt x="835" y="879"/>
                    <a:pt x="1035" y="679"/>
                    <a:pt x="1035" y="445"/>
                  </a:cubicBezTo>
                  <a:cubicBezTo>
                    <a:pt x="1035" y="178"/>
                    <a:pt x="827" y="0"/>
                    <a:pt x="61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4"/>
            <p:cNvSpPr/>
            <p:nvPr/>
          </p:nvSpPr>
          <p:spPr>
            <a:xfrm>
              <a:off x="5868075" y="3143975"/>
              <a:ext cx="25875" cy="22275"/>
            </a:xfrm>
            <a:custGeom>
              <a:avLst/>
              <a:gdLst/>
              <a:ahLst/>
              <a:cxnLst/>
              <a:rect l="l" t="t" r="r" b="b"/>
              <a:pathLst>
                <a:path w="1035" h="891" extrusionOk="0">
                  <a:moveTo>
                    <a:pt x="595" y="1"/>
                  </a:moveTo>
                  <a:cubicBezTo>
                    <a:pt x="491" y="1"/>
                    <a:pt x="386" y="38"/>
                    <a:pt x="301" y="123"/>
                  </a:cubicBezTo>
                  <a:cubicBezTo>
                    <a:pt x="1" y="390"/>
                    <a:pt x="201" y="891"/>
                    <a:pt x="601" y="891"/>
                  </a:cubicBezTo>
                  <a:cubicBezTo>
                    <a:pt x="835" y="891"/>
                    <a:pt x="1035" y="690"/>
                    <a:pt x="1035" y="424"/>
                  </a:cubicBezTo>
                  <a:cubicBezTo>
                    <a:pt x="1035" y="173"/>
                    <a:pt x="818"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4"/>
            <p:cNvSpPr/>
            <p:nvPr/>
          </p:nvSpPr>
          <p:spPr>
            <a:xfrm>
              <a:off x="5868075" y="3217650"/>
              <a:ext cx="25875" cy="22000"/>
            </a:xfrm>
            <a:custGeom>
              <a:avLst/>
              <a:gdLst/>
              <a:ahLst/>
              <a:cxnLst/>
              <a:rect l="l" t="t" r="r" b="b"/>
              <a:pathLst>
                <a:path w="1035" h="880" extrusionOk="0">
                  <a:moveTo>
                    <a:pt x="610" y="1"/>
                  </a:moveTo>
                  <a:cubicBezTo>
                    <a:pt x="501" y="1"/>
                    <a:pt x="390" y="45"/>
                    <a:pt x="301" y="145"/>
                  </a:cubicBezTo>
                  <a:cubicBezTo>
                    <a:pt x="1" y="412"/>
                    <a:pt x="201" y="879"/>
                    <a:pt x="601" y="879"/>
                  </a:cubicBezTo>
                  <a:cubicBezTo>
                    <a:pt x="835" y="879"/>
                    <a:pt x="1035" y="679"/>
                    <a:pt x="1035" y="445"/>
                  </a:cubicBezTo>
                  <a:cubicBezTo>
                    <a:pt x="1035" y="179"/>
                    <a:pt x="827" y="1"/>
                    <a:pt x="61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4"/>
            <p:cNvSpPr/>
            <p:nvPr/>
          </p:nvSpPr>
          <p:spPr>
            <a:xfrm>
              <a:off x="5823875" y="2553575"/>
              <a:ext cx="25875" cy="22250"/>
            </a:xfrm>
            <a:custGeom>
              <a:avLst/>
              <a:gdLst/>
              <a:ahLst/>
              <a:cxnLst/>
              <a:rect l="l" t="t" r="r" b="b"/>
              <a:pathLst>
                <a:path w="1035" h="890" extrusionOk="0">
                  <a:moveTo>
                    <a:pt x="565" y="1"/>
                  </a:moveTo>
                  <a:cubicBezTo>
                    <a:pt x="458" y="1"/>
                    <a:pt x="351" y="39"/>
                    <a:pt x="268" y="123"/>
                  </a:cubicBezTo>
                  <a:cubicBezTo>
                    <a:pt x="1" y="423"/>
                    <a:pt x="201" y="890"/>
                    <a:pt x="601" y="890"/>
                  </a:cubicBezTo>
                  <a:cubicBezTo>
                    <a:pt x="835" y="890"/>
                    <a:pt x="1035" y="690"/>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4"/>
            <p:cNvSpPr/>
            <p:nvPr/>
          </p:nvSpPr>
          <p:spPr>
            <a:xfrm>
              <a:off x="5823875" y="2627600"/>
              <a:ext cx="25875" cy="22450"/>
            </a:xfrm>
            <a:custGeom>
              <a:avLst/>
              <a:gdLst/>
              <a:ahLst/>
              <a:cxnLst/>
              <a:rect l="l" t="t" r="r" b="b"/>
              <a:pathLst>
                <a:path w="1035" h="898" extrusionOk="0">
                  <a:moveTo>
                    <a:pt x="585" y="1"/>
                  </a:moveTo>
                  <a:cubicBezTo>
                    <a:pt x="471" y="1"/>
                    <a:pt x="357" y="41"/>
                    <a:pt x="268" y="130"/>
                  </a:cubicBezTo>
                  <a:cubicBezTo>
                    <a:pt x="1" y="397"/>
                    <a:pt x="201" y="898"/>
                    <a:pt x="601" y="898"/>
                  </a:cubicBezTo>
                  <a:cubicBezTo>
                    <a:pt x="835" y="898"/>
                    <a:pt x="1035" y="697"/>
                    <a:pt x="1035" y="431"/>
                  </a:cubicBezTo>
                  <a:cubicBezTo>
                    <a:pt x="1035" y="164"/>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4"/>
            <p:cNvSpPr/>
            <p:nvPr/>
          </p:nvSpPr>
          <p:spPr>
            <a:xfrm>
              <a:off x="5823875" y="2701200"/>
              <a:ext cx="25875" cy="22225"/>
            </a:xfrm>
            <a:custGeom>
              <a:avLst/>
              <a:gdLst/>
              <a:ahLst/>
              <a:cxnLst/>
              <a:rect l="l" t="t" r="r" b="b"/>
              <a:pathLst>
                <a:path w="1035" h="889" extrusionOk="0">
                  <a:moveTo>
                    <a:pt x="565" y="0"/>
                  </a:moveTo>
                  <a:cubicBezTo>
                    <a:pt x="458" y="0"/>
                    <a:pt x="351" y="38"/>
                    <a:pt x="268" y="122"/>
                  </a:cubicBezTo>
                  <a:cubicBezTo>
                    <a:pt x="1" y="422"/>
                    <a:pt x="201" y="889"/>
                    <a:pt x="601" y="889"/>
                  </a:cubicBezTo>
                  <a:cubicBezTo>
                    <a:pt x="835" y="889"/>
                    <a:pt x="1035" y="689"/>
                    <a:pt x="1035" y="455"/>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4"/>
            <p:cNvSpPr/>
            <p:nvPr/>
          </p:nvSpPr>
          <p:spPr>
            <a:xfrm>
              <a:off x="5823875" y="2774825"/>
              <a:ext cx="25875" cy="22000"/>
            </a:xfrm>
            <a:custGeom>
              <a:avLst/>
              <a:gdLst/>
              <a:ahLst/>
              <a:cxnLst/>
              <a:rect l="l" t="t" r="r" b="b"/>
              <a:pathLst>
                <a:path w="1035" h="880" extrusionOk="0">
                  <a:moveTo>
                    <a:pt x="585" y="1"/>
                  </a:moveTo>
                  <a:cubicBezTo>
                    <a:pt x="471" y="1"/>
                    <a:pt x="357" y="45"/>
                    <a:pt x="268" y="146"/>
                  </a:cubicBezTo>
                  <a:cubicBezTo>
                    <a:pt x="1" y="412"/>
                    <a:pt x="201" y="879"/>
                    <a:pt x="601" y="879"/>
                  </a:cubicBezTo>
                  <a:cubicBezTo>
                    <a:pt x="835" y="879"/>
                    <a:pt x="1035" y="679"/>
                    <a:pt x="1035" y="446"/>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4"/>
            <p:cNvSpPr/>
            <p:nvPr/>
          </p:nvSpPr>
          <p:spPr>
            <a:xfrm>
              <a:off x="5823875" y="2848800"/>
              <a:ext cx="25875" cy="22250"/>
            </a:xfrm>
            <a:custGeom>
              <a:avLst/>
              <a:gdLst/>
              <a:ahLst/>
              <a:cxnLst/>
              <a:rect l="l" t="t" r="r" b="b"/>
              <a:pathLst>
                <a:path w="1035" h="890" extrusionOk="0">
                  <a:moveTo>
                    <a:pt x="565" y="0"/>
                  </a:moveTo>
                  <a:cubicBezTo>
                    <a:pt x="458" y="0"/>
                    <a:pt x="351" y="38"/>
                    <a:pt x="268" y="122"/>
                  </a:cubicBezTo>
                  <a:cubicBezTo>
                    <a:pt x="1" y="422"/>
                    <a:pt x="201" y="889"/>
                    <a:pt x="601" y="889"/>
                  </a:cubicBezTo>
                  <a:cubicBezTo>
                    <a:pt x="835" y="889"/>
                    <a:pt x="1035" y="689"/>
                    <a:pt x="1035" y="456"/>
                  </a:cubicBezTo>
                  <a:cubicBezTo>
                    <a:pt x="1035" y="181"/>
                    <a:pt x="799" y="0"/>
                    <a:pt x="56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4"/>
            <p:cNvSpPr/>
            <p:nvPr/>
          </p:nvSpPr>
          <p:spPr>
            <a:xfrm>
              <a:off x="5823875" y="29224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8"/>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4"/>
            <p:cNvSpPr/>
            <p:nvPr/>
          </p:nvSpPr>
          <p:spPr>
            <a:xfrm>
              <a:off x="5823875" y="2996400"/>
              <a:ext cx="25875" cy="22250"/>
            </a:xfrm>
            <a:custGeom>
              <a:avLst/>
              <a:gdLst/>
              <a:ahLst/>
              <a:cxnLst/>
              <a:rect l="l" t="t" r="r" b="b"/>
              <a:pathLst>
                <a:path w="1035" h="890" extrusionOk="0">
                  <a:moveTo>
                    <a:pt x="565" y="1"/>
                  </a:moveTo>
                  <a:cubicBezTo>
                    <a:pt x="458" y="1"/>
                    <a:pt x="351" y="38"/>
                    <a:pt x="268" y="122"/>
                  </a:cubicBezTo>
                  <a:cubicBezTo>
                    <a:pt x="1" y="422"/>
                    <a:pt x="201" y="889"/>
                    <a:pt x="601" y="889"/>
                  </a:cubicBezTo>
                  <a:cubicBezTo>
                    <a:pt x="835" y="889"/>
                    <a:pt x="1035" y="689"/>
                    <a:pt x="1035" y="456"/>
                  </a:cubicBezTo>
                  <a:cubicBezTo>
                    <a:pt x="1035" y="181"/>
                    <a:pt x="799" y="1"/>
                    <a:pt x="56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4"/>
            <p:cNvSpPr/>
            <p:nvPr/>
          </p:nvSpPr>
          <p:spPr>
            <a:xfrm>
              <a:off x="5823875" y="3070050"/>
              <a:ext cx="25875" cy="21975"/>
            </a:xfrm>
            <a:custGeom>
              <a:avLst/>
              <a:gdLst/>
              <a:ahLst/>
              <a:cxnLst/>
              <a:rect l="l" t="t" r="r" b="b"/>
              <a:pathLst>
                <a:path w="1035" h="879" extrusionOk="0">
                  <a:moveTo>
                    <a:pt x="585" y="0"/>
                  </a:moveTo>
                  <a:cubicBezTo>
                    <a:pt x="471" y="0"/>
                    <a:pt x="357" y="45"/>
                    <a:pt x="268" y="145"/>
                  </a:cubicBezTo>
                  <a:cubicBezTo>
                    <a:pt x="1" y="412"/>
                    <a:pt x="201" y="879"/>
                    <a:pt x="601" y="879"/>
                  </a:cubicBezTo>
                  <a:cubicBezTo>
                    <a:pt x="835" y="879"/>
                    <a:pt x="1035" y="679"/>
                    <a:pt x="1035" y="445"/>
                  </a:cubicBezTo>
                  <a:cubicBezTo>
                    <a:pt x="1035" y="178"/>
                    <a:pt x="812" y="0"/>
                    <a:pt x="585"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4"/>
            <p:cNvSpPr/>
            <p:nvPr/>
          </p:nvSpPr>
          <p:spPr>
            <a:xfrm>
              <a:off x="5823875" y="3143975"/>
              <a:ext cx="25875" cy="22275"/>
            </a:xfrm>
            <a:custGeom>
              <a:avLst/>
              <a:gdLst/>
              <a:ahLst/>
              <a:cxnLst/>
              <a:rect l="l" t="t" r="r" b="b"/>
              <a:pathLst>
                <a:path w="1035" h="891" extrusionOk="0">
                  <a:moveTo>
                    <a:pt x="570" y="1"/>
                  </a:moveTo>
                  <a:cubicBezTo>
                    <a:pt x="461" y="1"/>
                    <a:pt x="352" y="38"/>
                    <a:pt x="268" y="123"/>
                  </a:cubicBezTo>
                  <a:cubicBezTo>
                    <a:pt x="1" y="390"/>
                    <a:pt x="201" y="891"/>
                    <a:pt x="601" y="891"/>
                  </a:cubicBezTo>
                  <a:cubicBezTo>
                    <a:pt x="835" y="891"/>
                    <a:pt x="1035" y="690"/>
                    <a:pt x="1035" y="424"/>
                  </a:cubicBezTo>
                  <a:cubicBezTo>
                    <a:pt x="1035" y="173"/>
                    <a:pt x="802" y="1"/>
                    <a:pt x="57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4"/>
            <p:cNvSpPr/>
            <p:nvPr/>
          </p:nvSpPr>
          <p:spPr>
            <a:xfrm>
              <a:off x="5823875" y="3217650"/>
              <a:ext cx="25875" cy="22000"/>
            </a:xfrm>
            <a:custGeom>
              <a:avLst/>
              <a:gdLst/>
              <a:ahLst/>
              <a:cxnLst/>
              <a:rect l="l" t="t" r="r" b="b"/>
              <a:pathLst>
                <a:path w="1035" h="880" extrusionOk="0">
                  <a:moveTo>
                    <a:pt x="585" y="1"/>
                  </a:moveTo>
                  <a:cubicBezTo>
                    <a:pt x="471" y="1"/>
                    <a:pt x="357" y="45"/>
                    <a:pt x="268" y="145"/>
                  </a:cubicBezTo>
                  <a:cubicBezTo>
                    <a:pt x="1" y="412"/>
                    <a:pt x="201" y="879"/>
                    <a:pt x="601" y="879"/>
                  </a:cubicBezTo>
                  <a:cubicBezTo>
                    <a:pt x="835" y="879"/>
                    <a:pt x="1035" y="679"/>
                    <a:pt x="1035" y="445"/>
                  </a:cubicBezTo>
                  <a:cubicBezTo>
                    <a:pt x="1035" y="179"/>
                    <a:pt x="812" y="1"/>
                    <a:pt x="58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4"/>
            <p:cNvSpPr/>
            <p:nvPr/>
          </p:nvSpPr>
          <p:spPr>
            <a:xfrm>
              <a:off x="5778850" y="2553575"/>
              <a:ext cx="25875" cy="22250"/>
            </a:xfrm>
            <a:custGeom>
              <a:avLst/>
              <a:gdLst/>
              <a:ahLst/>
              <a:cxnLst/>
              <a:rect l="l" t="t" r="r" b="b"/>
              <a:pathLst>
                <a:path w="1035" h="890" extrusionOk="0">
                  <a:moveTo>
                    <a:pt x="590" y="1"/>
                  </a:moveTo>
                  <a:cubicBezTo>
                    <a:pt x="488" y="1"/>
                    <a:pt x="384" y="39"/>
                    <a:pt x="301" y="123"/>
                  </a:cubicBezTo>
                  <a:cubicBezTo>
                    <a:pt x="0" y="423"/>
                    <a:pt x="201" y="890"/>
                    <a:pt x="601" y="890"/>
                  </a:cubicBezTo>
                  <a:cubicBezTo>
                    <a:pt x="834" y="890"/>
                    <a:pt x="1034" y="690"/>
                    <a:pt x="1034" y="456"/>
                  </a:cubicBezTo>
                  <a:cubicBezTo>
                    <a:pt x="1034" y="181"/>
                    <a:pt x="815" y="1"/>
                    <a:pt x="590"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4"/>
            <p:cNvSpPr/>
            <p:nvPr/>
          </p:nvSpPr>
          <p:spPr>
            <a:xfrm>
              <a:off x="5778850" y="2627500"/>
              <a:ext cx="30050" cy="22550"/>
            </a:xfrm>
            <a:custGeom>
              <a:avLst/>
              <a:gdLst/>
              <a:ahLst/>
              <a:cxnLst/>
              <a:rect l="l" t="t" r="r" b="b"/>
              <a:pathLst>
                <a:path w="1202" h="902" extrusionOk="0">
                  <a:moveTo>
                    <a:pt x="601" y="1"/>
                  </a:moveTo>
                  <a:cubicBezTo>
                    <a:pt x="0" y="1"/>
                    <a:pt x="0" y="902"/>
                    <a:pt x="601" y="902"/>
                  </a:cubicBezTo>
                  <a:cubicBezTo>
                    <a:pt x="1201" y="902"/>
                    <a:pt x="1201" y="1"/>
                    <a:pt x="601"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4"/>
            <p:cNvSpPr/>
            <p:nvPr/>
          </p:nvSpPr>
          <p:spPr>
            <a:xfrm>
              <a:off x="5778850" y="2701200"/>
              <a:ext cx="25875" cy="22225"/>
            </a:xfrm>
            <a:custGeom>
              <a:avLst/>
              <a:gdLst/>
              <a:ahLst/>
              <a:cxnLst/>
              <a:rect l="l" t="t" r="r" b="b"/>
              <a:pathLst>
                <a:path w="1035" h="889" extrusionOk="0">
                  <a:moveTo>
                    <a:pt x="590" y="0"/>
                  </a:moveTo>
                  <a:cubicBezTo>
                    <a:pt x="488" y="0"/>
                    <a:pt x="384" y="38"/>
                    <a:pt x="301" y="122"/>
                  </a:cubicBezTo>
                  <a:cubicBezTo>
                    <a:pt x="0" y="422"/>
                    <a:pt x="201" y="889"/>
                    <a:pt x="601" y="889"/>
                  </a:cubicBezTo>
                  <a:cubicBezTo>
                    <a:pt x="834" y="889"/>
                    <a:pt x="1034" y="689"/>
                    <a:pt x="1034" y="455"/>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4"/>
            <p:cNvSpPr/>
            <p:nvPr/>
          </p:nvSpPr>
          <p:spPr>
            <a:xfrm>
              <a:off x="5783025" y="2775125"/>
              <a:ext cx="21700" cy="21700"/>
            </a:xfrm>
            <a:custGeom>
              <a:avLst/>
              <a:gdLst/>
              <a:ahLst/>
              <a:cxnLst/>
              <a:rect l="l" t="t" r="r" b="b"/>
              <a:pathLst>
                <a:path w="868" h="868" extrusionOk="0">
                  <a:moveTo>
                    <a:pt x="434" y="0"/>
                  </a:moveTo>
                  <a:cubicBezTo>
                    <a:pt x="200" y="0"/>
                    <a:pt x="0" y="200"/>
                    <a:pt x="0" y="434"/>
                  </a:cubicBezTo>
                  <a:cubicBezTo>
                    <a:pt x="0" y="667"/>
                    <a:pt x="200" y="867"/>
                    <a:pt x="434" y="867"/>
                  </a:cubicBezTo>
                  <a:cubicBezTo>
                    <a:pt x="667" y="867"/>
                    <a:pt x="867" y="667"/>
                    <a:pt x="867" y="434"/>
                  </a:cubicBezTo>
                  <a:cubicBezTo>
                    <a:pt x="867" y="200"/>
                    <a:pt x="667" y="0"/>
                    <a:pt x="434"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4"/>
            <p:cNvSpPr/>
            <p:nvPr/>
          </p:nvSpPr>
          <p:spPr>
            <a:xfrm>
              <a:off x="5778850" y="2848800"/>
              <a:ext cx="25875" cy="22250"/>
            </a:xfrm>
            <a:custGeom>
              <a:avLst/>
              <a:gdLst/>
              <a:ahLst/>
              <a:cxnLst/>
              <a:rect l="l" t="t" r="r" b="b"/>
              <a:pathLst>
                <a:path w="1035" h="890" extrusionOk="0">
                  <a:moveTo>
                    <a:pt x="590" y="0"/>
                  </a:moveTo>
                  <a:cubicBezTo>
                    <a:pt x="488" y="0"/>
                    <a:pt x="384" y="38"/>
                    <a:pt x="301" y="122"/>
                  </a:cubicBezTo>
                  <a:cubicBezTo>
                    <a:pt x="0" y="422"/>
                    <a:pt x="201" y="889"/>
                    <a:pt x="601" y="889"/>
                  </a:cubicBezTo>
                  <a:cubicBezTo>
                    <a:pt x="834" y="889"/>
                    <a:pt x="1034" y="689"/>
                    <a:pt x="1034" y="456"/>
                  </a:cubicBezTo>
                  <a:cubicBezTo>
                    <a:pt x="1034" y="181"/>
                    <a:pt x="815" y="0"/>
                    <a:pt x="590"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4"/>
            <p:cNvSpPr/>
            <p:nvPr/>
          </p:nvSpPr>
          <p:spPr>
            <a:xfrm>
              <a:off x="5778850" y="29224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8"/>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4"/>
            <p:cNvSpPr/>
            <p:nvPr/>
          </p:nvSpPr>
          <p:spPr>
            <a:xfrm>
              <a:off x="5783025" y="2996100"/>
              <a:ext cx="21700" cy="22550"/>
            </a:xfrm>
            <a:custGeom>
              <a:avLst/>
              <a:gdLst/>
              <a:ahLst/>
              <a:cxnLst/>
              <a:rect l="l" t="t" r="r" b="b"/>
              <a:pathLst>
                <a:path w="868" h="902" extrusionOk="0">
                  <a:moveTo>
                    <a:pt x="434" y="1"/>
                  </a:moveTo>
                  <a:cubicBezTo>
                    <a:pt x="200" y="1"/>
                    <a:pt x="0" y="201"/>
                    <a:pt x="0" y="434"/>
                  </a:cubicBezTo>
                  <a:cubicBezTo>
                    <a:pt x="0" y="701"/>
                    <a:pt x="200" y="901"/>
                    <a:pt x="434" y="901"/>
                  </a:cubicBezTo>
                  <a:cubicBezTo>
                    <a:pt x="667" y="901"/>
                    <a:pt x="867" y="701"/>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4"/>
            <p:cNvSpPr/>
            <p:nvPr/>
          </p:nvSpPr>
          <p:spPr>
            <a:xfrm>
              <a:off x="5778850" y="3070050"/>
              <a:ext cx="25875" cy="21975"/>
            </a:xfrm>
            <a:custGeom>
              <a:avLst/>
              <a:gdLst/>
              <a:ahLst/>
              <a:cxnLst/>
              <a:rect l="l" t="t" r="r" b="b"/>
              <a:pathLst>
                <a:path w="1035" h="879" extrusionOk="0">
                  <a:moveTo>
                    <a:pt x="609" y="0"/>
                  </a:moveTo>
                  <a:cubicBezTo>
                    <a:pt x="501" y="0"/>
                    <a:pt x="390" y="45"/>
                    <a:pt x="301" y="145"/>
                  </a:cubicBezTo>
                  <a:cubicBezTo>
                    <a:pt x="0" y="412"/>
                    <a:pt x="201" y="879"/>
                    <a:pt x="601" y="879"/>
                  </a:cubicBezTo>
                  <a:cubicBezTo>
                    <a:pt x="834" y="879"/>
                    <a:pt x="1034" y="679"/>
                    <a:pt x="1034" y="445"/>
                  </a:cubicBezTo>
                  <a:cubicBezTo>
                    <a:pt x="1034" y="178"/>
                    <a:pt x="827" y="0"/>
                    <a:pt x="609" y="0"/>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4"/>
            <p:cNvSpPr/>
            <p:nvPr/>
          </p:nvSpPr>
          <p:spPr>
            <a:xfrm>
              <a:off x="5778850" y="3143975"/>
              <a:ext cx="25875" cy="22275"/>
            </a:xfrm>
            <a:custGeom>
              <a:avLst/>
              <a:gdLst/>
              <a:ahLst/>
              <a:cxnLst/>
              <a:rect l="l" t="t" r="r" b="b"/>
              <a:pathLst>
                <a:path w="1035" h="891" extrusionOk="0">
                  <a:moveTo>
                    <a:pt x="595" y="1"/>
                  </a:moveTo>
                  <a:cubicBezTo>
                    <a:pt x="491" y="1"/>
                    <a:pt x="386" y="38"/>
                    <a:pt x="301" y="123"/>
                  </a:cubicBezTo>
                  <a:cubicBezTo>
                    <a:pt x="0" y="390"/>
                    <a:pt x="201" y="891"/>
                    <a:pt x="601" y="891"/>
                  </a:cubicBezTo>
                  <a:cubicBezTo>
                    <a:pt x="834" y="891"/>
                    <a:pt x="1034" y="690"/>
                    <a:pt x="1034" y="424"/>
                  </a:cubicBezTo>
                  <a:cubicBezTo>
                    <a:pt x="1034" y="173"/>
                    <a:pt x="817" y="1"/>
                    <a:pt x="595"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4"/>
            <p:cNvSpPr/>
            <p:nvPr/>
          </p:nvSpPr>
          <p:spPr>
            <a:xfrm>
              <a:off x="5783025" y="3217925"/>
              <a:ext cx="21700" cy="21725"/>
            </a:xfrm>
            <a:custGeom>
              <a:avLst/>
              <a:gdLst/>
              <a:ahLst/>
              <a:cxnLst/>
              <a:rect l="l" t="t" r="r" b="b"/>
              <a:pathLst>
                <a:path w="868" h="869" extrusionOk="0">
                  <a:moveTo>
                    <a:pt x="434" y="1"/>
                  </a:moveTo>
                  <a:cubicBezTo>
                    <a:pt x="200" y="1"/>
                    <a:pt x="0" y="201"/>
                    <a:pt x="0" y="434"/>
                  </a:cubicBezTo>
                  <a:cubicBezTo>
                    <a:pt x="0" y="668"/>
                    <a:pt x="200" y="868"/>
                    <a:pt x="434" y="868"/>
                  </a:cubicBezTo>
                  <a:cubicBezTo>
                    <a:pt x="667" y="868"/>
                    <a:pt x="867" y="668"/>
                    <a:pt x="867" y="434"/>
                  </a:cubicBezTo>
                  <a:cubicBezTo>
                    <a:pt x="867" y="201"/>
                    <a:pt x="667" y="1"/>
                    <a:pt x="434" y="1"/>
                  </a:cubicBezTo>
                  <a:close/>
                </a:path>
              </a:pathLst>
            </a:custGeom>
            <a:solidFill>
              <a:srgbClr val="988CED">
                <a:alpha val="34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14"/>
          <p:cNvSpPr txBox="1">
            <a:spLocks noGrp="1"/>
          </p:cNvSpPr>
          <p:nvPr>
            <p:ph type="title"/>
          </p:nvPr>
        </p:nvSpPr>
        <p:spPr>
          <a:xfrm>
            <a:off x="711725" y="435639"/>
            <a:ext cx="7720500" cy="52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39" name="Google Shape;1839;p14"/>
          <p:cNvSpPr txBox="1">
            <a:spLocks noGrp="1"/>
          </p:cNvSpPr>
          <p:nvPr>
            <p:ph type="title" idx="2"/>
          </p:nvPr>
        </p:nvSpPr>
        <p:spPr>
          <a:xfrm>
            <a:off x="1224711" y="1526306"/>
            <a:ext cx="2401200" cy="37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600"/>
            </a:lvl1pPr>
            <a:lvl2pPr lvl="1" algn="r" rtl="0">
              <a:spcBef>
                <a:spcPts val="0"/>
              </a:spcBef>
              <a:spcAft>
                <a:spcPts val="0"/>
              </a:spcAft>
              <a:buSzPts val="2800"/>
              <a:buNone/>
              <a:defRPr>
                <a:latin typeface="Anonymous Pro"/>
                <a:ea typeface="Anonymous Pro"/>
                <a:cs typeface="Anonymous Pro"/>
                <a:sym typeface="Anonymous Pro"/>
              </a:defRPr>
            </a:lvl2pPr>
            <a:lvl3pPr lvl="2" algn="r" rtl="0">
              <a:spcBef>
                <a:spcPts val="0"/>
              </a:spcBef>
              <a:spcAft>
                <a:spcPts val="0"/>
              </a:spcAft>
              <a:buSzPts val="2800"/>
              <a:buNone/>
              <a:defRPr>
                <a:latin typeface="Anonymous Pro"/>
                <a:ea typeface="Anonymous Pro"/>
                <a:cs typeface="Anonymous Pro"/>
                <a:sym typeface="Anonymous Pro"/>
              </a:defRPr>
            </a:lvl3pPr>
            <a:lvl4pPr lvl="3" algn="r" rtl="0">
              <a:spcBef>
                <a:spcPts val="0"/>
              </a:spcBef>
              <a:spcAft>
                <a:spcPts val="0"/>
              </a:spcAft>
              <a:buSzPts val="2800"/>
              <a:buNone/>
              <a:defRPr>
                <a:latin typeface="Anonymous Pro"/>
                <a:ea typeface="Anonymous Pro"/>
                <a:cs typeface="Anonymous Pro"/>
                <a:sym typeface="Anonymous Pro"/>
              </a:defRPr>
            </a:lvl4pPr>
            <a:lvl5pPr lvl="4" algn="r" rtl="0">
              <a:spcBef>
                <a:spcPts val="0"/>
              </a:spcBef>
              <a:spcAft>
                <a:spcPts val="0"/>
              </a:spcAft>
              <a:buSzPts val="2800"/>
              <a:buNone/>
              <a:defRPr>
                <a:latin typeface="Anonymous Pro"/>
                <a:ea typeface="Anonymous Pro"/>
                <a:cs typeface="Anonymous Pro"/>
                <a:sym typeface="Anonymous Pro"/>
              </a:defRPr>
            </a:lvl5pPr>
            <a:lvl6pPr lvl="5" algn="r" rtl="0">
              <a:spcBef>
                <a:spcPts val="0"/>
              </a:spcBef>
              <a:spcAft>
                <a:spcPts val="0"/>
              </a:spcAft>
              <a:buSzPts val="2800"/>
              <a:buNone/>
              <a:defRPr>
                <a:latin typeface="Anonymous Pro"/>
                <a:ea typeface="Anonymous Pro"/>
                <a:cs typeface="Anonymous Pro"/>
                <a:sym typeface="Anonymous Pro"/>
              </a:defRPr>
            </a:lvl6pPr>
            <a:lvl7pPr lvl="6" algn="r" rtl="0">
              <a:spcBef>
                <a:spcPts val="0"/>
              </a:spcBef>
              <a:spcAft>
                <a:spcPts val="0"/>
              </a:spcAft>
              <a:buSzPts val="2800"/>
              <a:buNone/>
              <a:defRPr>
                <a:latin typeface="Anonymous Pro"/>
                <a:ea typeface="Anonymous Pro"/>
                <a:cs typeface="Anonymous Pro"/>
                <a:sym typeface="Anonymous Pro"/>
              </a:defRPr>
            </a:lvl7pPr>
            <a:lvl8pPr lvl="7" algn="r" rtl="0">
              <a:spcBef>
                <a:spcPts val="0"/>
              </a:spcBef>
              <a:spcAft>
                <a:spcPts val="0"/>
              </a:spcAft>
              <a:buSzPts val="2800"/>
              <a:buNone/>
              <a:defRPr>
                <a:latin typeface="Anonymous Pro"/>
                <a:ea typeface="Anonymous Pro"/>
                <a:cs typeface="Anonymous Pro"/>
                <a:sym typeface="Anonymous Pro"/>
              </a:defRPr>
            </a:lvl8pPr>
            <a:lvl9pPr lvl="8" algn="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40" name="Google Shape;1840;p14"/>
          <p:cNvSpPr txBox="1">
            <a:spLocks noGrp="1"/>
          </p:cNvSpPr>
          <p:nvPr>
            <p:ph type="subTitle" idx="1"/>
          </p:nvPr>
        </p:nvSpPr>
        <p:spPr>
          <a:xfrm>
            <a:off x="1033911" y="2010775"/>
            <a:ext cx="2592000" cy="76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841" name="Google Shape;1841;p14"/>
          <p:cNvSpPr txBox="1">
            <a:spLocks noGrp="1"/>
          </p:cNvSpPr>
          <p:nvPr>
            <p:ph type="title" idx="3"/>
          </p:nvPr>
        </p:nvSpPr>
        <p:spPr>
          <a:xfrm>
            <a:off x="5518089" y="1526306"/>
            <a:ext cx="2401200" cy="375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Anonymous Pro"/>
                <a:ea typeface="Anonymous Pro"/>
                <a:cs typeface="Anonymous Pro"/>
                <a:sym typeface="Anonymous Pro"/>
              </a:defRPr>
            </a:lvl2pPr>
            <a:lvl3pPr lvl="2" rtl="0">
              <a:spcBef>
                <a:spcPts val="0"/>
              </a:spcBef>
              <a:spcAft>
                <a:spcPts val="0"/>
              </a:spcAft>
              <a:buSzPts val="2800"/>
              <a:buNone/>
              <a:defRPr>
                <a:latin typeface="Anonymous Pro"/>
                <a:ea typeface="Anonymous Pro"/>
                <a:cs typeface="Anonymous Pro"/>
                <a:sym typeface="Anonymous Pro"/>
              </a:defRPr>
            </a:lvl3pPr>
            <a:lvl4pPr lvl="3" rtl="0">
              <a:spcBef>
                <a:spcPts val="0"/>
              </a:spcBef>
              <a:spcAft>
                <a:spcPts val="0"/>
              </a:spcAft>
              <a:buSzPts val="2800"/>
              <a:buNone/>
              <a:defRPr>
                <a:latin typeface="Anonymous Pro"/>
                <a:ea typeface="Anonymous Pro"/>
                <a:cs typeface="Anonymous Pro"/>
                <a:sym typeface="Anonymous Pro"/>
              </a:defRPr>
            </a:lvl4pPr>
            <a:lvl5pPr lvl="4" rtl="0">
              <a:spcBef>
                <a:spcPts val="0"/>
              </a:spcBef>
              <a:spcAft>
                <a:spcPts val="0"/>
              </a:spcAft>
              <a:buSzPts val="2800"/>
              <a:buNone/>
              <a:defRPr>
                <a:latin typeface="Anonymous Pro"/>
                <a:ea typeface="Anonymous Pro"/>
                <a:cs typeface="Anonymous Pro"/>
                <a:sym typeface="Anonymous Pro"/>
              </a:defRPr>
            </a:lvl5pPr>
            <a:lvl6pPr lvl="5" rtl="0">
              <a:spcBef>
                <a:spcPts val="0"/>
              </a:spcBef>
              <a:spcAft>
                <a:spcPts val="0"/>
              </a:spcAft>
              <a:buSzPts val="2800"/>
              <a:buNone/>
              <a:defRPr>
                <a:latin typeface="Anonymous Pro"/>
                <a:ea typeface="Anonymous Pro"/>
                <a:cs typeface="Anonymous Pro"/>
                <a:sym typeface="Anonymous Pro"/>
              </a:defRPr>
            </a:lvl6pPr>
            <a:lvl7pPr lvl="6" rtl="0">
              <a:spcBef>
                <a:spcPts val="0"/>
              </a:spcBef>
              <a:spcAft>
                <a:spcPts val="0"/>
              </a:spcAft>
              <a:buSzPts val="2800"/>
              <a:buNone/>
              <a:defRPr>
                <a:latin typeface="Anonymous Pro"/>
                <a:ea typeface="Anonymous Pro"/>
                <a:cs typeface="Anonymous Pro"/>
                <a:sym typeface="Anonymous Pro"/>
              </a:defRPr>
            </a:lvl7pPr>
            <a:lvl8pPr lvl="7" rtl="0">
              <a:spcBef>
                <a:spcPts val="0"/>
              </a:spcBef>
              <a:spcAft>
                <a:spcPts val="0"/>
              </a:spcAft>
              <a:buSzPts val="2800"/>
              <a:buNone/>
              <a:defRPr>
                <a:latin typeface="Anonymous Pro"/>
                <a:ea typeface="Anonymous Pro"/>
                <a:cs typeface="Anonymous Pro"/>
                <a:sym typeface="Anonymous Pro"/>
              </a:defRPr>
            </a:lvl8pPr>
            <a:lvl9pPr lvl="8"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42" name="Google Shape;1842;p14"/>
          <p:cNvSpPr txBox="1">
            <a:spLocks noGrp="1"/>
          </p:cNvSpPr>
          <p:nvPr>
            <p:ph type="subTitle" idx="4"/>
          </p:nvPr>
        </p:nvSpPr>
        <p:spPr>
          <a:xfrm>
            <a:off x="5518089" y="2010775"/>
            <a:ext cx="2592000" cy="7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3" name="Google Shape;1843;p14"/>
          <p:cNvSpPr txBox="1">
            <a:spLocks noGrp="1"/>
          </p:cNvSpPr>
          <p:nvPr>
            <p:ph type="title" idx="5"/>
          </p:nvPr>
        </p:nvSpPr>
        <p:spPr>
          <a:xfrm>
            <a:off x="1224711" y="3117687"/>
            <a:ext cx="2401200" cy="37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600"/>
            </a:lvl1pPr>
            <a:lvl2pPr lvl="1" algn="r" rtl="0">
              <a:spcBef>
                <a:spcPts val="0"/>
              </a:spcBef>
              <a:spcAft>
                <a:spcPts val="0"/>
              </a:spcAft>
              <a:buSzPts val="2800"/>
              <a:buNone/>
              <a:defRPr>
                <a:latin typeface="Anonymous Pro"/>
                <a:ea typeface="Anonymous Pro"/>
                <a:cs typeface="Anonymous Pro"/>
                <a:sym typeface="Anonymous Pro"/>
              </a:defRPr>
            </a:lvl2pPr>
            <a:lvl3pPr lvl="2" algn="r" rtl="0">
              <a:spcBef>
                <a:spcPts val="0"/>
              </a:spcBef>
              <a:spcAft>
                <a:spcPts val="0"/>
              </a:spcAft>
              <a:buSzPts val="2800"/>
              <a:buNone/>
              <a:defRPr>
                <a:latin typeface="Anonymous Pro"/>
                <a:ea typeface="Anonymous Pro"/>
                <a:cs typeface="Anonymous Pro"/>
                <a:sym typeface="Anonymous Pro"/>
              </a:defRPr>
            </a:lvl3pPr>
            <a:lvl4pPr lvl="3" algn="r" rtl="0">
              <a:spcBef>
                <a:spcPts val="0"/>
              </a:spcBef>
              <a:spcAft>
                <a:spcPts val="0"/>
              </a:spcAft>
              <a:buSzPts val="2800"/>
              <a:buNone/>
              <a:defRPr>
                <a:latin typeface="Anonymous Pro"/>
                <a:ea typeface="Anonymous Pro"/>
                <a:cs typeface="Anonymous Pro"/>
                <a:sym typeface="Anonymous Pro"/>
              </a:defRPr>
            </a:lvl4pPr>
            <a:lvl5pPr lvl="4" algn="r" rtl="0">
              <a:spcBef>
                <a:spcPts val="0"/>
              </a:spcBef>
              <a:spcAft>
                <a:spcPts val="0"/>
              </a:spcAft>
              <a:buSzPts val="2800"/>
              <a:buNone/>
              <a:defRPr>
                <a:latin typeface="Anonymous Pro"/>
                <a:ea typeface="Anonymous Pro"/>
                <a:cs typeface="Anonymous Pro"/>
                <a:sym typeface="Anonymous Pro"/>
              </a:defRPr>
            </a:lvl5pPr>
            <a:lvl6pPr lvl="5" algn="r" rtl="0">
              <a:spcBef>
                <a:spcPts val="0"/>
              </a:spcBef>
              <a:spcAft>
                <a:spcPts val="0"/>
              </a:spcAft>
              <a:buSzPts val="2800"/>
              <a:buNone/>
              <a:defRPr>
                <a:latin typeface="Anonymous Pro"/>
                <a:ea typeface="Anonymous Pro"/>
                <a:cs typeface="Anonymous Pro"/>
                <a:sym typeface="Anonymous Pro"/>
              </a:defRPr>
            </a:lvl6pPr>
            <a:lvl7pPr lvl="6" algn="r" rtl="0">
              <a:spcBef>
                <a:spcPts val="0"/>
              </a:spcBef>
              <a:spcAft>
                <a:spcPts val="0"/>
              </a:spcAft>
              <a:buSzPts val="2800"/>
              <a:buNone/>
              <a:defRPr>
                <a:latin typeface="Anonymous Pro"/>
                <a:ea typeface="Anonymous Pro"/>
                <a:cs typeface="Anonymous Pro"/>
                <a:sym typeface="Anonymous Pro"/>
              </a:defRPr>
            </a:lvl7pPr>
            <a:lvl8pPr lvl="7" algn="r" rtl="0">
              <a:spcBef>
                <a:spcPts val="0"/>
              </a:spcBef>
              <a:spcAft>
                <a:spcPts val="0"/>
              </a:spcAft>
              <a:buSzPts val="2800"/>
              <a:buNone/>
              <a:defRPr>
                <a:latin typeface="Anonymous Pro"/>
                <a:ea typeface="Anonymous Pro"/>
                <a:cs typeface="Anonymous Pro"/>
                <a:sym typeface="Anonymous Pro"/>
              </a:defRPr>
            </a:lvl8pPr>
            <a:lvl9pPr lvl="8" algn="r"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44" name="Google Shape;1844;p14"/>
          <p:cNvSpPr txBox="1">
            <a:spLocks noGrp="1"/>
          </p:cNvSpPr>
          <p:nvPr>
            <p:ph type="subTitle" idx="6"/>
          </p:nvPr>
        </p:nvSpPr>
        <p:spPr>
          <a:xfrm>
            <a:off x="1033911" y="3577125"/>
            <a:ext cx="2592000" cy="76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5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845" name="Google Shape;1845;p14"/>
          <p:cNvSpPr txBox="1">
            <a:spLocks noGrp="1"/>
          </p:cNvSpPr>
          <p:nvPr>
            <p:ph type="title" idx="7"/>
          </p:nvPr>
        </p:nvSpPr>
        <p:spPr>
          <a:xfrm>
            <a:off x="5518089" y="3117687"/>
            <a:ext cx="2401200" cy="375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Anonymous Pro"/>
                <a:ea typeface="Anonymous Pro"/>
                <a:cs typeface="Anonymous Pro"/>
                <a:sym typeface="Anonymous Pro"/>
              </a:defRPr>
            </a:lvl2pPr>
            <a:lvl3pPr lvl="2" rtl="0">
              <a:spcBef>
                <a:spcPts val="0"/>
              </a:spcBef>
              <a:spcAft>
                <a:spcPts val="0"/>
              </a:spcAft>
              <a:buSzPts val="2800"/>
              <a:buNone/>
              <a:defRPr>
                <a:latin typeface="Anonymous Pro"/>
                <a:ea typeface="Anonymous Pro"/>
                <a:cs typeface="Anonymous Pro"/>
                <a:sym typeface="Anonymous Pro"/>
              </a:defRPr>
            </a:lvl3pPr>
            <a:lvl4pPr lvl="3" rtl="0">
              <a:spcBef>
                <a:spcPts val="0"/>
              </a:spcBef>
              <a:spcAft>
                <a:spcPts val="0"/>
              </a:spcAft>
              <a:buSzPts val="2800"/>
              <a:buNone/>
              <a:defRPr>
                <a:latin typeface="Anonymous Pro"/>
                <a:ea typeface="Anonymous Pro"/>
                <a:cs typeface="Anonymous Pro"/>
                <a:sym typeface="Anonymous Pro"/>
              </a:defRPr>
            </a:lvl4pPr>
            <a:lvl5pPr lvl="4" rtl="0">
              <a:spcBef>
                <a:spcPts val="0"/>
              </a:spcBef>
              <a:spcAft>
                <a:spcPts val="0"/>
              </a:spcAft>
              <a:buSzPts val="2800"/>
              <a:buNone/>
              <a:defRPr>
                <a:latin typeface="Anonymous Pro"/>
                <a:ea typeface="Anonymous Pro"/>
                <a:cs typeface="Anonymous Pro"/>
                <a:sym typeface="Anonymous Pro"/>
              </a:defRPr>
            </a:lvl5pPr>
            <a:lvl6pPr lvl="5" rtl="0">
              <a:spcBef>
                <a:spcPts val="0"/>
              </a:spcBef>
              <a:spcAft>
                <a:spcPts val="0"/>
              </a:spcAft>
              <a:buSzPts val="2800"/>
              <a:buNone/>
              <a:defRPr>
                <a:latin typeface="Anonymous Pro"/>
                <a:ea typeface="Anonymous Pro"/>
                <a:cs typeface="Anonymous Pro"/>
                <a:sym typeface="Anonymous Pro"/>
              </a:defRPr>
            </a:lvl6pPr>
            <a:lvl7pPr lvl="6" rtl="0">
              <a:spcBef>
                <a:spcPts val="0"/>
              </a:spcBef>
              <a:spcAft>
                <a:spcPts val="0"/>
              </a:spcAft>
              <a:buSzPts val="2800"/>
              <a:buNone/>
              <a:defRPr>
                <a:latin typeface="Anonymous Pro"/>
                <a:ea typeface="Anonymous Pro"/>
                <a:cs typeface="Anonymous Pro"/>
                <a:sym typeface="Anonymous Pro"/>
              </a:defRPr>
            </a:lvl7pPr>
            <a:lvl8pPr lvl="7" rtl="0">
              <a:spcBef>
                <a:spcPts val="0"/>
              </a:spcBef>
              <a:spcAft>
                <a:spcPts val="0"/>
              </a:spcAft>
              <a:buSzPts val="2800"/>
              <a:buNone/>
              <a:defRPr>
                <a:latin typeface="Anonymous Pro"/>
                <a:ea typeface="Anonymous Pro"/>
                <a:cs typeface="Anonymous Pro"/>
                <a:sym typeface="Anonymous Pro"/>
              </a:defRPr>
            </a:lvl8pPr>
            <a:lvl9pPr lvl="8" rtl="0">
              <a:spcBef>
                <a:spcPts val="0"/>
              </a:spcBef>
              <a:spcAft>
                <a:spcPts val="0"/>
              </a:spcAft>
              <a:buSzPts val="2800"/>
              <a:buNone/>
              <a:defRPr>
                <a:latin typeface="Anonymous Pro"/>
                <a:ea typeface="Anonymous Pro"/>
                <a:cs typeface="Anonymous Pro"/>
                <a:sym typeface="Anonymous Pro"/>
              </a:defRPr>
            </a:lvl9pPr>
          </a:lstStyle>
          <a:p>
            <a:endParaRPr/>
          </a:p>
        </p:txBody>
      </p:sp>
      <p:sp>
        <p:nvSpPr>
          <p:cNvPr id="1846" name="Google Shape;1846;p14"/>
          <p:cNvSpPr txBox="1">
            <a:spLocks noGrp="1"/>
          </p:cNvSpPr>
          <p:nvPr>
            <p:ph type="subTitle" idx="8"/>
          </p:nvPr>
        </p:nvSpPr>
        <p:spPr>
          <a:xfrm>
            <a:off x="5518089" y="3577125"/>
            <a:ext cx="2592000" cy="7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7" name="Google Shape;1847;p14"/>
          <p:cNvSpPr/>
          <p:nvPr/>
        </p:nvSpPr>
        <p:spPr>
          <a:xfrm rot="10800000">
            <a:off x="8099930" y="2143205"/>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4"/>
          <p:cNvSpPr/>
          <p:nvPr/>
        </p:nvSpPr>
        <p:spPr>
          <a:xfrm rot="10800000">
            <a:off x="6478372" y="327340"/>
            <a:ext cx="874044" cy="838322"/>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4"/>
          <p:cNvSpPr/>
          <p:nvPr/>
        </p:nvSpPr>
        <p:spPr>
          <a:xfrm rot="10800000">
            <a:off x="124787" y="2083315"/>
            <a:ext cx="1176886" cy="1008208"/>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4"/>
          <p:cNvSpPr/>
          <p:nvPr/>
        </p:nvSpPr>
        <p:spPr>
          <a:xfrm flipH="1">
            <a:off x="5014618" y="60900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4"/>
          <p:cNvSpPr/>
          <p:nvPr/>
        </p:nvSpPr>
        <p:spPr>
          <a:xfrm rot="5400000">
            <a:off x="531973" y="3960117"/>
            <a:ext cx="545678" cy="1109772"/>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4"/>
          <p:cNvSpPr/>
          <p:nvPr/>
        </p:nvSpPr>
        <p:spPr>
          <a:xfrm flipH="1">
            <a:off x="7389280" y="4331167"/>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1pPr>
            <a:lvl2pPr lvl="1">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2pPr>
            <a:lvl3pPr lvl="2">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3pPr>
            <a:lvl4pPr lvl="3">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4pPr>
            <a:lvl5pPr lvl="4">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5pPr>
            <a:lvl6pPr lvl="5">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6pPr>
            <a:lvl7pPr lvl="6">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7pPr>
            <a:lvl8pPr lvl="7">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8pPr>
            <a:lvl9pPr lvl="8">
              <a:spcBef>
                <a:spcPts val="0"/>
              </a:spcBef>
              <a:spcAft>
                <a:spcPts val="0"/>
              </a:spcAft>
              <a:buClr>
                <a:schemeClr val="dk1"/>
              </a:buClr>
              <a:buSzPts val="2800"/>
              <a:buFont typeface="Patua One"/>
              <a:buNone/>
              <a:defRPr sz="28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nonymous Pro"/>
              <a:buChar char="●"/>
              <a:defRPr sz="1800">
                <a:solidFill>
                  <a:schemeClr val="dk1"/>
                </a:solidFill>
                <a:latin typeface="Anonymous Pro"/>
                <a:ea typeface="Anonymous Pro"/>
                <a:cs typeface="Anonymous Pro"/>
                <a:sym typeface="Anonymous Pro"/>
              </a:defRPr>
            </a:lvl1pPr>
            <a:lvl2pPr marL="914400" lvl="1"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2pPr>
            <a:lvl3pPr marL="1371600" lvl="2"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3pPr>
            <a:lvl4pPr marL="1828800" lvl="3"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4pPr>
            <a:lvl5pPr marL="2286000" lvl="4"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5pPr>
            <a:lvl6pPr marL="2743200" lvl="5"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6pPr>
            <a:lvl7pPr marL="3200400" lvl="6"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7pPr>
            <a:lvl8pPr marL="3657600" lvl="7"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8pPr>
            <a:lvl9pPr marL="4114800" lvl="8" indent="-317500">
              <a:lnSpc>
                <a:spcPct val="115000"/>
              </a:lnSpc>
              <a:spcBef>
                <a:spcPts val="0"/>
              </a:spcBef>
              <a:spcAft>
                <a:spcPts val="0"/>
              </a:spcAft>
              <a:buClr>
                <a:schemeClr val="dk1"/>
              </a:buClr>
              <a:buSzPts val="1400"/>
              <a:buFont typeface="Anonymous Pro"/>
              <a:buChar char="■"/>
              <a:defRPr>
                <a:solidFill>
                  <a:schemeClr val="dk1"/>
                </a:solidFill>
                <a:latin typeface="Anonymous Pro"/>
                <a:ea typeface="Anonymous Pro"/>
                <a:cs typeface="Anonymous Pro"/>
                <a:sym typeface="Anonymou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7" r:id="rId6"/>
    <p:sldLayoutId id="2147483658" r:id="rId7"/>
    <p:sldLayoutId id="2147483659" r:id="rId8"/>
    <p:sldLayoutId id="2147483660" r:id="rId9"/>
    <p:sldLayoutId id="2147483661" r:id="rId10"/>
    <p:sldLayoutId id="2147483664" r:id="rId11"/>
    <p:sldLayoutId id="2147483665" r:id="rId12"/>
    <p:sldLayoutId id="2147483666" r:id="rId13"/>
    <p:sldLayoutId id="2147483668" r:id="rId14"/>
    <p:sldLayoutId id="2147483671" r:id="rId15"/>
    <p:sldLayoutId id="2147483672" r:id="rId16"/>
    <p:sldLayoutId id="2147483679" r:id="rId17"/>
    <p:sldLayoutId id="2147483680" r:id="rId18"/>
    <p:sldLayoutId id="2147483681" r:id="rId19"/>
    <p:sldLayoutId id="214748368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7"/>
        <p:cNvGrpSpPr/>
        <p:nvPr/>
      </p:nvGrpSpPr>
      <p:grpSpPr>
        <a:xfrm>
          <a:off x="0" y="0"/>
          <a:ext cx="0" cy="0"/>
          <a:chOff x="0" y="0"/>
          <a:chExt cx="0" cy="0"/>
        </a:xfrm>
      </p:grpSpPr>
      <p:sp>
        <p:nvSpPr>
          <p:cNvPr id="5228" name="Google Shape;5228;p40"/>
          <p:cNvSpPr/>
          <p:nvPr/>
        </p:nvSpPr>
        <p:spPr>
          <a:xfrm>
            <a:off x="1812525" y="865525"/>
            <a:ext cx="5518926" cy="3127915"/>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9" name="Google Shape;522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GraphQL Apollo</a:t>
            </a:r>
            <a:endParaRPr dirty="0"/>
          </a:p>
        </p:txBody>
      </p:sp>
      <p:sp>
        <p:nvSpPr>
          <p:cNvPr id="5230" name="Google Shape;523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12/2021</a:t>
            </a:r>
            <a:endParaRPr dirty="0"/>
          </a:p>
        </p:txBody>
      </p:sp>
      <p:sp>
        <p:nvSpPr>
          <p:cNvPr id="5231" name="Google Shape;5231;p40"/>
          <p:cNvSpPr/>
          <p:nvPr/>
        </p:nvSpPr>
        <p:spPr>
          <a:xfrm>
            <a:off x="459205" y="3290524"/>
            <a:ext cx="1572235" cy="1346851"/>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2" name="Google Shape;5232;p40"/>
          <p:cNvSpPr/>
          <p:nvPr/>
        </p:nvSpPr>
        <p:spPr>
          <a:xfrm>
            <a:off x="1812537" y="865525"/>
            <a:ext cx="5518926" cy="410260"/>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3" name="Google Shape;5233;p40"/>
          <p:cNvSpPr/>
          <p:nvPr/>
        </p:nvSpPr>
        <p:spPr>
          <a:xfrm>
            <a:off x="6376679" y="1074259"/>
            <a:ext cx="145196" cy="145198"/>
          </a:xfrm>
          <a:custGeom>
            <a:avLst/>
            <a:gdLst/>
            <a:ahLst/>
            <a:cxnLst/>
            <a:rect l="l" t="t" r="r" b="b"/>
            <a:pathLst>
              <a:path w="768" h="768" extrusionOk="0">
                <a:moveTo>
                  <a:pt x="67" y="0"/>
                </a:moveTo>
                <a:lnTo>
                  <a:pt x="0" y="101"/>
                </a:lnTo>
                <a:lnTo>
                  <a:pt x="667" y="768"/>
                </a:lnTo>
                <a:lnTo>
                  <a:pt x="768" y="701"/>
                </a:lnTo>
                <a:lnTo>
                  <a:pt x="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34" name="Google Shape;5234;p40"/>
          <p:cNvGrpSpPr/>
          <p:nvPr/>
        </p:nvGrpSpPr>
        <p:grpSpPr>
          <a:xfrm>
            <a:off x="7029525" y="971200"/>
            <a:ext cx="198900" cy="198900"/>
            <a:chOff x="7016475" y="679000"/>
            <a:chExt cx="198900" cy="198900"/>
          </a:xfrm>
        </p:grpSpPr>
        <p:sp>
          <p:nvSpPr>
            <p:cNvPr id="5235" name="Google Shape;5235;p40"/>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36" name="Google Shape;5236;p40"/>
            <p:cNvGrpSpPr/>
            <p:nvPr/>
          </p:nvGrpSpPr>
          <p:grpSpPr>
            <a:xfrm>
              <a:off x="7056825" y="719650"/>
              <a:ext cx="118200" cy="117600"/>
              <a:chOff x="6856475" y="706375"/>
              <a:chExt cx="118200" cy="117600"/>
            </a:xfrm>
          </p:grpSpPr>
          <p:cxnSp>
            <p:nvCxnSpPr>
              <p:cNvPr id="5237" name="Google Shape;5237;p40"/>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238" name="Google Shape;5238;p40"/>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
        <p:nvSpPr>
          <p:cNvPr id="5268" name="Google Shape;5268;p40"/>
          <p:cNvSpPr/>
          <p:nvPr/>
        </p:nvSpPr>
        <p:spPr>
          <a:xfrm>
            <a:off x="3865617" y="4654807"/>
            <a:ext cx="1455600" cy="2841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9" name="Google Shape;5269;p40"/>
          <p:cNvSpPr/>
          <p:nvPr/>
        </p:nvSpPr>
        <p:spPr>
          <a:xfrm>
            <a:off x="3822647" y="4618517"/>
            <a:ext cx="1455600" cy="2841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0" name="Google Shape;5270;p40"/>
          <p:cNvSpPr txBox="1"/>
          <p:nvPr/>
        </p:nvSpPr>
        <p:spPr>
          <a:xfrm>
            <a:off x="3988471" y="4653634"/>
            <a:ext cx="1209900" cy="20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Anonymous Pro"/>
                <a:ea typeface="Anonymous Pro"/>
                <a:cs typeface="Anonymous Pro"/>
                <a:sym typeface="Anonymous Pro"/>
              </a:rPr>
              <a:t>Start!</a:t>
            </a:r>
            <a:endParaRPr sz="1500" b="1" dirty="0">
              <a:latin typeface="Anonymous Pro"/>
              <a:ea typeface="Anonymous Pro"/>
              <a:cs typeface="Anonymous Pro"/>
              <a:sym typeface="Anonymous Pro"/>
            </a:endParaRPr>
          </a:p>
        </p:txBody>
      </p:sp>
      <p:sp>
        <p:nvSpPr>
          <p:cNvPr id="5271" name="Google Shape;5271;p40">
            <a:hlinkClick r:id="rId3" action="ppaction://hlinksldjump"/>
          </p:cNvPr>
          <p:cNvSpPr/>
          <p:nvPr/>
        </p:nvSpPr>
        <p:spPr>
          <a:xfrm>
            <a:off x="3822647" y="4618517"/>
            <a:ext cx="1455600" cy="28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72" name="Google Shape;5272;p40"/>
          <p:cNvGrpSpPr/>
          <p:nvPr/>
        </p:nvGrpSpPr>
        <p:grpSpPr>
          <a:xfrm>
            <a:off x="6990288" y="2632492"/>
            <a:ext cx="1507337" cy="1986039"/>
            <a:chOff x="6990288" y="2632492"/>
            <a:chExt cx="1507337" cy="1986039"/>
          </a:xfrm>
        </p:grpSpPr>
        <p:grpSp>
          <p:nvGrpSpPr>
            <p:cNvPr id="5273" name="Google Shape;5273;p40"/>
            <p:cNvGrpSpPr/>
            <p:nvPr/>
          </p:nvGrpSpPr>
          <p:grpSpPr>
            <a:xfrm>
              <a:off x="6990288" y="2632492"/>
              <a:ext cx="1507337" cy="1986039"/>
              <a:chOff x="6990288" y="2632492"/>
              <a:chExt cx="1507337" cy="1986039"/>
            </a:xfrm>
          </p:grpSpPr>
          <p:grpSp>
            <p:nvGrpSpPr>
              <p:cNvPr id="5274" name="Google Shape;5274;p40"/>
              <p:cNvGrpSpPr/>
              <p:nvPr/>
            </p:nvGrpSpPr>
            <p:grpSpPr>
              <a:xfrm rot="-425284">
                <a:off x="7098938" y="2705049"/>
                <a:ext cx="1290036" cy="1840924"/>
                <a:chOff x="9363675" y="2667834"/>
                <a:chExt cx="1289981" cy="1840846"/>
              </a:xfrm>
            </p:grpSpPr>
            <p:sp>
              <p:nvSpPr>
                <p:cNvPr id="5275" name="Google Shape;5275;p40"/>
                <p:cNvSpPr/>
                <p:nvPr/>
              </p:nvSpPr>
              <p:spPr>
                <a:xfrm>
                  <a:off x="9480746" y="2863770"/>
                  <a:ext cx="976381" cy="993068"/>
                </a:xfrm>
                <a:custGeom>
                  <a:avLst/>
                  <a:gdLst/>
                  <a:ahLst/>
                  <a:cxnLst/>
                  <a:rect l="l" t="t" r="r" b="b"/>
                  <a:pathLst>
                    <a:path w="29489" h="29993" extrusionOk="0">
                      <a:moveTo>
                        <a:pt x="18047" y="1"/>
                      </a:moveTo>
                      <a:cubicBezTo>
                        <a:pt x="16179" y="68"/>
                        <a:pt x="14311" y="401"/>
                        <a:pt x="12543" y="1035"/>
                      </a:cubicBezTo>
                      <a:cubicBezTo>
                        <a:pt x="5938" y="3370"/>
                        <a:pt x="1" y="9608"/>
                        <a:pt x="568" y="16980"/>
                      </a:cubicBezTo>
                      <a:cubicBezTo>
                        <a:pt x="868" y="20716"/>
                        <a:pt x="2803" y="24152"/>
                        <a:pt x="5838" y="26387"/>
                      </a:cubicBezTo>
                      <a:cubicBezTo>
                        <a:pt x="6605" y="26920"/>
                        <a:pt x="7439" y="27421"/>
                        <a:pt x="8207" y="27988"/>
                      </a:cubicBezTo>
                      <a:cubicBezTo>
                        <a:pt x="9608" y="28555"/>
                        <a:pt x="11042" y="28955"/>
                        <a:pt x="12443" y="29389"/>
                      </a:cubicBezTo>
                      <a:cubicBezTo>
                        <a:pt x="13945" y="29791"/>
                        <a:pt x="15491" y="29993"/>
                        <a:pt x="17036" y="29993"/>
                      </a:cubicBezTo>
                      <a:cubicBezTo>
                        <a:pt x="18819" y="29993"/>
                        <a:pt x="20601" y="29725"/>
                        <a:pt x="22317" y="29189"/>
                      </a:cubicBezTo>
                      <a:cubicBezTo>
                        <a:pt x="24251" y="22651"/>
                        <a:pt x="29488" y="17780"/>
                        <a:pt x="28288" y="10642"/>
                      </a:cubicBezTo>
                      <a:cubicBezTo>
                        <a:pt x="27087" y="5572"/>
                        <a:pt x="22917" y="1569"/>
                        <a:pt x="18047"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6" name="Google Shape;5276;p40"/>
                <p:cNvSpPr/>
                <p:nvPr/>
              </p:nvSpPr>
              <p:spPr>
                <a:xfrm>
                  <a:off x="10075839" y="2863240"/>
                  <a:ext cx="565519" cy="966978"/>
                </a:xfrm>
                <a:custGeom>
                  <a:avLst/>
                  <a:gdLst/>
                  <a:ahLst/>
                  <a:cxnLst/>
                  <a:rect l="l" t="t" r="r" b="b"/>
                  <a:pathLst>
                    <a:path w="17080" h="29205" extrusionOk="0">
                      <a:moveTo>
                        <a:pt x="793" y="0"/>
                      </a:moveTo>
                      <a:cubicBezTo>
                        <a:pt x="529" y="0"/>
                        <a:pt x="265" y="6"/>
                        <a:pt x="1" y="17"/>
                      </a:cubicBezTo>
                      <a:cubicBezTo>
                        <a:pt x="4871" y="1585"/>
                        <a:pt x="9074" y="5554"/>
                        <a:pt x="10242" y="10625"/>
                      </a:cubicBezTo>
                      <a:cubicBezTo>
                        <a:pt x="11442" y="17763"/>
                        <a:pt x="6205" y="22667"/>
                        <a:pt x="4271" y="29205"/>
                      </a:cubicBezTo>
                      <a:cubicBezTo>
                        <a:pt x="8173" y="28037"/>
                        <a:pt x="11576" y="25669"/>
                        <a:pt x="14078" y="22433"/>
                      </a:cubicBezTo>
                      <a:cubicBezTo>
                        <a:pt x="15912" y="18097"/>
                        <a:pt x="17080" y="13226"/>
                        <a:pt x="15312" y="8923"/>
                      </a:cubicBezTo>
                      <a:cubicBezTo>
                        <a:pt x="12882" y="2945"/>
                        <a:pt x="6868" y="0"/>
                        <a:pt x="793"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7" name="Google Shape;5277;p40"/>
                <p:cNvSpPr/>
                <p:nvPr/>
              </p:nvSpPr>
              <p:spPr>
                <a:xfrm>
                  <a:off x="9752434" y="3790378"/>
                  <a:ext cx="467215" cy="177602"/>
                </a:xfrm>
                <a:custGeom>
                  <a:avLst/>
                  <a:gdLst/>
                  <a:ahLst/>
                  <a:cxnLst/>
                  <a:rect l="l" t="t" r="r" b="b"/>
                  <a:pathLst>
                    <a:path w="14111" h="5364" extrusionOk="0">
                      <a:moveTo>
                        <a:pt x="1" y="1"/>
                      </a:moveTo>
                      <a:cubicBezTo>
                        <a:pt x="1001" y="768"/>
                        <a:pt x="1869" y="1602"/>
                        <a:pt x="2202" y="2803"/>
                      </a:cubicBezTo>
                      <a:cubicBezTo>
                        <a:pt x="2336" y="3270"/>
                        <a:pt x="2369" y="3770"/>
                        <a:pt x="2302" y="4270"/>
                      </a:cubicBezTo>
                      <a:cubicBezTo>
                        <a:pt x="4326" y="5001"/>
                        <a:pt x="6454" y="5363"/>
                        <a:pt x="8582" y="5363"/>
                      </a:cubicBezTo>
                      <a:cubicBezTo>
                        <a:pt x="10242" y="5363"/>
                        <a:pt x="11902" y="5143"/>
                        <a:pt x="13510" y="4704"/>
                      </a:cubicBezTo>
                      <a:cubicBezTo>
                        <a:pt x="13510" y="3870"/>
                        <a:pt x="13610" y="3036"/>
                        <a:pt x="13810" y="2236"/>
                      </a:cubicBezTo>
                      <a:cubicBezTo>
                        <a:pt x="13910" y="1902"/>
                        <a:pt x="14011" y="1568"/>
                        <a:pt x="14111" y="1202"/>
                      </a:cubicBezTo>
                      <a:lnTo>
                        <a:pt x="14111" y="1202"/>
                      </a:lnTo>
                      <a:cubicBezTo>
                        <a:pt x="12395" y="1738"/>
                        <a:pt x="10613" y="2006"/>
                        <a:pt x="8830" y="2006"/>
                      </a:cubicBezTo>
                      <a:cubicBezTo>
                        <a:pt x="7285" y="2006"/>
                        <a:pt x="5739" y="1804"/>
                        <a:pt x="4237" y="1402"/>
                      </a:cubicBezTo>
                      <a:cubicBezTo>
                        <a:pt x="2836" y="1001"/>
                        <a:pt x="1402" y="568"/>
                        <a:pt x="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8" name="Google Shape;5278;p40"/>
                <p:cNvSpPr/>
                <p:nvPr/>
              </p:nvSpPr>
              <p:spPr>
                <a:xfrm>
                  <a:off x="10199728" y="3605964"/>
                  <a:ext cx="344609" cy="339080"/>
                </a:xfrm>
                <a:custGeom>
                  <a:avLst/>
                  <a:gdLst/>
                  <a:ahLst/>
                  <a:cxnLst/>
                  <a:rect l="l" t="t" r="r" b="b"/>
                  <a:pathLst>
                    <a:path w="10408" h="10241" extrusionOk="0">
                      <a:moveTo>
                        <a:pt x="10408" y="0"/>
                      </a:moveTo>
                      <a:cubicBezTo>
                        <a:pt x="7906" y="3236"/>
                        <a:pt x="4470" y="5604"/>
                        <a:pt x="601" y="6772"/>
                      </a:cubicBezTo>
                      <a:cubicBezTo>
                        <a:pt x="501" y="7105"/>
                        <a:pt x="400" y="7472"/>
                        <a:pt x="300" y="7806"/>
                      </a:cubicBezTo>
                      <a:cubicBezTo>
                        <a:pt x="100" y="8606"/>
                        <a:pt x="0" y="9440"/>
                        <a:pt x="0" y="10241"/>
                      </a:cubicBezTo>
                      <a:cubicBezTo>
                        <a:pt x="2035" y="9740"/>
                        <a:pt x="3970" y="8906"/>
                        <a:pt x="5738" y="7806"/>
                      </a:cubicBezTo>
                      <a:cubicBezTo>
                        <a:pt x="6672" y="7105"/>
                        <a:pt x="7672" y="6405"/>
                        <a:pt x="8673" y="5671"/>
                      </a:cubicBezTo>
                      <a:cubicBezTo>
                        <a:pt x="8506" y="4170"/>
                        <a:pt x="9240" y="2602"/>
                        <a:pt x="9907" y="1168"/>
                      </a:cubicBezTo>
                      <a:cubicBezTo>
                        <a:pt x="10074" y="801"/>
                        <a:pt x="10241" y="400"/>
                        <a:pt x="10408"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9" name="Google Shape;5279;p40"/>
                <p:cNvSpPr/>
                <p:nvPr/>
              </p:nvSpPr>
              <p:spPr>
                <a:xfrm>
                  <a:off x="9754652" y="4067595"/>
                  <a:ext cx="648327" cy="235677"/>
                </a:xfrm>
                <a:custGeom>
                  <a:avLst/>
                  <a:gdLst/>
                  <a:ahLst/>
                  <a:cxnLst/>
                  <a:rect l="l" t="t" r="r" b="b"/>
                  <a:pathLst>
                    <a:path w="19581" h="7118" extrusionOk="0">
                      <a:moveTo>
                        <a:pt x="767" y="0"/>
                      </a:moveTo>
                      <a:cubicBezTo>
                        <a:pt x="701" y="200"/>
                        <a:pt x="634" y="434"/>
                        <a:pt x="567" y="601"/>
                      </a:cubicBezTo>
                      <a:cubicBezTo>
                        <a:pt x="100" y="2235"/>
                        <a:pt x="0" y="3936"/>
                        <a:pt x="267" y="5604"/>
                      </a:cubicBezTo>
                      <a:cubicBezTo>
                        <a:pt x="2785" y="6647"/>
                        <a:pt x="5424" y="7118"/>
                        <a:pt x="8083" y="7118"/>
                      </a:cubicBezTo>
                      <a:cubicBezTo>
                        <a:pt x="11977" y="7118"/>
                        <a:pt x="15914" y="6108"/>
                        <a:pt x="19581" y="4403"/>
                      </a:cubicBezTo>
                      <a:cubicBezTo>
                        <a:pt x="18080" y="3169"/>
                        <a:pt x="16512" y="2035"/>
                        <a:pt x="15345" y="701"/>
                      </a:cubicBezTo>
                      <a:cubicBezTo>
                        <a:pt x="13050" y="1494"/>
                        <a:pt x="10212" y="2154"/>
                        <a:pt x="7498" y="2154"/>
                      </a:cubicBezTo>
                      <a:cubicBezTo>
                        <a:pt x="4964" y="2154"/>
                        <a:pt x="2539" y="1579"/>
                        <a:pt x="767"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0" name="Google Shape;5280;p40"/>
                <p:cNvSpPr/>
                <p:nvPr/>
              </p:nvSpPr>
              <p:spPr>
                <a:xfrm>
                  <a:off x="10262667" y="3915197"/>
                  <a:ext cx="385500" cy="299314"/>
                </a:xfrm>
                <a:custGeom>
                  <a:avLst/>
                  <a:gdLst/>
                  <a:ahLst/>
                  <a:cxnLst/>
                  <a:rect l="l" t="t" r="r" b="b"/>
                  <a:pathLst>
                    <a:path w="11643" h="9040" extrusionOk="0">
                      <a:moveTo>
                        <a:pt x="9240" y="0"/>
                      </a:moveTo>
                      <a:cubicBezTo>
                        <a:pt x="6639" y="2202"/>
                        <a:pt x="3670" y="3936"/>
                        <a:pt x="501" y="5137"/>
                      </a:cubicBezTo>
                      <a:lnTo>
                        <a:pt x="1" y="5304"/>
                      </a:lnTo>
                      <a:cubicBezTo>
                        <a:pt x="1168" y="6638"/>
                        <a:pt x="2736" y="7772"/>
                        <a:pt x="4204" y="9040"/>
                      </a:cubicBezTo>
                      <a:cubicBezTo>
                        <a:pt x="6872" y="7772"/>
                        <a:pt x="9374" y="6171"/>
                        <a:pt x="11642" y="4270"/>
                      </a:cubicBezTo>
                      <a:cubicBezTo>
                        <a:pt x="11342" y="2835"/>
                        <a:pt x="10641" y="1501"/>
                        <a:pt x="9674" y="434"/>
                      </a:cubicBezTo>
                      <a:cubicBezTo>
                        <a:pt x="9541" y="267"/>
                        <a:pt x="9407" y="133"/>
                        <a:pt x="9240"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1" name="Google Shape;5281;p40"/>
                <p:cNvSpPr/>
                <p:nvPr/>
              </p:nvSpPr>
              <p:spPr>
                <a:xfrm>
                  <a:off x="9880530" y="4225523"/>
                  <a:ext cx="748882" cy="283157"/>
                </a:xfrm>
                <a:custGeom>
                  <a:avLst/>
                  <a:gdLst/>
                  <a:ahLst/>
                  <a:cxnLst/>
                  <a:rect l="l" t="t" r="r" b="b"/>
                  <a:pathLst>
                    <a:path w="22618" h="8552" extrusionOk="0">
                      <a:moveTo>
                        <a:pt x="22617" y="0"/>
                      </a:moveTo>
                      <a:lnTo>
                        <a:pt x="22617" y="0"/>
                      </a:lnTo>
                      <a:cubicBezTo>
                        <a:pt x="17423" y="3836"/>
                        <a:pt x="11123" y="6162"/>
                        <a:pt x="4786" y="6162"/>
                      </a:cubicBezTo>
                      <a:cubicBezTo>
                        <a:pt x="3188" y="6162"/>
                        <a:pt x="1587" y="6014"/>
                        <a:pt x="1" y="5704"/>
                      </a:cubicBezTo>
                      <a:lnTo>
                        <a:pt x="1" y="5704"/>
                      </a:lnTo>
                      <a:cubicBezTo>
                        <a:pt x="2637" y="7556"/>
                        <a:pt x="5776" y="8552"/>
                        <a:pt x="8972" y="8552"/>
                      </a:cubicBezTo>
                      <a:cubicBezTo>
                        <a:pt x="9173" y="8552"/>
                        <a:pt x="9373" y="8548"/>
                        <a:pt x="9574" y="8540"/>
                      </a:cubicBezTo>
                      <a:cubicBezTo>
                        <a:pt x="14645" y="8306"/>
                        <a:pt x="20582" y="4937"/>
                        <a:pt x="22617"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2" name="Google Shape;5282;p40"/>
                <p:cNvSpPr/>
                <p:nvPr/>
              </p:nvSpPr>
              <p:spPr>
                <a:xfrm>
                  <a:off x="9763492" y="4214465"/>
                  <a:ext cx="728950" cy="215116"/>
                </a:xfrm>
                <a:custGeom>
                  <a:avLst/>
                  <a:gdLst/>
                  <a:ahLst/>
                  <a:cxnLst/>
                  <a:rect l="l" t="t" r="r" b="b"/>
                  <a:pathLst>
                    <a:path w="22016" h="6497" extrusionOk="0">
                      <a:moveTo>
                        <a:pt x="19281" y="1"/>
                      </a:moveTo>
                      <a:cubicBezTo>
                        <a:pt x="15619" y="1703"/>
                        <a:pt x="11686" y="2701"/>
                        <a:pt x="7805" y="2701"/>
                      </a:cubicBezTo>
                      <a:cubicBezTo>
                        <a:pt x="5145" y="2701"/>
                        <a:pt x="2509" y="2232"/>
                        <a:pt x="0" y="1202"/>
                      </a:cubicBezTo>
                      <a:lnTo>
                        <a:pt x="0" y="1202"/>
                      </a:lnTo>
                      <a:cubicBezTo>
                        <a:pt x="134" y="1869"/>
                        <a:pt x="367" y="2536"/>
                        <a:pt x="701" y="3136"/>
                      </a:cubicBezTo>
                      <a:cubicBezTo>
                        <a:pt x="1401" y="4304"/>
                        <a:pt x="2335" y="5271"/>
                        <a:pt x="3469" y="6005"/>
                      </a:cubicBezTo>
                      <a:lnTo>
                        <a:pt x="3503" y="6038"/>
                      </a:lnTo>
                      <a:cubicBezTo>
                        <a:pt x="5087" y="6349"/>
                        <a:pt x="6686" y="6497"/>
                        <a:pt x="8283" y="6497"/>
                      </a:cubicBezTo>
                      <a:cubicBezTo>
                        <a:pt x="13039" y="6497"/>
                        <a:pt x="17770" y="5184"/>
                        <a:pt x="22016" y="2936"/>
                      </a:cubicBezTo>
                      <a:cubicBezTo>
                        <a:pt x="21716" y="2436"/>
                        <a:pt x="21382" y="1936"/>
                        <a:pt x="20982" y="1535"/>
                      </a:cubicBezTo>
                      <a:cubicBezTo>
                        <a:pt x="20448" y="968"/>
                        <a:pt x="19881" y="468"/>
                        <a:pt x="1928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3" name="Google Shape;5283;p40"/>
                <p:cNvSpPr/>
                <p:nvPr/>
              </p:nvSpPr>
              <p:spPr>
                <a:xfrm>
                  <a:off x="10401821" y="4056537"/>
                  <a:ext cx="251835" cy="255179"/>
                </a:xfrm>
                <a:custGeom>
                  <a:avLst/>
                  <a:gdLst/>
                  <a:ahLst/>
                  <a:cxnLst/>
                  <a:rect l="l" t="t" r="r" b="b"/>
                  <a:pathLst>
                    <a:path w="7606" h="7707" extrusionOk="0">
                      <a:moveTo>
                        <a:pt x="7439" y="1"/>
                      </a:moveTo>
                      <a:cubicBezTo>
                        <a:pt x="5171" y="1902"/>
                        <a:pt x="2669" y="3503"/>
                        <a:pt x="1" y="4771"/>
                      </a:cubicBezTo>
                      <a:cubicBezTo>
                        <a:pt x="601" y="5238"/>
                        <a:pt x="1168" y="5738"/>
                        <a:pt x="1702" y="6305"/>
                      </a:cubicBezTo>
                      <a:cubicBezTo>
                        <a:pt x="2102" y="6706"/>
                        <a:pt x="2436" y="7206"/>
                        <a:pt x="2736" y="7706"/>
                      </a:cubicBezTo>
                      <a:cubicBezTo>
                        <a:pt x="4170" y="6939"/>
                        <a:pt x="5538" y="6072"/>
                        <a:pt x="6872" y="5138"/>
                      </a:cubicBezTo>
                      <a:cubicBezTo>
                        <a:pt x="7339" y="4004"/>
                        <a:pt x="7573" y="2803"/>
                        <a:pt x="7606" y="1569"/>
                      </a:cubicBezTo>
                      <a:cubicBezTo>
                        <a:pt x="7606" y="1035"/>
                        <a:pt x="7539" y="534"/>
                        <a:pt x="7439"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4" name="Google Shape;5284;p40"/>
                <p:cNvSpPr/>
                <p:nvPr/>
              </p:nvSpPr>
              <p:spPr>
                <a:xfrm>
                  <a:off x="9778953" y="3931751"/>
                  <a:ext cx="483770" cy="207202"/>
                </a:xfrm>
                <a:custGeom>
                  <a:avLst/>
                  <a:gdLst/>
                  <a:ahLst/>
                  <a:cxnLst/>
                  <a:rect l="l" t="t" r="r" b="b"/>
                  <a:pathLst>
                    <a:path w="14611" h="6258" extrusionOk="0">
                      <a:moveTo>
                        <a:pt x="1501" y="0"/>
                      </a:moveTo>
                      <a:cubicBezTo>
                        <a:pt x="1334" y="1435"/>
                        <a:pt x="500" y="2769"/>
                        <a:pt x="0" y="4103"/>
                      </a:cubicBezTo>
                      <a:cubicBezTo>
                        <a:pt x="1788" y="5682"/>
                        <a:pt x="4221" y="6257"/>
                        <a:pt x="6760" y="6257"/>
                      </a:cubicBezTo>
                      <a:cubicBezTo>
                        <a:pt x="9478" y="6257"/>
                        <a:pt x="12316" y="5597"/>
                        <a:pt x="14611" y="4804"/>
                      </a:cubicBezTo>
                      <a:cubicBezTo>
                        <a:pt x="13476" y="3636"/>
                        <a:pt x="12809" y="2069"/>
                        <a:pt x="12709" y="434"/>
                      </a:cubicBezTo>
                      <a:cubicBezTo>
                        <a:pt x="11102" y="868"/>
                        <a:pt x="9458" y="1083"/>
                        <a:pt x="7817" y="1083"/>
                      </a:cubicBezTo>
                      <a:cubicBezTo>
                        <a:pt x="5676" y="1083"/>
                        <a:pt x="3540" y="718"/>
                        <a:pt x="150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5" name="Google Shape;5285;p40"/>
                <p:cNvSpPr/>
                <p:nvPr/>
              </p:nvSpPr>
              <p:spPr>
                <a:xfrm>
                  <a:off x="10199728" y="3793689"/>
                  <a:ext cx="368912" cy="297129"/>
                </a:xfrm>
                <a:custGeom>
                  <a:avLst/>
                  <a:gdLst/>
                  <a:ahLst/>
                  <a:cxnLst/>
                  <a:rect l="l" t="t" r="r" b="b"/>
                  <a:pathLst>
                    <a:path w="11142" h="8974" extrusionOk="0">
                      <a:moveTo>
                        <a:pt x="8673" y="1"/>
                      </a:moveTo>
                      <a:cubicBezTo>
                        <a:pt x="7672" y="735"/>
                        <a:pt x="6672" y="1435"/>
                        <a:pt x="5738" y="2136"/>
                      </a:cubicBezTo>
                      <a:cubicBezTo>
                        <a:pt x="3970" y="3203"/>
                        <a:pt x="2035" y="4037"/>
                        <a:pt x="0" y="4571"/>
                      </a:cubicBezTo>
                      <a:cubicBezTo>
                        <a:pt x="100" y="6239"/>
                        <a:pt x="767" y="7773"/>
                        <a:pt x="1902" y="8974"/>
                      </a:cubicBezTo>
                      <a:lnTo>
                        <a:pt x="2402" y="8807"/>
                      </a:lnTo>
                      <a:cubicBezTo>
                        <a:pt x="5571" y="7606"/>
                        <a:pt x="8540" y="5838"/>
                        <a:pt x="11141" y="3670"/>
                      </a:cubicBezTo>
                      <a:cubicBezTo>
                        <a:pt x="10274" y="2803"/>
                        <a:pt x="9307" y="2002"/>
                        <a:pt x="8873" y="868"/>
                      </a:cubicBezTo>
                      <a:cubicBezTo>
                        <a:pt x="8773" y="568"/>
                        <a:pt x="8706" y="301"/>
                        <a:pt x="8673"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6" name="Google Shape;5286;p40"/>
                <p:cNvSpPr/>
                <p:nvPr/>
              </p:nvSpPr>
              <p:spPr>
                <a:xfrm>
                  <a:off x="9962274" y="3172772"/>
                  <a:ext cx="342424" cy="300473"/>
                </a:xfrm>
                <a:custGeom>
                  <a:avLst/>
                  <a:gdLst/>
                  <a:ahLst/>
                  <a:cxnLst/>
                  <a:rect l="l" t="t" r="r" b="b"/>
                  <a:pathLst>
                    <a:path w="10342" h="9075" extrusionOk="0">
                      <a:moveTo>
                        <a:pt x="5198" y="1"/>
                      </a:moveTo>
                      <a:cubicBezTo>
                        <a:pt x="3477" y="1"/>
                        <a:pt x="1825" y="982"/>
                        <a:pt x="1068" y="2643"/>
                      </a:cubicBezTo>
                      <a:cubicBezTo>
                        <a:pt x="0" y="4911"/>
                        <a:pt x="1001" y="7613"/>
                        <a:pt x="3303" y="8647"/>
                      </a:cubicBezTo>
                      <a:cubicBezTo>
                        <a:pt x="3919" y="8938"/>
                        <a:pt x="4568" y="9075"/>
                        <a:pt x="5206" y="9075"/>
                      </a:cubicBezTo>
                      <a:cubicBezTo>
                        <a:pt x="6916" y="9075"/>
                        <a:pt x="8554" y="8089"/>
                        <a:pt x="9307" y="6413"/>
                      </a:cubicBezTo>
                      <a:cubicBezTo>
                        <a:pt x="10341" y="4144"/>
                        <a:pt x="9340" y="1442"/>
                        <a:pt x="7072" y="408"/>
                      </a:cubicBezTo>
                      <a:cubicBezTo>
                        <a:pt x="6465" y="132"/>
                        <a:pt x="5827" y="1"/>
                        <a:pt x="5198" y="1"/>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7" name="Google Shape;5287;p40"/>
                <p:cNvSpPr/>
                <p:nvPr/>
              </p:nvSpPr>
              <p:spPr>
                <a:xfrm>
                  <a:off x="9887185" y="3186876"/>
                  <a:ext cx="339080" cy="300705"/>
                </a:xfrm>
                <a:custGeom>
                  <a:avLst/>
                  <a:gdLst/>
                  <a:ahLst/>
                  <a:cxnLst/>
                  <a:rect l="l" t="t" r="r" b="b"/>
                  <a:pathLst>
                    <a:path w="10241" h="9082" extrusionOk="0">
                      <a:moveTo>
                        <a:pt x="5107" y="0"/>
                      </a:moveTo>
                      <a:cubicBezTo>
                        <a:pt x="4134" y="0"/>
                        <a:pt x="3156" y="309"/>
                        <a:pt x="2335" y="950"/>
                      </a:cubicBezTo>
                      <a:cubicBezTo>
                        <a:pt x="367" y="2484"/>
                        <a:pt x="0" y="5353"/>
                        <a:pt x="1535" y="7321"/>
                      </a:cubicBezTo>
                      <a:cubicBezTo>
                        <a:pt x="2424" y="8481"/>
                        <a:pt x="3751" y="9081"/>
                        <a:pt x="5100" y="9081"/>
                      </a:cubicBezTo>
                      <a:cubicBezTo>
                        <a:pt x="6077" y="9081"/>
                        <a:pt x="7065" y="8766"/>
                        <a:pt x="7906" y="8121"/>
                      </a:cubicBezTo>
                      <a:cubicBezTo>
                        <a:pt x="9874" y="6587"/>
                        <a:pt x="10241" y="3752"/>
                        <a:pt x="8706" y="1750"/>
                      </a:cubicBezTo>
                      <a:cubicBezTo>
                        <a:pt x="7812" y="603"/>
                        <a:pt x="6465" y="0"/>
                        <a:pt x="5107" y="0"/>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8" name="Google Shape;5288;p40"/>
                <p:cNvSpPr/>
                <p:nvPr/>
              </p:nvSpPr>
              <p:spPr>
                <a:xfrm>
                  <a:off x="10115798" y="3248524"/>
                  <a:ext cx="107475" cy="89198"/>
                </a:xfrm>
                <a:custGeom>
                  <a:avLst/>
                  <a:gdLst/>
                  <a:ahLst/>
                  <a:cxnLst/>
                  <a:rect l="l" t="t" r="r" b="b"/>
                  <a:pathLst>
                    <a:path w="3246" h="2694" extrusionOk="0">
                      <a:moveTo>
                        <a:pt x="1739" y="0"/>
                      </a:moveTo>
                      <a:cubicBezTo>
                        <a:pt x="1661" y="0"/>
                        <a:pt x="1581" y="7"/>
                        <a:pt x="1501" y="22"/>
                      </a:cubicBezTo>
                      <a:cubicBezTo>
                        <a:pt x="334" y="222"/>
                        <a:pt x="0" y="1756"/>
                        <a:pt x="1001" y="2457"/>
                      </a:cubicBezTo>
                      <a:cubicBezTo>
                        <a:pt x="1238" y="2621"/>
                        <a:pt x="1498" y="2694"/>
                        <a:pt x="1752" y="2694"/>
                      </a:cubicBezTo>
                      <a:cubicBezTo>
                        <a:pt x="2529" y="2694"/>
                        <a:pt x="3245" y="2003"/>
                        <a:pt x="3069" y="1122"/>
                      </a:cubicBezTo>
                      <a:cubicBezTo>
                        <a:pt x="2950" y="469"/>
                        <a:pt x="2381" y="0"/>
                        <a:pt x="1739"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9" name="Google Shape;5289;p40"/>
                <p:cNvSpPr/>
                <p:nvPr/>
              </p:nvSpPr>
              <p:spPr>
                <a:xfrm>
                  <a:off x="9523820" y="3186843"/>
                  <a:ext cx="321432" cy="300407"/>
                </a:xfrm>
                <a:custGeom>
                  <a:avLst/>
                  <a:gdLst/>
                  <a:ahLst/>
                  <a:cxnLst/>
                  <a:rect l="l" t="t" r="r" b="b"/>
                  <a:pathLst>
                    <a:path w="9708" h="9073" extrusionOk="0">
                      <a:moveTo>
                        <a:pt x="4836" y="1"/>
                      </a:moveTo>
                      <a:cubicBezTo>
                        <a:pt x="2605" y="1"/>
                        <a:pt x="671" y="1640"/>
                        <a:pt x="368" y="3886"/>
                      </a:cubicBezTo>
                      <a:cubicBezTo>
                        <a:pt x="1" y="6354"/>
                        <a:pt x="1702" y="8656"/>
                        <a:pt x="4204" y="9023"/>
                      </a:cubicBezTo>
                      <a:cubicBezTo>
                        <a:pt x="4426" y="9056"/>
                        <a:pt x="4646" y="9072"/>
                        <a:pt x="4864" y="9072"/>
                      </a:cubicBezTo>
                      <a:cubicBezTo>
                        <a:pt x="7070" y="9072"/>
                        <a:pt x="9007" y="7433"/>
                        <a:pt x="9341" y="5187"/>
                      </a:cubicBezTo>
                      <a:cubicBezTo>
                        <a:pt x="9708" y="2719"/>
                        <a:pt x="7973" y="417"/>
                        <a:pt x="5505" y="50"/>
                      </a:cubicBezTo>
                      <a:cubicBezTo>
                        <a:pt x="5280" y="17"/>
                        <a:pt x="5056" y="1"/>
                        <a:pt x="4836" y="1"/>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0" name="Google Shape;5290;p40"/>
                <p:cNvSpPr/>
                <p:nvPr/>
              </p:nvSpPr>
              <p:spPr>
                <a:xfrm>
                  <a:off x="9438798" y="3200980"/>
                  <a:ext cx="335769" cy="300837"/>
                </a:xfrm>
                <a:custGeom>
                  <a:avLst/>
                  <a:gdLst/>
                  <a:ahLst/>
                  <a:cxnLst/>
                  <a:rect l="l" t="t" r="r" b="b"/>
                  <a:pathLst>
                    <a:path w="10141" h="9086" extrusionOk="0">
                      <a:moveTo>
                        <a:pt x="5084" y="1"/>
                      </a:moveTo>
                      <a:cubicBezTo>
                        <a:pt x="3804" y="1"/>
                        <a:pt x="2536" y="542"/>
                        <a:pt x="1635" y="1591"/>
                      </a:cubicBezTo>
                      <a:cubicBezTo>
                        <a:pt x="0" y="3492"/>
                        <a:pt x="234" y="6361"/>
                        <a:pt x="2135" y="7996"/>
                      </a:cubicBezTo>
                      <a:cubicBezTo>
                        <a:pt x="2987" y="8728"/>
                        <a:pt x="4034" y="9086"/>
                        <a:pt x="5077" y="9086"/>
                      </a:cubicBezTo>
                      <a:cubicBezTo>
                        <a:pt x="6360" y="9086"/>
                        <a:pt x="7638" y="8544"/>
                        <a:pt x="8540" y="7495"/>
                      </a:cubicBezTo>
                      <a:cubicBezTo>
                        <a:pt x="10141" y="5594"/>
                        <a:pt x="9941" y="2725"/>
                        <a:pt x="8039" y="1091"/>
                      </a:cubicBezTo>
                      <a:cubicBezTo>
                        <a:pt x="7172" y="358"/>
                        <a:pt x="6124" y="1"/>
                        <a:pt x="5084" y="1"/>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1" name="Google Shape;5291;p40"/>
                <p:cNvSpPr/>
                <p:nvPr/>
              </p:nvSpPr>
              <p:spPr>
                <a:xfrm>
                  <a:off x="9679529" y="3261370"/>
                  <a:ext cx="89496" cy="89496"/>
                </a:xfrm>
                <a:custGeom>
                  <a:avLst/>
                  <a:gdLst/>
                  <a:ahLst/>
                  <a:cxnLst/>
                  <a:rect l="l" t="t" r="r" b="b"/>
                  <a:pathLst>
                    <a:path w="2703" h="2703" extrusionOk="0">
                      <a:moveTo>
                        <a:pt x="1369" y="1"/>
                      </a:moveTo>
                      <a:cubicBezTo>
                        <a:pt x="601" y="1"/>
                        <a:pt x="1" y="634"/>
                        <a:pt x="1" y="1368"/>
                      </a:cubicBezTo>
                      <a:cubicBezTo>
                        <a:pt x="1" y="2102"/>
                        <a:pt x="601" y="2702"/>
                        <a:pt x="1369" y="2702"/>
                      </a:cubicBezTo>
                      <a:cubicBezTo>
                        <a:pt x="2102" y="2702"/>
                        <a:pt x="2703" y="2102"/>
                        <a:pt x="2703" y="1368"/>
                      </a:cubicBezTo>
                      <a:cubicBezTo>
                        <a:pt x="2703" y="634"/>
                        <a:pt x="2102" y="1"/>
                        <a:pt x="1369"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2" name="Google Shape;5292;p40"/>
                <p:cNvSpPr/>
                <p:nvPr/>
              </p:nvSpPr>
              <p:spPr>
                <a:xfrm>
                  <a:off x="9844111" y="3082452"/>
                  <a:ext cx="498140" cy="497047"/>
                </a:xfrm>
                <a:custGeom>
                  <a:avLst/>
                  <a:gdLst/>
                  <a:ahLst/>
                  <a:cxnLst/>
                  <a:rect l="l" t="t" r="r" b="b"/>
                  <a:pathLst>
                    <a:path w="15045" h="15012" fill="none" extrusionOk="0">
                      <a:moveTo>
                        <a:pt x="12809" y="3470"/>
                      </a:moveTo>
                      <a:cubicBezTo>
                        <a:pt x="15044" y="6372"/>
                        <a:pt x="14511" y="10542"/>
                        <a:pt x="11575" y="12777"/>
                      </a:cubicBezTo>
                      <a:cubicBezTo>
                        <a:pt x="8673" y="15011"/>
                        <a:pt x="4503" y="14478"/>
                        <a:pt x="2268" y="11576"/>
                      </a:cubicBezTo>
                      <a:cubicBezTo>
                        <a:pt x="0" y="8640"/>
                        <a:pt x="567" y="4471"/>
                        <a:pt x="3469" y="2236"/>
                      </a:cubicBezTo>
                      <a:cubicBezTo>
                        <a:pt x="6405" y="1"/>
                        <a:pt x="10574" y="534"/>
                        <a:pt x="12809" y="3470"/>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3" name="Google Shape;5293;p40"/>
                <p:cNvSpPr/>
                <p:nvPr/>
              </p:nvSpPr>
              <p:spPr>
                <a:xfrm>
                  <a:off x="9363675" y="3062587"/>
                  <a:ext cx="501451" cy="501451"/>
                </a:xfrm>
                <a:custGeom>
                  <a:avLst/>
                  <a:gdLst/>
                  <a:ahLst/>
                  <a:cxnLst/>
                  <a:rect l="l" t="t" r="r" b="b"/>
                  <a:pathLst>
                    <a:path w="15145" h="15145" fill="none" extrusionOk="0">
                      <a:moveTo>
                        <a:pt x="13577" y="4737"/>
                      </a:moveTo>
                      <a:cubicBezTo>
                        <a:pt x="15145" y="8039"/>
                        <a:pt x="13744" y="12009"/>
                        <a:pt x="10408" y="13577"/>
                      </a:cubicBezTo>
                      <a:cubicBezTo>
                        <a:pt x="7106" y="15144"/>
                        <a:pt x="3136" y="13743"/>
                        <a:pt x="1569" y="10408"/>
                      </a:cubicBezTo>
                      <a:cubicBezTo>
                        <a:pt x="1" y="7105"/>
                        <a:pt x="1402" y="3136"/>
                        <a:pt x="4738" y="1568"/>
                      </a:cubicBezTo>
                      <a:cubicBezTo>
                        <a:pt x="8040" y="0"/>
                        <a:pt x="12009" y="1401"/>
                        <a:pt x="13577" y="4737"/>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4" name="Google Shape;5294;p40"/>
                <p:cNvSpPr/>
                <p:nvPr/>
              </p:nvSpPr>
              <p:spPr>
                <a:xfrm>
                  <a:off x="10274817" y="3206145"/>
                  <a:ext cx="313684" cy="247431"/>
                </a:xfrm>
                <a:custGeom>
                  <a:avLst/>
                  <a:gdLst/>
                  <a:ahLst/>
                  <a:cxnLst/>
                  <a:rect l="l" t="t" r="r" b="b"/>
                  <a:pathLst>
                    <a:path w="9474" h="7473" fill="none" extrusionOk="0">
                      <a:moveTo>
                        <a:pt x="0" y="1"/>
                      </a:moveTo>
                      <a:cubicBezTo>
                        <a:pt x="5705" y="1001"/>
                        <a:pt x="8640" y="1202"/>
                        <a:pt x="9040" y="1802"/>
                      </a:cubicBezTo>
                      <a:cubicBezTo>
                        <a:pt x="9474" y="2369"/>
                        <a:pt x="9174" y="7473"/>
                        <a:pt x="9174" y="7473"/>
                      </a:cubicBezTo>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5" name="Google Shape;5295;p40"/>
                <p:cNvSpPr/>
                <p:nvPr/>
              </p:nvSpPr>
              <p:spPr>
                <a:xfrm>
                  <a:off x="9756837" y="3584973"/>
                  <a:ext cx="193329" cy="101648"/>
                </a:xfrm>
                <a:custGeom>
                  <a:avLst/>
                  <a:gdLst/>
                  <a:ahLst/>
                  <a:cxnLst/>
                  <a:rect l="l" t="t" r="r" b="b"/>
                  <a:pathLst>
                    <a:path w="5839" h="3070" fill="none" extrusionOk="0">
                      <a:moveTo>
                        <a:pt x="234" y="0"/>
                      </a:moveTo>
                      <a:cubicBezTo>
                        <a:pt x="1" y="1601"/>
                        <a:pt x="1269" y="3069"/>
                        <a:pt x="2903" y="3069"/>
                      </a:cubicBezTo>
                      <a:cubicBezTo>
                        <a:pt x="4538" y="3069"/>
                        <a:pt x="5838" y="1635"/>
                        <a:pt x="5638" y="0"/>
                      </a:cubicBezTo>
                    </a:path>
                  </a:pathLst>
                </a:custGeom>
                <a:solidFill>
                  <a:schemeClr val="accent5"/>
                </a:solidFill>
                <a:ln w="1524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6" name="Google Shape;5296;p40"/>
                <p:cNvSpPr/>
                <p:nvPr/>
              </p:nvSpPr>
              <p:spPr>
                <a:xfrm>
                  <a:off x="9857354" y="2667834"/>
                  <a:ext cx="260675" cy="252331"/>
                </a:xfrm>
                <a:custGeom>
                  <a:avLst/>
                  <a:gdLst/>
                  <a:ahLst/>
                  <a:cxnLst/>
                  <a:rect l="l" t="t" r="r" b="b"/>
                  <a:pathLst>
                    <a:path w="7873" h="7621" extrusionOk="0">
                      <a:moveTo>
                        <a:pt x="7438" y="0"/>
                      </a:moveTo>
                      <a:cubicBezTo>
                        <a:pt x="6575" y="0"/>
                        <a:pt x="5698" y="168"/>
                        <a:pt x="4871" y="482"/>
                      </a:cubicBezTo>
                      <a:cubicBezTo>
                        <a:pt x="2102" y="1616"/>
                        <a:pt x="201" y="4251"/>
                        <a:pt x="0" y="7253"/>
                      </a:cubicBezTo>
                      <a:cubicBezTo>
                        <a:pt x="1468" y="7387"/>
                        <a:pt x="3103" y="7487"/>
                        <a:pt x="4737" y="7620"/>
                      </a:cubicBezTo>
                      <a:cubicBezTo>
                        <a:pt x="4170" y="5852"/>
                        <a:pt x="4704" y="3817"/>
                        <a:pt x="5905" y="1983"/>
                      </a:cubicBezTo>
                      <a:cubicBezTo>
                        <a:pt x="6405" y="1182"/>
                        <a:pt x="7072" y="515"/>
                        <a:pt x="7873" y="15"/>
                      </a:cubicBezTo>
                      <a:cubicBezTo>
                        <a:pt x="7728" y="5"/>
                        <a:pt x="7583" y="0"/>
                        <a:pt x="7438"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7" name="Google Shape;5297;p40"/>
                <p:cNvSpPr/>
                <p:nvPr/>
              </p:nvSpPr>
              <p:spPr>
                <a:xfrm>
                  <a:off x="9995416" y="2668297"/>
                  <a:ext cx="228658" cy="266204"/>
                </a:xfrm>
                <a:custGeom>
                  <a:avLst/>
                  <a:gdLst/>
                  <a:ahLst/>
                  <a:cxnLst/>
                  <a:rect l="l" t="t" r="r" b="b"/>
                  <a:pathLst>
                    <a:path w="6906" h="8040" extrusionOk="0">
                      <a:moveTo>
                        <a:pt x="3703" y="1"/>
                      </a:moveTo>
                      <a:cubicBezTo>
                        <a:pt x="2902" y="501"/>
                        <a:pt x="2235" y="1202"/>
                        <a:pt x="1735" y="2002"/>
                      </a:cubicBezTo>
                      <a:cubicBezTo>
                        <a:pt x="534" y="3803"/>
                        <a:pt x="0" y="5838"/>
                        <a:pt x="567" y="7606"/>
                      </a:cubicBezTo>
                      <a:cubicBezTo>
                        <a:pt x="2402" y="7740"/>
                        <a:pt x="4303" y="7873"/>
                        <a:pt x="6171" y="8040"/>
                      </a:cubicBezTo>
                      <a:cubicBezTo>
                        <a:pt x="6571" y="5204"/>
                        <a:pt x="6905" y="1535"/>
                        <a:pt x="4870" y="134"/>
                      </a:cubicBezTo>
                      <a:cubicBezTo>
                        <a:pt x="4470" y="67"/>
                        <a:pt x="4103" y="1"/>
                        <a:pt x="3703"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8" name="Google Shape;5298;p40"/>
                <p:cNvSpPr/>
                <p:nvPr/>
              </p:nvSpPr>
              <p:spPr>
                <a:xfrm>
                  <a:off x="10156654" y="2672734"/>
                  <a:ext cx="217599" cy="277230"/>
                </a:xfrm>
                <a:custGeom>
                  <a:avLst/>
                  <a:gdLst/>
                  <a:ahLst/>
                  <a:cxnLst/>
                  <a:rect l="l" t="t" r="r" b="b"/>
                  <a:pathLst>
                    <a:path w="6572" h="8373" extrusionOk="0">
                      <a:moveTo>
                        <a:pt x="0" y="0"/>
                      </a:moveTo>
                      <a:cubicBezTo>
                        <a:pt x="2035" y="1435"/>
                        <a:pt x="1701" y="5070"/>
                        <a:pt x="1301" y="7906"/>
                      </a:cubicBezTo>
                      <a:cubicBezTo>
                        <a:pt x="3169" y="8006"/>
                        <a:pt x="4937" y="8173"/>
                        <a:pt x="6572" y="8373"/>
                      </a:cubicBezTo>
                      <a:cubicBezTo>
                        <a:pt x="6572" y="5337"/>
                        <a:pt x="6572" y="3770"/>
                        <a:pt x="3603" y="1501"/>
                      </a:cubicBezTo>
                      <a:cubicBezTo>
                        <a:pt x="2535" y="734"/>
                        <a:pt x="1301" y="200"/>
                        <a:pt x="0"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99" name="Google Shape;5299;p40"/>
              <p:cNvGrpSpPr/>
              <p:nvPr/>
            </p:nvGrpSpPr>
            <p:grpSpPr>
              <a:xfrm>
                <a:off x="7033463" y="2667371"/>
                <a:ext cx="1434546" cy="1882911"/>
                <a:chOff x="9192700" y="3010271"/>
                <a:chExt cx="1434546" cy="1882911"/>
              </a:xfrm>
            </p:grpSpPr>
            <p:grpSp>
              <p:nvGrpSpPr>
                <p:cNvPr id="5300" name="Google Shape;5300;p40"/>
                <p:cNvGrpSpPr/>
                <p:nvPr/>
              </p:nvGrpSpPr>
              <p:grpSpPr>
                <a:xfrm>
                  <a:off x="9284348" y="3171144"/>
                  <a:ext cx="1273394" cy="1124464"/>
                  <a:chOff x="9284348" y="3171144"/>
                  <a:chExt cx="1273394" cy="1124464"/>
                </a:xfrm>
              </p:grpSpPr>
              <p:sp>
                <p:nvSpPr>
                  <p:cNvPr id="5301" name="Google Shape;5301;p40"/>
                  <p:cNvSpPr/>
                  <p:nvPr/>
                </p:nvSpPr>
                <p:spPr>
                  <a:xfrm rot="-425215">
                    <a:off x="9341879" y="3246089"/>
                    <a:ext cx="976394" cy="993082"/>
                  </a:xfrm>
                  <a:custGeom>
                    <a:avLst/>
                    <a:gdLst/>
                    <a:ahLst/>
                    <a:cxnLst/>
                    <a:rect l="l" t="t" r="r" b="b"/>
                    <a:pathLst>
                      <a:path w="29489" h="29993" extrusionOk="0">
                        <a:moveTo>
                          <a:pt x="18047" y="1"/>
                        </a:moveTo>
                        <a:cubicBezTo>
                          <a:pt x="16179" y="68"/>
                          <a:pt x="14311" y="401"/>
                          <a:pt x="12543" y="1035"/>
                        </a:cubicBezTo>
                        <a:cubicBezTo>
                          <a:pt x="5938" y="3370"/>
                          <a:pt x="1" y="9608"/>
                          <a:pt x="568" y="16980"/>
                        </a:cubicBezTo>
                        <a:cubicBezTo>
                          <a:pt x="868" y="20716"/>
                          <a:pt x="2803" y="24152"/>
                          <a:pt x="5838" y="26387"/>
                        </a:cubicBezTo>
                        <a:cubicBezTo>
                          <a:pt x="6605" y="26920"/>
                          <a:pt x="7439" y="27421"/>
                          <a:pt x="8207" y="27988"/>
                        </a:cubicBezTo>
                        <a:cubicBezTo>
                          <a:pt x="9608" y="28555"/>
                          <a:pt x="11042" y="28955"/>
                          <a:pt x="12443" y="29389"/>
                        </a:cubicBezTo>
                        <a:cubicBezTo>
                          <a:pt x="13945" y="29791"/>
                          <a:pt x="15491" y="29993"/>
                          <a:pt x="17036" y="29993"/>
                        </a:cubicBezTo>
                        <a:cubicBezTo>
                          <a:pt x="18819" y="29993"/>
                          <a:pt x="20601" y="29725"/>
                          <a:pt x="22317" y="29189"/>
                        </a:cubicBezTo>
                        <a:cubicBezTo>
                          <a:pt x="24251" y="22651"/>
                          <a:pt x="29488" y="17780"/>
                          <a:pt x="28288" y="10642"/>
                        </a:cubicBezTo>
                        <a:cubicBezTo>
                          <a:pt x="27087" y="5572"/>
                          <a:pt x="22917" y="1569"/>
                          <a:pt x="18047" y="1"/>
                        </a:cubicBezTo>
                        <a:close/>
                      </a:path>
                    </a:pathLst>
                  </a:custGeom>
                  <a:solidFill>
                    <a:schemeClr val="accen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2" name="Google Shape;5302;p40"/>
                  <p:cNvSpPr/>
                  <p:nvPr/>
                </p:nvSpPr>
                <p:spPr>
                  <a:xfrm rot="-425215">
                    <a:off x="9934724" y="3202336"/>
                    <a:ext cx="565527" cy="966991"/>
                  </a:xfrm>
                  <a:custGeom>
                    <a:avLst/>
                    <a:gdLst/>
                    <a:ahLst/>
                    <a:cxnLst/>
                    <a:rect l="l" t="t" r="r" b="b"/>
                    <a:pathLst>
                      <a:path w="17080" h="29205" extrusionOk="0">
                        <a:moveTo>
                          <a:pt x="793" y="0"/>
                        </a:moveTo>
                        <a:cubicBezTo>
                          <a:pt x="529" y="0"/>
                          <a:pt x="265" y="6"/>
                          <a:pt x="1" y="17"/>
                        </a:cubicBezTo>
                        <a:cubicBezTo>
                          <a:pt x="4871" y="1585"/>
                          <a:pt x="9074" y="5554"/>
                          <a:pt x="10242" y="10625"/>
                        </a:cubicBezTo>
                        <a:cubicBezTo>
                          <a:pt x="11442" y="17763"/>
                          <a:pt x="6205" y="22667"/>
                          <a:pt x="4271" y="29205"/>
                        </a:cubicBezTo>
                        <a:cubicBezTo>
                          <a:pt x="8173" y="28037"/>
                          <a:pt x="11576" y="25669"/>
                          <a:pt x="14078" y="22433"/>
                        </a:cubicBezTo>
                        <a:cubicBezTo>
                          <a:pt x="15912" y="18097"/>
                          <a:pt x="17080" y="13226"/>
                          <a:pt x="15312" y="8923"/>
                        </a:cubicBezTo>
                        <a:cubicBezTo>
                          <a:pt x="12882" y="2945"/>
                          <a:pt x="6868" y="0"/>
                          <a:pt x="793" y="0"/>
                        </a:cubicBezTo>
                        <a:close/>
                      </a:path>
                    </a:pathLst>
                  </a:custGeom>
                  <a:solidFill>
                    <a:schemeClr val="accen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03" name="Google Shape;5303;p40"/>
                <p:cNvSpPr/>
                <p:nvPr/>
              </p:nvSpPr>
              <p:spPr>
                <a:xfrm rot="-425274">
                  <a:off x="9865676" y="4564787"/>
                  <a:ext cx="746957" cy="283161"/>
                </a:xfrm>
                <a:custGeom>
                  <a:avLst/>
                  <a:gdLst/>
                  <a:ahLst/>
                  <a:cxnLst/>
                  <a:rect l="l" t="t" r="r" b="b"/>
                  <a:pathLst>
                    <a:path w="22618" h="8552" extrusionOk="0">
                      <a:moveTo>
                        <a:pt x="22617" y="0"/>
                      </a:moveTo>
                      <a:lnTo>
                        <a:pt x="22617" y="0"/>
                      </a:lnTo>
                      <a:cubicBezTo>
                        <a:pt x="17423" y="3836"/>
                        <a:pt x="11123" y="6162"/>
                        <a:pt x="4786" y="6162"/>
                      </a:cubicBezTo>
                      <a:cubicBezTo>
                        <a:pt x="3188" y="6162"/>
                        <a:pt x="1587" y="6014"/>
                        <a:pt x="1" y="5704"/>
                      </a:cubicBezTo>
                      <a:lnTo>
                        <a:pt x="1" y="5704"/>
                      </a:lnTo>
                      <a:cubicBezTo>
                        <a:pt x="2637" y="7556"/>
                        <a:pt x="5776" y="8552"/>
                        <a:pt x="8972" y="8552"/>
                      </a:cubicBezTo>
                      <a:cubicBezTo>
                        <a:pt x="9173" y="8552"/>
                        <a:pt x="9373" y="8548"/>
                        <a:pt x="9574" y="8540"/>
                      </a:cubicBezTo>
                      <a:cubicBezTo>
                        <a:pt x="14645" y="8306"/>
                        <a:pt x="20582" y="4937"/>
                        <a:pt x="22617"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4" name="Google Shape;5304;p40"/>
                <p:cNvSpPr/>
                <p:nvPr/>
              </p:nvSpPr>
              <p:spPr>
                <a:xfrm rot="-425215">
                  <a:off x="9863740" y="4564905"/>
                  <a:ext cx="748892" cy="283161"/>
                </a:xfrm>
                <a:custGeom>
                  <a:avLst/>
                  <a:gdLst/>
                  <a:ahLst/>
                  <a:cxnLst/>
                  <a:rect l="l" t="t" r="r" b="b"/>
                  <a:pathLst>
                    <a:path w="22618" h="8552" extrusionOk="0">
                      <a:moveTo>
                        <a:pt x="22617" y="0"/>
                      </a:moveTo>
                      <a:lnTo>
                        <a:pt x="22617" y="0"/>
                      </a:lnTo>
                      <a:cubicBezTo>
                        <a:pt x="17423" y="3836"/>
                        <a:pt x="11123" y="6162"/>
                        <a:pt x="4786" y="6162"/>
                      </a:cubicBezTo>
                      <a:cubicBezTo>
                        <a:pt x="3188" y="6162"/>
                        <a:pt x="1587" y="6014"/>
                        <a:pt x="1" y="5704"/>
                      </a:cubicBezTo>
                      <a:lnTo>
                        <a:pt x="1" y="5704"/>
                      </a:lnTo>
                      <a:cubicBezTo>
                        <a:pt x="2637" y="7556"/>
                        <a:pt x="5776" y="8552"/>
                        <a:pt x="8972" y="8552"/>
                      </a:cubicBezTo>
                      <a:cubicBezTo>
                        <a:pt x="9173" y="8552"/>
                        <a:pt x="9373" y="8548"/>
                        <a:pt x="9574" y="8540"/>
                      </a:cubicBezTo>
                      <a:cubicBezTo>
                        <a:pt x="14645" y="8306"/>
                        <a:pt x="20582" y="4937"/>
                        <a:pt x="2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5" name="Google Shape;5305;p40"/>
                <p:cNvGrpSpPr/>
                <p:nvPr/>
              </p:nvGrpSpPr>
              <p:grpSpPr>
                <a:xfrm>
                  <a:off x="9284348" y="3171724"/>
                  <a:ext cx="1273409" cy="1123911"/>
                  <a:chOff x="9284348" y="3171724"/>
                  <a:chExt cx="1273409" cy="1123911"/>
                </a:xfrm>
              </p:grpSpPr>
              <p:sp>
                <p:nvSpPr>
                  <p:cNvPr id="5306" name="Google Shape;5306;p40"/>
                  <p:cNvSpPr/>
                  <p:nvPr/>
                </p:nvSpPr>
                <p:spPr>
                  <a:xfrm rot="-425284">
                    <a:off x="9341889" y="3246076"/>
                    <a:ext cx="976422" cy="993111"/>
                  </a:xfrm>
                  <a:custGeom>
                    <a:avLst/>
                    <a:gdLst/>
                    <a:ahLst/>
                    <a:cxnLst/>
                    <a:rect l="l" t="t" r="r" b="b"/>
                    <a:pathLst>
                      <a:path w="29489" h="29993" extrusionOk="0">
                        <a:moveTo>
                          <a:pt x="18047" y="1"/>
                        </a:moveTo>
                        <a:cubicBezTo>
                          <a:pt x="16179" y="68"/>
                          <a:pt x="14311" y="401"/>
                          <a:pt x="12543" y="1035"/>
                        </a:cubicBezTo>
                        <a:cubicBezTo>
                          <a:pt x="5938" y="3370"/>
                          <a:pt x="1" y="9608"/>
                          <a:pt x="568" y="16980"/>
                        </a:cubicBezTo>
                        <a:cubicBezTo>
                          <a:pt x="868" y="20716"/>
                          <a:pt x="2803" y="24152"/>
                          <a:pt x="5838" y="26387"/>
                        </a:cubicBezTo>
                        <a:cubicBezTo>
                          <a:pt x="6605" y="26920"/>
                          <a:pt x="7439" y="27421"/>
                          <a:pt x="8207" y="27988"/>
                        </a:cubicBezTo>
                        <a:cubicBezTo>
                          <a:pt x="9608" y="28555"/>
                          <a:pt x="11042" y="28955"/>
                          <a:pt x="12443" y="29389"/>
                        </a:cubicBezTo>
                        <a:cubicBezTo>
                          <a:pt x="13945" y="29791"/>
                          <a:pt x="15491" y="29993"/>
                          <a:pt x="17036" y="29993"/>
                        </a:cubicBezTo>
                        <a:cubicBezTo>
                          <a:pt x="18819" y="29993"/>
                          <a:pt x="20601" y="29725"/>
                          <a:pt x="22317" y="29189"/>
                        </a:cubicBezTo>
                        <a:cubicBezTo>
                          <a:pt x="24251" y="22651"/>
                          <a:pt x="29488" y="17780"/>
                          <a:pt x="28288" y="10642"/>
                        </a:cubicBezTo>
                        <a:cubicBezTo>
                          <a:pt x="27087" y="5572"/>
                          <a:pt x="22917" y="1569"/>
                          <a:pt x="18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7" name="Google Shape;5307;p40"/>
                  <p:cNvSpPr/>
                  <p:nvPr/>
                </p:nvSpPr>
                <p:spPr>
                  <a:xfrm rot="-425282">
                    <a:off x="9909663" y="3204474"/>
                    <a:ext cx="590700" cy="966991"/>
                  </a:xfrm>
                  <a:custGeom>
                    <a:avLst/>
                    <a:gdLst/>
                    <a:ahLst/>
                    <a:cxnLst/>
                    <a:rect l="l" t="t" r="r" b="b"/>
                    <a:pathLst>
                      <a:path w="17080" h="29205" extrusionOk="0">
                        <a:moveTo>
                          <a:pt x="793" y="0"/>
                        </a:moveTo>
                        <a:cubicBezTo>
                          <a:pt x="529" y="0"/>
                          <a:pt x="265" y="6"/>
                          <a:pt x="1" y="17"/>
                        </a:cubicBezTo>
                        <a:cubicBezTo>
                          <a:pt x="4871" y="1585"/>
                          <a:pt x="9074" y="5554"/>
                          <a:pt x="10242" y="10625"/>
                        </a:cubicBezTo>
                        <a:cubicBezTo>
                          <a:pt x="11442" y="17763"/>
                          <a:pt x="6205" y="22667"/>
                          <a:pt x="4271" y="29205"/>
                        </a:cubicBezTo>
                        <a:cubicBezTo>
                          <a:pt x="8173" y="28037"/>
                          <a:pt x="11576" y="25669"/>
                          <a:pt x="14078" y="22433"/>
                        </a:cubicBezTo>
                        <a:cubicBezTo>
                          <a:pt x="15912" y="18097"/>
                          <a:pt x="17080" y="13226"/>
                          <a:pt x="15312" y="8923"/>
                        </a:cubicBezTo>
                        <a:cubicBezTo>
                          <a:pt x="12882" y="2945"/>
                          <a:pt x="6868" y="0"/>
                          <a:pt x="7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08" name="Google Shape;5308;p40"/>
                <p:cNvSpPr/>
                <p:nvPr/>
              </p:nvSpPr>
              <p:spPr>
                <a:xfrm rot="-425284">
                  <a:off x="9817578" y="3535071"/>
                  <a:ext cx="342438" cy="300486"/>
                </a:xfrm>
                <a:custGeom>
                  <a:avLst/>
                  <a:gdLst/>
                  <a:ahLst/>
                  <a:cxnLst/>
                  <a:rect l="l" t="t" r="r" b="b"/>
                  <a:pathLst>
                    <a:path w="10342" h="9075" extrusionOk="0">
                      <a:moveTo>
                        <a:pt x="5198" y="1"/>
                      </a:moveTo>
                      <a:cubicBezTo>
                        <a:pt x="3477" y="1"/>
                        <a:pt x="1825" y="982"/>
                        <a:pt x="1068" y="2643"/>
                      </a:cubicBezTo>
                      <a:cubicBezTo>
                        <a:pt x="0" y="4911"/>
                        <a:pt x="1001" y="7613"/>
                        <a:pt x="3303" y="8647"/>
                      </a:cubicBezTo>
                      <a:cubicBezTo>
                        <a:pt x="3919" y="8938"/>
                        <a:pt x="4568" y="9075"/>
                        <a:pt x="5206" y="9075"/>
                      </a:cubicBezTo>
                      <a:cubicBezTo>
                        <a:pt x="6916" y="9075"/>
                        <a:pt x="8554" y="8089"/>
                        <a:pt x="9307" y="6413"/>
                      </a:cubicBezTo>
                      <a:cubicBezTo>
                        <a:pt x="10341" y="4144"/>
                        <a:pt x="9340" y="1442"/>
                        <a:pt x="7072" y="408"/>
                      </a:cubicBezTo>
                      <a:cubicBezTo>
                        <a:pt x="6465" y="132"/>
                        <a:pt x="5827" y="1"/>
                        <a:pt x="5198" y="1"/>
                      </a:cubicBezTo>
                      <a:close/>
                    </a:path>
                  </a:pathLst>
                </a:custGeom>
                <a:solidFill>
                  <a:schemeClr val="accent5"/>
                </a:solidFill>
                <a:ln w="10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9" name="Google Shape;5309;p40"/>
                <p:cNvSpPr/>
                <p:nvPr/>
              </p:nvSpPr>
              <p:spPr>
                <a:xfrm rot="-425284">
                  <a:off x="9744826" y="3558539"/>
                  <a:ext cx="339094" cy="300718"/>
                </a:xfrm>
                <a:custGeom>
                  <a:avLst/>
                  <a:gdLst/>
                  <a:ahLst/>
                  <a:cxnLst/>
                  <a:rect l="l" t="t" r="r" b="b"/>
                  <a:pathLst>
                    <a:path w="10241" h="9082" extrusionOk="0">
                      <a:moveTo>
                        <a:pt x="5107" y="0"/>
                      </a:moveTo>
                      <a:cubicBezTo>
                        <a:pt x="4134" y="0"/>
                        <a:pt x="3156" y="309"/>
                        <a:pt x="2335" y="950"/>
                      </a:cubicBezTo>
                      <a:cubicBezTo>
                        <a:pt x="367" y="2484"/>
                        <a:pt x="0" y="5353"/>
                        <a:pt x="1535" y="7321"/>
                      </a:cubicBezTo>
                      <a:cubicBezTo>
                        <a:pt x="2424" y="8481"/>
                        <a:pt x="3751" y="9081"/>
                        <a:pt x="5100" y="9081"/>
                      </a:cubicBezTo>
                      <a:cubicBezTo>
                        <a:pt x="6077" y="9081"/>
                        <a:pt x="7065" y="8766"/>
                        <a:pt x="7906" y="8121"/>
                      </a:cubicBezTo>
                      <a:cubicBezTo>
                        <a:pt x="9874" y="6587"/>
                        <a:pt x="10241" y="3752"/>
                        <a:pt x="8706" y="1750"/>
                      </a:cubicBezTo>
                      <a:cubicBezTo>
                        <a:pt x="7812" y="603"/>
                        <a:pt x="6465" y="0"/>
                        <a:pt x="5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0" name="Google Shape;5310;p40"/>
                <p:cNvSpPr/>
                <p:nvPr/>
              </p:nvSpPr>
              <p:spPr>
                <a:xfrm rot="-425284">
                  <a:off x="9967145" y="3606606"/>
                  <a:ext cx="107480" cy="89202"/>
                </a:xfrm>
                <a:custGeom>
                  <a:avLst/>
                  <a:gdLst/>
                  <a:ahLst/>
                  <a:cxnLst/>
                  <a:rect l="l" t="t" r="r" b="b"/>
                  <a:pathLst>
                    <a:path w="3246" h="2694" extrusionOk="0">
                      <a:moveTo>
                        <a:pt x="1739" y="0"/>
                      </a:moveTo>
                      <a:cubicBezTo>
                        <a:pt x="1661" y="0"/>
                        <a:pt x="1581" y="7"/>
                        <a:pt x="1501" y="22"/>
                      </a:cubicBezTo>
                      <a:cubicBezTo>
                        <a:pt x="334" y="222"/>
                        <a:pt x="0" y="1756"/>
                        <a:pt x="1001" y="2457"/>
                      </a:cubicBezTo>
                      <a:cubicBezTo>
                        <a:pt x="1238" y="2621"/>
                        <a:pt x="1498" y="2694"/>
                        <a:pt x="1752" y="2694"/>
                      </a:cubicBezTo>
                      <a:cubicBezTo>
                        <a:pt x="2529" y="2694"/>
                        <a:pt x="3245" y="2003"/>
                        <a:pt x="3069" y="1122"/>
                      </a:cubicBezTo>
                      <a:cubicBezTo>
                        <a:pt x="2950" y="469"/>
                        <a:pt x="2381" y="0"/>
                        <a:pt x="1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1" name="Google Shape;5311;p40"/>
                <p:cNvSpPr/>
                <p:nvPr/>
              </p:nvSpPr>
              <p:spPr>
                <a:xfrm rot="-425284">
                  <a:off x="9384268" y="3604435"/>
                  <a:ext cx="321446" cy="300420"/>
                </a:xfrm>
                <a:custGeom>
                  <a:avLst/>
                  <a:gdLst/>
                  <a:ahLst/>
                  <a:cxnLst/>
                  <a:rect l="l" t="t" r="r" b="b"/>
                  <a:pathLst>
                    <a:path w="9708" h="9073" extrusionOk="0">
                      <a:moveTo>
                        <a:pt x="4836" y="1"/>
                      </a:moveTo>
                      <a:cubicBezTo>
                        <a:pt x="2605" y="1"/>
                        <a:pt x="671" y="1640"/>
                        <a:pt x="368" y="3886"/>
                      </a:cubicBezTo>
                      <a:cubicBezTo>
                        <a:pt x="1" y="6354"/>
                        <a:pt x="1702" y="8656"/>
                        <a:pt x="4204" y="9023"/>
                      </a:cubicBezTo>
                      <a:cubicBezTo>
                        <a:pt x="4426" y="9056"/>
                        <a:pt x="4646" y="9072"/>
                        <a:pt x="4864" y="9072"/>
                      </a:cubicBezTo>
                      <a:cubicBezTo>
                        <a:pt x="7070" y="9072"/>
                        <a:pt x="9007" y="7433"/>
                        <a:pt x="9341" y="5187"/>
                      </a:cubicBezTo>
                      <a:cubicBezTo>
                        <a:pt x="9708" y="2719"/>
                        <a:pt x="7973" y="417"/>
                        <a:pt x="5505" y="50"/>
                      </a:cubicBezTo>
                      <a:cubicBezTo>
                        <a:pt x="5280" y="17"/>
                        <a:pt x="5056" y="1"/>
                        <a:pt x="4836" y="1"/>
                      </a:cubicBezTo>
                      <a:close/>
                    </a:path>
                  </a:pathLst>
                </a:custGeom>
                <a:solidFill>
                  <a:schemeClr val="accent5"/>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2" name="Google Shape;5312;p40"/>
                <p:cNvSpPr/>
                <p:nvPr/>
              </p:nvSpPr>
              <p:spPr>
                <a:xfrm rot="-425284">
                  <a:off x="9301609" y="3628071"/>
                  <a:ext cx="335783" cy="300850"/>
                </a:xfrm>
                <a:custGeom>
                  <a:avLst/>
                  <a:gdLst/>
                  <a:ahLst/>
                  <a:cxnLst/>
                  <a:rect l="l" t="t" r="r" b="b"/>
                  <a:pathLst>
                    <a:path w="10141" h="9086" extrusionOk="0">
                      <a:moveTo>
                        <a:pt x="5084" y="1"/>
                      </a:moveTo>
                      <a:cubicBezTo>
                        <a:pt x="3804" y="1"/>
                        <a:pt x="2536" y="542"/>
                        <a:pt x="1635" y="1591"/>
                      </a:cubicBezTo>
                      <a:cubicBezTo>
                        <a:pt x="0" y="3492"/>
                        <a:pt x="234" y="6361"/>
                        <a:pt x="2135" y="7996"/>
                      </a:cubicBezTo>
                      <a:cubicBezTo>
                        <a:pt x="2987" y="8728"/>
                        <a:pt x="4034" y="9086"/>
                        <a:pt x="5077" y="9086"/>
                      </a:cubicBezTo>
                      <a:cubicBezTo>
                        <a:pt x="6360" y="9086"/>
                        <a:pt x="7638" y="8544"/>
                        <a:pt x="8540" y="7495"/>
                      </a:cubicBezTo>
                      <a:cubicBezTo>
                        <a:pt x="10141" y="5594"/>
                        <a:pt x="9941" y="2725"/>
                        <a:pt x="8039" y="1091"/>
                      </a:cubicBezTo>
                      <a:cubicBezTo>
                        <a:pt x="7172" y="358"/>
                        <a:pt x="6124" y="1"/>
                        <a:pt x="5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3" name="Google Shape;5313;p40"/>
                <p:cNvSpPr/>
                <p:nvPr/>
              </p:nvSpPr>
              <p:spPr>
                <a:xfrm rot="-425284">
                  <a:off x="9535863" y="3674298"/>
                  <a:ext cx="89500" cy="89500"/>
                </a:xfrm>
                <a:custGeom>
                  <a:avLst/>
                  <a:gdLst/>
                  <a:ahLst/>
                  <a:cxnLst/>
                  <a:rect l="l" t="t" r="r" b="b"/>
                  <a:pathLst>
                    <a:path w="2703" h="2703" extrusionOk="0">
                      <a:moveTo>
                        <a:pt x="1369" y="1"/>
                      </a:moveTo>
                      <a:cubicBezTo>
                        <a:pt x="601" y="1"/>
                        <a:pt x="1" y="634"/>
                        <a:pt x="1" y="1368"/>
                      </a:cubicBezTo>
                      <a:cubicBezTo>
                        <a:pt x="1" y="2102"/>
                        <a:pt x="601" y="2702"/>
                        <a:pt x="1369" y="2702"/>
                      </a:cubicBezTo>
                      <a:cubicBezTo>
                        <a:pt x="2102" y="2702"/>
                        <a:pt x="2703" y="2102"/>
                        <a:pt x="2703" y="1368"/>
                      </a:cubicBezTo>
                      <a:cubicBezTo>
                        <a:pt x="2703" y="634"/>
                        <a:pt x="2102" y="1"/>
                        <a:pt x="1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4" name="Google Shape;5314;p40"/>
                <p:cNvSpPr/>
                <p:nvPr/>
              </p:nvSpPr>
              <p:spPr>
                <a:xfrm rot="-425284">
                  <a:off x="9700700" y="3449660"/>
                  <a:ext cx="498161" cy="497069"/>
                </a:xfrm>
                <a:custGeom>
                  <a:avLst/>
                  <a:gdLst/>
                  <a:ahLst/>
                  <a:cxnLst/>
                  <a:rect l="l" t="t" r="r" b="b"/>
                  <a:pathLst>
                    <a:path w="15045" h="15012" fill="none" extrusionOk="0">
                      <a:moveTo>
                        <a:pt x="12809" y="3470"/>
                      </a:moveTo>
                      <a:cubicBezTo>
                        <a:pt x="15044" y="6372"/>
                        <a:pt x="14511" y="10542"/>
                        <a:pt x="11575" y="12777"/>
                      </a:cubicBezTo>
                      <a:cubicBezTo>
                        <a:pt x="8673" y="15011"/>
                        <a:pt x="4503" y="14478"/>
                        <a:pt x="2268" y="11576"/>
                      </a:cubicBezTo>
                      <a:cubicBezTo>
                        <a:pt x="0" y="8640"/>
                        <a:pt x="567" y="4471"/>
                        <a:pt x="3469" y="2236"/>
                      </a:cubicBezTo>
                      <a:cubicBezTo>
                        <a:pt x="6405" y="1"/>
                        <a:pt x="10574" y="534"/>
                        <a:pt x="12809" y="3470"/>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5" name="Google Shape;5315;p40"/>
                <p:cNvSpPr/>
                <p:nvPr/>
              </p:nvSpPr>
              <p:spPr>
                <a:xfrm rot="-425284">
                  <a:off x="9221724" y="3489010"/>
                  <a:ext cx="501472" cy="501472"/>
                </a:xfrm>
                <a:custGeom>
                  <a:avLst/>
                  <a:gdLst/>
                  <a:ahLst/>
                  <a:cxnLst/>
                  <a:rect l="l" t="t" r="r" b="b"/>
                  <a:pathLst>
                    <a:path w="15145" h="15145" fill="none" extrusionOk="0">
                      <a:moveTo>
                        <a:pt x="13577" y="4737"/>
                      </a:moveTo>
                      <a:cubicBezTo>
                        <a:pt x="15145" y="8039"/>
                        <a:pt x="13744" y="12009"/>
                        <a:pt x="10408" y="13577"/>
                      </a:cubicBezTo>
                      <a:cubicBezTo>
                        <a:pt x="7106" y="15144"/>
                        <a:pt x="3136" y="13743"/>
                        <a:pt x="1569" y="10408"/>
                      </a:cubicBezTo>
                      <a:cubicBezTo>
                        <a:pt x="1" y="7105"/>
                        <a:pt x="1402" y="3136"/>
                        <a:pt x="4738" y="1568"/>
                      </a:cubicBezTo>
                      <a:cubicBezTo>
                        <a:pt x="8040" y="0"/>
                        <a:pt x="12009" y="1401"/>
                        <a:pt x="13577" y="4737"/>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6" name="Google Shape;5316;p40"/>
                <p:cNvSpPr/>
                <p:nvPr/>
              </p:nvSpPr>
              <p:spPr>
                <a:xfrm rot="-425284">
                  <a:off x="10128701" y="3531598"/>
                  <a:ext cx="313698" cy="247442"/>
                </a:xfrm>
                <a:custGeom>
                  <a:avLst/>
                  <a:gdLst/>
                  <a:ahLst/>
                  <a:cxnLst/>
                  <a:rect l="l" t="t" r="r" b="b"/>
                  <a:pathLst>
                    <a:path w="9474" h="7473" fill="none" extrusionOk="0">
                      <a:moveTo>
                        <a:pt x="0" y="1"/>
                      </a:moveTo>
                      <a:cubicBezTo>
                        <a:pt x="5705" y="1001"/>
                        <a:pt x="8640" y="1202"/>
                        <a:pt x="9040" y="1802"/>
                      </a:cubicBezTo>
                      <a:cubicBezTo>
                        <a:pt x="9474" y="2369"/>
                        <a:pt x="9174" y="7473"/>
                        <a:pt x="9174" y="7473"/>
                      </a:cubicBezTo>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7" name="Google Shape;5317;p40"/>
                <p:cNvSpPr/>
                <p:nvPr/>
              </p:nvSpPr>
              <p:spPr>
                <a:xfrm rot="-425284">
                  <a:off x="9648487" y="3052145"/>
                  <a:ext cx="260686" cy="252342"/>
                </a:xfrm>
                <a:custGeom>
                  <a:avLst/>
                  <a:gdLst/>
                  <a:ahLst/>
                  <a:cxnLst/>
                  <a:rect l="l" t="t" r="r" b="b"/>
                  <a:pathLst>
                    <a:path w="7873" h="7621" extrusionOk="0">
                      <a:moveTo>
                        <a:pt x="7438" y="0"/>
                      </a:moveTo>
                      <a:cubicBezTo>
                        <a:pt x="6575" y="0"/>
                        <a:pt x="5698" y="168"/>
                        <a:pt x="4871" y="482"/>
                      </a:cubicBezTo>
                      <a:cubicBezTo>
                        <a:pt x="2102" y="1616"/>
                        <a:pt x="201" y="4251"/>
                        <a:pt x="0" y="7253"/>
                      </a:cubicBezTo>
                      <a:cubicBezTo>
                        <a:pt x="1468" y="7387"/>
                        <a:pt x="3103" y="7487"/>
                        <a:pt x="4737" y="7620"/>
                      </a:cubicBezTo>
                      <a:cubicBezTo>
                        <a:pt x="4170" y="5852"/>
                        <a:pt x="4704" y="3817"/>
                        <a:pt x="5905" y="1983"/>
                      </a:cubicBezTo>
                      <a:cubicBezTo>
                        <a:pt x="6405" y="1182"/>
                        <a:pt x="7072" y="515"/>
                        <a:pt x="7873" y="15"/>
                      </a:cubicBezTo>
                      <a:cubicBezTo>
                        <a:pt x="7728" y="5"/>
                        <a:pt x="7583" y="0"/>
                        <a:pt x="743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8" name="Google Shape;5318;p40"/>
                <p:cNvSpPr/>
                <p:nvPr/>
              </p:nvSpPr>
              <p:spPr>
                <a:xfrm rot="-425284">
                  <a:off x="9786536" y="3037491"/>
                  <a:ext cx="228667" cy="266216"/>
                </a:xfrm>
                <a:custGeom>
                  <a:avLst/>
                  <a:gdLst/>
                  <a:ahLst/>
                  <a:cxnLst/>
                  <a:rect l="l" t="t" r="r" b="b"/>
                  <a:pathLst>
                    <a:path w="6906" h="8040" extrusionOk="0">
                      <a:moveTo>
                        <a:pt x="3703" y="1"/>
                      </a:moveTo>
                      <a:cubicBezTo>
                        <a:pt x="2902" y="501"/>
                        <a:pt x="2235" y="1202"/>
                        <a:pt x="1735" y="2002"/>
                      </a:cubicBezTo>
                      <a:cubicBezTo>
                        <a:pt x="534" y="3803"/>
                        <a:pt x="0" y="5838"/>
                        <a:pt x="567" y="7606"/>
                      </a:cubicBezTo>
                      <a:cubicBezTo>
                        <a:pt x="2402" y="7740"/>
                        <a:pt x="4303" y="7873"/>
                        <a:pt x="6171" y="8040"/>
                      </a:cubicBezTo>
                      <a:cubicBezTo>
                        <a:pt x="6571" y="5204"/>
                        <a:pt x="6905" y="1535"/>
                        <a:pt x="4870" y="134"/>
                      </a:cubicBezTo>
                      <a:cubicBezTo>
                        <a:pt x="4470" y="67"/>
                        <a:pt x="4103" y="1"/>
                        <a:pt x="3703" y="1"/>
                      </a:cubicBez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9" name="Google Shape;5319;p40"/>
                <p:cNvSpPr/>
                <p:nvPr/>
              </p:nvSpPr>
              <p:spPr>
                <a:xfrm rot="-425284">
                  <a:off x="9947818" y="3022637"/>
                  <a:ext cx="217608" cy="277242"/>
                </a:xfrm>
                <a:custGeom>
                  <a:avLst/>
                  <a:gdLst/>
                  <a:ahLst/>
                  <a:cxnLst/>
                  <a:rect l="l" t="t" r="r" b="b"/>
                  <a:pathLst>
                    <a:path w="6572" h="8373" extrusionOk="0">
                      <a:moveTo>
                        <a:pt x="0" y="0"/>
                      </a:moveTo>
                      <a:cubicBezTo>
                        <a:pt x="2035" y="1435"/>
                        <a:pt x="1701" y="5070"/>
                        <a:pt x="1301" y="7906"/>
                      </a:cubicBezTo>
                      <a:cubicBezTo>
                        <a:pt x="3169" y="8006"/>
                        <a:pt x="4937" y="8173"/>
                        <a:pt x="6572" y="8373"/>
                      </a:cubicBezTo>
                      <a:cubicBezTo>
                        <a:pt x="6572" y="5337"/>
                        <a:pt x="6572" y="3770"/>
                        <a:pt x="3603" y="1501"/>
                      </a:cubicBezTo>
                      <a:cubicBezTo>
                        <a:pt x="2535" y="734"/>
                        <a:pt x="1301" y="200"/>
                        <a:pt x="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0" name="Google Shape;5320;p40"/>
                <p:cNvGrpSpPr/>
                <p:nvPr/>
              </p:nvGrpSpPr>
              <p:grpSpPr>
                <a:xfrm>
                  <a:off x="9733423" y="4349610"/>
                  <a:ext cx="893596" cy="477334"/>
                  <a:chOff x="9733411" y="4349085"/>
                  <a:chExt cx="893596" cy="477334"/>
                </a:xfrm>
              </p:grpSpPr>
              <p:sp>
                <p:nvSpPr>
                  <p:cNvPr id="5321" name="Google Shape;5321;p40"/>
                  <p:cNvSpPr/>
                  <p:nvPr/>
                </p:nvSpPr>
                <p:spPr>
                  <a:xfrm rot="-425215">
                    <a:off x="9743693" y="4570479"/>
                    <a:ext cx="728960" cy="211780"/>
                  </a:xfrm>
                  <a:custGeom>
                    <a:avLst/>
                    <a:gdLst/>
                    <a:ahLst/>
                    <a:cxnLst/>
                    <a:rect l="l" t="t" r="r" b="b"/>
                    <a:pathLst>
                      <a:path w="22016" h="6497" extrusionOk="0">
                        <a:moveTo>
                          <a:pt x="19281" y="1"/>
                        </a:moveTo>
                        <a:cubicBezTo>
                          <a:pt x="15619" y="1703"/>
                          <a:pt x="11686" y="2701"/>
                          <a:pt x="7805" y="2701"/>
                        </a:cubicBezTo>
                        <a:cubicBezTo>
                          <a:pt x="5145" y="2701"/>
                          <a:pt x="2509" y="2232"/>
                          <a:pt x="0" y="1202"/>
                        </a:cubicBezTo>
                        <a:lnTo>
                          <a:pt x="0" y="1202"/>
                        </a:lnTo>
                        <a:cubicBezTo>
                          <a:pt x="134" y="1869"/>
                          <a:pt x="367" y="2536"/>
                          <a:pt x="701" y="3136"/>
                        </a:cubicBezTo>
                        <a:cubicBezTo>
                          <a:pt x="1401" y="4304"/>
                          <a:pt x="2335" y="5271"/>
                          <a:pt x="3469" y="6005"/>
                        </a:cubicBezTo>
                        <a:lnTo>
                          <a:pt x="3503" y="6038"/>
                        </a:lnTo>
                        <a:cubicBezTo>
                          <a:pt x="5087" y="6349"/>
                          <a:pt x="6686" y="6497"/>
                          <a:pt x="8283" y="6497"/>
                        </a:cubicBezTo>
                        <a:cubicBezTo>
                          <a:pt x="13039" y="6497"/>
                          <a:pt x="17770" y="5184"/>
                          <a:pt x="22016" y="2936"/>
                        </a:cubicBezTo>
                        <a:cubicBezTo>
                          <a:pt x="21716" y="2436"/>
                          <a:pt x="21382" y="1936"/>
                          <a:pt x="20982" y="1535"/>
                        </a:cubicBezTo>
                        <a:cubicBezTo>
                          <a:pt x="20448" y="968"/>
                          <a:pt x="19881" y="468"/>
                          <a:pt x="19281"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2" name="Google Shape;5322;p40"/>
                  <p:cNvSpPr/>
                  <p:nvPr/>
                </p:nvSpPr>
                <p:spPr>
                  <a:xfrm rot="-425215">
                    <a:off x="10360390" y="4363645"/>
                    <a:ext cx="251838" cy="255182"/>
                  </a:xfrm>
                  <a:custGeom>
                    <a:avLst/>
                    <a:gdLst/>
                    <a:ahLst/>
                    <a:cxnLst/>
                    <a:rect l="l" t="t" r="r" b="b"/>
                    <a:pathLst>
                      <a:path w="7606" h="7707" extrusionOk="0">
                        <a:moveTo>
                          <a:pt x="7439" y="1"/>
                        </a:moveTo>
                        <a:cubicBezTo>
                          <a:pt x="5171" y="1902"/>
                          <a:pt x="2669" y="3503"/>
                          <a:pt x="1" y="4771"/>
                        </a:cubicBezTo>
                        <a:cubicBezTo>
                          <a:pt x="601" y="5238"/>
                          <a:pt x="1168" y="5738"/>
                          <a:pt x="1702" y="6305"/>
                        </a:cubicBezTo>
                        <a:cubicBezTo>
                          <a:pt x="2102" y="6706"/>
                          <a:pt x="2436" y="7206"/>
                          <a:pt x="2736" y="7706"/>
                        </a:cubicBezTo>
                        <a:cubicBezTo>
                          <a:pt x="4170" y="6939"/>
                          <a:pt x="5538" y="6072"/>
                          <a:pt x="6872" y="5138"/>
                        </a:cubicBezTo>
                        <a:cubicBezTo>
                          <a:pt x="7339" y="4004"/>
                          <a:pt x="7573" y="2803"/>
                          <a:pt x="7606" y="1569"/>
                        </a:cubicBezTo>
                        <a:cubicBezTo>
                          <a:pt x="7606" y="1035"/>
                          <a:pt x="7539" y="534"/>
                          <a:pt x="7439"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3" name="Google Shape;5323;p40"/>
                <p:cNvGrpSpPr/>
                <p:nvPr/>
              </p:nvGrpSpPr>
              <p:grpSpPr>
                <a:xfrm>
                  <a:off x="9731680" y="4348474"/>
                  <a:ext cx="894414" cy="481577"/>
                  <a:chOff x="9731680" y="4348474"/>
                  <a:chExt cx="894414" cy="481577"/>
                </a:xfrm>
              </p:grpSpPr>
              <p:sp>
                <p:nvSpPr>
                  <p:cNvPr id="5324" name="Google Shape;5324;p40"/>
                  <p:cNvSpPr/>
                  <p:nvPr/>
                </p:nvSpPr>
                <p:spPr>
                  <a:xfrm rot="-489089">
                    <a:off x="9743104" y="4563117"/>
                    <a:ext cx="751124" cy="214766"/>
                  </a:xfrm>
                  <a:custGeom>
                    <a:avLst/>
                    <a:gdLst/>
                    <a:ahLst/>
                    <a:cxnLst/>
                    <a:rect l="l" t="t" r="r" b="b"/>
                    <a:pathLst>
                      <a:path w="22016" h="6497" extrusionOk="0">
                        <a:moveTo>
                          <a:pt x="19281" y="1"/>
                        </a:moveTo>
                        <a:cubicBezTo>
                          <a:pt x="15619" y="1703"/>
                          <a:pt x="11686" y="2701"/>
                          <a:pt x="7805" y="2701"/>
                        </a:cubicBezTo>
                        <a:cubicBezTo>
                          <a:pt x="5145" y="2701"/>
                          <a:pt x="2509" y="2232"/>
                          <a:pt x="0" y="1202"/>
                        </a:cubicBezTo>
                        <a:lnTo>
                          <a:pt x="0" y="1202"/>
                        </a:lnTo>
                        <a:cubicBezTo>
                          <a:pt x="134" y="1869"/>
                          <a:pt x="367" y="2536"/>
                          <a:pt x="701" y="3136"/>
                        </a:cubicBezTo>
                        <a:cubicBezTo>
                          <a:pt x="1401" y="4304"/>
                          <a:pt x="2335" y="5271"/>
                          <a:pt x="3469" y="6005"/>
                        </a:cubicBezTo>
                        <a:lnTo>
                          <a:pt x="3503" y="6038"/>
                        </a:lnTo>
                        <a:cubicBezTo>
                          <a:pt x="5087" y="6349"/>
                          <a:pt x="6686" y="6497"/>
                          <a:pt x="8283" y="6497"/>
                        </a:cubicBezTo>
                        <a:cubicBezTo>
                          <a:pt x="13039" y="6497"/>
                          <a:pt x="17770" y="5184"/>
                          <a:pt x="22016" y="2936"/>
                        </a:cubicBezTo>
                        <a:cubicBezTo>
                          <a:pt x="21716" y="2436"/>
                          <a:pt x="21382" y="1936"/>
                          <a:pt x="20982" y="1535"/>
                        </a:cubicBezTo>
                        <a:cubicBezTo>
                          <a:pt x="20448" y="968"/>
                          <a:pt x="19881" y="468"/>
                          <a:pt x="19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5" name="Google Shape;5325;p40"/>
                  <p:cNvSpPr/>
                  <p:nvPr/>
                </p:nvSpPr>
                <p:spPr>
                  <a:xfrm rot="-425359">
                    <a:off x="10357594" y="4363141"/>
                    <a:ext cx="253602" cy="257202"/>
                  </a:xfrm>
                  <a:custGeom>
                    <a:avLst/>
                    <a:gdLst/>
                    <a:ahLst/>
                    <a:cxnLst/>
                    <a:rect l="l" t="t" r="r" b="b"/>
                    <a:pathLst>
                      <a:path w="7606" h="7707" extrusionOk="0">
                        <a:moveTo>
                          <a:pt x="7439" y="1"/>
                        </a:moveTo>
                        <a:cubicBezTo>
                          <a:pt x="5171" y="1902"/>
                          <a:pt x="2669" y="3503"/>
                          <a:pt x="1" y="4771"/>
                        </a:cubicBezTo>
                        <a:cubicBezTo>
                          <a:pt x="601" y="5238"/>
                          <a:pt x="1168" y="5738"/>
                          <a:pt x="1702" y="6305"/>
                        </a:cubicBezTo>
                        <a:cubicBezTo>
                          <a:pt x="2102" y="6706"/>
                          <a:pt x="2436" y="7206"/>
                          <a:pt x="2736" y="7706"/>
                        </a:cubicBezTo>
                        <a:cubicBezTo>
                          <a:pt x="4170" y="6939"/>
                          <a:pt x="5538" y="6072"/>
                          <a:pt x="6872" y="5138"/>
                        </a:cubicBezTo>
                        <a:cubicBezTo>
                          <a:pt x="7339" y="4004"/>
                          <a:pt x="7573" y="2803"/>
                          <a:pt x="7606" y="1569"/>
                        </a:cubicBezTo>
                        <a:cubicBezTo>
                          <a:pt x="7606" y="1035"/>
                          <a:pt x="7539" y="534"/>
                          <a:pt x="7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6" name="Google Shape;5326;p40"/>
                <p:cNvGrpSpPr/>
                <p:nvPr/>
              </p:nvGrpSpPr>
              <p:grpSpPr>
                <a:xfrm>
                  <a:off x="9673076" y="3927943"/>
                  <a:ext cx="804950" cy="457545"/>
                  <a:chOff x="9668314" y="3914855"/>
                  <a:chExt cx="804950" cy="457545"/>
                </a:xfrm>
              </p:grpSpPr>
              <p:sp>
                <p:nvSpPr>
                  <p:cNvPr id="5327" name="Google Shape;5327;p40"/>
                  <p:cNvSpPr/>
                  <p:nvPr/>
                </p:nvSpPr>
                <p:spPr>
                  <a:xfrm rot="-425215">
                    <a:off x="9677485" y="4166653"/>
                    <a:ext cx="467222" cy="177605"/>
                  </a:xfrm>
                  <a:custGeom>
                    <a:avLst/>
                    <a:gdLst/>
                    <a:ahLst/>
                    <a:cxnLst/>
                    <a:rect l="l" t="t" r="r" b="b"/>
                    <a:pathLst>
                      <a:path w="14111" h="5364" extrusionOk="0">
                        <a:moveTo>
                          <a:pt x="1" y="1"/>
                        </a:moveTo>
                        <a:cubicBezTo>
                          <a:pt x="1001" y="768"/>
                          <a:pt x="1869" y="1602"/>
                          <a:pt x="2202" y="2803"/>
                        </a:cubicBezTo>
                        <a:cubicBezTo>
                          <a:pt x="2336" y="3270"/>
                          <a:pt x="2369" y="3770"/>
                          <a:pt x="2302" y="4270"/>
                        </a:cubicBezTo>
                        <a:cubicBezTo>
                          <a:pt x="4326" y="5001"/>
                          <a:pt x="6454" y="5363"/>
                          <a:pt x="8582" y="5363"/>
                        </a:cubicBezTo>
                        <a:cubicBezTo>
                          <a:pt x="10242" y="5363"/>
                          <a:pt x="11902" y="5143"/>
                          <a:pt x="13510" y="4704"/>
                        </a:cubicBezTo>
                        <a:cubicBezTo>
                          <a:pt x="13510" y="3870"/>
                          <a:pt x="13610" y="3036"/>
                          <a:pt x="13810" y="2236"/>
                        </a:cubicBezTo>
                        <a:cubicBezTo>
                          <a:pt x="13910" y="1902"/>
                          <a:pt x="14011" y="1568"/>
                          <a:pt x="14111" y="1202"/>
                        </a:cubicBezTo>
                        <a:lnTo>
                          <a:pt x="14111" y="1202"/>
                        </a:lnTo>
                        <a:cubicBezTo>
                          <a:pt x="12395" y="1738"/>
                          <a:pt x="10613" y="2006"/>
                          <a:pt x="8830" y="2006"/>
                        </a:cubicBezTo>
                        <a:cubicBezTo>
                          <a:pt x="7285" y="2006"/>
                          <a:pt x="5739" y="1804"/>
                          <a:pt x="4237" y="1402"/>
                        </a:cubicBezTo>
                        <a:cubicBezTo>
                          <a:pt x="2836" y="1001"/>
                          <a:pt x="1402" y="568"/>
                          <a:pt x="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8" name="Google Shape;5328;p40"/>
                  <p:cNvSpPr/>
                  <p:nvPr/>
                </p:nvSpPr>
                <p:spPr>
                  <a:xfrm rot="-425215">
                    <a:off x="10108755" y="3934800"/>
                    <a:ext cx="344614" cy="343883"/>
                  </a:xfrm>
                  <a:custGeom>
                    <a:avLst/>
                    <a:gdLst/>
                    <a:ahLst/>
                    <a:cxnLst/>
                    <a:rect l="l" t="t" r="r" b="b"/>
                    <a:pathLst>
                      <a:path w="10408" h="10241" extrusionOk="0">
                        <a:moveTo>
                          <a:pt x="10408" y="0"/>
                        </a:moveTo>
                        <a:cubicBezTo>
                          <a:pt x="7906" y="3236"/>
                          <a:pt x="4470" y="5604"/>
                          <a:pt x="601" y="6772"/>
                        </a:cubicBezTo>
                        <a:cubicBezTo>
                          <a:pt x="501" y="7105"/>
                          <a:pt x="400" y="7472"/>
                          <a:pt x="300" y="7806"/>
                        </a:cubicBezTo>
                        <a:cubicBezTo>
                          <a:pt x="100" y="8606"/>
                          <a:pt x="0" y="9440"/>
                          <a:pt x="0" y="10241"/>
                        </a:cubicBezTo>
                        <a:cubicBezTo>
                          <a:pt x="2035" y="9740"/>
                          <a:pt x="3970" y="8906"/>
                          <a:pt x="5738" y="7806"/>
                        </a:cubicBezTo>
                        <a:cubicBezTo>
                          <a:pt x="6672" y="7105"/>
                          <a:pt x="7672" y="6405"/>
                          <a:pt x="8673" y="5671"/>
                        </a:cubicBezTo>
                        <a:cubicBezTo>
                          <a:pt x="8506" y="4170"/>
                          <a:pt x="9240" y="2602"/>
                          <a:pt x="9907" y="1168"/>
                        </a:cubicBezTo>
                        <a:cubicBezTo>
                          <a:pt x="10074" y="801"/>
                          <a:pt x="10241" y="400"/>
                          <a:pt x="10408"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9" name="Google Shape;5329;p40"/>
                <p:cNvGrpSpPr/>
                <p:nvPr/>
              </p:nvGrpSpPr>
              <p:grpSpPr>
                <a:xfrm>
                  <a:off x="9673076" y="3924614"/>
                  <a:ext cx="804127" cy="460886"/>
                  <a:chOff x="9668314" y="3905564"/>
                  <a:chExt cx="804127" cy="460886"/>
                </a:xfrm>
              </p:grpSpPr>
              <p:sp>
                <p:nvSpPr>
                  <p:cNvPr id="5330" name="Google Shape;5330;p40"/>
                  <p:cNvSpPr/>
                  <p:nvPr/>
                </p:nvSpPr>
                <p:spPr>
                  <a:xfrm rot="-425215">
                    <a:off x="9677485" y="4160703"/>
                    <a:ext cx="467222" cy="177605"/>
                  </a:xfrm>
                  <a:custGeom>
                    <a:avLst/>
                    <a:gdLst/>
                    <a:ahLst/>
                    <a:cxnLst/>
                    <a:rect l="l" t="t" r="r" b="b"/>
                    <a:pathLst>
                      <a:path w="14111" h="5364" extrusionOk="0">
                        <a:moveTo>
                          <a:pt x="1" y="1"/>
                        </a:moveTo>
                        <a:cubicBezTo>
                          <a:pt x="1001" y="768"/>
                          <a:pt x="1869" y="1602"/>
                          <a:pt x="2202" y="2803"/>
                        </a:cubicBezTo>
                        <a:cubicBezTo>
                          <a:pt x="2336" y="3270"/>
                          <a:pt x="2369" y="3770"/>
                          <a:pt x="2302" y="4270"/>
                        </a:cubicBezTo>
                        <a:cubicBezTo>
                          <a:pt x="4326" y="5001"/>
                          <a:pt x="6454" y="5363"/>
                          <a:pt x="8582" y="5363"/>
                        </a:cubicBezTo>
                        <a:cubicBezTo>
                          <a:pt x="10242" y="5363"/>
                          <a:pt x="11902" y="5143"/>
                          <a:pt x="13510" y="4704"/>
                        </a:cubicBezTo>
                        <a:cubicBezTo>
                          <a:pt x="13510" y="3870"/>
                          <a:pt x="13610" y="3036"/>
                          <a:pt x="13810" y="2236"/>
                        </a:cubicBezTo>
                        <a:cubicBezTo>
                          <a:pt x="13910" y="1902"/>
                          <a:pt x="14011" y="1568"/>
                          <a:pt x="14111" y="1202"/>
                        </a:cubicBezTo>
                        <a:lnTo>
                          <a:pt x="14111" y="1202"/>
                        </a:lnTo>
                        <a:cubicBezTo>
                          <a:pt x="12395" y="1738"/>
                          <a:pt x="10613" y="2006"/>
                          <a:pt x="8830" y="2006"/>
                        </a:cubicBezTo>
                        <a:cubicBezTo>
                          <a:pt x="7285" y="2006"/>
                          <a:pt x="5739" y="1804"/>
                          <a:pt x="4237" y="1402"/>
                        </a:cubicBezTo>
                        <a:cubicBezTo>
                          <a:pt x="2836" y="1001"/>
                          <a:pt x="1402" y="5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1" name="Google Shape;5331;p40"/>
                  <p:cNvSpPr/>
                  <p:nvPr/>
                </p:nvSpPr>
                <p:spPr>
                  <a:xfrm rot="-425383">
                    <a:off x="10101289" y="3925895"/>
                    <a:ext cx="351014" cy="348141"/>
                  </a:xfrm>
                  <a:custGeom>
                    <a:avLst/>
                    <a:gdLst/>
                    <a:ahLst/>
                    <a:cxnLst/>
                    <a:rect l="l" t="t" r="r" b="b"/>
                    <a:pathLst>
                      <a:path w="10408" h="10241" extrusionOk="0">
                        <a:moveTo>
                          <a:pt x="10408" y="0"/>
                        </a:moveTo>
                        <a:cubicBezTo>
                          <a:pt x="7906" y="3236"/>
                          <a:pt x="4470" y="5604"/>
                          <a:pt x="601" y="6772"/>
                        </a:cubicBezTo>
                        <a:cubicBezTo>
                          <a:pt x="501" y="7105"/>
                          <a:pt x="400" y="7472"/>
                          <a:pt x="300" y="7806"/>
                        </a:cubicBezTo>
                        <a:cubicBezTo>
                          <a:pt x="100" y="8606"/>
                          <a:pt x="0" y="9440"/>
                          <a:pt x="0" y="10241"/>
                        </a:cubicBezTo>
                        <a:cubicBezTo>
                          <a:pt x="2035" y="9740"/>
                          <a:pt x="3970" y="8906"/>
                          <a:pt x="5738" y="7806"/>
                        </a:cubicBezTo>
                        <a:cubicBezTo>
                          <a:pt x="6672" y="7105"/>
                          <a:pt x="7672" y="6405"/>
                          <a:pt x="8673" y="5671"/>
                        </a:cubicBezTo>
                        <a:cubicBezTo>
                          <a:pt x="8506" y="4170"/>
                          <a:pt x="9240" y="2602"/>
                          <a:pt x="9907" y="1168"/>
                        </a:cubicBezTo>
                        <a:cubicBezTo>
                          <a:pt x="10074" y="801"/>
                          <a:pt x="10241" y="400"/>
                          <a:pt x="10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32" name="Google Shape;5332;p40"/>
                <p:cNvGrpSpPr/>
                <p:nvPr/>
              </p:nvGrpSpPr>
              <p:grpSpPr>
                <a:xfrm>
                  <a:off x="9713280" y="4093248"/>
                  <a:ext cx="803297" cy="439479"/>
                  <a:chOff x="9712077" y="4099323"/>
                  <a:chExt cx="803297" cy="439479"/>
                </a:xfrm>
              </p:grpSpPr>
              <p:sp>
                <p:nvSpPr>
                  <p:cNvPr id="5333" name="Google Shape;5333;p40"/>
                  <p:cNvSpPr/>
                  <p:nvPr/>
                </p:nvSpPr>
                <p:spPr>
                  <a:xfrm rot="-425215">
                    <a:off x="10129537" y="4120945"/>
                    <a:ext cx="368917" cy="297133"/>
                  </a:xfrm>
                  <a:custGeom>
                    <a:avLst/>
                    <a:gdLst/>
                    <a:ahLst/>
                    <a:cxnLst/>
                    <a:rect l="l" t="t" r="r" b="b"/>
                    <a:pathLst>
                      <a:path w="11142" h="8974" extrusionOk="0">
                        <a:moveTo>
                          <a:pt x="8673" y="1"/>
                        </a:moveTo>
                        <a:cubicBezTo>
                          <a:pt x="7672" y="735"/>
                          <a:pt x="6672" y="1435"/>
                          <a:pt x="5738" y="2136"/>
                        </a:cubicBezTo>
                        <a:cubicBezTo>
                          <a:pt x="3970" y="3203"/>
                          <a:pt x="2035" y="4037"/>
                          <a:pt x="0" y="4571"/>
                        </a:cubicBezTo>
                        <a:cubicBezTo>
                          <a:pt x="100" y="6239"/>
                          <a:pt x="767" y="7773"/>
                          <a:pt x="1902" y="8974"/>
                        </a:cubicBezTo>
                        <a:lnTo>
                          <a:pt x="2402" y="8807"/>
                        </a:lnTo>
                        <a:cubicBezTo>
                          <a:pt x="5571" y="7606"/>
                          <a:pt x="8540" y="5838"/>
                          <a:pt x="11141" y="3670"/>
                        </a:cubicBezTo>
                        <a:cubicBezTo>
                          <a:pt x="10274" y="2803"/>
                          <a:pt x="9307" y="2002"/>
                          <a:pt x="8873" y="868"/>
                        </a:cubicBezTo>
                        <a:cubicBezTo>
                          <a:pt x="8773" y="568"/>
                          <a:pt x="8706" y="301"/>
                          <a:pt x="8673" y="1"/>
                        </a:cubicBezTo>
                        <a:close/>
                      </a:path>
                    </a:pathLst>
                  </a:cu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4" name="Google Shape;5334;p40"/>
                  <p:cNvSpPr/>
                  <p:nvPr/>
                </p:nvSpPr>
                <p:spPr>
                  <a:xfrm rot="-425215">
                    <a:off x="9723011" y="4302545"/>
                    <a:ext cx="483777" cy="207205"/>
                  </a:xfrm>
                  <a:custGeom>
                    <a:avLst/>
                    <a:gdLst/>
                    <a:ahLst/>
                    <a:cxnLst/>
                    <a:rect l="l" t="t" r="r" b="b"/>
                    <a:pathLst>
                      <a:path w="14611" h="6258" extrusionOk="0">
                        <a:moveTo>
                          <a:pt x="1501" y="0"/>
                        </a:moveTo>
                        <a:cubicBezTo>
                          <a:pt x="1334" y="1435"/>
                          <a:pt x="500" y="2769"/>
                          <a:pt x="0" y="4103"/>
                        </a:cubicBezTo>
                        <a:cubicBezTo>
                          <a:pt x="1788" y="5682"/>
                          <a:pt x="4221" y="6257"/>
                          <a:pt x="6760" y="6257"/>
                        </a:cubicBezTo>
                        <a:cubicBezTo>
                          <a:pt x="9478" y="6257"/>
                          <a:pt x="12316" y="5597"/>
                          <a:pt x="14611" y="4804"/>
                        </a:cubicBezTo>
                        <a:cubicBezTo>
                          <a:pt x="13476" y="3636"/>
                          <a:pt x="12809" y="2069"/>
                          <a:pt x="12709" y="434"/>
                        </a:cubicBezTo>
                        <a:cubicBezTo>
                          <a:pt x="11102" y="868"/>
                          <a:pt x="9458" y="1083"/>
                          <a:pt x="7817" y="1083"/>
                        </a:cubicBezTo>
                        <a:cubicBezTo>
                          <a:pt x="5676" y="1083"/>
                          <a:pt x="3540" y="718"/>
                          <a:pt x="1501" y="0"/>
                        </a:cubicBezTo>
                        <a:close/>
                      </a:path>
                    </a:pathLst>
                  </a:cu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35" name="Google Shape;5335;p40"/>
                <p:cNvGrpSpPr/>
                <p:nvPr/>
              </p:nvGrpSpPr>
              <p:grpSpPr>
                <a:xfrm>
                  <a:off x="9712713" y="4097160"/>
                  <a:ext cx="803846" cy="441648"/>
                  <a:chOff x="9711522" y="4097160"/>
                  <a:chExt cx="803846" cy="441648"/>
                </a:xfrm>
              </p:grpSpPr>
              <p:sp>
                <p:nvSpPr>
                  <p:cNvPr id="5336" name="Google Shape;5336;p40"/>
                  <p:cNvSpPr/>
                  <p:nvPr/>
                </p:nvSpPr>
                <p:spPr>
                  <a:xfrm rot="-425103">
                    <a:off x="10126859" y="4118929"/>
                    <a:ext cx="371498" cy="298761"/>
                  </a:xfrm>
                  <a:custGeom>
                    <a:avLst/>
                    <a:gdLst/>
                    <a:ahLst/>
                    <a:cxnLst/>
                    <a:rect l="l" t="t" r="r" b="b"/>
                    <a:pathLst>
                      <a:path w="11142" h="8974" extrusionOk="0">
                        <a:moveTo>
                          <a:pt x="8673" y="1"/>
                        </a:moveTo>
                        <a:cubicBezTo>
                          <a:pt x="7672" y="735"/>
                          <a:pt x="6672" y="1435"/>
                          <a:pt x="5738" y="2136"/>
                        </a:cubicBezTo>
                        <a:cubicBezTo>
                          <a:pt x="3970" y="3203"/>
                          <a:pt x="2035" y="4037"/>
                          <a:pt x="0" y="4571"/>
                        </a:cubicBezTo>
                        <a:cubicBezTo>
                          <a:pt x="100" y="6239"/>
                          <a:pt x="767" y="7773"/>
                          <a:pt x="1902" y="8974"/>
                        </a:cubicBezTo>
                        <a:lnTo>
                          <a:pt x="2402" y="8807"/>
                        </a:lnTo>
                        <a:cubicBezTo>
                          <a:pt x="5571" y="7606"/>
                          <a:pt x="8540" y="5838"/>
                          <a:pt x="11141" y="3670"/>
                        </a:cubicBezTo>
                        <a:cubicBezTo>
                          <a:pt x="10274" y="2803"/>
                          <a:pt x="9307" y="2002"/>
                          <a:pt x="8873" y="868"/>
                        </a:cubicBezTo>
                        <a:cubicBezTo>
                          <a:pt x="8773" y="568"/>
                          <a:pt x="8706" y="301"/>
                          <a:pt x="8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7" name="Google Shape;5337;p40"/>
                  <p:cNvSpPr/>
                  <p:nvPr/>
                </p:nvSpPr>
                <p:spPr>
                  <a:xfrm rot="-425159">
                    <a:off x="9722714" y="4297375"/>
                    <a:ext cx="492132" cy="211888"/>
                  </a:xfrm>
                  <a:custGeom>
                    <a:avLst/>
                    <a:gdLst/>
                    <a:ahLst/>
                    <a:cxnLst/>
                    <a:rect l="l" t="t" r="r" b="b"/>
                    <a:pathLst>
                      <a:path w="14611" h="6258" extrusionOk="0">
                        <a:moveTo>
                          <a:pt x="1501" y="0"/>
                        </a:moveTo>
                        <a:cubicBezTo>
                          <a:pt x="1334" y="1435"/>
                          <a:pt x="500" y="2769"/>
                          <a:pt x="0" y="4103"/>
                        </a:cubicBezTo>
                        <a:cubicBezTo>
                          <a:pt x="1788" y="5682"/>
                          <a:pt x="4221" y="6257"/>
                          <a:pt x="6760" y="6257"/>
                        </a:cubicBezTo>
                        <a:cubicBezTo>
                          <a:pt x="9478" y="6257"/>
                          <a:pt x="12316" y="5597"/>
                          <a:pt x="14611" y="4804"/>
                        </a:cubicBezTo>
                        <a:cubicBezTo>
                          <a:pt x="13476" y="3636"/>
                          <a:pt x="12809" y="2069"/>
                          <a:pt x="12709" y="434"/>
                        </a:cubicBezTo>
                        <a:cubicBezTo>
                          <a:pt x="11102" y="868"/>
                          <a:pt x="9458" y="1083"/>
                          <a:pt x="7817" y="1083"/>
                        </a:cubicBezTo>
                        <a:cubicBezTo>
                          <a:pt x="5676" y="1083"/>
                          <a:pt x="3540" y="718"/>
                          <a:pt x="1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38" name="Google Shape;5338;p40"/>
                <p:cNvGrpSpPr/>
                <p:nvPr/>
              </p:nvGrpSpPr>
              <p:grpSpPr>
                <a:xfrm>
                  <a:off x="9703546" y="4203833"/>
                  <a:ext cx="904836" cy="495371"/>
                  <a:chOff x="9704724" y="4209499"/>
                  <a:chExt cx="904836" cy="495371"/>
                </a:xfrm>
              </p:grpSpPr>
              <p:sp>
                <p:nvSpPr>
                  <p:cNvPr id="5339" name="Google Shape;5339;p40"/>
                  <p:cNvSpPr/>
                  <p:nvPr/>
                </p:nvSpPr>
                <p:spPr>
                  <a:xfrm rot="-425215">
                    <a:off x="9716786" y="4430095"/>
                    <a:ext cx="648336" cy="235680"/>
                  </a:xfrm>
                  <a:custGeom>
                    <a:avLst/>
                    <a:gdLst/>
                    <a:ahLst/>
                    <a:cxnLst/>
                    <a:rect l="l" t="t" r="r" b="b"/>
                    <a:pathLst>
                      <a:path w="19581" h="7118" extrusionOk="0">
                        <a:moveTo>
                          <a:pt x="767" y="0"/>
                        </a:moveTo>
                        <a:cubicBezTo>
                          <a:pt x="701" y="200"/>
                          <a:pt x="634" y="434"/>
                          <a:pt x="567" y="601"/>
                        </a:cubicBezTo>
                        <a:cubicBezTo>
                          <a:pt x="100" y="2235"/>
                          <a:pt x="0" y="3936"/>
                          <a:pt x="267" y="5604"/>
                        </a:cubicBezTo>
                        <a:cubicBezTo>
                          <a:pt x="2785" y="6647"/>
                          <a:pt x="5424" y="7118"/>
                          <a:pt x="8083" y="7118"/>
                        </a:cubicBezTo>
                        <a:cubicBezTo>
                          <a:pt x="11977" y="7118"/>
                          <a:pt x="15914" y="6108"/>
                          <a:pt x="19581" y="4403"/>
                        </a:cubicBezTo>
                        <a:cubicBezTo>
                          <a:pt x="18080" y="3169"/>
                          <a:pt x="16512" y="2035"/>
                          <a:pt x="15345" y="701"/>
                        </a:cubicBezTo>
                        <a:cubicBezTo>
                          <a:pt x="13050" y="1494"/>
                          <a:pt x="10212" y="2154"/>
                          <a:pt x="7498" y="2154"/>
                        </a:cubicBezTo>
                        <a:cubicBezTo>
                          <a:pt x="4964" y="2154"/>
                          <a:pt x="2539" y="1579"/>
                          <a:pt x="767"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0" name="Google Shape;5340;p40"/>
                  <p:cNvSpPr/>
                  <p:nvPr/>
                </p:nvSpPr>
                <p:spPr>
                  <a:xfrm rot="-425215">
                    <a:off x="10207063" y="4232136"/>
                    <a:ext cx="385505" cy="299319"/>
                  </a:xfrm>
                  <a:custGeom>
                    <a:avLst/>
                    <a:gdLst/>
                    <a:ahLst/>
                    <a:cxnLst/>
                    <a:rect l="l" t="t" r="r" b="b"/>
                    <a:pathLst>
                      <a:path w="11643" h="9040" extrusionOk="0">
                        <a:moveTo>
                          <a:pt x="9240" y="0"/>
                        </a:moveTo>
                        <a:cubicBezTo>
                          <a:pt x="6639" y="2202"/>
                          <a:pt x="3670" y="3936"/>
                          <a:pt x="501" y="5137"/>
                        </a:cubicBezTo>
                        <a:lnTo>
                          <a:pt x="1" y="5304"/>
                        </a:lnTo>
                        <a:cubicBezTo>
                          <a:pt x="1168" y="6638"/>
                          <a:pt x="2736" y="7772"/>
                          <a:pt x="4204" y="9040"/>
                        </a:cubicBezTo>
                        <a:cubicBezTo>
                          <a:pt x="6872" y="7772"/>
                          <a:pt x="9374" y="6171"/>
                          <a:pt x="11642" y="4270"/>
                        </a:cubicBezTo>
                        <a:cubicBezTo>
                          <a:pt x="11342" y="2835"/>
                          <a:pt x="10641" y="1501"/>
                          <a:pt x="9674" y="434"/>
                        </a:cubicBezTo>
                        <a:cubicBezTo>
                          <a:pt x="9541" y="267"/>
                          <a:pt x="9407" y="133"/>
                          <a:pt x="92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41" name="Google Shape;5341;p40"/>
                <p:cNvGrpSpPr/>
                <p:nvPr/>
              </p:nvGrpSpPr>
              <p:grpSpPr>
                <a:xfrm>
                  <a:off x="9704827" y="4206761"/>
                  <a:ext cx="905732" cy="487704"/>
                  <a:chOff x="9704725" y="4206710"/>
                  <a:chExt cx="905732" cy="492481"/>
                </a:xfrm>
              </p:grpSpPr>
              <p:sp>
                <p:nvSpPr>
                  <p:cNvPr id="5342" name="Google Shape;5342;p40"/>
                  <p:cNvSpPr/>
                  <p:nvPr/>
                </p:nvSpPr>
                <p:spPr>
                  <a:xfrm rot="-420578">
                    <a:off x="9716841" y="4427534"/>
                    <a:ext cx="648228" cy="233014"/>
                  </a:xfrm>
                  <a:custGeom>
                    <a:avLst/>
                    <a:gdLst/>
                    <a:ahLst/>
                    <a:cxnLst/>
                    <a:rect l="l" t="t" r="r" b="b"/>
                    <a:pathLst>
                      <a:path w="19581" h="7118" extrusionOk="0">
                        <a:moveTo>
                          <a:pt x="767" y="0"/>
                        </a:moveTo>
                        <a:cubicBezTo>
                          <a:pt x="701" y="200"/>
                          <a:pt x="634" y="434"/>
                          <a:pt x="567" y="601"/>
                        </a:cubicBezTo>
                        <a:cubicBezTo>
                          <a:pt x="100" y="2235"/>
                          <a:pt x="0" y="3936"/>
                          <a:pt x="267" y="5604"/>
                        </a:cubicBezTo>
                        <a:cubicBezTo>
                          <a:pt x="2785" y="6647"/>
                          <a:pt x="5424" y="7118"/>
                          <a:pt x="8083" y="7118"/>
                        </a:cubicBezTo>
                        <a:cubicBezTo>
                          <a:pt x="11977" y="7118"/>
                          <a:pt x="15914" y="6108"/>
                          <a:pt x="19581" y="4403"/>
                        </a:cubicBezTo>
                        <a:cubicBezTo>
                          <a:pt x="18080" y="3169"/>
                          <a:pt x="16512" y="2035"/>
                          <a:pt x="15345" y="701"/>
                        </a:cubicBezTo>
                        <a:cubicBezTo>
                          <a:pt x="13050" y="1494"/>
                          <a:pt x="10212" y="2154"/>
                          <a:pt x="7498" y="2154"/>
                        </a:cubicBezTo>
                        <a:cubicBezTo>
                          <a:pt x="4964" y="2154"/>
                          <a:pt x="2539" y="1579"/>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3" name="Google Shape;5343;p40"/>
                  <p:cNvSpPr/>
                  <p:nvPr/>
                </p:nvSpPr>
                <p:spPr>
                  <a:xfrm rot="-469092">
                    <a:off x="10202351" y="4231772"/>
                    <a:ext cx="389440" cy="295633"/>
                  </a:xfrm>
                  <a:custGeom>
                    <a:avLst/>
                    <a:gdLst/>
                    <a:ahLst/>
                    <a:cxnLst/>
                    <a:rect l="l" t="t" r="r" b="b"/>
                    <a:pathLst>
                      <a:path w="11643" h="9040" extrusionOk="0">
                        <a:moveTo>
                          <a:pt x="9240" y="0"/>
                        </a:moveTo>
                        <a:cubicBezTo>
                          <a:pt x="6639" y="2202"/>
                          <a:pt x="3670" y="3936"/>
                          <a:pt x="501" y="5137"/>
                        </a:cubicBezTo>
                        <a:lnTo>
                          <a:pt x="1" y="5304"/>
                        </a:lnTo>
                        <a:cubicBezTo>
                          <a:pt x="1168" y="6638"/>
                          <a:pt x="2736" y="7772"/>
                          <a:pt x="4204" y="9040"/>
                        </a:cubicBezTo>
                        <a:cubicBezTo>
                          <a:pt x="6872" y="7772"/>
                          <a:pt x="9374" y="6171"/>
                          <a:pt x="11642" y="4270"/>
                        </a:cubicBezTo>
                        <a:cubicBezTo>
                          <a:pt x="11342" y="2835"/>
                          <a:pt x="10641" y="1501"/>
                          <a:pt x="9674" y="434"/>
                        </a:cubicBezTo>
                        <a:cubicBezTo>
                          <a:pt x="9541" y="267"/>
                          <a:pt x="9407" y="133"/>
                          <a:pt x="9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5344" name="Google Shape;5344;p40"/>
            <p:cNvSpPr/>
            <p:nvPr/>
          </p:nvSpPr>
          <p:spPr>
            <a:xfrm>
              <a:off x="8046450" y="4074359"/>
              <a:ext cx="171819" cy="121805"/>
            </a:xfrm>
            <a:custGeom>
              <a:avLst/>
              <a:gdLst/>
              <a:ahLst/>
              <a:cxnLst/>
              <a:rect l="l" t="t" r="r" b="b"/>
              <a:pathLst>
                <a:path w="7049" h="4881" extrusionOk="0">
                  <a:moveTo>
                    <a:pt x="143" y="428"/>
                  </a:moveTo>
                  <a:lnTo>
                    <a:pt x="1143" y="0"/>
                  </a:lnTo>
                  <a:lnTo>
                    <a:pt x="7049" y="4095"/>
                  </a:lnTo>
                  <a:lnTo>
                    <a:pt x="5573" y="4881"/>
                  </a:lnTo>
                  <a:lnTo>
                    <a:pt x="0" y="928"/>
                  </a:lnTo>
                  <a:close/>
                </a:path>
              </a:pathLst>
            </a:custGeom>
            <a:solidFill>
              <a:schemeClr val="lt2"/>
            </a:solidFill>
            <a:ln>
              <a:noFill/>
            </a:ln>
          </p:spPr>
        </p:sp>
        <p:sp>
          <p:nvSpPr>
            <p:cNvPr id="5345" name="Google Shape;5345;p40"/>
            <p:cNvSpPr/>
            <p:nvPr/>
          </p:nvSpPr>
          <p:spPr>
            <a:xfrm rot="809519">
              <a:off x="7268444" y="3087146"/>
              <a:ext cx="206168" cy="72479"/>
            </a:xfrm>
            <a:custGeom>
              <a:avLst/>
              <a:gdLst/>
              <a:ahLst/>
              <a:cxnLst/>
              <a:rect l="l" t="t" r="r" b="b"/>
              <a:pathLst>
                <a:path w="6605" h="2322" extrusionOk="0">
                  <a:moveTo>
                    <a:pt x="4281" y="1"/>
                  </a:moveTo>
                  <a:cubicBezTo>
                    <a:pt x="2944" y="1"/>
                    <a:pt x="1606" y="426"/>
                    <a:pt x="542" y="1186"/>
                  </a:cubicBezTo>
                  <a:cubicBezTo>
                    <a:pt x="1" y="1605"/>
                    <a:pt x="396" y="2322"/>
                    <a:pt x="921" y="2322"/>
                  </a:cubicBezTo>
                  <a:cubicBezTo>
                    <a:pt x="1044" y="2322"/>
                    <a:pt x="1175" y="2282"/>
                    <a:pt x="1302" y="2189"/>
                  </a:cubicBezTo>
                  <a:cubicBezTo>
                    <a:pt x="2153" y="1551"/>
                    <a:pt x="3217" y="1247"/>
                    <a:pt x="4281" y="1247"/>
                  </a:cubicBezTo>
                  <a:cubicBezTo>
                    <a:pt x="4676" y="1247"/>
                    <a:pt x="5102" y="1308"/>
                    <a:pt x="5497" y="1430"/>
                  </a:cubicBezTo>
                  <a:cubicBezTo>
                    <a:pt x="5578" y="1458"/>
                    <a:pt x="5654" y="1470"/>
                    <a:pt x="5726" y="1470"/>
                  </a:cubicBezTo>
                  <a:cubicBezTo>
                    <a:pt x="6356" y="1470"/>
                    <a:pt x="6604" y="493"/>
                    <a:pt x="5922" y="274"/>
                  </a:cubicBezTo>
                  <a:cubicBezTo>
                    <a:pt x="5375" y="92"/>
                    <a:pt x="4828" y="1"/>
                    <a:pt x="4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6" name="Google Shape;5346;p40"/>
            <p:cNvSpPr/>
            <p:nvPr/>
          </p:nvSpPr>
          <p:spPr>
            <a:xfrm rot="-979721">
              <a:off x="7665415" y="3042669"/>
              <a:ext cx="206994" cy="72473"/>
            </a:xfrm>
            <a:custGeom>
              <a:avLst/>
              <a:gdLst/>
              <a:ahLst/>
              <a:cxnLst/>
              <a:rect l="l" t="t" r="r" b="b"/>
              <a:pathLst>
                <a:path w="6632" h="2322" extrusionOk="0">
                  <a:moveTo>
                    <a:pt x="2351" y="1"/>
                  </a:moveTo>
                  <a:cubicBezTo>
                    <a:pt x="1804" y="1"/>
                    <a:pt x="1257" y="92"/>
                    <a:pt x="710" y="274"/>
                  </a:cubicBezTo>
                  <a:cubicBezTo>
                    <a:pt x="1" y="493"/>
                    <a:pt x="271" y="1470"/>
                    <a:pt x="883" y="1470"/>
                  </a:cubicBezTo>
                  <a:cubicBezTo>
                    <a:pt x="953" y="1470"/>
                    <a:pt x="1027" y="1458"/>
                    <a:pt x="1105" y="1430"/>
                  </a:cubicBezTo>
                  <a:cubicBezTo>
                    <a:pt x="1531" y="1308"/>
                    <a:pt x="1926" y="1247"/>
                    <a:pt x="2351" y="1247"/>
                  </a:cubicBezTo>
                  <a:cubicBezTo>
                    <a:pt x="3415" y="1247"/>
                    <a:pt x="4479" y="1551"/>
                    <a:pt x="5330" y="2189"/>
                  </a:cubicBezTo>
                  <a:cubicBezTo>
                    <a:pt x="5458" y="2282"/>
                    <a:pt x="5588" y="2322"/>
                    <a:pt x="5712" y="2322"/>
                  </a:cubicBezTo>
                  <a:cubicBezTo>
                    <a:pt x="6237" y="2322"/>
                    <a:pt x="6631" y="1605"/>
                    <a:pt x="6090" y="1186"/>
                  </a:cubicBezTo>
                  <a:cubicBezTo>
                    <a:pt x="4996" y="426"/>
                    <a:pt x="3689" y="1"/>
                    <a:pt x="2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7" name="Google Shape;5347;p40"/>
            <p:cNvSpPr/>
            <p:nvPr/>
          </p:nvSpPr>
          <p:spPr>
            <a:xfrm rot="-437337">
              <a:off x="7482354" y="3647989"/>
              <a:ext cx="208600" cy="96114"/>
            </a:xfrm>
            <a:custGeom>
              <a:avLst/>
              <a:gdLst/>
              <a:ahLst/>
              <a:cxnLst/>
              <a:rect l="l" t="t" r="r" b="b"/>
              <a:pathLst>
                <a:path w="7403" h="3411" extrusionOk="0">
                  <a:moveTo>
                    <a:pt x="707" y="0"/>
                  </a:moveTo>
                  <a:cubicBezTo>
                    <a:pt x="351" y="0"/>
                    <a:pt x="1" y="305"/>
                    <a:pt x="79" y="735"/>
                  </a:cubicBezTo>
                  <a:cubicBezTo>
                    <a:pt x="352" y="1556"/>
                    <a:pt x="869" y="2255"/>
                    <a:pt x="1568" y="2772"/>
                  </a:cubicBezTo>
                  <a:cubicBezTo>
                    <a:pt x="2146" y="3197"/>
                    <a:pt x="2845" y="3410"/>
                    <a:pt x="3574" y="3410"/>
                  </a:cubicBezTo>
                  <a:cubicBezTo>
                    <a:pt x="5125" y="3380"/>
                    <a:pt x="6553" y="2498"/>
                    <a:pt x="7222" y="1100"/>
                  </a:cubicBezTo>
                  <a:cubicBezTo>
                    <a:pt x="7402" y="619"/>
                    <a:pt x="7028" y="244"/>
                    <a:pt x="6639" y="244"/>
                  </a:cubicBezTo>
                  <a:cubicBezTo>
                    <a:pt x="6438" y="244"/>
                    <a:pt x="6232" y="345"/>
                    <a:pt x="6097" y="583"/>
                  </a:cubicBezTo>
                  <a:cubicBezTo>
                    <a:pt x="5611" y="1526"/>
                    <a:pt x="4638" y="2164"/>
                    <a:pt x="3574" y="2194"/>
                  </a:cubicBezTo>
                  <a:cubicBezTo>
                    <a:pt x="3118" y="2194"/>
                    <a:pt x="2662" y="2042"/>
                    <a:pt x="2267" y="1769"/>
                  </a:cubicBezTo>
                  <a:cubicBezTo>
                    <a:pt x="1781" y="1404"/>
                    <a:pt x="1447" y="887"/>
                    <a:pt x="1234" y="310"/>
                  </a:cubicBezTo>
                  <a:cubicBezTo>
                    <a:pt x="1104" y="93"/>
                    <a:pt x="905"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CD389-2707-4E2A-927D-E9A48401A7AE}"/>
              </a:ext>
            </a:extLst>
          </p:cNvPr>
          <p:cNvSpPr>
            <a:spLocks noGrp="1"/>
          </p:cNvSpPr>
          <p:nvPr>
            <p:ph type="title"/>
          </p:nvPr>
        </p:nvSpPr>
        <p:spPr>
          <a:xfrm>
            <a:off x="39757" y="850621"/>
            <a:ext cx="2460487" cy="915300"/>
          </a:xfrm>
        </p:spPr>
        <p:txBody>
          <a:bodyPr/>
          <a:lstStyle/>
          <a:p>
            <a:r>
              <a:rPr lang="en-US" sz="3600">
                <a:latin typeface="Bahnschrift" panose="020B0502040204020203" pitchFamily="34" charset="0"/>
              </a:rPr>
              <a:t>GraphQL</a:t>
            </a:r>
            <a:endParaRPr lang="vi-VN" sz="3600">
              <a:latin typeface="Bahnschrift" panose="020B0502040204020203" pitchFamily="34" charset="0"/>
            </a:endParaRPr>
          </a:p>
        </p:txBody>
      </p:sp>
      <p:sp>
        <p:nvSpPr>
          <p:cNvPr id="4" name="Tiêu đề 3">
            <a:extLst>
              <a:ext uri="{FF2B5EF4-FFF2-40B4-BE49-F238E27FC236}">
                <a16:creationId xmlns:a16="http://schemas.microsoft.com/office/drawing/2014/main" id="{5E29006F-951F-4E37-8DCB-863546C54A34}"/>
              </a:ext>
            </a:extLst>
          </p:cNvPr>
          <p:cNvSpPr>
            <a:spLocks noGrp="1"/>
          </p:cNvSpPr>
          <p:nvPr>
            <p:ph type="title" idx="2"/>
          </p:nvPr>
        </p:nvSpPr>
        <p:spPr>
          <a:xfrm>
            <a:off x="2673133" y="1710112"/>
            <a:ext cx="4298631" cy="1920636"/>
          </a:xfrm>
        </p:spPr>
        <p:txBody>
          <a:bodyPr/>
          <a:lstStyle/>
          <a:p>
            <a:r>
              <a:rPr lang="en-US">
                <a:latin typeface="Bahnschrift" panose="020B0502040204020203" pitchFamily="34" charset="0"/>
              </a:rPr>
              <a:t>APOLLO SERVER</a:t>
            </a:r>
            <a:endParaRPr lang="vi-VN">
              <a:latin typeface="Bahnschrift" panose="020B0502040204020203" pitchFamily="34" charset="0"/>
            </a:endParaRPr>
          </a:p>
        </p:txBody>
      </p:sp>
    </p:spTree>
    <p:extLst>
      <p:ext uri="{BB962C8B-B14F-4D97-AF65-F5344CB8AC3E}">
        <p14:creationId xmlns:p14="http://schemas.microsoft.com/office/powerpoint/2010/main" val="387053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8" name="Google Shape;6068;p49"/>
          <p:cNvSpPr txBox="1">
            <a:spLocks noGrp="1"/>
          </p:cNvSpPr>
          <p:nvPr>
            <p:ph type="body" idx="1"/>
          </p:nvPr>
        </p:nvSpPr>
        <p:spPr>
          <a:xfrm>
            <a:off x="1909500" y="1589773"/>
            <a:ext cx="5325000" cy="2467200"/>
          </a:xfrm>
          <a:prstGeom prst="rect">
            <a:avLst/>
          </a:prstGeom>
        </p:spPr>
        <p:txBody>
          <a:bodyPr spcFirstLastPara="1" wrap="square" lIns="91425" tIns="91425" rIns="91425" bIns="91425" anchor="t" anchorCtr="0">
            <a:noAutofit/>
          </a:bodyPr>
          <a:lstStyle/>
          <a:p>
            <a:pPr marL="457200" lvl="0" indent="-323850" algn="l" rtl="0">
              <a:spcBef>
                <a:spcPts val="1600"/>
              </a:spcBef>
              <a:spcAft>
                <a:spcPts val="0"/>
              </a:spcAft>
              <a:buSzPts val="1500"/>
              <a:buChar char="●"/>
            </a:pPr>
            <a:r>
              <a:rPr lang="en-US">
                <a:latin typeface="MS UI Gothic" panose="020B0600070205080204" pitchFamily="34" charset="-128"/>
                <a:ea typeface="MS UI Gothic" panose="020B0600070205080204" pitchFamily="34" charset="-128"/>
              </a:rPr>
              <a:t>Apollo Server là một open-source xây dựng dựa trên nền tảng GraphQL Server có thể tích hợp với bất kì GraphQL client nào.</a:t>
            </a:r>
          </a:p>
          <a:p>
            <a:pPr marL="457200" lvl="0" indent="-323850" algn="l" rtl="0">
              <a:spcBef>
                <a:spcPts val="1600"/>
              </a:spcBef>
              <a:spcAft>
                <a:spcPts val="0"/>
              </a:spcAft>
              <a:buSzPts val="1500"/>
              <a:buChar char="●"/>
            </a:pPr>
            <a:r>
              <a:rPr lang="vi-VN">
                <a:latin typeface="MS UI Gothic" panose="020B0600070205080204" pitchFamily="34" charset="-128"/>
                <a:ea typeface="MS UI Gothic" panose="020B0600070205080204" pitchFamily="34" charset="-128"/>
              </a:rPr>
              <a:t>Apollo Server có thể được sử dụng như một server riêng biệt hoặc một add-on bên trong</a:t>
            </a:r>
            <a:r>
              <a:rPr lang="en-US">
                <a:latin typeface="MS UI Gothic" panose="020B0600070205080204" pitchFamily="34" charset="-128"/>
                <a:ea typeface="MS UI Gothic" panose="020B0600070205080204" pitchFamily="34" charset="-128"/>
              </a:rPr>
              <a:t> </a:t>
            </a:r>
            <a:r>
              <a:rPr lang="vi-VN">
                <a:latin typeface="MS UI Gothic" panose="020B0600070205080204" pitchFamily="34" charset="-128"/>
                <a:ea typeface="MS UI Gothic" panose="020B0600070205080204" pitchFamily="34" charset="-128"/>
              </a:rPr>
              <a:t>một server truyền thống khác.</a:t>
            </a:r>
            <a:endParaRPr>
              <a:latin typeface="MS UI Gothic" panose="020B0600070205080204" pitchFamily="34" charset="-128"/>
              <a:ea typeface="MS UI Gothic" panose="020B0600070205080204" pitchFamily="34" charset="-128"/>
            </a:endParaRPr>
          </a:p>
        </p:txBody>
      </p:sp>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GIỚI THIỆU</a:t>
            </a:r>
            <a:endParaRPr>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SCHEMA</a:t>
            </a:r>
            <a:endParaRPr>
              <a:latin typeface="Bahnschrift" panose="020B0502040204020203" pitchFamily="34" charset="0"/>
            </a:endParaRPr>
          </a:p>
        </p:txBody>
      </p:sp>
      <p:sp>
        <p:nvSpPr>
          <p:cNvPr id="2" name="Hộp Văn bản 1">
            <a:extLst>
              <a:ext uri="{FF2B5EF4-FFF2-40B4-BE49-F238E27FC236}">
                <a16:creationId xmlns:a16="http://schemas.microsoft.com/office/drawing/2014/main" id="{DB09ECA2-2CEE-4687-AE2D-E4D3DE5285BA}"/>
              </a:ext>
            </a:extLst>
          </p:cNvPr>
          <p:cNvSpPr txBox="1"/>
          <p:nvPr/>
        </p:nvSpPr>
        <p:spPr>
          <a:xfrm>
            <a:off x="1635617" y="1227785"/>
            <a:ext cx="4533363" cy="738664"/>
          </a:xfrm>
          <a:prstGeom prst="rect">
            <a:avLst/>
          </a:prstGeom>
          <a:noFill/>
        </p:spPr>
        <p:txBody>
          <a:bodyPr wrap="square" rtlCol="0">
            <a:spAutoFit/>
          </a:bodyPr>
          <a:lstStyle/>
          <a:p>
            <a:r>
              <a:rPr lang="vi-VN">
                <a:latin typeface="MS UI Gothic" panose="020B0600070205080204" pitchFamily="34" charset="-128"/>
                <a:ea typeface="MS UI Gothic" panose="020B0600070205080204" pitchFamily="34" charset="-128"/>
              </a:rPr>
              <a:t>GraphQL cung cấp cho ta một loại ngôn ngữ định nghĩa schema - schema definition language (or SDL) khá tương tự với các database schema.</a:t>
            </a:r>
          </a:p>
        </p:txBody>
      </p:sp>
      <p:sp>
        <p:nvSpPr>
          <p:cNvPr id="29" name="Google Shape;5878;p48">
            <a:extLst>
              <a:ext uri="{FF2B5EF4-FFF2-40B4-BE49-F238E27FC236}">
                <a16:creationId xmlns:a16="http://schemas.microsoft.com/office/drawing/2014/main" id="{AD67BCD9-9187-45EE-82BA-E34228009907}"/>
              </a:ext>
            </a:extLst>
          </p:cNvPr>
          <p:cNvSpPr/>
          <p:nvPr/>
        </p:nvSpPr>
        <p:spPr>
          <a:xfrm>
            <a:off x="1730952" y="2268725"/>
            <a:ext cx="4058625" cy="1577766"/>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vi-VN">
                <a:latin typeface="MS UI Gothic" panose="020B0600070205080204" pitchFamily="34" charset="-128"/>
                <a:ea typeface="MS UI Gothic" panose="020B0600070205080204" pitchFamily="34" charset="-128"/>
              </a:rPr>
              <a:t>Khai báo kiểu dữ liệu với cặp [] để đánh dấu trường này là một danh sách</a:t>
            </a:r>
            <a:endParaRPr lang="en-US">
              <a:latin typeface="MS UI Gothic" panose="020B0600070205080204" pitchFamily="34" charset="-128"/>
              <a:ea typeface="MS UI Gothic" panose="020B0600070205080204" pitchFamily="34" charset="-128"/>
            </a:endParaRPr>
          </a:p>
          <a:p>
            <a:pPr marL="285750" lvl="0" indent="-285750" algn="l" rtl="0">
              <a:spcBef>
                <a:spcPts val="0"/>
              </a:spcBef>
              <a:spcAft>
                <a:spcPts val="0"/>
              </a:spcAft>
              <a:buFont typeface="Arial" panose="020B0604020202020204" pitchFamily="34" charset="0"/>
              <a:buChar char="•"/>
            </a:pPr>
            <a:r>
              <a:rPr lang="vi-VN">
                <a:latin typeface="MS UI Gothic" panose="020B0600070205080204" pitchFamily="34" charset="-128"/>
                <a:ea typeface="MS UI Gothic" panose="020B0600070205080204" pitchFamily="34" charset="-128"/>
              </a:rPr>
              <a:t>Nullability: khai báo với hậu tố là ! để đánh dấu trường này là bắt buộc</a:t>
            </a:r>
          </a:p>
        </p:txBody>
      </p:sp>
      <p:sp>
        <p:nvSpPr>
          <p:cNvPr id="30" name="Google Shape;5879;p48">
            <a:extLst>
              <a:ext uri="{FF2B5EF4-FFF2-40B4-BE49-F238E27FC236}">
                <a16:creationId xmlns:a16="http://schemas.microsoft.com/office/drawing/2014/main" id="{0FD63A28-7F14-4670-B831-AC5EB9A6C8A3}"/>
              </a:ext>
            </a:extLst>
          </p:cNvPr>
          <p:cNvSpPr/>
          <p:nvPr/>
        </p:nvSpPr>
        <p:spPr>
          <a:xfrm>
            <a:off x="1730953" y="1966449"/>
            <a:ext cx="4058625" cy="30227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600">
                <a:latin typeface="Bahnschrift" panose="020B0502040204020203" pitchFamily="34" charset="0"/>
              </a:rPr>
              <a:t>Ví dụ</a:t>
            </a:r>
          </a:p>
        </p:txBody>
      </p:sp>
      <p:grpSp>
        <p:nvGrpSpPr>
          <p:cNvPr id="31" name="Google Shape;5884;p48">
            <a:extLst>
              <a:ext uri="{FF2B5EF4-FFF2-40B4-BE49-F238E27FC236}">
                <a16:creationId xmlns:a16="http://schemas.microsoft.com/office/drawing/2014/main" id="{CBC6186D-D7E3-45E4-B0F8-2622F51559E7}"/>
              </a:ext>
            </a:extLst>
          </p:cNvPr>
          <p:cNvGrpSpPr/>
          <p:nvPr/>
        </p:nvGrpSpPr>
        <p:grpSpPr>
          <a:xfrm>
            <a:off x="5531136" y="2020794"/>
            <a:ext cx="199715" cy="199715"/>
            <a:chOff x="7016475" y="679000"/>
            <a:chExt cx="198900" cy="198900"/>
          </a:xfrm>
        </p:grpSpPr>
        <p:sp>
          <p:nvSpPr>
            <p:cNvPr id="32" name="Google Shape;5885;p48">
              <a:extLst>
                <a:ext uri="{FF2B5EF4-FFF2-40B4-BE49-F238E27FC236}">
                  <a16:creationId xmlns:a16="http://schemas.microsoft.com/office/drawing/2014/main" id="{678F7331-9534-4D41-B8DE-EA472E8AF4AD}"/>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5886;p48">
              <a:extLst>
                <a:ext uri="{FF2B5EF4-FFF2-40B4-BE49-F238E27FC236}">
                  <a16:creationId xmlns:a16="http://schemas.microsoft.com/office/drawing/2014/main" id="{1C55A7BD-3621-4B1F-A4CC-65DEC9667DAE}"/>
                </a:ext>
              </a:extLst>
            </p:cNvPr>
            <p:cNvGrpSpPr/>
            <p:nvPr/>
          </p:nvGrpSpPr>
          <p:grpSpPr>
            <a:xfrm>
              <a:off x="7056825" y="719650"/>
              <a:ext cx="118200" cy="117600"/>
              <a:chOff x="6856475" y="706375"/>
              <a:chExt cx="118200" cy="117600"/>
            </a:xfrm>
          </p:grpSpPr>
          <p:cxnSp>
            <p:nvCxnSpPr>
              <p:cNvPr id="34" name="Google Shape;5887;p48">
                <a:extLst>
                  <a:ext uri="{FF2B5EF4-FFF2-40B4-BE49-F238E27FC236}">
                    <a16:creationId xmlns:a16="http://schemas.microsoft.com/office/drawing/2014/main" id="{E368A8DC-5E60-403E-B28F-2A8F6C6BDC6E}"/>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5888;p48">
                <a:extLst>
                  <a:ext uri="{FF2B5EF4-FFF2-40B4-BE49-F238E27FC236}">
                    <a16:creationId xmlns:a16="http://schemas.microsoft.com/office/drawing/2014/main" id="{8211B8F3-B7E3-45D2-8BC4-9652E3EAC59C}"/>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70949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EF7CFC-998D-4D20-92F9-B8EEF2ED69EB}"/>
              </a:ext>
            </a:extLst>
          </p:cNvPr>
          <p:cNvSpPr>
            <a:spLocks noGrp="1"/>
          </p:cNvSpPr>
          <p:nvPr>
            <p:ph type="ctrTitle"/>
          </p:nvPr>
        </p:nvSpPr>
        <p:spPr>
          <a:xfrm>
            <a:off x="3121133" y="1500905"/>
            <a:ext cx="3077897" cy="1130678"/>
          </a:xfrm>
        </p:spPr>
        <p:txBody>
          <a:bodyPr/>
          <a:lstStyle/>
          <a:p>
            <a:r>
              <a:rPr lang="en-US">
                <a:latin typeface="Bahnschrift" panose="020B0502040204020203" pitchFamily="34" charset="0"/>
              </a:rPr>
              <a:t>SCHEMA</a:t>
            </a:r>
          </a:p>
        </p:txBody>
      </p:sp>
      <p:sp>
        <p:nvSpPr>
          <p:cNvPr id="3" name="Tiêu đề phụ 2">
            <a:extLst>
              <a:ext uri="{FF2B5EF4-FFF2-40B4-BE49-F238E27FC236}">
                <a16:creationId xmlns:a16="http://schemas.microsoft.com/office/drawing/2014/main" id="{98497F72-A7E7-4685-8A17-1A40D02402F9}"/>
              </a:ext>
            </a:extLst>
          </p:cNvPr>
          <p:cNvSpPr>
            <a:spLocks noGrp="1"/>
          </p:cNvSpPr>
          <p:nvPr>
            <p:ph type="subTitle" idx="1"/>
          </p:nvPr>
        </p:nvSpPr>
        <p:spPr>
          <a:xfrm>
            <a:off x="2403465" y="2434200"/>
            <a:ext cx="4989600" cy="275100"/>
          </a:xfrm>
        </p:spPr>
        <p:txBody>
          <a:bodyPr/>
          <a:lstStyle/>
          <a:p>
            <a:r>
              <a:rPr lang="en-US">
                <a:latin typeface="Bahnschrift" panose="020B0502040204020203" pitchFamily="34" charset="0"/>
              </a:rPr>
              <a:t>Các kiểu dữ liệu trong GraphQL</a:t>
            </a:r>
            <a:endParaRPr lang="en-US"/>
          </a:p>
        </p:txBody>
      </p:sp>
    </p:spTree>
    <p:extLst>
      <p:ext uri="{BB962C8B-B14F-4D97-AF65-F5344CB8AC3E}">
        <p14:creationId xmlns:p14="http://schemas.microsoft.com/office/powerpoint/2010/main" val="268214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81" name="Google Shape;6181;p51"/>
          <p:cNvSpPr/>
          <p:nvPr/>
        </p:nvSpPr>
        <p:spPr>
          <a:xfrm flipH="1">
            <a:off x="5637388" y="332576"/>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51"/>
          <p:cNvSpPr/>
          <p:nvPr/>
        </p:nvSpPr>
        <p:spPr>
          <a:xfrm>
            <a:off x="844625" y="1181625"/>
            <a:ext cx="7482697" cy="3159857"/>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Các kiểu dữ liệu trong GraphQL</a:t>
            </a:r>
            <a:endParaRPr sz="2800"/>
          </a:p>
        </p:txBody>
      </p:sp>
      <p:graphicFrame>
        <p:nvGraphicFramePr>
          <p:cNvPr id="6142" name="Google Shape;6142;p51"/>
          <p:cNvGraphicFramePr/>
          <p:nvPr>
            <p:extLst>
              <p:ext uri="{D42A27DB-BD31-4B8C-83A1-F6EECF244321}">
                <p14:modId xmlns:p14="http://schemas.microsoft.com/office/powerpoint/2010/main" val="2816798260"/>
              </p:ext>
            </p:extLst>
          </p:nvPr>
        </p:nvGraphicFramePr>
        <p:xfrm>
          <a:off x="848736" y="1436362"/>
          <a:ext cx="7478586" cy="2910073"/>
        </p:xfrm>
        <a:graphic>
          <a:graphicData uri="http://schemas.openxmlformats.org/drawingml/2006/table">
            <a:tbl>
              <a:tblPr>
                <a:tableStyleId>{B0480AD3-3A24-4A9D-B6AD-8CF2CA40FC26}</a:tableStyleId>
              </a:tblPr>
              <a:tblGrid>
                <a:gridCol w="1636887">
                  <a:extLst>
                    <a:ext uri="{9D8B030D-6E8A-4147-A177-3AD203B41FA5}">
                      <a16:colId xmlns:a16="http://schemas.microsoft.com/office/drawing/2014/main" val="20002"/>
                    </a:ext>
                  </a:extLst>
                </a:gridCol>
                <a:gridCol w="5841699">
                  <a:extLst>
                    <a:ext uri="{9D8B030D-6E8A-4147-A177-3AD203B41FA5}">
                      <a16:colId xmlns:a16="http://schemas.microsoft.com/office/drawing/2014/main" val="20003"/>
                    </a:ext>
                  </a:extLst>
                </a:gridCol>
              </a:tblGrid>
              <a:tr h="524584">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sym typeface="Patua One"/>
                        </a:rPr>
                        <a:t>Int</a:t>
                      </a:r>
                      <a:endParaRPr sz="1400">
                        <a:solidFill>
                          <a:schemeClr val="tx1">
                            <a:lumMod val="95000"/>
                            <a:lumOff val="5000"/>
                          </a:schemeClr>
                        </a:solidFill>
                        <a:latin typeface="MS UI Gothic" panose="020B0600070205080204" pitchFamily="34" charset="-128"/>
                        <a:ea typeface="MS UI Gothic" panose="020B0600070205080204" pitchFamily="34" charset="-128"/>
                        <a:cs typeface="Patua One"/>
                        <a:sym typeface="Patua One"/>
                      </a:endParaRPr>
                    </a:p>
                  </a:txBody>
                  <a:tcPr marL="91425" marR="91425" marT="91425" marB="91425" anchor="ctr"/>
                </a:tc>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cs typeface="Patua One"/>
                          <a:sym typeface="Patua One"/>
                        </a:rPr>
                        <a:t> A signed 32‐bit integer</a:t>
                      </a:r>
                      <a:endParaRPr sz="1400">
                        <a:solidFill>
                          <a:schemeClr val="tx1">
                            <a:lumMod val="95000"/>
                            <a:lumOff val="5000"/>
                          </a:schemeClr>
                        </a:solidFill>
                        <a:latin typeface="MS UI Gothic" panose="020B0600070205080204" pitchFamily="34" charset="-128"/>
                        <a:ea typeface="MS UI Gothic" panose="020B0600070205080204" pitchFamily="34" charset="-128"/>
                        <a:cs typeface="Patua One"/>
                        <a:sym typeface="Patua One"/>
                      </a:endParaRPr>
                    </a:p>
                  </a:txBody>
                  <a:tcPr marL="91425" marR="91425" marT="91425" marB="91425" anchor="ctr"/>
                </a:tc>
                <a:extLst>
                  <a:ext uri="{0D108BD9-81ED-4DB2-BD59-A6C34878D82A}">
                    <a16:rowId xmlns:a16="http://schemas.microsoft.com/office/drawing/2014/main" val="10000"/>
                  </a:ext>
                </a:extLst>
              </a:tr>
              <a:tr h="520853">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Float</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A signed double-precision floating-point value</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extLst>
                  <a:ext uri="{0D108BD9-81ED-4DB2-BD59-A6C34878D82A}">
                    <a16:rowId xmlns:a16="http://schemas.microsoft.com/office/drawing/2014/main" val="10001"/>
                  </a:ext>
                </a:extLst>
              </a:tr>
              <a:tr h="520853">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String</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 A UTF‐8 character sequence</a:t>
                      </a:r>
                    </a:p>
                  </a:txBody>
                  <a:tcPr marL="91425" marR="91425" marT="91425" marB="91425" anchor="ctr"/>
                </a:tc>
                <a:extLst>
                  <a:ext uri="{0D108BD9-81ED-4DB2-BD59-A6C34878D82A}">
                    <a16:rowId xmlns:a16="http://schemas.microsoft.com/office/drawing/2014/main" val="10002"/>
                  </a:ext>
                </a:extLst>
              </a:tr>
              <a:tr h="520853">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Boolean</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 true or false</a:t>
                      </a:r>
                    </a:p>
                  </a:txBody>
                  <a:tcPr marL="91425" marR="91425" marT="91425" marB="91425" anchor="ctr"/>
                </a:tc>
                <a:extLst>
                  <a:ext uri="{0D108BD9-81ED-4DB2-BD59-A6C34878D82A}">
                    <a16:rowId xmlns:a16="http://schemas.microsoft.com/office/drawing/2014/main" val="10003"/>
                  </a:ext>
                </a:extLst>
              </a:tr>
              <a:tr h="817977">
                <a:tc>
                  <a:txBody>
                    <a:bodyPr/>
                    <a:lstStyle/>
                    <a:p>
                      <a:pPr marL="0" lvl="0" indent="0" algn="ctr"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ID (serialized as a String)</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tc>
                  <a:txBody>
                    <a:bodyPr/>
                    <a:lstStyle/>
                    <a:p>
                      <a:pPr marL="0" lvl="0" indent="0" algn="l" rtl="0">
                        <a:spcBef>
                          <a:spcPts val="0"/>
                        </a:spcBef>
                        <a:spcAft>
                          <a:spcPts val="0"/>
                        </a:spcAft>
                        <a:buNone/>
                      </a:pPr>
                      <a:r>
                        <a:rPr lang="en-US" sz="1400">
                          <a:solidFill>
                            <a:schemeClr val="tx1">
                              <a:lumMod val="95000"/>
                              <a:lumOff val="5000"/>
                            </a:schemeClr>
                          </a:solidFill>
                          <a:latin typeface="MS UI Gothic" panose="020B0600070205080204" pitchFamily="34" charset="-128"/>
                          <a:ea typeface="MS UI Gothic" panose="020B0600070205080204" pitchFamily="34" charset="-128"/>
                        </a:rPr>
                        <a:t>A unique identifier that's often used to refetch an object or as the key for a cache. Although it's serialized as a String, an ID is not intended to be human‐readable</a:t>
                      </a:r>
                      <a:endParaRPr sz="1400">
                        <a:solidFill>
                          <a:schemeClr val="tx1">
                            <a:lumMod val="95000"/>
                            <a:lumOff val="5000"/>
                          </a:schemeClr>
                        </a:solidFill>
                        <a:latin typeface="MS UI Gothic" panose="020B0600070205080204" pitchFamily="34" charset="-128"/>
                        <a:ea typeface="MS UI Gothic" panose="020B0600070205080204" pitchFamily="34" charset="-128"/>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6173" name="Google Shape;6173;p51"/>
          <p:cNvSpPr/>
          <p:nvPr/>
        </p:nvSpPr>
        <p:spPr>
          <a:xfrm>
            <a:off x="844647" y="1181625"/>
            <a:ext cx="7482697" cy="242400"/>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	Scalar</a:t>
            </a:r>
            <a:endParaRPr>
              <a:latin typeface="MS UI Gothic" panose="020B0600070205080204" pitchFamily="34" charset="-128"/>
              <a:ea typeface="MS UI Gothic" panose="020B0600070205080204" pitchFamily="34" charset="-128"/>
            </a:endParaRPr>
          </a:p>
        </p:txBody>
      </p:sp>
      <p:grpSp>
        <p:nvGrpSpPr>
          <p:cNvPr id="6174" name="Google Shape;6174;p51"/>
          <p:cNvGrpSpPr/>
          <p:nvPr/>
        </p:nvGrpSpPr>
        <p:grpSpPr>
          <a:xfrm>
            <a:off x="8130380" y="1233468"/>
            <a:ext cx="138753" cy="138753"/>
            <a:chOff x="7016475" y="679000"/>
            <a:chExt cx="198900" cy="198900"/>
          </a:xfrm>
        </p:grpSpPr>
        <p:sp>
          <p:nvSpPr>
            <p:cNvPr id="6175" name="Google Shape;6175;p51"/>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6" name="Google Shape;6176;p51"/>
            <p:cNvGrpSpPr/>
            <p:nvPr/>
          </p:nvGrpSpPr>
          <p:grpSpPr>
            <a:xfrm>
              <a:off x="7056825" y="719650"/>
              <a:ext cx="118200" cy="117600"/>
              <a:chOff x="6856475" y="706375"/>
              <a:chExt cx="118200" cy="117600"/>
            </a:xfrm>
          </p:grpSpPr>
          <p:cxnSp>
            <p:nvCxnSpPr>
              <p:cNvPr id="6177" name="Google Shape;6177;p51"/>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6178" name="Google Shape;6178;p51"/>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
        <p:nvSpPr>
          <p:cNvPr id="6179" name="Google Shape;6179;p51"/>
          <p:cNvSpPr/>
          <p:nvPr/>
        </p:nvSpPr>
        <p:spPr>
          <a:xfrm flipH="1">
            <a:off x="476880" y="1053652"/>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3"/>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88479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06"/>
        <p:cNvGrpSpPr/>
        <p:nvPr/>
      </p:nvGrpSpPr>
      <p:grpSpPr>
        <a:xfrm>
          <a:off x="0" y="0"/>
          <a:ext cx="0" cy="0"/>
          <a:chOff x="0" y="0"/>
          <a:chExt cx="0" cy="0"/>
        </a:xfrm>
      </p:grpSpPr>
      <p:sp>
        <p:nvSpPr>
          <p:cNvPr id="204" name="Google Shape;6173;p51">
            <a:extLst>
              <a:ext uri="{FF2B5EF4-FFF2-40B4-BE49-F238E27FC236}">
                <a16:creationId xmlns:a16="http://schemas.microsoft.com/office/drawing/2014/main" id="{6855E9CF-F201-48FD-8424-61E3463D96E3}"/>
              </a:ext>
            </a:extLst>
          </p:cNvPr>
          <p:cNvSpPr/>
          <p:nvPr/>
        </p:nvSpPr>
        <p:spPr>
          <a:xfrm>
            <a:off x="844625" y="942343"/>
            <a:ext cx="7482697" cy="242400"/>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Object</a:t>
            </a:r>
            <a:endParaRPr>
              <a:latin typeface="MS UI Gothic" panose="020B0600070205080204" pitchFamily="34" charset="-128"/>
              <a:ea typeface="MS UI Gothic" panose="020B0600070205080204" pitchFamily="34" charset="-128"/>
            </a:endParaRPr>
          </a:p>
        </p:txBody>
      </p:sp>
      <p:sp>
        <p:nvSpPr>
          <p:cNvPr id="202" name="Google Shape;6140;p51">
            <a:extLst>
              <a:ext uri="{FF2B5EF4-FFF2-40B4-BE49-F238E27FC236}">
                <a16:creationId xmlns:a16="http://schemas.microsoft.com/office/drawing/2014/main" id="{0EDCC256-0337-428C-8DE2-FDE2314A6FEE}"/>
              </a:ext>
            </a:extLst>
          </p:cNvPr>
          <p:cNvSpPr/>
          <p:nvPr/>
        </p:nvSpPr>
        <p:spPr>
          <a:xfrm>
            <a:off x="844626" y="1181625"/>
            <a:ext cx="7482696" cy="3489113"/>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7" name="Google Shape;6207;p52"/>
          <p:cNvGrpSpPr/>
          <p:nvPr/>
        </p:nvGrpSpPr>
        <p:grpSpPr>
          <a:xfrm>
            <a:off x="1485525" y="2081488"/>
            <a:ext cx="6106000" cy="1446643"/>
            <a:chOff x="1485525" y="2100538"/>
            <a:chExt cx="6106000" cy="1446643"/>
          </a:xfrm>
        </p:grpSpPr>
        <p:sp>
          <p:nvSpPr>
            <p:cNvPr id="6208" name="Google Shape;6208;p52"/>
            <p:cNvSpPr/>
            <p:nvPr/>
          </p:nvSpPr>
          <p:spPr>
            <a:xfrm>
              <a:off x="6466225" y="2256538"/>
              <a:ext cx="1125300" cy="11253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52"/>
            <p:cNvSpPr/>
            <p:nvPr/>
          </p:nvSpPr>
          <p:spPr>
            <a:xfrm>
              <a:off x="4794100" y="2256538"/>
              <a:ext cx="1125300" cy="11253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52"/>
            <p:cNvSpPr/>
            <p:nvPr/>
          </p:nvSpPr>
          <p:spPr>
            <a:xfrm>
              <a:off x="3132225" y="2256538"/>
              <a:ext cx="1125300" cy="11253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52"/>
            <p:cNvSpPr/>
            <p:nvPr/>
          </p:nvSpPr>
          <p:spPr>
            <a:xfrm>
              <a:off x="1485525" y="2256538"/>
              <a:ext cx="1125300" cy="1125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12" name="Google Shape;6212;p52"/>
            <p:cNvCxnSpPr>
              <a:stCxn id="6211" idx="0"/>
              <a:endCxn id="6213" idx="2"/>
            </p:cNvCxnSpPr>
            <p:nvPr/>
          </p:nvCxnSpPr>
          <p:spPr>
            <a:xfrm rot="10800000">
              <a:off x="2048175" y="2100538"/>
              <a:ext cx="0" cy="156000"/>
            </a:xfrm>
            <a:prstGeom prst="straightConnector1">
              <a:avLst/>
            </a:prstGeom>
            <a:noFill/>
            <a:ln w="9525" cap="flat" cmpd="sng">
              <a:solidFill>
                <a:schemeClr val="dk1"/>
              </a:solidFill>
              <a:prstDash val="solid"/>
              <a:round/>
              <a:headEnd type="none" w="med" len="med"/>
              <a:tailEnd type="none" w="med" len="med"/>
            </a:ln>
          </p:spPr>
        </p:cxnSp>
        <p:cxnSp>
          <p:nvCxnSpPr>
            <p:cNvPr id="6217" name="Google Shape;6217;p52"/>
            <p:cNvCxnSpPr/>
            <p:nvPr/>
          </p:nvCxnSpPr>
          <p:spPr>
            <a:xfrm rot="10800000">
              <a:off x="5356750" y="2100538"/>
              <a:ext cx="0" cy="156000"/>
            </a:xfrm>
            <a:prstGeom prst="straightConnector1">
              <a:avLst/>
            </a:prstGeom>
            <a:noFill/>
            <a:ln w="9525" cap="flat" cmpd="sng">
              <a:solidFill>
                <a:schemeClr val="dk1"/>
              </a:solidFill>
              <a:prstDash val="solid"/>
              <a:round/>
              <a:headEnd type="none" w="med" len="med"/>
              <a:tailEnd type="none" w="med" len="med"/>
            </a:ln>
          </p:spPr>
        </p:cxnSp>
        <p:cxnSp>
          <p:nvCxnSpPr>
            <p:cNvPr id="6218" name="Google Shape;6218;p52"/>
            <p:cNvCxnSpPr/>
            <p:nvPr/>
          </p:nvCxnSpPr>
          <p:spPr>
            <a:xfrm rot="10800000">
              <a:off x="7027150" y="3391181"/>
              <a:ext cx="0" cy="156000"/>
            </a:xfrm>
            <a:prstGeom prst="straightConnector1">
              <a:avLst/>
            </a:prstGeom>
            <a:noFill/>
            <a:ln w="9525" cap="flat" cmpd="sng">
              <a:solidFill>
                <a:schemeClr val="dk1"/>
              </a:solidFill>
              <a:prstDash val="solid"/>
              <a:round/>
              <a:headEnd type="none" w="med" len="med"/>
              <a:tailEnd type="none" w="med" len="med"/>
            </a:ln>
          </p:spPr>
        </p:cxnSp>
        <p:cxnSp>
          <p:nvCxnSpPr>
            <p:cNvPr id="6219" name="Google Shape;6219;p52"/>
            <p:cNvCxnSpPr/>
            <p:nvPr/>
          </p:nvCxnSpPr>
          <p:spPr>
            <a:xfrm rot="10800000">
              <a:off x="3694875" y="3391181"/>
              <a:ext cx="0" cy="156000"/>
            </a:xfrm>
            <a:prstGeom prst="straightConnector1">
              <a:avLst/>
            </a:prstGeom>
            <a:noFill/>
            <a:ln w="9525" cap="flat" cmpd="sng">
              <a:solidFill>
                <a:schemeClr val="dk1"/>
              </a:solidFill>
              <a:prstDash val="solid"/>
              <a:round/>
              <a:headEnd type="none" w="med" len="med"/>
              <a:tailEnd type="none" w="med" len="med"/>
            </a:ln>
          </p:spPr>
        </p:cxnSp>
      </p:grpSp>
      <p:sp>
        <p:nvSpPr>
          <p:cNvPr id="6220" name="Google Shape;6220;p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Các kiểu dữ liệu trong GraphQL</a:t>
            </a:r>
            <a:endParaRPr sz="2800"/>
          </a:p>
        </p:txBody>
      </p:sp>
      <p:sp>
        <p:nvSpPr>
          <p:cNvPr id="6221" name="Google Shape;6221;p52"/>
          <p:cNvSpPr txBox="1"/>
          <p:nvPr/>
        </p:nvSpPr>
        <p:spPr>
          <a:xfrm>
            <a:off x="843524" y="1179983"/>
            <a:ext cx="2409300" cy="48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600">
                <a:latin typeface="Bahnschrift" panose="020B0502040204020203" pitchFamily="34" charset="0"/>
              </a:rPr>
              <a:t>Trường __typename</a:t>
            </a:r>
            <a:endParaRPr sz="1200">
              <a:solidFill>
                <a:schemeClr val="dk1"/>
              </a:solidFill>
              <a:latin typeface="Bahnschrift" panose="020B0502040204020203" pitchFamily="34" charset="0"/>
              <a:ea typeface="Patua One"/>
              <a:cs typeface="Patua One"/>
              <a:sym typeface="Patua One"/>
            </a:endParaRPr>
          </a:p>
        </p:txBody>
      </p:sp>
      <p:sp>
        <p:nvSpPr>
          <p:cNvPr id="6213" name="Google Shape;6213;p52"/>
          <p:cNvSpPr txBox="1"/>
          <p:nvPr/>
        </p:nvSpPr>
        <p:spPr>
          <a:xfrm>
            <a:off x="899175" y="1512938"/>
            <a:ext cx="2298000" cy="568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200">
                <a:solidFill>
                  <a:schemeClr val="dk1"/>
                </a:solidFill>
                <a:latin typeface="MS UI Gothic" panose="020B0600070205080204" pitchFamily="34" charset="-128"/>
                <a:ea typeface="MS UI Gothic" panose="020B0600070205080204" pitchFamily="34" charset="-128"/>
                <a:cs typeface="Anonymous Pro"/>
                <a:sym typeface="Anonymous Pro"/>
              </a:rPr>
              <a:t>Tự động thêm vào cho biết type của object</a:t>
            </a:r>
          </a:p>
        </p:txBody>
      </p:sp>
      <p:sp>
        <p:nvSpPr>
          <p:cNvPr id="6222" name="Google Shape;6222;p52"/>
          <p:cNvSpPr txBox="1"/>
          <p:nvPr/>
        </p:nvSpPr>
        <p:spPr>
          <a:xfrm>
            <a:off x="2490225" y="3391111"/>
            <a:ext cx="2409300" cy="48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600">
                <a:solidFill>
                  <a:schemeClr val="dk1"/>
                </a:solidFill>
                <a:latin typeface="Bahnschrift" panose="020B0502040204020203" pitchFamily="34" charset="0"/>
                <a:ea typeface="Patua One"/>
                <a:cs typeface="Patua One"/>
                <a:sym typeface="Patua One"/>
              </a:rPr>
              <a:t>Query</a:t>
            </a:r>
          </a:p>
        </p:txBody>
      </p:sp>
      <p:sp>
        <p:nvSpPr>
          <p:cNvPr id="6223" name="Google Shape;6223;p52"/>
          <p:cNvSpPr txBox="1"/>
          <p:nvPr/>
        </p:nvSpPr>
        <p:spPr>
          <a:xfrm>
            <a:off x="2344861" y="3732976"/>
            <a:ext cx="2894872"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US" sz="1200">
                <a:solidFill>
                  <a:schemeClr val="tx1"/>
                </a:solidFill>
                <a:latin typeface="MS UI Gothic" panose="020B0600070205080204" pitchFamily="34" charset="-128"/>
                <a:ea typeface="MS UI Gothic" panose="020B0600070205080204" pitchFamily="34" charset="-128"/>
                <a:cs typeface="Cardo"/>
                <a:sym typeface="Cardo"/>
              </a:rPr>
              <a:t>T</a:t>
            </a:r>
            <a:r>
              <a:rPr lang="vi-VN" sz="1200">
                <a:solidFill>
                  <a:schemeClr val="tx1"/>
                </a:solidFill>
                <a:latin typeface="MS UI Gothic" panose="020B0600070205080204" pitchFamily="34" charset="-128"/>
                <a:ea typeface="MS UI Gothic" panose="020B0600070205080204" pitchFamily="34" charset="-128"/>
                <a:cs typeface="Cardo"/>
                <a:sym typeface="Cardo"/>
              </a:rPr>
              <a:t>ype đặc biệt nơi khai báo các entrypoint cho các hành động đọc dữ liệu</a:t>
            </a:r>
            <a:endParaRPr lang="en-US" sz="1200">
              <a:solidFill>
                <a:schemeClr val="tx1"/>
              </a:solidFill>
              <a:latin typeface="MS UI Gothic" panose="020B0600070205080204" pitchFamily="34" charset="-128"/>
              <a:ea typeface="MS UI Gothic" panose="020B0600070205080204" pitchFamily="34" charset="-128"/>
              <a:cs typeface="Cardo"/>
              <a:sym typeface="Cardo"/>
            </a:endParaRPr>
          </a:p>
        </p:txBody>
      </p:sp>
      <p:sp>
        <p:nvSpPr>
          <p:cNvPr id="6224" name="Google Shape;6224;p52"/>
          <p:cNvSpPr txBox="1"/>
          <p:nvPr/>
        </p:nvSpPr>
        <p:spPr>
          <a:xfrm>
            <a:off x="4152100" y="1247845"/>
            <a:ext cx="2409300" cy="48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600">
                <a:solidFill>
                  <a:schemeClr val="dk1"/>
                </a:solidFill>
                <a:latin typeface="Bahnschrift" panose="020B0502040204020203" pitchFamily="34" charset="0"/>
                <a:ea typeface="Patua One"/>
                <a:cs typeface="Patua One"/>
                <a:sym typeface="Patua One"/>
              </a:rPr>
              <a:t>Mutation</a:t>
            </a:r>
          </a:p>
        </p:txBody>
      </p:sp>
      <p:sp>
        <p:nvSpPr>
          <p:cNvPr id="6225" name="Google Shape;6225;p52"/>
          <p:cNvSpPr txBox="1"/>
          <p:nvPr/>
        </p:nvSpPr>
        <p:spPr>
          <a:xfrm>
            <a:off x="4040401" y="1602840"/>
            <a:ext cx="2900575"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US" sz="1200">
                <a:solidFill>
                  <a:schemeClr val="tx1"/>
                </a:solidFill>
                <a:latin typeface="MS UI Gothic" panose="020B0600070205080204" pitchFamily="34" charset="-128"/>
                <a:ea typeface="MS UI Gothic" panose="020B0600070205080204" pitchFamily="34" charset="-128"/>
                <a:cs typeface="Cardo"/>
                <a:sym typeface="Cardo"/>
              </a:rPr>
              <a:t> Type đặc biệt định nghĩa các entrypoint cho các hành động ghi dữ liệu</a:t>
            </a:r>
          </a:p>
        </p:txBody>
      </p:sp>
      <p:grpSp>
        <p:nvGrpSpPr>
          <p:cNvPr id="205" name="Google Shape;6174;p51">
            <a:extLst>
              <a:ext uri="{FF2B5EF4-FFF2-40B4-BE49-F238E27FC236}">
                <a16:creationId xmlns:a16="http://schemas.microsoft.com/office/drawing/2014/main" id="{70085258-6478-4C94-9C3A-6779A6DC57B2}"/>
              </a:ext>
            </a:extLst>
          </p:cNvPr>
          <p:cNvGrpSpPr/>
          <p:nvPr/>
        </p:nvGrpSpPr>
        <p:grpSpPr>
          <a:xfrm>
            <a:off x="8152034" y="989599"/>
            <a:ext cx="138753" cy="138753"/>
            <a:chOff x="7016475" y="679000"/>
            <a:chExt cx="198900" cy="198900"/>
          </a:xfrm>
        </p:grpSpPr>
        <p:sp>
          <p:nvSpPr>
            <p:cNvPr id="206" name="Google Shape;6175;p51">
              <a:extLst>
                <a:ext uri="{FF2B5EF4-FFF2-40B4-BE49-F238E27FC236}">
                  <a16:creationId xmlns:a16="http://schemas.microsoft.com/office/drawing/2014/main" id="{CDFF721F-6F45-49FD-A2BE-DA49114EFC9A}"/>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6176;p51">
              <a:extLst>
                <a:ext uri="{FF2B5EF4-FFF2-40B4-BE49-F238E27FC236}">
                  <a16:creationId xmlns:a16="http://schemas.microsoft.com/office/drawing/2014/main" id="{14C8C602-A65E-4E64-81FB-02D193304E9F}"/>
                </a:ext>
              </a:extLst>
            </p:cNvPr>
            <p:cNvGrpSpPr/>
            <p:nvPr/>
          </p:nvGrpSpPr>
          <p:grpSpPr>
            <a:xfrm>
              <a:off x="7056825" y="719650"/>
              <a:ext cx="118200" cy="117600"/>
              <a:chOff x="6856475" y="706375"/>
              <a:chExt cx="118200" cy="117600"/>
            </a:xfrm>
          </p:grpSpPr>
          <p:cxnSp>
            <p:nvCxnSpPr>
              <p:cNvPr id="208" name="Google Shape;6177;p51">
                <a:extLst>
                  <a:ext uri="{FF2B5EF4-FFF2-40B4-BE49-F238E27FC236}">
                    <a16:creationId xmlns:a16="http://schemas.microsoft.com/office/drawing/2014/main" id="{C43C0FB9-C2D6-40FF-8052-D668C528BCEF}"/>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6178;p51">
                <a:extLst>
                  <a:ext uri="{FF2B5EF4-FFF2-40B4-BE49-F238E27FC236}">
                    <a16:creationId xmlns:a16="http://schemas.microsoft.com/office/drawing/2014/main" id="{B5E8E7FF-0A2B-4386-9760-368B4401E11F}"/>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
        <p:nvSpPr>
          <p:cNvPr id="212" name="Google Shape;6224;p52">
            <a:extLst>
              <a:ext uri="{FF2B5EF4-FFF2-40B4-BE49-F238E27FC236}">
                <a16:creationId xmlns:a16="http://schemas.microsoft.com/office/drawing/2014/main" id="{4BD41B78-C867-4ABA-8094-234062E8CC89}"/>
              </a:ext>
            </a:extLst>
          </p:cNvPr>
          <p:cNvSpPr txBox="1"/>
          <p:nvPr/>
        </p:nvSpPr>
        <p:spPr>
          <a:xfrm>
            <a:off x="5821381" y="3433323"/>
            <a:ext cx="2409300" cy="483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600">
                <a:solidFill>
                  <a:schemeClr val="dk1"/>
                </a:solidFill>
                <a:latin typeface="Bahnschrift" panose="020B0502040204020203" pitchFamily="34" charset="0"/>
                <a:ea typeface="Patua One"/>
                <a:cs typeface="Patua One"/>
                <a:sym typeface="Patua One"/>
              </a:rPr>
              <a:t>Subscription</a:t>
            </a:r>
          </a:p>
        </p:txBody>
      </p:sp>
      <p:sp>
        <p:nvSpPr>
          <p:cNvPr id="213" name="Google Shape;6225;p52">
            <a:extLst>
              <a:ext uri="{FF2B5EF4-FFF2-40B4-BE49-F238E27FC236}">
                <a16:creationId xmlns:a16="http://schemas.microsoft.com/office/drawing/2014/main" id="{94BDF90D-2112-4540-995A-A66B3EBBE438}"/>
              </a:ext>
            </a:extLst>
          </p:cNvPr>
          <p:cNvSpPr txBox="1"/>
          <p:nvPr/>
        </p:nvSpPr>
        <p:spPr>
          <a:xfrm>
            <a:off x="5520254" y="3854384"/>
            <a:ext cx="2900575" cy="56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US" sz="1200">
                <a:solidFill>
                  <a:schemeClr val="tx1"/>
                </a:solidFill>
                <a:latin typeface="MS UI Gothic" panose="020B0600070205080204" pitchFamily="34" charset="-128"/>
                <a:ea typeface="MS UI Gothic" panose="020B0600070205080204" pitchFamily="34" charset="-128"/>
                <a:cs typeface="Cardo"/>
                <a:sym typeface="Cardo"/>
              </a:rPr>
              <a:t>T</a:t>
            </a:r>
            <a:r>
              <a:rPr lang="vi-VN" sz="1200">
                <a:solidFill>
                  <a:schemeClr val="tx1"/>
                </a:solidFill>
                <a:latin typeface="MS UI Gothic" panose="020B0600070205080204" pitchFamily="34" charset="-128"/>
                <a:ea typeface="MS UI Gothic" panose="020B0600070205080204" pitchFamily="34" charset="-128"/>
                <a:cs typeface="Cardo"/>
                <a:sym typeface="Cardo"/>
              </a:rPr>
              <a:t>ype đặc biệt thông báo mỗi khi server thực hiện hành động được</a:t>
            </a:r>
            <a:r>
              <a:rPr lang="en-US" sz="1200">
                <a:solidFill>
                  <a:schemeClr val="tx1"/>
                </a:solidFill>
                <a:latin typeface="MS UI Gothic" panose="020B0600070205080204" pitchFamily="34" charset="-128"/>
                <a:ea typeface="MS UI Gothic" panose="020B0600070205080204" pitchFamily="34" charset="-128"/>
                <a:cs typeface="Cardo"/>
                <a:sym typeface="Cardo"/>
              </a:rPr>
              <a:t> </a:t>
            </a:r>
            <a:r>
              <a:rPr lang="vi-VN" sz="1200">
                <a:solidFill>
                  <a:schemeClr val="tx1"/>
                </a:solidFill>
                <a:latin typeface="MS UI Gothic" panose="020B0600070205080204" pitchFamily="34" charset="-128"/>
                <a:ea typeface="MS UI Gothic" panose="020B0600070205080204" pitchFamily="34" charset="-128"/>
                <a:cs typeface="Cardo"/>
                <a:sym typeface="Cardo"/>
              </a:rPr>
              <a:t>đặt subscription trước đó</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06"/>
        <p:cNvGrpSpPr/>
        <p:nvPr/>
      </p:nvGrpSpPr>
      <p:grpSpPr>
        <a:xfrm>
          <a:off x="0" y="0"/>
          <a:ext cx="0" cy="0"/>
          <a:chOff x="0" y="0"/>
          <a:chExt cx="0" cy="0"/>
        </a:xfrm>
      </p:grpSpPr>
      <p:sp>
        <p:nvSpPr>
          <p:cNvPr id="202" name="Google Shape;6140;p51">
            <a:extLst>
              <a:ext uri="{FF2B5EF4-FFF2-40B4-BE49-F238E27FC236}">
                <a16:creationId xmlns:a16="http://schemas.microsoft.com/office/drawing/2014/main" id="{0EDCC256-0337-428C-8DE2-FDE2314A6FEE}"/>
              </a:ext>
            </a:extLst>
          </p:cNvPr>
          <p:cNvSpPr/>
          <p:nvPr/>
        </p:nvSpPr>
        <p:spPr>
          <a:xfrm>
            <a:off x="824248" y="1306120"/>
            <a:ext cx="7272269" cy="2179762"/>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latin typeface="MS UI Gothic" panose="020B0600070205080204" pitchFamily="34" charset="-128"/>
                <a:ea typeface="MS UI Gothic" panose="020B0600070205080204" pitchFamily="34" charset="-128"/>
              </a:rPr>
              <a:t>Input: cấu trúc giống object type giúp client cung cấp các data</a:t>
            </a:r>
          </a:p>
          <a:p>
            <a:pPr marL="285750" lvl="0" indent="-285750" algn="l" rtl="0">
              <a:spcBef>
                <a:spcPts val="0"/>
              </a:spcBef>
              <a:spcAft>
                <a:spcPts val="0"/>
              </a:spcAft>
              <a:buFont typeface="Arial" panose="020B0604020202020204" pitchFamily="34" charset="0"/>
              <a:buChar char="•"/>
            </a:pPr>
            <a:r>
              <a:rPr lang="vi-VN">
                <a:latin typeface="MS UI Gothic" panose="020B0600070205080204" pitchFamily="34" charset="-128"/>
                <a:ea typeface="MS UI Gothic" panose="020B0600070205080204" pitchFamily="34" charset="-128"/>
              </a:rPr>
              <a:t>Enum: các giá trị của object được định nghĩa sẵn trong schema</a:t>
            </a:r>
            <a:endParaRPr lang="en-US">
              <a:latin typeface="MS UI Gothic" panose="020B0600070205080204" pitchFamily="34" charset="-128"/>
              <a:ea typeface="MS UI Gothic" panose="020B0600070205080204" pitchFamily="34" charset="-128"/>
            </a:endParaRPr>
          </a:p>
          <a:p>
            <a:pPr marL="285750" lvl="0" indent="-285750" algn="l" rtl="0">
              <a:spcBef>
                <a:spcPts val="0"/>
              </a:spcBef>
              <a:spcAft>
                <a:spcPts val="0"/>
              </a:spcAft>
              <a:buFont typeface="Arial" panose="020B0604020202020204" pitchFamily="34" charset="0"/>
              <a:buChar char="•"/>
            </a:pPr>
            <a:r>
              <a:rPr lang="vi-VN">
                <a:latin typeface="MS UI Gothic" panose="020B0600070205080204" pitchFamily="34" charset="-128"/>
                <a:ea typeface="MS UI Gothic" panose="020B0600070205080204" pitchFamily="34" charset="-128"/>
              </a:rPr>
              <a:t>Union</a:t>
            </a:r>
            <a:r>
              <a:rPr lang="en-US">
                <a:latin typeface="MS UI Gothic" panose="020B0600070205080204" pitchFamily="34" charset="-128"/>
                <a:ea typeface="MS UI Gothic" panose="020B0600070205080204" pitchFamily="34" charset="-128"/>
              </a:rPr>
              <a:t>:</a:t>
            </a:r>
            <a:r>
              <a:rPr lang="vi-VN">
                <a:latin typeface="MS UI Gothic" panose="020B0600070205080204" pitchFamily="34" charset="-128"/>
                <a:ea typeface="MS UI Gothic" panose="020B0600070205080204" pitchFamily="34" charset="-128"/>
              </a:rPr>
              <a:t> </a:t>
            </a:r>
            <a:r>
              <a:rPr lang="de-DE">
                <a:latin typeface="MS UI Gothic" panose="020B0600070205080204" pitchFamily="34" charset="-128"/>
                <a:ea typeface="MS UI Gothic" panose="020B0600070205080204" pitchFamily="34" charset="-128"/>
              </a:rPr>
              <a:t>kết hợp 2 schema lại</a:t>
            </a:r>
          </a:p>
          <a:p>
            <a:pPr marL="285750" lvl="0" indent="-285750" algn="l" rtl="0">
              <a:spcBef>
                <a:spcPts val="0"/>
              </a:spcBef>
              <a:spcAft>
                <a:spcPts val="0"/>
              </a:spcAft>
              <a:buFont typeface="Arial" panose="020B0604020202020204" pitchFamily="34" charset="0"/>
              <a:buChar char="•"/>
            </a:pPr>
            <a:r>
              <a:rPr lang="vi-VN">
                <a:latin typeface="MS UI Gothic" panose="020B0600070205080204" pitchFamily="34" charset="-128"/>
                <a:ea typeface="MS UI Gothic" panose="020B0600070205080204" pitchFamily="34" charset="-128"/>
              </a:rPr>
              <a:t>Interface: OOP reference</a:t>
            </a:r>
            <a:endParaRPr>
              <a:latin typeface="MS UI Gothic" panose="020B0600070205080204" pitchFamily="34" charset="-128"/>
              <a:ea typeface="MS UI Gothic" panose="020B0600070205080204" pitchFamily="34" charset="-128"/>
            </a:endParaRPr>
          </a:p>
        </p:txBody>
      </p:sp>
      <p:sp>
        <p:nvSpPr>
          <p:cNvPr id="6220" name="Google Shape;6220;p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Các kiểu dữ liệu trong GraphQL</a:t>
            </a:r>
            <a:endParaRPr sz="2800"/>
          </a:p>
        </p:txBody>
      </p:sp>
      <p:sp>
        <p:nvSpPr>
          <p:cNvPr id="204" name="Google Shape;6173;p51">
            <a:extLst>
              <a:ext uri="{FF2B5EF4-FFF2-40B4-BE49-F238E27FC236}">
                <a16:creationId xmlns:a16="http://schemas.microsoft.com/office/drawing/2014/main" id="{6855E9CF-F201-48FD-8424-61E3463D96E3}"/>
              </a:ext>
            </a:extLst>
          </p:cNvPr>
          <p:cNvSpPr/>
          <p:nvPr/>
        </p:nvSpPr>
        <p:spPr>
          <a:xfrm>
            <a:off x="824248" y="1077597"/>
            <a:ext cx="7272270" cy="242400"/>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Các kiểu khác</a:t>
            </a:r>
            <a:endParaRPr>
              <a:latin typeface="MS UI Gothic" panose="020B0600070205080204" pitchFamily="34" charset="-128"/>
              <a:ea typeface="MS UI Gothic" panose="020B0600070205080204" pitchFamily="34" charset="-128"/>
            </a:endParaRPr>
          </a:p>
        </p:txBody>
      </p:sp>
      <p:grpSp>
        <p:nvGrpSpPr>
          <p:cNvPr id="205" name="Google Shape;6174;p51">
            <a:extLst>
              <a:ext uri="{FF2B5EF4-FFF2-40B4-BE49-F238E27FC236}">
                <a16:creationId xmlns:a16="http://schemas.microsoft.com/office/drawing/2014/main" id="{70085258-6478-4C94-9C3A-6779A6DC57B2}"/>
              </a:ext>
            </a:extLst>
          </p:cNvPr>
          <p:cNvGrpSpPr/>
          <p:nvPr/>
        </p:nvGrpSpPr>
        <p:grpSpPr>
          <a:xfrm>
            <a:off x="7911629" y="1126840"/>
            <a:ext cx="138753" cy="138753"/>
            <a:chOff x="7016475" y="679000"/>
            <a:chExt cx="198900" cy="198900"/>
          </a:xfrm>
        </p:grpSpPr>
        <p:sp>
          <p:nvSpPr>
            <p:cNvPr id="206" name="Google Shape;6175;p51">
              <a:extLst>
                <a:ext uri="{FF2B5EF4-FFF2-40B4-BE49-F238E27FC236}">
                  <a16:creationId xmlns:a16="http://schemas.microsoft.com/office/drawing/2014/main" id="{CDFF721F-6F45-49FD-A2BE-DA49114EFC9A}"/>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6176;p51">
              <a:extLst>
                <a:ext uri="{FF2B5EF4-FFF2-40B4-BE49-F238E27FC236}">
                  <a16:creationId xmlns:a16="http://schemas.microsoft.com/office/drawing/2014/main" id="{14C8C602-A65E-4E64-81FB-02D193304E9F}"/>
                </a:ext>
              </a:extLst>
            </p:cNvPr>
            <p:cNvGrpSpPr/>
            <p:nvPr/>
          </p:nvGrpSpPr>
          <p:grpSpPr>
            <a:xfrm>
              <a:off x="7056825" y="719650"/>
              <a:ext cx="118200" cy="117600"/>
              <a:chOff x="6856475" y="706375"/>
              <a:chExt cx="118200" cy="117600"/>
            </a:xfrm>
          </p:grpSpPr>
          <p:cxnSp>
            <p:nvCxnSpPr>
              <p:cNvPr id="208" name="Google Shape;6177;p51">
                <a:extLst>
                  <a:ext uri="{FF2B5EF4-FFF2-40B4-BE49-F238E27FC236}">
                    <a16:creationId xmlns:a16="http://schemas.microsoft.com/office/drawing/2014/main" id="{C43C0FB9-C2D6-40FF-8052-D668C528BCEF}"/>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6178;p51">
                <a:extLst>
                  <a:ext uri="{FF2B5EF4-FFF2-40B4-BE49-F238E27FC236}">
                    <a16:creationId xmlns:a16="http://schemas.microsoft.com/office/drawing/2014/main" id="{B5E8E7FF-0A2B-4386-9760-368B4401E11F}"/>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47530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7"/>
        <p:cNvGrpSpPr/>
        <p:nvPr/>
      </p:nvGrpSpPr>
      <p:grpSpPr>
        <a:xfrm>
          <a:off x="0" y="0"/>
          <a:ext cx="0" cy="0"/>
          <a:chOff x="0" y="0"/>
          <a:chExt cx="0" cy="0"/>
        </a:xfrm>
      </p:grpSpPr>
      <p:sp>
        <p:nvSpPr>
          <p:cNvPr id="5882" name="Google Shape;5882;p48"/>
          <p:cNvSpPr/>
          <p:nvPr/>
        </p:nvSpPr>
        <p:spPr>
          <a:xfrm rot="10800000">
            <a:off x="663229" y="1083589"/>
            <a:ext cx="1843858" cy="1852793"/>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3"/>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48"/>
          <p:cNvSpPr/>
          <p:nvPr/>
        </p:nvSpPr>
        <p:spPr>
          <a:xfrm rot="-5400000">
            <a:off x="7859781" y="3728783"/>
            <a:ext cx="586564" cy="1192924"/>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Hình ảnh 174" descr="Ảnh có chứa văn bản&#10;&#10;Mô tả được tạo tự động">
            <a:extLst>
              <a:ext uri="{FF2B5EF4-FFF2-40B4-BE49-F238E27FC236}">
                <a16:creationId xmlns:a16="http://schemas.microsoft.com/office/drawing/2014/main" id="{FC2D5053-D7A1-4563-AD01-99D9A5FF105C}"/>
              </a:ext>
            </a:extLst>
          </p:cNvPr>
          <p:cNvPicPr>
            <a:picLocks noChangeAspect="1"/>
          </p:cNvPicPr>
          <p:nvPr/>
        </p:nvPicPr>
        <p:blipFill>
          <a:blip r:embed="rId3"/>
          <a:stretch>
            <a:fillRect/>
          </a:stretch>
        </p:blipFill>
        <p:spPr>
          <a:xfrm>
            <a:off x="4701765" y="309489"/>
            <a:ext cx="2312022" cy="4309038"/>
          </a:xfrm>
          <a:prstGeom prst="rect">
            <a:avLst/>
          </a:prstGeom>
          <a:ln>
            <a:noFill/>
          </a:ln>
          <a:effectLst>
            <a:outerShdw blurRad="190500" algn="tl" rotWithShape="0">
              <a:srgbClr val="000000">
                <a:alpha val="70000"/>
              </a:srgbClr>
            </a:outerShdw>
          </a:effectLst>
        </p:spPr>
      </p:pic>
      <p:sp>
        <p:nvSpPr>
          <p:cNvPr id="176" name="Google Shape;6220;p52">
            <a:extLst>
              <a:ext uri="{FF2B5EF4-FFF2-40B4-BE49-F238E27FC236}">
                <a16:creationId xmlns:a16="http://schemas.microsoft.com/office/drawing/2014/main" id="{3AA172C8-15C0-49E9-9549-08C7D1AD60A1}"/>
              </a:ext>
            </a:extLst>
          </p:cNvPr>
          <p:cNvSpPr txBox="1">
            <a:spLocks noGrp="1"/>
          </p:cNvSpPr>
          <p:nvPr>
            <p:ph type="title"/>
          </p:nvPr>
        </p:nvSpPr>
        <p:spPr>
          <a:xfrm>
            <a:off x="972670" y="1480830"/>
            <a:ext cx="3186281" cy="1058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Ví dụ</a:t>
            </a:r>
            <a:endParaRPr sz="2800"/>
          </a:p>
        </p:txBody>
      </p:sp>
    </p:spTree>
    <p:extLst>
      <p:ext uri="{BB962C8B-B14F-4D97-AF65-F5344CB8AC3E}">
        <p14:creationId xmlns:p14="http://schemas.microsoft.com/office/powerpoint/2010/main" val="368094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descr="Ảnh có chứa văn bản&#10;&#10;Mô tả được tạo tự động">
            <a:extLst>
              <a:ext uri="{FF2B5EF4-FFF2-40B4-BE49-F238E27FC236}">
                <a16:creationId xmlns:a16="http://schemas.microsoft.com/office/drawing/2014/main" id="{62BE7C9A-1DAB-4687-8C79-BDF23F72A0EE}"/>
              </a:ext>
            </a:extLst>
          </p:cNvPr>
          <p:cNvPicPr>
            <a:picLocks noChangeAspect="1"/>
          </p:cNvPicPr>
          <p:nvPr/>
        </p:nvPicPr>
        <p:blipFill>
          <a:blip r:embed="rId2"/>
          <a:stretch>
            <a:fillRect/>
          </a:stretch>
        </p:blipFill>
        <p:spPr>
          <a:xfrm>
            <a:off x="1535806" y="1499981"/>
            <a:ext cx="5943600" cy="2693035"/>
          </a:xfrm>
          <a:prstGeom prst="rect">
            <a:avLst/>
          </a:prstGeom>
          <a:ln>
            <a:noFill/>
          </a:ln>
          <a:effectLst>
            <a:outerShdw blurRad="190500" algn="tl" rotWithShape="0">
              <a:srgbClr val="000000">
                <a:alpha val="70000"/>
              </a:srgbClr>
            </a:outerShdw>
          </a:effectLst>
        </p:spPr>
      </p:pic>
      <p:sp>
        <p:nvSpPr>
          <p:cNvPr id="6" name="Google Shape;6220;p52">
            <a:extLst>
              <a:ext uri="{FF2B5EF4-FFF2-40B4-BE49-F238E27FC236}">
                <a16:creationId xmlns:a16="http://schemas.microsoft.com/office/drawing/2014/main" id="{F03F085A-BF06-4A69-BA90-39E073B4D292}"/>
              </a:ext>
            </a:extLst>
          </p:cNvPr>
          <p:cNvSpPr txBox="1">
            <a:spLocks noGrp="1"/>
          </p:cNvSpPr>
          <p:nvPr>
            <p:ph type="title"/>
          </p:nvPr>
        </p:nvSpPr>
        <p:spPr>
          <a:xfrm>
            <a:off x="166519" y="694320"/>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Custom scalar type</a:t>
            </a:r>
            <a:endParaRPr sz="2800"/>
          </a:p>
        </p:txBody>
      </p:sp>
    </p:spTree>
    <p:extLst>
      <p:ext uri="{BB962C8B-B14F-4D97-AF65-F5344CB8AC3E}">
        <p14:creationId xmlns:p14="http://schemas.microsoft.com/office/powerpoint/2010/main" val="366383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RESOLVERS</a:t>
            </a:r>
            <a:endParaRPr>
              <a:latin typeface="Bahnschrift" panose="020B0502040204020203" pitchFamily="34" charset="0"/>
            </a:endParaRPr>
          </a:p>
        </p:txBody>
      </p:sp>
      <p:sp>
        <p:nvSpPr>
          <p:cNvPr id="2" name="Hộp Văn bản 1">
            <a:extLst>
              <a:ext uri="{FF2B5EF4-FFF2-40B4-BE49-F238E27FC236}">
                <a16:creationId xmlns:a16="http://schemas.microsoft.com/office/drawing/2014/main" id="{DB09ECA2-2CEE-4687-AE2D-E4D3DE5285BA}"/>
              </a:ext>
            </a:extLst>
          </p:cNvPr>
          <p:cNvSpPr txBox="1"/>
          <p:nvPr/>
        </p:nvSpPr>
        <p:spPr>
          <a:xfrm>
            <a:off x="1635617" y="1227785"/>
            <a:ext cx="4533363" cy="954107"/>
          </a:xfrm>
          <a:prstGeom prst="rect">
            <a:avLst/>
          </a:prstGeom>
          <a:noFill/>
        </p:spPr>
        <p:txBody>
          <a:bodyPr wrap="square" rtlCol="0">
            <a:spAutoFit/>
          </a:bodyPr>
          <a:lstStyle/>
          <a:p>
            <a:r>
              <a:rPr lang="vi-VN">
                <a:latin typeface="MS UI Gothic" panose="020B0600070205080204" pitchFamily="34" charset="-128"/>
                <a:ea typeface="MS UI Gothic" panose="020B0600070205080204" pitchFamily="34" charset="-128"/>
              </a:rPr>
              <a:t>Trước hết, Apollo Server cần biết cách populate data từng field trong từng schema của chúng ta để có thể phản hồi data bất kể "độ sâu" câu truy vấn của bạn là bao nhiêu. Đây là một điểm rất mạnh của GraphQL.</a:t>
            </a:r>
          </a:p>
        </p:txBody>
      </p:sp>
    </p:spTree>
    <p:extLst>
      <p:ext uri="{BB962C8B-B14F-4D97-AF65-F5344CB8AC3E}">
        <p14:creationId xmlns:p14="http://schemas.microsoft.com/office/powerpoint/2010/main" val="115228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51"/>
        <p:cNvGrpSpPr/>
        <p:nvPr/>
      </p:nvGrpSpPr>
      <p:grpSpPr>
        <a:xfrm>
          <a:off x="0" y="0"/>
          <a:ext cx="0" cy="0"/>
          <a:chOff x="0" y="0"/>
          <a:chExt cx="0" cy="0"/>
        </a:xfrm>
      </p:grpSpPr>
      <p:sp>
        <p:nvSpPr>
          <p:cNvPr id="5353" name="Google Shape;5353;p41"/>
          <p:cNvSpPr txBox="1">
            <a:spLocks noGrp="1"/>
          </p:cNvSpPr>
          <p:nvPr>
            <p:ph type="body" idx="1"/>
          </p:nvPr>
        </p:nvSpPr>
        <p:spPr>
          <a:xfrm>
            <a:off x="2286916" y="1720710"/>
            <a:ext cx="4645886" cy="1194208"/>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600"/>
              <a:t>Nguyễn Khắc Luân – 18120457</a:t>
            </a:r>
          </a:p>
          <a:p>
            <a:pPr marL="457200" lvl="0" indent="-304800" algn="l" rtl="0">
              <a:spcBef>
                <a:spcPts val="0"/>
              </a:spcBef>
              <a:spcAft>
                <a:spcPts val="0"/>
              </a:spcAft>
              <a:buSzPts val="1200"/>
              <a:buAutoNum type="arabicPeriod"/>
            </a:pPr>
            <a:r>
              <a:rPr lang="en" sz="1600"/>
              <a:t>Lê Phan Công Minh – 18120463</a:t>
            </a:r>
          </a:p>
          <a:p>
            <a:pPr marL="457200" lvl="0" indent="-304800" algn="l" rtl="0">
              <a:spcBef>
                <a:spcPts val="0"/>
              </a:spcBef>
              <a:spcAft>
                <a:spcPts val="0"/>
              </a:spcAft>
              <a:buSzPts val="1200"/>
              <a:buAutoNum type="arabicPeriod"/>
            </a:pPr>
            <a:r>
              <a:rPr lang="en" sz="1600"/>
              <a:t>Trần Đại Nghĩa - 18120480</a:t>
            </a:r>
            <a:endParaRPr sz="1600" dirty="0"/>
          </a:p>
        </p:txBody>
      </p:sp>
      <p:sp>
        <p:nvSpPr>
          <p:cNvPr id="5352" name="Google Shape;535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hnschrift" panose="020B0502040204020203" pitchFamily="34" charset="0"/>
              </a:rPr>
              <a:t>THÀNH VIÊN</a:t>
            </a:r>
            <a:endParaRPr dirty="0">
              <a:latin typeface="Bahnschrift"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RESOLVERS</a:t>
            </a:r>
            <a:endParaRPr>
              <a:latin typeface="Bahnschrift" panose="020B0502040204020203" pitchFamily="34" charset="0"/>
            </a:endParaRPr>
          </a:p>
        </p:txBody>
      </p:sp>
      <p:sp>
        <p:nvSpPr>
          <p:cNvPr id="29" name="Google Shape;5878;p48">
            <a:extLst>
              <a:ext uri="{FF2B5EF4-FFF2-40B4-BE49-F238E27FC236}">
                <a16:creationId xmlns:a16="http://schemas.microsoft.com/office/drawing/2014/main" id="{AD67BCD9-9187-45EE-82BA-E34228009907}"/>
              </a:ext>
            </a:extLst>
          </p:cNvPr>
          <p:cNvSpPr/>
          <p:nvPr/>
        </p:nvSpPr>
        <p:spPr>
          <a:xfrm>
            <a:off x="1584991" y="1324960"/>
            <a:ext cx="7267088" cy="3569012"/>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vi-VN">
              <a:latin typeface="MS UI Gothic" panose="020B0600070205080204" pitchFamily="34" charset="-128"/>
              <a:ea typeface="MS UI Gothic" panose="020B0600070205080204" pitchFamily="34" charset="-128"/>
            </a:endParaRPr>
          </a:p>
        </p:txBody>
      </p:sp>
      <p:sp>
        <p:nvSpPr>
          <p:cNvPr id="30" name="Google Shape;5879;p48">
            <a:extLst>
              <a:ext uri="{FF2B5EF4-FFF2-40B4-BE49-F238E27FC236}">
                <a16:creationId xmlns:a16="http://schemas.microsoft.com/office/drawing/2014/main" id="{0FD63A28-7F14-4670-B831-AC5EB9A6C8A3}"/>
              </a:ext>
            </a:extLst>
          </p:cNvPr>
          <p:cNvSpPr/>
          <p:nvPr/>
        </p:nvSpPr>
        <p:spPr>
          <a:xfrm>
            <a:off x="1584992" y="1022684"/>
            <a:ext cx="7267087" cy="30227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600">
                <a:latin typeface="Bahnschrift" panose="020B0502040204020203" pitchFamily="34" charset="0"/>
              </a:rPr>
              <a:t>Ví dụ</a:t>
            </a:r>
          </a:p>
        </p:txBody>
      </p:sp>
      <p:grpSp>
        <p:nvGrpSpPr>
          <p:cNvPr id="31" name="Google Shape;5884;p48">
            <a:extLst>
              <a:ext uri="{FF2B5EF4-FFF2-40B4-BE49-F238E27FC236}">
                <a16:creationId xmlns:a16="http://schemas.microsoft.com/office/drawing/2014/main" id="{CBC6186D-D7E3-45E4-B0F8-2622F51559E7}"/>
              </a:ext>
            </a:extLst>
          </p:cNvPr>
          <p:cNvGrpSpPr/>
          <p:nvPr/>
        </p:nvGrpSpPr>
        <p:grpSpPr>
          <a:xfrm>
            <a:off x="8609186" y="1073965"/>
            <a:ext cx="199715" cy="199715"/>
            <a:chOff x="7016475" y="679000"/>
            <a:chExt cx="198900" cy="198900"/>
          </a:xfrm>
        </p:grpSpPr>
        <p:sp>
          <p:nvSpPr>
            <p:cNvPr id="32" name="Google Shape;5885;p48">
              <a:extLst>
                <a:ext uri="{FF2B5EF4-FFF2-40B4-BE49-F238E27FC236}">
                  <a16:creationId xmlns:a16="http://schemas.microsoft.com/office/drawing/2014/main" id="{678F7331-9534-4D41-B8DE-EA472E8AF4AD}"/>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5886;p48">
              <a:extLst>
                <a:ext uri="{FF2B5EF4-FFF2-40B4-BE49-F238E27FC236}">
                  <a16:creationId xmlns:a16="http://schemas.microsoft.com/office/drawing/2014/main" id="{1C55A7BD-3621-4B1F-A4CC-65DEC9667DAE}"/>
                </a:ext>
              </a:extLst>
            </p:cNvPr>
            <p:cNvGrpSpPr/>
            <p:nvPr/>
          </p:nvGrpSpPr>
          <p:grpSpPr>
            <a:xfrm>
              <a:off x="7056825" y="719650"/>
              <a:ext cx="118200" cy="117600"/>
              <a:chOff x="6856475" y="706375"/>
              <a:chExt cx="118200" cy="117600"/>
            </a:xfrm>
          </p:grpSpPr>
          <p:cxnSp>
            <p:nvCxnSpPr>
              <p:cNvPr id="34" name="Google Shape;5887;p48">
                <a:extLst>
                  <a:ext uri="{FF2B5EF4-FFF2-40B4-BE49-F238E27FC236}">
                    <a16:creationId xmlns:a16="http://schemas.microsoft.com/office/drawing/2014/main" id="{E368A8DC-5E60-403E-B28F-2A8F6C6BDC6E}"/>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5888;p48">
                <a:extLst>
                  <a:ext uri="{FF2B5EF4-FFF2-40B4-BE49-F238E27FC236}">
                    <a16:creationId xmlns:a16="http://schemas.microsoft.com/office/drawing/2014/main" id="{8211B8F3-B7E3-45D2-8BC4-9652E3EAC59C}"/>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pic>
        <p:nvPicPr>
          <p:cNvPr id="11" name="Hình ảnh 10">
            <a:extLst>
              <a:ext uri="{FF2B5EF4-FFF2-40B4-BE49-F238E27FC236}">
                <a16:creationId xmlns:a16="http://schemas.microsoft.com/office/drawing/2014/main" id="{6AB21734-2615-4F82-9B0C-8255C6957BE4}"/>
              </a:ext>
            </a:extLst>
          </p:cNvPr>
          <p:cNvPicPr>
            <a:picLocks noChangeAspect="1"/>
          </p:cNvPicPr>
          <p:nvPr/>
        </p:nvPicPr>
        <p:blipFill rotWithShape="1">
          <a:blip r:embed="rId3"/>
          <a:srcRect r="69371"/>
          <a:stretch/>
        </p:blipFill>
        <p:spPr>
          <a:xfrm>
            <a:off x="1754737" y="1742193"/>
            <a:ext cx="1568012" cy="2157095"/>
          </a:xfrm>
          <a:prstGeom prst="rect">
            <a:avLst/>
          </a:prstGeom>
          <a:ln>
            <a:noFill/>
          </a:ln>
          <a:effectLst>
            <a:outerShdw blurRad="190500" algn="tl" rotWithShape="0">
              <a:srgbClr val="000000">
                <a:alpha val="70000"/>
              </a:srgbClr>
            </a:outerShdw>
          </a:effectLst>
        </p:spPr>
      </p:pic>
      <p:pic>
        <p:nvPicPr>
          <p:cNvPr id="12" name="Hình ảnh 11" descr="Ảnh có chứa văn bản&#10;&#10;Mô tả được tạo tự động">
            <a:extLst>
              <a:ext uri="{FF2B5EF4-FFF2-40B4-BE49-F238E27FC236}">
                <a16:creationId xmlns:a16="http://schemas.microsoft.com/office/drawing/2014/main" id="{327F2F8B-F0F0-44BD-9A04-B33535580DD4}"/>
              </a:ext>
            </a:extLst>
          </p:cNvPr>
          <p:cNvPicPr>
            <a:picLocks noChangeAspect="1"/>
          </p:cNvPicPr>
          <p:nvPr/>
        </p:nvPicPr>
        <p:blipFill rotWithShape="1">
          <a:blip r:embed="rId4"/>
          <a:srcRect b="41097"/>
          <a:stretch/>
        </p:blipFill>
        <p:spPr>
          <a:xfrm>
            <a:off x="4423657" y="1742193"/>
            <a:ext cx="2419351" cy="2910093"/>
          </a:xfrm>
          <a:prstGeom prst="rect">
            <a:avLst/>
          </a:prstGeom>
          <a:ln>
            <a:noFill/>
          </a:ln>
          <a:effectLst>
            <a:outerShdw blurRad="190500" algn="tl" rotWithShape="0">
              <a:srgbClr val="000000">
                <a:alpha val="70000"/>
              </a:srgbClr>
            </a:outerShdw>
          </a:effectLst>
        </p:spPr>
      </p:pic>
      <p:pic>
        <p:nvPicPr>
          <p:cNvPr id="13" name="Hình ảnh 12" descr="Ảnh có chứa văn bản&#10;&#10;Mô tả được tạo tự động">
            <a:extLst>
              <a:ext uri="{FF2B5EF4-FFF2-40B4-BE49-F238E27FC236}">
                <a16:creationId xmlns:a16="http://schemas.microsoft.com/office/drawing/2014/main" id="{35683B6C-ABA9-44BE-B985-8164360E96FC}"/>
              </a:ext>
            </a:extLst>
          </p:cNvPr>
          <p:cNvPicPr>
            <a:picLocks noChangeAspect="1"/>
          </p:cNvPicPr>
          <p:nvPr/>
        </p:nvPicPr>
        <p:blipFill rotWithShape="1">
          <a:blip r:embed="rId4"/>
          <a:srcRect t="58687"/>
          <a:stretch/>
        </p:blipFill>
        <p:spPr>
          <a:xfrm>
            <a:off x="6393073" y="2820740"/>
            <a:ext cx="2464690" cy="2079327"/>
          </a:xfrm>
          <a:prstGeom prst="rect">
            <a:avLst/>
          </a:prstGeom>
          <a:ln>
            <a:noFill/>
          </a:ln>
          <a:effectLst>
            <a:outerShdw blurRad="190500" algn="tl" rotWithShape="0">
              <a:srgbClr val="000000">
                <a:alpha val="70000"/>
              </a:srgbClr>
            </a:outerShdw>
          </a:effectLst>
        </p:spPr>
      </p:pic>
      <p:sp>
        <p:nvSpPr>
          <p:cNvPr id="3" name="Hộp Văn bản 2">
            <a:extLst>
              <a:ext uri="{FF2B5EF4-FFF2-40B4-BE49-F238E27FC236}">
                <a16:creationId xmlns:a16="http://schemas.microsoft.com/office/drawing/2014/main" id="{0E6A8FD5-6099-4CA5-BA43-F49D502340DC}"/>
              </a:ext>
            </a:extLst>
          </p:cNvPr>
          <p:cNvSpPr txBox="1"/>
          <p:nvPr/>
        </p:nvSpPr>
        <p:spPr>
          <a:xfrm>
            <a:off x="2063057" y="1324960"/>
            <a:ext cx="1517761" cy="307777"/>
          </a:xfrm>
          <a:prstGeom prst="rect">
            <a:avLst/>
          </a:prstGeom>
          <a:noFill/>
        </p:spPr>
        <p:txBody>
          <a:bodyPr wrap="square" rtlCol="0">
            <a:spAutoFit/>
          </a:bodyPr>
          <a:lstStyle/>
          <a:p>
            <a:r>
              <a:rPr lang="en-US">
                <a:latin typeface="MS UI Gothic" panose="020B0600070205080204" pitchFamily="34" charset="-128"/>
                <a:ea typeface="MS UI Gothic" panose="020B0600070205080204" pitchFamily="34" charset="-128"/>
              </a:rPr>
              <a:t>Truy vấn</a:t>
            </a:r>
            <a:endParaRPr lang="vi-VN">
              <a:ea typeface="MS UI Gothic" panose="020B0600070205080204" pitchFamily="34" charset="-128"/>
            </a:endParaRPr>
          </a:p>
        </p:txBody>
      </p:sp>
      <p:sp>
        <p:nvSpPr>
          <p:cNvPr id="4" name="Hộp Văn bản 3">
            <a:extLst>
              <a:ext uri="{FF2B5EF4-FFF2-40B4-BE49-F238E27FC236}">
                <a16:creationId xmlns:a16="http://schemas.microsoft.com/office/drawing/2014/main" id="{11A13945-333A-4215-BDBC-DA4769C10B76}"/>
              </a:ext>
            </a:extLst>
          </p:cNvPr>
          <p:cNvSpPr txBox="1"/>
          <p:nvPr/>
        </p:nvSpPr>
        <p:spPr>
          <a:xfrm>
            <a:off x="6252458" y="1312482"/>
            <a:ext cx="1181100" cy="307777"/>
          </a:xfrm>
          <a:prstGeom prst="rect">
            <a:avLst/>
          </a:prstGeom>
          <a:noFill/>
        </p:spPr>
        <p:txBody>
          <a:bodyPr wrap="square" rtlCol="0">
            <a:spAutoFit/>
          </a:bodyPr>
          <a:lstStyle/>
          <a:p>
            <a:r>
              <a:rPr lang="en-US">
                <a:latin typeface="MS UI Gothic" panose="020B0600070205080204" pitchFamily="34" charset="-128"/>
                <a:ea typeface="MS UI Gothic" panose="020B0600070205080204" pitchFamily="34" charset="-128"/>
              </a:rPr>
              <a:t>Kết quả</a:t>
            </a:r>
            <a:endParaRPr lang="vi-VN">
              <a:ea typeface="MS UI Gothic" panose="020B0600070205080204" pitchFamily="34" charset="-128"/>
            </a:endParaRPr>
          </a:p>
        </p:txBody>
      </p:sp>
    </p:spTree>
    <p:extLst>
      <p:ext uri="{BB962C8B-B14F-4D97-AF65-F5344CB8AC3E}">
        <p14:creationId xmlns:p14="http://schemas.microsoft.com/office/powerpoint/2010/main" val="132444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RESOLVERS</a:t>
            </a:r>
            <a:endParaRPr>
              <a:latin typeface="Bahnschrift" panose="020B0502040204020203" pitchFamily="34" charset="0"/>
            </a:endParaRPr>
          </a:p>
        </p:txBody>
      </p:sp>
      <p:sp>
        <p:nvSpPr>
          <p:cNvPr id="2" name="Hộp Văn bản 1">
            <a:extLst>
              <a:ext uri="{FF2B5EF4-FFF2-40B4-BE49-F238E27FC236}">
                <a16:creationId xmlns:a16="http://schemas.microsoft.com/office/drawing/2014/main" id="{DB09ECA2-2CEE-4687-AE2D-E4D3DE5285BA}"/>
              </a:ext>
            </a:extLst>
          </p:cNvPr>
          <p:cNvSpPr txBox="1"/>
          <p:nvPr/>
        </p:nvSpPr>
        <p:spPr>
          <a:xfrm>
            <a:off x="1635617" y="1227785"/>
            <a:ext cx="4533363" cy="954107"/>
          </a:xfrm>
          <a:prstGeom prst="rect">
            <a:avLst/>
          </a:prstGeom>
          <a:noFill/>
        </p:spPr>
        <p:txBody>
          <a:bodyPr wrap="square" rtlCol="0">
            <a:spAutoFit/>
          </a:bodyPr>
          <a:lstStyle/>
          <a:p>
            <a:r>
              <a:rPr lang="vi-VN">
                <a:latin typeface="MS UI Gothic" panose="020B0600070205080204" pitchFamily="34" charset="-128"/>
                <a:ea typeface="MS UI Gothic" panose="020B0600070205080204" pitchFamily="34" charset="-128"/>
              </a:rPr>
              <a:t>Nhờ resolvers, ta có thể truy vấn một cách "đệ qui" như thế, có thể nói đây là nơi ma thuật xảy ra. Bằng cách khao báo cách populate data cho từng field có type là object nên việc truy vấn với độ sâu lớn không còn là vấn đề.</a:t>
            </a:r>
          </a:p>
        </p:txBody>
      </p:sp>
      <p:grpSp>
        <p:nvGrpSpPr>
          <p:cNvPr id="6" name="Google Shape;7673;p64">
            <a:extLst>
              <a:ext uri="{FF2B5EF4-FFF2-40B4-BE49-F238E27FC236}">
                <a16:creationId xmlns:a16="http://schemas.microsoft.com/office/drawing/2014/main" id="{AC9CAD4E-3C4B-4759-9ED3-3CB5328E6790}"/>
              </a:ext>
            </a:extLst>
          </p:cNvPr>
          <p:cNvGrpSpPr/>
          <p:nvPr/>
        </p:nvGrpSpPr>
        <p:grpSpPr>
          <a:xfrm>
            <a:off x="1723427" y="2528775"/>
            <a:ext cx="2310301" cy="1062150"/>
            <a:chOff x="799502" y="757125"/>
            <a:chExt cx="2310301" cy="1062150"/>
          </a:xfrm>
        </p:grpSpPr>
        <p:sp>
          <p:nvSpPr>
            <p:cNvPr id="7" name="Google Shape;7674;p64">
              <a:extLst>
                <a:ext uri="{FF2B5EF4-FFF2-40B4-BE49-F238E27FC236}">
                  <a16:creationId xmlns:a16="http://schemas.microsoft.com/office/drawing/2014/main" id="{00F910F9-FB32-4C3D-944D-A3A86671C07F}"/>
                </a:ext>
              </a:extLst>
            </p:cNvPr>
            <p:cNvSpPr/>
            <p:nvPr/>
          </p:nvSpPr>
          <p:spPr>
            <a:xfrm>
              <a:off x="799502" y="757125"/>
              <a:ext cx="2310301" cy="1062150"/>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75;p64">
              <a:extLst>
                <a:ext uri="{FF2B5EF4-FFF2-40B4-BE49-F238E27FC236}">
                  <a16:creationId xmlns:a16="http://schemas.microsoft.com/office/drawing/2014/main" id="{9040C7AB-424A-44DE-B141-000961056A90}"/>
                </a:ext>
              </a:extLst>
            </p:cNvPr>
            <p:cNvSpPr/>
            <p:nvPr/>
          </p:nvSpPr>
          <p:spPr>
            <a:xfrm>
              <a:off x="799502" y="758345"/>
              <a:ext cx="2310301" cy="24241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Note</a:t>
              </a:r>
              <a:endParaRPr>
                <a:latin typeface="MS UI Gothic" panose="020B0600070205080204" pitchFamily="34" charset="-128"/>
                <a:ea typeface="MS UI Gothic" panose="020B0600070205080204" pitchFamily="34" charset="-128"/>
              </a:endParaRPr>
            </a:p>
          </p:txBody>
        </p:sp>
        <p:grpSp>
          <p:nvGrpSpPr>
            <p:cNvPr id="9" name="Google Shape;7676;p64">
              <a:extLst>
                <a:ext uri="{FF2B5EF4-FFF2-40B4-BE49-F238E27FC236}">
                  <a16:creationId xmlns:a16="http://schemas.microsoft.com/office/drawing/2014/main" id="{0F3B22DA-2D58-42CC-878F-C082E5FA0143}"/>
                </a:ext>
              </a:extLst>
            </p:cNvPr>
            <p:cNvGrpSpPr/>
            <p:nvPr/>
          </p:nvGrpSpPr>
          <p:grpSpPr>
            <a:xfrm>
              <a:off x="2920205" y="810193"/>
              <a:ext cx="138753" cy="138753"/>
              <a:chOff x="7016475" y="679000"/>
              <a:chExt cx="198900" cy="198900"/>
            </a:xfrm>
          </p:grpSpPr>
          <p:sp>
            <p:nvSpPr>
              <p:cNvPr id="10" name="Google Shape;7677;p64">
                <a:extLst>
                  <a:ext uri="{FF2B5EF4-FFF2-40B4-BE49-F238E27FC236}">
                    <a16:creationId xmlns:a16="http://schemas.microsoft.com/office/drawing/2014/main" id="{EFE2CE7E-981F-4C8C-9D41-46FCE8D3CA2D}"/>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7678;p64">
                <a:extLst>
                  <a:ext uri="{FF2B5EF4-FFF2-40B4-BE49-F238E27FC236}">
                    <a16:creationId xmlns:a16="http://schemas.microsoft.com/office/drawing/2014/main" id="{C8744193-8A6B-4F9E-B3F0-3C2FF13569A3}"/>
                  </a:ext>
                </a:extLst>
              </p:cNvPr>
              <p:cNvGrpSpPr/>
              <p:nvPr/>
            </p:nvGrpSpPr>
            <p:grpSpPr>
              <a:xfrm>
                <a:off x="7056825" y="719650"/>
                <a:ext cx="118200" cy="117600"/>
                <a:chOff x="6856475" y="706375"/>
                <a:chExt cx="118200" cy="117600"/>
              </a:xfrm>
            </p:grpSpPr>
            <p:cxnSp>
              <p:nvCxnSpPr>
                <p:cNvPr id="12" name="Google Shape;7679;p64">
                  <a:extLst>
                    <a:ext uri="{FF2B5EF4-FFF2-40B4-BE49-F238E27FC236}">
                      <a16:creationId xmlns:a16="http://schemas.microsoft.com/office/drawing/2014/main" id="{012E0989-ACDB-41D3-B3E2-3F19C73AD2EE}"/>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7680;p64">
                  <a:extLst>
                    <a:ext uri="{FF2B5EF4-FFF2-40B4-BE49-F238E27FC236}">
                      <a16:creationId xmlns:a16="http://schemas.microsoft.com/office/drawing/2014/main" id="{924B2BA1-E90F-4EAE-B0E4-5E784BF6FFBA}"/>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15" name="Google Shape;7698;p64">
            <a:extLst>
              <a:ext uri="{FF2B5EF4-FFF2-40B4-BE49-F238E27FC236}">
                <a16:creationId xmlns:a16="http://schemas.microsoft.com/office/drawing/2014/main" id="{F10C79BE-F61C-4C3E-8F84-04E24CD31AFF}"/>
              </a:ext>
            </a:extLst>
          </p:cNvPr>
          <p:cNvSpPr txBox="1">
            <a:spLocks/>
          </p:cNvSpPr>
          <p:nvPr/>
        </p:nvSpPr>
        <p:spPr>
          <a:xfrm>
            <a:off x="1672583" y="2897552"/>
            <a:ext cx="2310300" cy="39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3"/>
              </a:buClr>
              <a:buSzPts val="1500"/>
              <a:buFont typeface="Anonymous Pro"/>
              <a:buChar char="●"/>
              <a:defRPr sz="1500" b="0" i="0" u="none" strike="noStrike" cap="none">
                <a:solidFill>
                  <a:schemeClr val="dk1"/>
                </a:solidFill>
                <a:latin typeface="Anonymous Pro"/>
                <a:ea typeface="Anonymous Pro"/>
                <a:cs typeface="Anonymous Pro"/>
                <a:sym typeface="Anonymous Pro"/>
              </a:defRPr>
            </a:lvl1pPr>
            <a:lvl2pPr marL="914400" marR="0" lvl="1"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2pPr>
            <a:lvl3pPr marL="1371600" marR="0" lvl="2"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3pPr>
            <a:lvl4pPr marL="1828800" marR="0" lvl="3"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4pPr>
            <a:lvl5pPr marL="2286000" marR="0" lvl="4"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5pPr>
            <a:lvl6pPr marL="2743200" marR="0" lvl="5"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6pPr>
            <a:lvl7pPr marL="3200400" marR="0" lvl="6"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7pPr>
            <a:lvl8pPr marL="3657600" marR="0" lvl="7"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8pPr>
            <a:lvl9pPr marL="4114800" marR="0" lvl="8"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9pPr>
          </a:lstStyle>
          <a:p>
            <a:pPr marL="0" indent="0" algn="ctr">
              <a:buClr>
                <a:schemeClr val="dk1"/>
              </a:buClr>
              <a:buSzPts val="1100"/>
              <a:buFont typeface="Arial"/>
              <a:buNone/>
            </a:pPr>
            <a:r>
              <a:rPr lang="en-US"/>
              <a:t>Resolvers cũng hỗ trợ async/await.</a:t>
            </a:r>
          </a:p>
        </p:txBody>
      </p:sp>
    </p:spTree>
    <p:extLst>
      <p:ext uri="{BB962C8B-B14F-4D97-AF65-F5344CB8AC3E}">
        <p14:creationId xmlns:p14="http://schemas.microsoft.com/office/powerpoint/2010/main" val="29635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Implementation</a:t>
            </a:r>
            <a:endParaRPr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588577"/>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78;p48">
            <a:extLst>
              <a:ext uri="{FF2B5EF4-FFF2-40B4-BE49-F238E27FC236}">
                <a16:creationId xmlns:a16="http://schemas.microsoft.com/office/drawing/2014/main" id="{562BA033-3E8F-43D3-9A18-C500CC07D608}"/>
              </a:ext>
            </a:extLst>
          </p:cNvPr>
          <p:cNvSpPr/>
          <p:nvPr/>
        </p:nvSpPr>
        <p:spPr>
          <a:xfrm>
            <a:off x="2101192" y="1501321"/>
            <a:ext cx="4290133" cy="2758390"/>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vi-VN">
              <a:latin typeface="MS UI Gothic" panose="020B0600070205080204" pitchFamily="34" charset="-128"/>
              <a:ea typeface="MS UI Gothic" panose="020B0600070205080204" pitchFamily="34" charset="-128"/>
            </a:endParaRPr>
          </a:p>
        </p:txBody>
      </p:sp>
      <p:sp>
        <p:nvSpPr>
          <p:cNvPr id="14" name="Google Shape;5879;p48">
            <a:extLst>
              <a:ext uri="{FF2B5EF4-FFF2-40B4-BE49-F238E27FC236}">
                <a16:creationId xmlns:a16="http://schemas.microsoft.com/office/drawing/2014/main" id="{D6C9D841-BF31-4565-B050-DF8F6663B4AA}"/>
              </a:ext>
            </a:extLst>
          </p:cNvPr>
          <p:cNvSpPr/>
          <p:nvPr/>
        </p:nvSpPr>
        <p:spPr>
          <a:xfrm>
            <a:off x="2101192" y="1248313"/>
            <a:ext cx="4290133" cy="253008"/>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600">
                <a:latin typeface="Bahnschrift" panose="020B0502040204020203" pitchFamily="34" charset="0"/>
              </a:rPr>
              <a:t>Ví dụ </a:t>
            </a:r>
            <a:r>
              <a:rPr lang="en-US" sz="1600">
                <a:latin typeface="Bahnschrift" panose="020B0502040204020203" pitchFamily="34" charset="0"/>
                <a:ea typeface="MS UI Gothic" panose="020B0600070205080204" pitchFamily="34" charset="-128"/>
              </a:rPr>
              <a:t>cú pháp khai báo Resolver cơ bản</a:t>
            </a:r>
            <a:endParaRPr lang="vi-VN" sz="1600">
              <a:latin typeface="Bahnschrift" panose="020B0502040204020203" pitchFamily="34" charset="0"/>
              <a:ea typeface="MS UI Gothic" panose="020B0600070205080204" pitchFamily="34" charset="-128"/>
            </a:endParaRPr>
          </a:p>
        </p:txBody>
      </p:sp>
      <p:pic>
        <p:nvPicPr>
          <p:cNvPr id="6" name="Hình ảnh 5">
            <a:extLst>
              <a:ext uri="{FF2B5EF4-FFF2-40B4-BE49-F238E27FC236}">
                <a16:creationId xmlns:a16="http://schemas.microsoft.com/office/drawing/2014/main" id="{81B0B902-CE23-4337-9AF4-FCA64B1806FC}"/>
              </a:ext>
            </a:extLst>
          </p:cNvPr>
          <p:cNvPicPr>
            <a:picLocks noChangeAspect="1"/>
          </p:cNvPicPr>
          <p:nvPr/>
        </p:nvPicPr>
        <p:blipFill>
          <a:blip r:embed="rId3"/>
          <a:stretch>
            <a:fillRect/>
          </a:stretch>
        </p:blipFill>
        <p:spPr>
          <a:xfrm>
            <a:off x="2979656" y="1902212"/>
            <a:ext cx="2533203" cy="1917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8384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Implementation</a:t>
            </a:r>
            <a:endParaRPr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588577"/>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78;p48">
            <a:extLst>
              <a:ext uri="{FF2B5EF4-FFF2-40B4-BE49-F238E27FC236}">
                <a16:creationId xmlns:a16="http://schemas.microsoft.com/office/drawing/2014/main" id="{562BA033-3E8F-43D3-9A18-C500CC07D608}"/>
              </a:ext>
            </a:extLst>
          </p:cNvPr>
          <p:cNvSpPr/>
          <p:nvPr/>
        </p:nvSpPr>
        <p:spPr>
          <a:xfrm>
            <a:off x="3074510" y="1863738"/>
            <a:ext cx="3243666" cy="1559313"/>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vi-VN">
              <a:latin typeface="MS UI Gothic" panose="020B0600070205080204" pitchFamily="34" charset="-128"/>
              <a:ea typeface="MS UI Gothic" panose="020B0600070205080204" pitchFamily="34" charset="-128"/>
            </a:endParaRPr>
          </a:p>
        </p:txBody>
      </p:sp>
      <p:sp>
        <p:nvSpPr>
          <p:cNvPr id="14" name="Google Shape;5879;p48">
            <a:extLst>
              <a:ext uri="{FF2B5EF4-FFF2-40B4-BE49-F238E27FC236}">
                <a16:creationId xmlns:a16="http://schemas.microsoft.com/office/drawing/2014/main" id="{D6C9D841-BF31-4565-B050-DF8F6663B4AA}"/>
              </a:ext>
            </a:extLst>
          </p:cNvPr>
          <p:cNvSpPr/>
          <p:nvPr/>
        </p:nvSpPr>
        <p:spPr>
          <a:xfrm>
            <a:off x="3074510" y="1610731"/>
            <a:ext cx="3243666" cy="253008"/>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600">
                <a:latin typeface="Bahnschrift" panose="020B0502040204020203" pitchFamily="34" charset="0"/>
              </a:rPr>
              <a:t>Query</a:t>
            </a:r>
            <a:endParaRPr lang="vi-VN" sz="1600">
              <a:latin typeface="Bahnschrift" panose="020B0502040204020203" pitchFamily="34" charset="0"/>
              <a:ea typeface="MS UI Gothic" panose="020B0600070205080204" pitchFamily="34" charset="-128"/>
            </a:endParaRPr>
          </a:p>
        </p:txBody>
      </p:sp>
      <p:pic>
        <p:nvPicPr>
          <p:cNvPr id="7" name="Hình ảnh 6">
            <a:extLst>
              <a:ext uri="{FF2B5EF4-FFF2-40B4-BE49-F238E27FC236}">
                <a16:creationId xmlns:a16="http://schemas.microsoft.com/office/drawing/2014/main" id="{32232910-43EE-4CB0-8243-AE037FD52170}"/>
              </a:ext>
            </a:extLst>
          </p:cNvPr>
          <p:cNvPicPr>
            <a:picLocks noChangeAspect="1"/>
          </p:cNvPicPr>
          <p:nvPr/>
        </p:nvPicPr>
        <p:blipFill>
          <a:blip r:embed="rId3"/>
          <a:stretch>
            <a:fillRect/>
          </a:stretch>
        </p:blipFill>
        <p:spPr>
          <a:xfrm>
            <a:off x="3074508" y="1863739"/>
            <a:ext cx="3243666" cy="1559313"/>
          </a:xfrm>
          <a:prstGeom prst="rect">
            <a:avLst/>
          </a:prstGeom>
        </p:spPr>
      </p:pic>
    </p:spTree>
    <p:extLst>
      <p:ext uri="{BB962C8B-B14F-4D97-AF65-F5344CB8AC3E}">
        <p14:creationId xmlns:p14="http://schemas.microsoft.com/office/powerpoint/2010/main" val="495307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Bahnschrift" panose="020B0502040204020203" pitchFamily="34" charset="0"/>
              </a:rPr>
              <a:t>Các tham số của một resolver</a:t>
            </a:r>
            <a:endParaRPr lang="en-US"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88479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40;p51">
            <a:extLst>
              <a:ext uri="{FF2B5EF4-FFF2-40B4-BE49-F238E27FC236}">
                <a16:creationId xmlns:a16="http://schemas.microsoft.com/office/drawing/2014/main" id="{D768FC5D-0FB5-4470-94F9-463844E37F31}"/>
              </a:ext>
            </a:extLst>
          </p:cNvPr>
          <p:cNvSpPr/>
          <p:nvPr/>
        </p:nvSpPr>
        <p:spPr>
          <a:xfrm>
            <a:off x="824248" y="1306120"/>
            <a:ext cx="7272269" cy="2179762"/>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pPr>
            <a:endParaRPr>
              <a:latin typeface="MS UI Gothic" panose="020B0600070205080204" pitchFamily="34" charset="-128"/>
              <a:ea typeface="MS UI Gothic" panose="020B0600070205080204" pitchFamily="34" charset="-128"/>
            </a:endParaRPr>
          </a:p>
        </p:txBody>
      </p:sp>
      <p:graphicFrame>
        <p:nvGraphicFramePr>
          <p:cNvPr id="2" name="Bảng 1">
            <a:extLst>
              <a:ext uri="{FF2B5EF4-FFF2-40B4-BE49-F238E27FC236}">
                <a16:creationId xmlns:a16="http://schemas.microsoft.com/office/drawing/2014/main" id="{6BF9A164-59F8-4DF3-9905-3C51CD35B09D}"/>
              </a:ext>
            </a:extLst>
          </p:cNvPr>
          <p:cNvGraphicFramePr>
            <a:graphicFrameLocks noGrp="1"/>
          </p:cNvGraphicFramePr>
          <p:nvPr>
            <p:extLst>
              <p:ext uri="{D42A27DB-BD31-4B8C-83A1-F6EECF244321}">
                <p14:modId xmlns:p14="http://schemas.microsoft.com/office/powerpoint/2010/main" val="3405413134"/>
              </p:ext>
            </p:extLst>
          </p:nvPr>
        </p:nvGraphicFramePr>
        <p:xfrm>
          <a:off x="824247" y="1306121"/>
          <a:ext cx="7272269" cy="2179764"/>
        </p:xfrm>
        <a:graphic>
          <a:graphicData uri="http://schemas.openxmlformats.org/drawingml/2006/table">
            <a:tbl>
              <a:tblPr firstRow="1" firstCol="1" bandRow="1">
                <a:tableStyleId>{B0480AD3-3A24-4A9D-B6AD-8CF2CA40FC26}</a:tableStyleId>
              </a:tblPr>
              <a:tblGrid>
                <a:gridCol w="1318794">
                  <a:extLst>
                    <a:ext uri="{9D8B030D-6E8A-4147-A177-3AD203B41FA5}">
                      <a16:colId xmlns:a16="http://schemas.microsoft.com/office/drawing/2014/main" val="110907071"/>
                    </a:ext>
                  </a:extLst>
                </a:gridCol>
                <a:gridCol w="5953475">
                  <a:extLst>
                    <a:ext uri="{9D8B030D-6E8A-4147-A177-3AD203B41FA5}">
                      <a16:colId xmlns:a16="http://schemas.microsoft.com/office/drawing/2014/main" val="1040378839"/>
                    </a:ext>
                  </a:extLst>
                </a:gridCol>
              </a:tblGrid>
              <a:tr h="360770">
                <a:tc>
                  <a:txBody>
                    <a:bodyPr/>
                    <a:lstStyle/>
                    <a:p>
                      <a:pPr algn="ctr">
                        <a:lnSpc>
                          <a:spcPct val="130000"/>
                        </a:lnSpc>
                        <a:spcAft>
                          <a:spcPts val="800"/>
                        </a:spcAft>
                      </a:pPr>
                      <a:r>
                        <a:rPr lang="en-US" sz="1200">
                          <a:effectLst/>
                        </a:rPr>
                        <a:t>Tham số</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30000"/>
                        </a:lnSpc>
                        <a:spcAft>
                          <a:spcPts val="800"/>
                        </a:spcAft>
                      </a:pPr>
                      <a:r>
                        <a:rPr lang="en-US" sz="1200">
                          <a:effectLst/>
                        </a:rPr>
                        <a:t>Mô tả</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4855655"/>
                  </a:ext>
                </a:extLst>
              </a:tr>
              <a:tr h="360770">
                <a:tc>
                  <a:txBody>
                    <a:bodyPr/>
                    <a:lstStyle/>
                    <a:p>
                      <a:pPr>
                        <a:lnSpc>
                          <a:spcPct val="130000"/>
                        </a:lnSpc>
                        <a:spcAft>
                          <a:spcPts val="800"/>
                        </a:spcAft>
                      </a:pPr>
                      <a:r>
                        <a:rPr lang="en-US" sz="1200">
                          <a:effectLst/>
                        </a:rPr>
                        <a:t>parent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30000"/>
                        </a:lnSpc>
                        <a:spcAft>
                          <a:spcPts val="800"/>
                        </a:spcAft>
                      </a:pPr>
                      <a:r>
                        <a:rPr lang="en-US" sz="1200">
                          <a:effectLst/>
                        </a:rPr>
                        <a:t>Chính là object đang được resolver xử lý</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4705721"/>
                  </a:ext>
                </a:extLst>
              </a:tr>
              <a:tr h="360770">
                <a:tc>
                  <a:txBody>
                    <a:bodyPr/>
                    <a:lstStyle/>
                    <a:p>
                      <a:pPr>
                        <a:lnSpc>
                          <a:spcPct val="130000"/>
                        </a:lnSpc>
                        <a:spcAft>
                          <a:spcPts val="800"/>
                        </a:spcAft>
                      </a:pPr>
                      <a:r>
                        <a:rPr lang="en-US" sz="1200">
                          <a:effectLst/>
                        </a:rPr>
                        <a:t>args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30000"/>
                        </a:lnSpc>
                        <a:spcAft>
                          <a:spcPts val="800"/>
                        </a:spcAft>
                      </a:pPr>
                      <a:r>
                        <a:rPr lang="en-US" sz="1200">
                          <a:effectLst/>
                        </a:rPr>
                        <a:t>Tham số được truyền vào</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5850698"/>
                  </a:ext>
                </a:extLst>
              </a:tr>
              <a:tr h="736684">
                <a:tc>
                  <a:txBody>
                    <a:bodyPr/>
                    <a:lstStyle/>
                    <a:p>
                      <a:pPr>
                        <a:lnSpc>
                          <a:spcPct val="130000"/>
                        </a:lnSpc>
                        <a:spcAft>
                          <a:spcPts val="800"/>
                        </a:spcAft>
                      </a:pPr>
                      <a:r>
                        <a:rPr lang="en-US" sz="1200">
                          <a:effectLst/>
                        </a:rPr>
                        <a:t>context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30000"/>
                        </a:lnSpc>
                        <a:spcAft>
                          <a:spcPts val="800"/>
                        </a:spcAft>
                      </a:pPr>
                      <a:r>
                        <a:rPr lang="en-US" sz="1200">
                          <a:effectLst/>
                        </a:rPr>
                        <a:t>Một tham số đặc biệt được tạo ra trong mỗi request, nội dung của context phụ thuộc vào cài đặt của chúng ta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0144838"/>
                  </a:ext>
                </a:extLst>
              </a:tr>
              <a:tr h="360770">
                <a:tc>
                  <a:txBody>
                    <a:bodyPr/>
                    <a:lstStyle/>
                    <a:p>
                      <a:pPr>
                        <a:lnSpc>
                          <a:spcPct val="130000"/>
                        </a:lnSpc>
                        <a:spcAft>
                          <a:spcPts val="800"/>
                        </a:spcAft>
                      </a:pPr>
                      <a:r>
                        <a:rPr lang="en-US" sz="1200">
                          <a:effectLst/>
                        </a:rPr>
                        <a:t>info</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30000"/>
                        </a:lnSpc>
                        <a:spcAft>
                          <a:spcPts val="800"/>
                        </a:spcAft>
                      </a:pPr>
                      <a:r>
                        <a:rPr lang="en-US" sz="1200">
                          <a:effectLst/>
                        </a:rPr>
                        <a:t>Chứa hầu hết các thông tin hiện tại liên quan đến resolver này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0205906"/>
                  </a:ext>
                </a:extLst>
              </a:tr>
            </a:tbl>
          </a:graphicData>
        </a:graphic>
      </p:graphicFrame>
    </p:spTree>
    <p:extLst>
      <p:ext uri="{BB962C8B-B14F-4D97-AF65-F5344CB8AC3E}">
        <p14:creationId xmlns:p14="http://schemas.microsoft.com/office/powerpoint/2010/main" val="2083403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r>
              <a:rPr lang="en-US" sz="2800">
                <a:latin typeface="Bahnschrift" panose="020B0502040204020203" pitchFamily="34" charset="0"/>
              </a:rPr>
              <a:t>Error handling</a:t>
            </a:r>
            <a:endParaRPr lang="en-US"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88479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Hộp Văn bản 8">
            <a:extLst>
              <a:ext uri="{FF2B5EF4-FFF2-40B4-BE49-F238E27FC236}">
                <a16:creationId xmlns:a16="http://schemas.microsoft.com/office/drawing/2014/main" id="{87A758C6-DC0E-470F-A4BF-E84560AD364E}"/>
              </a:ext>
            </a:extLst>
          </p:cNvPr>
          <p:cNvSpPr txBox="1"/>
          <p:nvPr/>
        </p:nvSpPr>
        <p:spPr>
          <a:xfrm>
            <a:off x="711725" y="1159790"/>
            <a:ext cx="4572000" cy="907171"/>
          </a:xfrm>
          <a:prstGeom prst="rect">
            <a:avLst/>
          </a:prstGeom>
          <a:noFill/>
        </p:spPr>
        <p:txBody>
          <a:bodyPr wrap="square">
            <a:spAutoFit/>
          </a:bodyPr>
          <a:lstStyle/>
          <a:p>
            <a:pPr indent="457200">
              <a:lnSpc>
                <a:spcPct val="130000"/>
              </a:lnSpc>
              <a:spcAft>
                <a:spcPts val="800"/>
              </a:spcAft>
            </a:pPr>
            <a:r>
              <a:rPr lang="en-US" sz="1400">
                <a:effectLst/>
                <a:latin typeface="MS UI Gothic" panose="020B0600070205080204" pitchFamily="34" charset="-128"/>
                <a:ea typeface="MS UI Gothic" panose="020B0600070205080204" pitchFamily="34" charset="-128"/>
                <a:cs typeface="Times New Roman" panose="02020603050405020304" pitchFamily="18" charset="0"/>
              </a:rPr>
              <a:t>GraphQL build sẵn một số Error Object để ta sử dụng, ngoài ra ta có thể custom error bằng cách extend class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ApolloError</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a:t>
            </a:r>
          </a:p>
        </p:txBody>
      </p:sp>
      <p:pic>
        <p:nvPicPr>
          <p:cNvPr id="10" name="Hình ảnh 9">
            <a:extLst>
              <a:ext uri="{FF2B5EF4-FFF2-40B4-BE49-F238E27FC236}">
                <a16:creationId xmlns:a16="http://schemas.microsoft.com/office/drawing/2014/main" id="{ABDD9939-929C-41ED-B581-C2C525BE4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90" y="1796056"/>
            <a:ext cx="4064586" cy="24738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4887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r>
              <a:rPr lang="en-US" sz="2800">
                <a:latin typeface="Bahnschrift" panose="020B0502040204020203" pitchFamily="34" charset="0"/>
              </a:rPr>
              <a:t>Caching</a:t>
            </a:r>
            <a:endParaRPr lang="en-US"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88479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Hộp Văn bản 8">
            <a:extLst>
              <a:ext uri="{FF2B5EF4-FFF2-40B4-BE49-F238E27FC236}">
                <a16:creationId xmlns:a16="http://schemas.microsoft.com/office/drawing/2014/main" id="{87A758C6-DC0E-470F-A4BF-E84560AD364E}"/>
              </a:ext>
            </a:extLst>
          </p:cNvPr>
          <p:cNvSpPr txBox="1"/>
          <p:nvPr/>
        </p:nvSpPr>
        <p:spPr>
          <a:xfrm>
            <a:off x="687405" y="1134118"/>
            <a:ext cx="4572000" cy="626390"/>
          </a:xfrm>
          <a:prstGeom prst="rect">
            <a:avLst/>
          </a:prstGeom>
          <a:noFill/>
        </p:spPr>
        <p:txBody>
          <a:bodyPr wrap="square">
            <a:spAutoFit/>
          </a:bodyPr>
          <a:lstStyle/>
          <a:p>
            <a:pPr indent="457200" algn="just">
              <a:lnSpc>
                <a:spcPct val="130000"/>
              </a:lnSpc>
              <a:spcAft>
                <a:spcPts val="800"/>
              </a:spcAft>
            </a:pPr>
            <a:r>
              <a:rPr lang="vi-VN" sz="1400">
                <a:effectLst/>
                <a:latin typeface="MS UI Gothic" panose="020B0600070205080204" pitchFamily="34" charset="-128"/>
                <a:ea typeface="MS UI Gothic" panose="020B0600070205080204" pitchFamily="34" charset="-128"/>
                <a:cs typeface="Times New Roman" panose="02020603050405020304" pitchFamily="18" charset="0"/>
              </a:rPr>
              <a:t>GraphQL mặc định sử dụng in-memory-cache chúng ta có thể sử dụng redis như một biện pháp thay thế.</a:t>
            </a:r>
            <a:endParaRPr lang="en-US" sz="1400">
              <a:effectLst/>
              <a:latin typeface="MS UI Gothic" panose="020B0600070205080204" pitchFamily="34" charset="-128"/>
              <a:ea typeface="MS UI Gothic" panose="020B0600070205080204" pitchFamily="34" charset="-128"/>
              <a:cs typeface="Times New Roman" panose="02020603050405020304" pitchFamily="18" charset="0"/>
            </a:endParaRPr>
          </a:p>
        </p:txBody>
      </p:sp>
      <p:sp>
        <p:nvSpPr>
          <p:cNvPr id="11" name="Hộp Văn bản 10">
            <a:extLst>
              <a:ext uri="{FF2B5EF4-FFF2-40B4-BE49-F238E27FC236}">
                <a16:creationId xmlns:a16="http://schemas.microsoft.com/office/drawing/2014/main" id="{2B9DA7BB-AAF1-4011-80DE-A234AD1A4E0B}"/>
              </a:ext>
            </a:extLst>
          </p:cNvPr>
          <p:cNvSpPr txBox="1"/>
          <p:nvPr/>
        </p:nvSpPr>
        <p:spPr>
          <a:xfrm>
            <a:off x="499554" y="1902499"/>
            <a:ext cx="4805363" cy="629852"/>
          </a:xfrm>
          <a:prstGeom prst="rect">
            <a:avLst/>
          </a:prstGeom>
          <a:noFill/>
        </p:spPr>
        <p:txBody>
          <a:bodyPr wrap="square">
            <a:spAutoFit/>
          </a:bodyPr>
          <a:lstStyle/>
          <a:p>
            <a:pPr marL="228600" lvl="3"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Ta có thể sử dụng directives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@cacheControl</a:t>
            </a:r>
            <a:r>
              <a:rPr lang="en-US">
                <a:effectLst/>
                <a:latin typeface="MS UI Gothic" panose="020B0600070205080204" pitchFamily="34" charset="-128"/>
                <a:ea typeface="MS UI Gothic" panose="020B0600070205080204" pitchFamily="34" charset="-128"/>
                <a:cs typeface="Times New Roman" panose="02020603050405020304" pitchFamily="18" charset="0"/>
              </a:rPr>
              <a:t> để quản lý một số thiết lập caching.</a:t>
            </a:r>
          </a:p>
        </p:txBody>
      </p:sp>
      <p:pic>
        <p:nvPicPr>
          <p:cNvPr id="3" name="Hình ảnh 2">
            <a:extLst>
              <a:ext uri="{FF2B5EF4-FFF2-40B4-BE49-F238E27FC236}">
                <a16:creationId xmlns:a16="http://schemas.microsoft.com/office/drawing/2014/main" id="{0922D242-BE4E-4BC3-9547-BBC39047E250}"/>
              </a:ext>
            </a:extLst>
          </p:cNvPr>
          <p:cNvPicPr>
            <a:picLocks noChangeAspect="1"/>
          </p:cNvPicPr>
          <p:nvPr/>
        </p:nvPicPr>
        <p:blipFill>
          <a:blip r:embed="rId3"/>
          <a:stretch>
            <a:fillRect/>
          </a:stretch>
        </p:blipFill>
        <p:spPr>
          <a:xfrm>
            <a:off x="810224" y="2674342"/>
            <a:ext cx="6085876" cy="1814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9041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39"/>
        <p:cNvGrpSpPr/>
        <p:nvPr/>
      </p:nvGrpSpPr>
      <p:grpSpPr>
        <a:xfrm>
          <a:off x="0" y="0"/>
          <a:ext cx="0" cy="0"/>
          <a:chOff x="0" y="0"/>
          <a:chExt cx="0" cy="0"/>
        </a:xfrm>
      </p:grpSpPr>
      <p:sp>
        <p:nvSpPr>
          <p:cNvPr id="6141" name="Google Shape;6141;p51"/>
          <p:cNvSpPr txBox="1">
            <a:spLocks noGrp="1"/>
          </p:cNvSpPr>
          <p:nvPr>
            <p:ph type="title"/>
          </p:nvPr>
        </p:nvSpPr>
        <p:spPr>
          <a:xfrm>
            <a:off x="711725" y="444224"/>
            <a:ext cx="7720500" cy="529500"/>
          </a:xfrm>
          <a:prstGeom prst="rect">
            <a:avLst/>
          </a:prstGeom>
        </p:spPr>
        <p:txBody>
          <a:bodyPr spcFirstLastPara="1" wrap="square" lIns="91425" tIns="91425" rIns="91425" bIns="91425" anchor="ctr" anchorCtr="0">
            <a:noAutofit/>
          </a:bodyPr>
          <a:lstStyle/>
          <a:p>
            <a:r>
              <a:rPr lang="en-US" sz="2800">
                <a:latin typeface="Bahnschrift" panose="020B0502040204020203" pitchFamily="34" charset="0"/>
              </a:rPr>
              <a:t>Authentication</a:t>
            </a:r>
            <a:endParaRPr lang="en-US" sz="2800"/>
          </a:p>
        </p:txBody>
      </p:sp>
      <p:sp>
        <p:nvSpPr>
          <p:cNvPr id="6180" name="Google Shape;6180;p51"/>
          <p:cNvSpPr/>
          <p:nvPr/>
        </p:nvSpPr>
        <p:spPr>
          <a:xfrm flipH="1">
            <a:off x="7907801" y="3880022"/>
            <a:ext cx="970953" cy="915431"/>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51"/>
          <p:cNvSpPr/>
          <p:nvPr/>
        </p:nvSpPr>
        <p:spPr>
          <a:xfrm rot="10800000">
            <a:off x="4373800" y="884795"/>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51"/>
          <p:cNvSpPr/>
          <p:nvPr/>
        </p:nvSpPr>
        <p:spPr>
          <a:xfrm flipH="1">
            <a:off x="6318176" y="169635"/>
            <a:ext cx="1155848" cy="990155"/>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lt2"/>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Hộp Văn bản 8">
            <a:extLst>
              <a:ext uri="{FF2B5EF4-FFF2-40B4-BE49-F238E27FC236}">
                <a16:creationId xmlns:a16="http://schemas.microsoft.com/office/drawing/2014/main" id="{87A758C6-DC0E-470F-A4BF-E84560AD364E}"/>
              </a:ext>
            </a:extLst>
          </p:cNvPr>
          <p:cNvSpPr txBox="1"/>
          <p:nvPr/>
        </p:nvSpPr>
        <p:spPr>
          <a:xfrm>
            <a:off x="711725" y="1159790"/>
            <a:ext cx="4572000" cy="626390"/>
          </a:xfrm>
          <a:prstGeom prst="rect">
            <a:avLst/>
          </a:prstGeom>
          <a:noFill/>
        </p:spPr>
        <p:txBody>
          <a:bodyPr wrap="square">
            <a:spAutoFit/>
          </a:bodyPr>
          <a:lstStyle/>
          <a:p>
            <a:pPr indent="457200" algn="just">
              <a:lnSpc>
                <a:spcPct val="130000"/>
              </a:lnSpc>
              <a:spcAft>
                <a:spcPts val="800"/>
              </a:spcAft>
            </a:pPr>
            <a:r>
              <a:rPr lang="vi-VN" sz="1400">
                <a:effectLst/>
                <a:latin typeface="MS UI Gothic" panose="020B0600070205080204" pitchFamily="34" charset="-128"/>
                <a:ea typeface="MS UI Gothic" panose="020B0600070205080204" pitchFamily="34" charset="-128"/>
                <a:cs typeface="Times New Roman" panose="02020603050405020304" pitchFamily="18" charset="0"/>
              </a:rPr>
              <a:t>Ta có thể tận dụng thuộc tính context để kiểm tra authentication:</a:t>
            </a:r>
            <a:endParaRPr lang="en-US" sz="1400">
              <a:effectLst/>
              <a:latin typeface="MS UI Gothic" panose="020B0600070205080204" pitchFamily="34" charset="-128"/>
              <a:ea typeface="MS UI Gothic" panose="020B0600070205080204" pitchFamily="34" charset="-128"/>
              <a:cs typeface="Times New Roman" panose="02020603050405020304" pitchFamily="18" charset="0"/>
            </a:endParaRPr>
          </a:p>
        </p:txBody>
      </p:sp>
      <p:pic>
        <p:nvPicPr>
          <p:cNvPr id="10" name="Hình ảnh 9" descr="Ảnh có chứa văn bản&#10;&#10;Mô tả được tạo tự động">
            <a:extLst>
              <a:ext uri="{FF2B5EF4-FFF2-40B4-BE49-F238E27FC236}">
                <a16:creationId xmlns:a16="http://schemas.microsoft.com/office/drawing/2014/main" id="{AD4D2720-8E84-45BC-AFE6-05F9E2768867}"/>
              </a:ext>
            </a:extLst>
          </p:cNvPr>
          <p:cNvPicPr>
            <a:picLocks noChangeAspect="1"/>
          </p:cNvPicPr>
          <p:nvPr/>
        </p:nvPicPr>
        <p:blipFill>
          <a:blip r:embed="rId3"/>
          <a:stretch>
            <a:fillRect/>
          </a:stretch>
        </p:blipFill>
        <p:spPr>
          <a:xfrm>
            <a:off x="809306" y="1854065"/>
            <a:ext cx="4934585" cy="2340610"/>
          </a:xfrm>
          <a:prstGeom prst="rect">
            <a:avLst/>
          </a:prstGeom>
          <a:ln>
            <a:noFill/>
          </a:ln>
          <a:effectLst>
            <a:outerShdw blurRad="190500" algn="tl" rotWithShape="0">
              <a:srgbClr val="000000">
                <a:alpha val="70000"/>
              </a:srgbClr>
            </a:outerShdw>
          </a:effectLst>
        </p:spPr>
      </p:pic>
      <p:grpSp>
        <p:nvGrpSpPr>
          <p:cNvPr id="12" name="Google Shape;7673;p64">
            <a:extLst>
              <a:ext uri="{FF2B5EF4-FFF2-40B4-BE49-F238E27FC236}">
                <a16:creationId xmlns:a16="http://schemas.microsoft.com/office/drawing/2014/main" id="{BA4B37BD-946F-4E32-92AA-7779961A6547}"/>
              </a:ext>
            </a:extLst>
          </p:cNvPr>
          <p:cNvGrpSpPr/>
          <p:nvPr/>
        </p:nvGrpSpPr>
        <p:grpSpPr>
          <a:xfrm>
            <a:off x="6209702" y="1854064"/>
            <a:ext cx="2310301" cy="2340610"/>
            <a:chOff x="799502" y="757124"/>
            <a:chExt cx="2310301" cy="2025957"/>
          </a:xfrm>
        </p:grpSpPr>
        <p:sp>
          <p:nvSpPr>
            <p:cNvPr id="13" name="Google Shape;7674;p64">
              <a:extLst>
                <a:ext uri="{FF2B5EF4-FFF2-40B4-BE49-F238E27FC236}">
                  <a16:creationId xmlns:a16="http://schemas.microsoft.com/office/drawing/2014/main" id="{A8ED1234-098A-42C4-A27B-0F4464CA4F5E}"/>
                </a:ext>
              </a:extLst>
            </p:cNvPr>
            <p:cNvSpPr/>
            <p:nvPr/>
          </p:nvSpPr>
          <p:spPr>
            <a:xfrm>
              <a:off x="799502" y="757124"/>
              <a:ext cx="2310301" cy="2025957"/>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75;p64">
              <a:extLst>
                <a:ext uri="{FF2B5EF4-FFF2-40B4-BE49-F238E27FC236}">
                  <a16:creationId xmlns:a16="http://schemas.microsoft.com/office/drawing/2014/main" id="{F05C1C21-B8AB-49B7-BCD8-B78A0A159527}"/>
                </a:ext>
              </a:extLst>
            </p:cNvPr>
            <p:cNvSpPr/>
            <p:nvPr/>
          </p:nvSpPr>
          <p:spPr>
            <a:xfrm>
              <a:off x="799502" y="758345"/>
              <a:ext cx="2310301" cy="24241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Note</a:t>
              </a:r>
              <a:endParaRPr>
                <a:latin typeface="MS UI Gothic" panose="020B0600070205080204" pitchFamily="34" charset="-128"/>
                <a:ea typeface="MS UI Gothic" panose="020B0600070205080204" pitchFamily="34" charset="-128"/>
              </a:endParaRPr>
            </a:p>
          </p:txBody>
        </p:sp>
        <p:grpSp>
          <p:nvGrpSpPr>
            <p:cNvPr id="15" name="Google Shape;7676;p64">
              <a:extLst>
                <a:ext uri="{FF2B5EF4-FFF2-40B4-BE49-F238E27FC236}">
                  <a16:creationId xmlns:a16="http://schemas.microsoft.com/office/drawing/2014/main" id="{DD0F289B-D934-4FF6-98F6-F7DEA4EA7FFF}"/>
                </a:ext>
              </a:extLst>
            </p:cNvPr>
            <p:cNvGrpSpPr/>
            <p:nvPr/>
          </p:nvGrpSpPr>
          <p:grpSpPr>
            <a:xfrm>
              <a:off x="2920205" y="810193"/>
              <a:ext cx="138753" cy="138753"/>
              <a:chOff x="7016475" y="679000"/>
              <a:chExt cx="198900" cy="198900"/>
            </a:xfrm>
          </p:grpSpPr>
          <p:sp>
            <p:nvSpPr>
              <p:cNvPr id="16" name="Google Shape;7677;p64">
                <a:extLst>
                  <a:ext uri="{FF2B5EF4-FFF2-40B4-BE49-F238E27FC236}">
                    <a16:creationId xmlns:a16="http://schemas.microsoft.com/office/drawing/2014/main" id="{D04F6B3C-C765-48E8-853B-DF5EC38FC83F}"/>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7678;p64">
                <a:extLst>
                  <a:ext uri="{FF2B5EF4-FFF2-40B4-BE49-F238E27FC236}">
                    <a16:creationId xmlns:a16="http://schemas.microsoft.com/office/drawing/2014/main" id="{7DEAAE0C-343A-4976-873B-632A89130379}"/>
                  </a:ext>
                </a:extLst>
              </p:cNvPr>
              <p:cNvGrpSpPr/>
              <p:nvPr/>
            </p:nvGrpSpPr>
            <p:grpSpPr>
              <a:xfrm>
                <a:off x="7056825" y="719650"/>
                <a:ext cx="118200" cy="117600"/>
                <a:chOff x="6856475" y="706375"/>
                <a:chExt cx="118200" cy="117600"/>
              </a:xfrm>
            </p:grpSpPr>
            <p:cxnSp>
              <p:nvCxnSpPr>
                <p:cNvPr id="18" name="Google Shape;7679;p64">
                  <a:extLst>
                    <a:ext uri="{FF2B5EF4-FFF2-40B4-BE49-F238E27FC236}">
                      <a16:creationId xmlns:a16="http://schemas.microsoft.com/office/drawing/2014/main" id="{FE99532C-0C02-40E2-A228-28CF29BDF7D6}"/>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7680;p64">
                  <a:extLst>
                    <a:ext uri="{FF2B5EF4-FFF2-40B4-BE49-F238E27FC236}">
                      <a16:creationId xmlns:a16="http://schemas.microsoft.com/office/drawing/2014/main" id="{E7010400-217A-477F-9AAC-31F2DE73F3E4}"/>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20" name="Google Shape;7698;p64">
            <a:extLst>
              <a:ext uri="{FF2B5EF4-FFF2-40B4-BE49-F238E27FC236}">
                <a16:creationId xmlns:a16="http://schemas.microsoft.com/office/drawing/2014/main" id="{056A2D0C-0C91-4EFB-8B6B-223AD743370D}"/>
              </a:ext>
            </a:extLst>
          </p:cNvPr>
          <p:cNvSpPr txBox="1">
            <a:spLocks/>
          </p:cNvSpPr>
          <p:nvPr/>
        </p:nvSpPr>
        <p:spPr>
          <a:xfrm>
            <a:off x="6209703" y="2175358"/>
            <a:ext cx="2310300" cy="1926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3"/>
              </a:buClr>
              <a:buSzPts val="1500"/>
              <a:buFont typeface="Anonymous Pro"/>
              <a:buChar char="●"/>
              <a:defRPr sz="1500" b="0" i="0" u="none" strike="noStrike" cap="none">
                <a:solidFill>
                  <a:schemeClr val="dk1"/>
                </a:solidFill>
                <a:latin typeface="Anonymous Pro"/>
                <a:ea typeface="Anonymous Pro"/>
                <a:cs typeface="Anonymous Pro"/>
                <a:sym typeface="Anonymous Pro"/>
              </a:defRPr>
            </a:lvl1pPr>
            <a:lvl2pPr marL="914400" marR="0" lvl="1"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2pPr>
            <a:lvl3pPr marL="1371600" marR="0" lvl="2"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3pPr>
            <a:lvl4pPr marL="1828800" marR="0" lvl="3"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4pPr>
            <a:lvl5pPr marL="2286000" marR="0" lvl="4"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5pPr>
            <a:lvl6pPr marL="2743200" marR="0" lvl="5"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6pPr>
            <a:lvl7pPr marL="3200400" marR="0" lvl="6"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7pPr>
            <a:lvl8pPr marL="3657600" marR="0" lvl="7"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8pPr>
            <a:lvl9pPr marL="4114800" marR="0" lvl="8"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9pPr>
          </a:lstStyle>
          <a:p>
            <a:pPr marL="0" indent="0">
              <a:buClr>
                <a:schemeClr val="dk1"/>
              </a:buClr>
              <a:buSzPts val="1100"/>
              <a:buFont typeface="Arial"/>
              <a:buNone/>
            </a:pPr>
            <a:r>
              <a:rPr lang="en-US"/>
              <a:t>Nếu ta cài đặt graphQL server trên một server truyền thống, ta cũng có thể chặn authentication bên ngoài server này.</a:t>
            </a:r>
          </a:p>
        </p:txBody>
      </p:sp>
    </p:spTree>
    <p:extLst>
      <p:ext uri="{BB962C8B-B14F-4D97-AF65-F5344CB8AC3E}">
        <p14:creationId xmlns:p14="http://schemas.microsoft.com/office/powerpoint/2010/main" val="527393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CD389-2707-4E2A-927D-E9A48401A7AE}"/>
              </a:ext>
            </a:extLst>
          </p:cNvPr>
          <p:cNvSpPr>
            <a:spLocks noGrp="1"/>
          </p:cNvSpPr>
          <p:nvPr>
            <p:ph type="title"/>
          </p:nvPr>
        </p:nvSpPr>
        <p:spPr>
          <a:xfrm>
            <a:off x="39757" y="850621"/>
            <a:ext cx="2460487" cy="915300"/>
          </a:xfrm>
        </p:spPr>
        <p:txBody>
          <a:bodyPr/>
          <a:lstStyle/>
          <a:p>
            <a:r>
              <a:rPr lang="en-US" sz="3600">
                <a:latin typeface="Bahnschrift" panose="020B0502040204020203" pitchFamily="34" charset="0"/>
              </a:rPr>
              <a:t>GraphQL</a:t>
            </a:r>
            <a:endParaRPr lang="vi-VN" sz="3600">
              <a:latin typeface="Bahnschrift" panose="020B0502040204020203" pitchFamily="34" charset="0"/>
            </a:endParaRPr>
          </a:p>
        </p:txBody>
      </p:sp>
      <p:sp>
        <p:nvSpPr>
          <p:cNvPr id="4" name="Tiêu đề 3">
            <a:extLst>
              <a:ext uri="{FF2B5EF4-FFF2-40B4-BE49-F238E27FC236}">
                <a16:creationId xmlns:a16="http://schemas.microsoft.com/office/drawing/2014/main" id="{5E29006F-951F-4E37-8DCB-863546C54A34}"/>
              </a:ext>
            </a:extLst>
          </p:cNvPr>
          <p:cNvSpPr>
            <a:spLocks noGrp="1"/>
          </p:cNvSpPr>
          <p:nvPr>
            <p:ph type="title" idx="2"/>
          </p:nvPr>
        </p:nvSpPr>
        <p:spPr>
          <a:xfrm>
            <a:off x="2999398" y="1701526"/>
            <a:ext cx="4298631" cy="1920636"/>
          </a:xfrm>
        </p:spPr>
        <p:txBody>
          <a:bodyPr/>
          <a:lstStyle/>
          <a:p>
            <a:pPr algn="l"/>
            <a:r>
              <a:rPr lang="en-US">
                <a:latin typeface="Bahnschrift" panose="020B0502040204020203" pitchFamily="34" charset="0"/>
              </a:rPr>
              <a:t>APOLLO CLIENT</a:t>
            </a:r>
            <a:endParaRPr lang="vi-VN">
              <a:latin typeface="Bahnschrift" panose="020B0502040204020203" pitchFamily="34" charset="0"/>
            </a:endParaRPr>
          </a:p>
        </p:txBody>
      </p:sp>
    </p:spTree>
    <p:extLst>
      <p:ext uri="{BB962C8B-B14F-4D97-AF65-F5344CB8AC3E}">
        <p14:creationId xmlns:p14="http://schemas.microsoft.com/office/powerpoint/2010/main" val="67462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8" name="Google Shape;6068;p49"/>
          <p:cNvSpPr txBox="1">
            <a:spLocks noGrp="1"/>
          </p:cNvSpPr>
          <p:nvPr>
            <p:ph type="body" idx="1"/>
          </p:nvPr>
        </p:nvSpPr>
        <p:spPr>
          <a:xfrm>
            <a:off x="1909500" y="1589773"/>
            <a:ext cx="4196025" cy="2467200"/>
          </a:xfrm>
          <a:prstGeom prst="rect">
            <a:avLst/>
          </a:prstGeom>
        </p:spPr>
        <p:txBody>
          <a:bodyPr spcFirstLastPara="1" wrap="square" lIns="91425" tIns="91425" rIns="91425" bIns="91425" anchor="t" anchorCtr="0">
            <a:noAutofit/>
          </a:bodyPr>
          <a:lstStyle/>
          <a:p>
            <a:pPr marL="457200" lvl="0" indent="-323850" algn="l" rtl="0">
              <a:spcBef>
                <a:spcPts val="1600"/>
              </a:spcBef>
              <a:spcAft>
                <a:spcPts val="0"/>
              </a:spcAft>
              <a:buSzPts val="1500"/>
              <a:buChar char="●"/>
            </a:pPr>
            <a:r>
              <a:rPr lang="vi-VN">
                <a:latin typeface="MS UI Gothic" panose="020B0600070205080204" pitchFamily="34" charset="-128"/>
                <a:ea typeface="MS UI Gothic" panose="020B0600070205080204" pitchFamily="34" charset="-128"/>
              </a:rPr>
              <a:t>Apollo CLient là một thư viện quản lý dữ liệu toàn diện cho Javascript, cho phép chúng ta quản lý dữ liệu tại local và server trong khi tự động cập nhật UI.</a:t>
            </a:r>
            <a:endParaRPr>
              <a:latin typeface="MS UI Gothic" panose="020B0600070205080204" pitchFamily="34" charset="-128"/>
              <a:ea typeface="MS UI Gothic" panose="020B0600070205080204" pitchFamily="34" charset="-128"/>
            </a:endParaRPr>
          </a:p>
        </p:txBody>
      </p:sp>
      <p:sp>
        <p:nvSpPr>
          <p:cNvPr id="6069" name="Google Shape;6069;p49"/>
          <p:cNvSpPr txBox="1">
            <a:spLocks noGrp="1"/>
          </p:cNvSpPr>
          <p:nvPr>
            <p:ph type="title"/>
          </p:nvPr>
        </p:nvSpPr>
        <p:spPr>
          <a:xfrm>
            <a:off x="711725" y="444225"/>
            <a:ext cx="7720500" cy="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GIỚI THIỆU</a:t>
            </a:r>
            <a:endParaRPr>
              <a:latin typeface="Bahnschrift" panose="020B0502040204020203" pitchFamily="34" charset="0"/>
            </a:endParaRPr>
          </a:p>
        </p:txBody>
      </p:sp>
    </p:spTree>
    <p:extLst>
      <p:ext uri="{BB962C8B-B14F-4D97-AF65-F5344CB8AC3E}">
        <p14:creationId xmlns:p14="http://schemas.microsoft.com/office/powerpoint/2010/main" val="248949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4"/>
        <p:cNvGrpSpPr/>
        <p:nvPr/>
      </p:nvGrpSpPr>
      <p:grpSpPr>
        <a:xfrm>
          <a:off x="0" y="0"/>
          <a:ext cx="0" cy="0"/>
          <a:chOff x="0" y="0"/>
          <a:chExt cx="0" cy="0"/>
        </a:xfrm>
      </p:grpSpPr>
      <p:sp>
        <p:nvSpPr>
          <p:cNvPr id="5715" name="Google Shape;5715;p46"/>
          <p:cNvSpPr/>
          <p:nvPr/>
        </p:nvSpPr>
        <p:spPr>
          <a:xfrm>
            <a:off x="1899305" y="1169975"/>
            <a:ext cx="5345383" cy="2754526"/>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6" name="Google Shape;5716;p46"/>
          <p:cNvSpPr/>
          <p:nvPr/>
        </p:nvSpPr>
        <p:spPr>
          <a:xfrm>
            <a:off x="1899305" y="1169983"/>
            <a:ext cx="5345383" cy="348903"/>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7" name="Google Shape;5717;p46"/>
          <p:cNvSpPr txBox="1">
            <a:spLocks noGrp="1"/>
          </p:cNvSpPr>
          <p:nvPr>
            <p:ph type="title"/>
          </p:nvPr>
        </p:nvSpPr>
        <p:spPr>
          <a:xfrm>
            <a:off x="2168890" y="1624548"/>
            <a:ext cx="4806211" cy="7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hnschrift" panose="020B0502040204020203" pitchFamily="34" charset="0"/>
              </a:rPr>
              <a:t>About this seminar</a:t>
            </a:r>
            <a:endParaRPr dirty="0">
              <a:latin typeface="Bahnschrift" panose="020B0502040204020203" pitchFamily="34" charset="0"/>
            </a:endParaRPr>
          </a:p>
        </p:txBody>
      </p:sp>
      <p:sp>
        <p:nvSpPr>
          <p:cNvPr id="5718" name="Google Shape;5718;p46"/>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a:latin typeface="MS UI Gothic" panose="020B0600070205080204" pitchFamily="34" charset="-128"/>
                <a:ea typeface="MS UI Gothic" panose="020B0600070205080204" pitchFamily="34" charset="-128"/>
              </a:rPr>
              <a:t>Trong</a:t>
            </a:r>
            <a:r>
              <a:rPr lang="en-US">
                <a:latin typeface="MS UI Gothic" panose="020B0600070205080204" pitchFamily="34" charset="-128"/>
                <a:ea typeface="MS UI Gothic" panose="020B0600070205080204" pitchFamily="34" charset="-128"/>
              </a:rPr>
              <a:t> seminar này, nhóm em sẽ giúp truyền tải những kiến thức cơ bản về GrapQL và cách áp dụng trên Server và Client</a:t>
            </a:r>
            <a:endParaRPr>
              <a:latin typeface="MS UI Gothic" panose="020B0600070205080204" pitchFamily="34" charset="-128"/>
              <a:ea typeface="MS UI Gothic" panose="020B0600070205080204" pitchFamily="34" charset="-128"/>
            </a:endParaRPr>
          </a:p>
        </p:txBody>
      </p:sp>
      <p:sp>
        <p:nvSpPr>
          <p:cNvPr id="5719" name="Google Shape;5719;p46"/>
          <p:cNvSpPr/>
          <p:nvPr/>
        </p:nvSpPr>
        <p:spPr>
          <a:xfrm rot="10800000">
            <a:off x="1379705" y="3367842"/>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46"/>
          <p:cNvSpPr/>
          <p:nvPr/>
        </p:nvSpPr>
        <p:spPr>
          <a:xfrm rot="10800000">
            <a:off x="547054" y="439453"/>
            <a:ext cx="1781592" cy="1679716"/>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46"/>
          <p:cNvSpPr/>
          <p:nvPr/>
        </p:nvSpPr>
        <p:spPr>
          <a:xfrm rot="5400000">
            <a:off x="7483050" y="2531746"/>
            <a:ext cx="799675" cy="1626339"/>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2" name="Google Shape;5722;p46"/>
          <p:cNvGrpSpPr/>
          <p:nvPr/>
        </p:nvGrpSpPr>
        <p:grpSpPr>
          <a:xfrm>
            <a:off x="6955209" y="1244574"/>
            <a:ext cx="199715" cy="199715"/>
            <a:chOff x="7016475" y="679000"/>
            <a:chExt cx="198900" cy="198900"/>
          </a:xfrm>
        </p:grpSpPr>
        <p:sp>
          <p:nvSpPr>
            <p:cNvPr id="5723" name="Google Shape;5723;p46"/>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4" name="Google Shape;5724;p46"/>
            <p:cNvGrpSpPr/>
            <p:nvPr/>
          </p:nvGrpSpPr>
          <p:grpSpPr>
            <a:xfrm>
              <a:off x="7056825" y="719650"/>
              <a:ext cx="118200" cy="117600"/>
              <a:chOff x="6856475" y="706375"/>
              <a:chExt cx="118200" cy="117600"/>
            </a:xfrm>
          </p:grpSpPr>
          <p:cxnSp>
            <p:nvCxnSpPr>
              <p:cNvPr id="5725" name="Google Shape;5725;p46"/>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726" name="Google Shape;5726;p46"/>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USAGE</a:t>
            </a:r>
            <a:endParaRPr>
              <a:latin typeface="Bahnschrift" panose="020B0502040204020203" pitchFamily="34" charset="0"/>
            </a:endParaRPr>
          </a:p>
        </p:txBody>
      </p:sp>
      <p:sp>
        <p:nvSpPr>
          <p:cNvPr id="4" name="Google Shape;6141;p51">
            <a:extLst>
              <a:ext uri="{FF2B5EF4-FFF2-40B4-BE49-F238E27FC236}">
                <a16:creationId xmlns:a16="http://schemas.microsoft.com/office/drawing/2014/main" id="{90F9B80D-8DEC-4592-B7F0-BE575810D03D}"/>
              </a:ext>
            </a:extLst>
          </p:cNvPr>
          <p:cNvSpPr txBox="1">
            <a:spLocks/>
          </p:cNvSpPr>
          <p:nvPr/>
        </p:nvSpPr>
        <p:spPr>
          <a:xfrm>
            <a:off x="711725" y="973725"/>
            <a:ext cx="7720500" cy="52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tua One"/>
              <a:buNone/>
              <a:defRPr sz="3600" b="0" i="0" u="none" strike="noStrike" cap="none">
                <a:solidFill>
                  <a:schemeClr val="dk1"/>
                </a:solidFill>
                <a:latin typeface="Patua One"/>
                <a:ea typeface="Patua One"/>
                <a:cs typeface="Patua One"/>
                <a:sym typeface="Patua One"/>
              </a:defRPr>
            </a:lvl1pPr>
            <a:lvl2pPr marR="0" lvl="1"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2pPr>
            <a:lvl3pPr marR="0" lvl="2"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3pPr>
            <a:lvl4pPr marR="0" lvl="3"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4pPr>
            <a:lvl5pPr marR="0" lvl="4"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5pPr>
            <a:lvl6pPr marR="0" lvl="5"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6pPr>
            <a:lvl7pPr marR="0" lvl="6"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7pPr>
            <a:lvl8pPr marR="0" lvl="7"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8pPr>
            <a:lvl9pPr marR="0" lvl="8"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9pPr>
          </a:lstStyle>
          <a:p>
            <a:r>
              <a:rPr lang="en-US" sz="2800">
                <a:latin typeface="Bahnschrift" panose="020B0502040204020203" pitchFamily="34" charset="0"/>
              </a:rPr>
              <a:t>Declarative data fetching</a:t>
            </a:r>
            <a:endParaRPr lang="en-US" sz="2800"/>
          </a:p>
        </p:txBody>
      </p:sp>
      <p:sp>
        <p:nvSpPr>
          <p:cNvPr id="15" name="Hộp Văn bản 14">
            <a:extLst>
              <a:ext uri="{FF2B5EF4-FFF2-40B4-BE49-F238E27FC236}">
                <a16:creationId xmlns:a16="http://schemas.microsoft.com/office/drawing/2014/main" id="{AC9C4818-3512-4195-A406-B0839BC65E95}"/>
              </a:ext>
            </a:extLst>
          </p:cNvPr>
          <p:cNvSpPr txBox="1"/>
          <p:nvPr/>
        </p:nvSpPr>
        <p:spPr>
          <a:xfrm>
            <a:off x="1133475" y="1789553"/>
            <a:ext cx="4591050" cy="907171"/>
          </a:xfrm>
          <a:prstGeom prst="rect">
            <a:avLst/>
          </a:prstGeom>
          <a:noFill/>
        </p:spPr>
        <p:txBody>
          <a:bodyPr wrap="square">
            <a:spAutoFit/>
          </a:bodyPr>
          <a:lstStyle/>
          <a:p>
            <a:pPr indent="457200" algn="just">
              <a:lnSpc>
                <a:spcPct val="130000"/>
              </a:lnSpc>
              <a:spcAft>
                <a:spcPts val="800"/>
              </a:spcAft>
            </a:pPr>
            <a:r>
              <a:rPr lang="en-US" sz="1400">
                <a:effectLst/>
                <a:latin typeface="MS UI Gothic" panose="020B0600070205080204" pitchFamily="34" charset="-128"/>
                <a:ea typeface="MS UI Gothic" panose="020B0600070205080204" pitchFamily="34" charset="-128"/>
                <a:cs typeface="Times New Roman" panose="02020603050405020304" pitchFamily="18" charset="0"/>
              </a:rPr>
              <a:t>Apollo client cung cấp toàn bộ các logic cho việc nhận data, trạng thái loading của data, trạng thái lỗi và cập nhật lại data gói gọn trong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Hook.</a:t>
            </a:r>
          </a:p>
        </p:txBody>
      </p:sp>
      <p:pic>
        <p:nvPicPr>
          <p:cNvPr id="16" name="Hình ảnh 15" descr="Ảnh có chứa văn bản&#10;&#10;Mô tả được tạo tự động">
            <a:extLst>
              <a:ext uri="{FF2B5EF4-FFF2-40B4-BE49-F238E27FC236}">
                <a16:creationId xmlns:a16="http://schemas.microsoft.com/office/drawing/2014/main" id="{63677D78-FE69-4047-84BD-392089E98863}"/>
              </a:ext>
            </a:extLst>
          </p:cNvPr>
          <p:cNvPicPr>
            <a:picLocks noChangeAspect="1"/>
          </p:cNvPicPr>
          <p:nvPr/>
        </p:nvPicPr>
        <p:blipFill>
          <a:blip r:embed="rId3"/>
          <a:stretch>
            <a:fillRect/>
          </a:stretch>
        </p:blipFill>
        <p:spPr>
          <a:xfrm>
            <a:off x="2347277" y="2900997"/>
            <a:ext cx="5039995" cy="13036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4947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USAGE</a:t>
            </a:r>
            <a:endParaRPr>
              <a:latin typeface="Bahnschrift" panose="020B0502040204020203" pitchFamily="34" charset="0"/>
            </a:endParaRPr>
          </a:p>
        </p:txBody>
      </p:sp>
      <p:sp>
        <p:nvSpPr>
          <p:cNvPr id="4" name="Google Shape;6141;p51">
            <a:extLst>
              <a:ext uri="{FF2B5EF4-FFF2-40B4-BE49-F238E27FC236}">
                <a16:creationId xmlns:a16="http://schemas.microsoft.com/office/drawing/2014/main" id="{90F9B80D-8DEC-4592-B7F0-BE575810D03D}"/>
              </a:ext>
            </a:extLst>
          </p:cNvPr>
          <p:cNvSpPr txBox="1">
            <a:spLocks/>
          </p:cNvSpPr>
          <p:nvPr/>
        </p:nvSpPr>
        <p:spPr>
          <a:xfrm>
            <a:off x="711725" y="973725"/>
            <a:ext cx="7720500" cy="52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tua One"/>
              <a:buNone/>
              <a:defRPr sz="3600" b="0" i="0" u="none" strike="noStrike" cap="none">
                <a:solidFill>
                  <a:schemeClr val="dk1"/>
                </a:solidFill>
                <a:latin typeface="Patua One"/>
                <a:ea typeface="Patua One"/>
                <a:cs typeface="Patua One"/>
                <a:sym typeface="Patua One"/>
              </a:defRPr>
            </a:lvl1pPr>
            <a:lvl2pPr marR="0" lvl="1"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2pPr>
            <a:lvl3pPr marR="0" lvl="2"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3pPr>
            <a:lvl4pPr marR="0" lvl="3"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4pPr>
            <a:lvl5pPr marR="0" lvl="4"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5pPr>
            <a:lvl6pPr marR="0" lvl="5"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6pPr>
            <a:lvl7pPr marR="0" lvl="6"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7pPr>
            <a:lvl8pPr marR="0" lvl="7"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8pPr>
            <a:lvl9pPr marR="0" lvl="8"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9pPr>
          </a:lstStyle>
          <a:p>
            <a:r>
              <a:rPr lang="en-US" sz="2800">
                <a:latin typeface="Bahnschrift" panose="020B0502040204020203" pitchFamily="34" charset="0"/>
              </a:rPr>
              <a:t>Zero-config caching</a:t>
            </a:r>
            <a:endParaRPr lang="en-US" sz="2800"/>
          </a:p>
        </p:txBody>
      </p:sp>
      <p:sp>
        <p:nvSpPr>
          <p:cNvPr id="15" name="Hộp Văn bản 14">
            <a:extLst>
              <a:ext uri="{FF2B5EF4-FFF2-40B4-BE49-F238E27FC236}">
                <a16:creationId xmlns:a16="http://schemas.microsoft.com/office/drawing/2014/main" id="{AC9C4818-3512-4195-A406-B0839BC65E95}"/>
              </a:ext>
            </a:extLst>
          </p:cNvPr>
          <p:cNvSpPr txBox="1"/>
          <p:nvPr/>
        </p:nvSpPr>
        <p:spPr>
          <a:xfrm>
            <a:off x="1133475" y="1789553"/>
            <a:ext cx="4591050" cy="907171"/>
          </a:xfrm>
          <a:prstGeom prst="rect">
            <a:avLst/>
          </a:prstGeom>
          <a:noFill/>
        </p:spPr>
        <p:txBody>
          <a:bodyPr wrap="square">
            <a:spAutoFit/>
          </a:bodyPr>
          <a:lstStyle/>
          <a:p>
            <a:pPr indent="457200" algn="just">
              <a:lnSpc>
                <a:spcPct val="130000"/>
              </a:lnSpc>
              <a:spcAft>
                <a:spcPts val="800"/>
              </a:spcAft>
            </a:pPr>
            <a:r>
              <a:rPr lang="vi-VN" sz="1400">
                <a:effectLst/>
                <a:latin typeface="MS UI Gothic" panose="020B0600070205080204" pitchFamily="34" charset="-128"/>
                <a:ea typeface="MS UI Gothic" panose="020B0600070205080204" pitchFamily="34" charset="-128"/>
                <a:cs typeface="Times New Roman" panose="02020603050405020304" pitchFamily="18" charset="0"/>
              </a:rPr>
              <a:t>Apollo client cung cấp một hệ thống Cache thông minh rất dễ dàng tiếp cận, giảm thiếu sự rườm rà khi cài đặt.</a:t>
            </a:r>
            <a:endParaRPr lang="en-US" sz="1400">
              <a:effectLst/>
              <a:latin typeface="MS UI Gothic" panose="020B0600070205080204" pitchFamily="34" charset="-128"/>
              <a:ea typeface="MS UI Gothic" panose="020B0600070205080204" pitchFamily="34" charset="-128"/>
              <a:cs typeface="Times New Roman" panose="02020603050405020304" pitchFamily="18" charset="0"/>
            </a:endParaRPr>
          </a:p>
        </p:txBody>
      </p:sp>
      <p:pic>
        <p:nvPicPr>
          <p:cNvPr id="6" name="Hình ảnh 5" descr="Ảnh có chứa văn bản&#10;&#10;Mô tả được tạo tự động">
            <a:extLst>
              <a:ext uri="{FF2B5EF4-FFF2-40B4-BE49-F238E27FC236}">
                <a16:creationId xmlns:a16="http://schemas.microsoft.com/office/drawing/2014/main" id="{BA08F241-2893-46B8-9A7C-82BC841F45D0}"/>
              </a:ext>
            </a:extLst>
          </p:cNvPr>
          <p:cNvPicPr>
            <a:picLocks noChangeAspect="1"/>
          </p:cNvPicPr>
          <p:nvPr/>
        </p:nvPicPr>
        <p:blipFill>
          <a:blip r:embed="rId3"/>
          <a:stretch>
            <a:fillRect/>
          </a:stretch>
        </p:blipFill>
        <p:spPr>
          <a:xfrm>
            <a:off x="2317116" y="2696724"/>
            <a:ext cx="3766820" cy="15906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923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67"/>
        <p:cNvGrpSpPr/>
        <p:nvPr/>
      </p:nvGrpSpPr>
      <p:grpSpPr>
        <a:xfrm>
          <a:off x="0" y="0"/>
          <a:ext cx="0" cy="0"/>
          <a:chOff x="0" y="0"/>
          <a:chExt cx="0" cy="0"/>
        </a:xfrm>
      </p:grpSpPr>
      <p:sp>
        <p:nvSpPr>
          <p:cNvPr id="6069" name="Google Shape;6069;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USAGE</a:t>
            </a:r>
            <a:endParaRPr>
              <a:latin typeface="Bahnschrift" panose="020B0502040204020203" pitchFamily="34" charset="0"/>
            </a:endParaRPr>
          </a:p>
        </p:txBody>
      </p:sp>
      <p:sp>
        <p:nvSpPr>
          <p:cNvPr id="4" name="Google Shape;6141;p51">
            <a:extLst>
              <a:ext uri="{FF2B5EF4-FFF2-40B4-BE49-F238E27FC236}">
                <a16:creationId xmlns:a16="http://schemas.microsoft.com/office/drawing/2014/main" id="{90F9B80D-8DEC-4592-B7F0-BE575810D03D}"/>
              </a:ext>
            </a:extLst>
          </p:cNvPr>
          <p:cNvSpPr txBox="1">
            <a:spLocks/>
          </p:cNvSpPr>
          <p:nvPr/>
        </p:nvSpPr>
        <p:spPr>
          <a:xfrm>
            <a:off x="711725" y="973725"/>
            <a:ext cx="7720500" cy="52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atua One"/>
              <a:buNone/>
              <a:defRPr sz="3600" b="0" i="0" u="none" strike="noStrike" cap="none">
                <a:solidFill>
                  <a:schemeClr val="dk1"/>
                </a:solidFill>
                <a:latin typeface="Patua One"/>
                <a:ea typeface="Patua One"/>
                <a:cs typeface="Patua One"/>
                <a:sym typeface="Patua One"/>
              </a:defRPr>
            </a:lvl1pPr>
            <a:lvl2pPr marR="0" lvl="1"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2pPr>
            <a:lvl3pPr marR="0" lvl="2"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3pPr>
            <a:lvl4pPr marR="0" lvl="3"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4pPr>
            <a:lvl5pPr marR="0" lvl="4"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5pPr>
            <a:lvl6pPr marR="0" lvl="5"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6pPr>
            <a:lvl7pPr marR="0" lvl="6"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7pPr>
            <a:lvl8pPr marR="0" lvl="7"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8pPr>
            <a:lvl9pPr marR="0" lvl="8" algn="l" rtl="0">
              <a:lnSpc>
                <a:spcPct val="100000"/>
              </a:lnSpc>
              <a:spcBef>
                <a:spcPts val="0"/>
              </a:spcBef>
              <a:spcAft>
                <a:spcPts val="0"/>
              </a:spcAft>
              <a:buClr>
                <a:schemeClr val="dk1"/>
              </a:buClr>
              <a:buSzPts val="2800"/>
              <a:buFont typeface="Patua One"/>
              <a:buNone/>
              <a:defRPr sz="2800" b="0" i="0" u="none" strike="noStrike" cap="none">
                <a:solidFill>
                  <a:schemeClr val="dk1"/>
                </a:solidFill>
                <a:latin typeface="Patua One"/>
                <a:ea typeface="Patua One"/>
                <a:cs typeface="Patua One"/>
                <a:sym typeface="Patua One"/>
              </a:defRPr>
            </a:lvl9pPr>
          </a:lstStyle>
          <a:p>
            <a:r>
              <a:rPr lang="en-US" sz="2800">
                <a:latin typeface="Bahnschrift" panose="020B0502040204020203" pitchFamily="34" charset="0"/>
              </a:rPr>
              <a:t>Combine local &amp; remote data</a:t>
            </a:r>
            <a:endParaRPr lang="en-US" sz="2800"/>
          </a:p>
        </p:txBody>
      </p:sp>
      <p:sp>
        <p:nvSpPr>
          <p:cNvPr id="15" name="Hộp Văn bản 14">
            <a:extLst>
              <a:ext uri="{FF2B5EF4-FFF2-40B4-BE49-F238E27FC236}">
                <a16:creationId xmlns:a16="http://schemas.microsoft.com/office/drawing/2014/main" id="{AC9C4818-3512-4195-A406-B0839BC65E95}"/>
              </a:ext>
            </a:extLst>
          </p:cNvPr>
          <p:cNvSpPr txBox="1"/>
          <p:nvPr/>
        </p:nvSpPr>
        <p:spPr>
          <a:xfrm>
            <a:off x="1133475" y="1789553"/>
            <a:ext cx="6343650" cy="906467"/>
          </a:xfrm>
          <a:prstGeom prst="rect">
            <a:avLst/>
          </a:prstGeom>
          <a:noFill/>
        </p:spPr>
        <p:txBody>
          <a:bodyPr wrap="square">
            <a:spAutoFit/>
          </a:bodyPr>
          <a:lstStyle/>
          <a:p>
            <a:pPr indent="457200" algn="just">
              <a:lnSpc>
                <a:spcPct val="130000"/>
              </a:lnSpc>
              <a:spcAft>
                <a:spcPts val="800"/>
              </a:spcAft>
            </a:pPr>
            <a:r>
              <a:rPr lang="vi-VN" sz="1400">
                <a:effectLst/>
                <a:latin typeface="MS UI Gothic" panose="020B0600070205080204" pitchFamily="34" charset="-128"/>
                <a:ea typeface="MS UI Gothic" panose="020B0600070205080204" pitchFamily="34" charset="-128"/>
                <a:cs typeface="Times New Roman" panose="02020603050405020304" pitchFamily="18" charset="0"/>
              </a:rPr>
              <a:t>Quản lý dữ liệu với Apollo Client cho phép chúng ta lợi dụng sự thống nhất tất cả data của GraphQL, cho phép chúng ta truy cập và truy vấn data từ ngay tại local và remote cùng một lúc với tag @client với những field chỉ có tại client</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a:t>
            </a:r>
          </a:p>
        </p:txBody>
      </p:sp>
      <p:pic>
        <p:nvPicPr>
          <p:cNvPr id="7" name="Hình ảnh 6" descr="Ảnh có chứa văn bản&#10;&#10;Mô tả được tạo tự động">
            <a:extLst>
              <a:ext uri="{FF2B5EF4-FFF2-40B4-BE49-F238E27FC236}">
                <a16:creationId xmlns:a16="http://schemas.microsoft.com/office/drawing/2014/main" id="{8EAD4771-5D3C-42BB-A923-DF1404FD3178}"/>
              </a:ext>
            </a:extLst>
          </p:cNvPr>
          <p:cNvPicPr>
            <a:picLocks noChangeAspect="1"/>
          </p:cNvPicPr>
          <p:nvPr/>
        </p:nvPicPr>
        <p:blipFill>
          <a:blip r:embed="rId3"/>
          <a:stretch>
            <a:fillRect/>
          </a:stretch>
        </p:blipFill>
        <p:spPr>
          <a:xfrm>
            <a:off x="2670467" y="2696020"/>
            <a:ext cx="3803015" cy="20135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4661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CD389-2707-4E2A-927D-E9A48401A7AE}"/>
              </a:ext>
            </a:extLst>
          </p:cNvPr>
          <p:cNvSpPr>
            <a:spLocks noGrp="1"/>
          </p:cNvSpPr>
          <p:nvPr>
            <p:ph type="title"/>
          </p:nvPr>
        </p:nvSpPr>
        <p:spPr>
          <a:xfrm>
            <a:off x="39757" y="850621"/>
            <a:ext cx="2460487" cy="915300"/>
          </a:xfrm>
        </p:spPr>
        <p:txBody>
          <a:bodyPr/>
          <a:lstStyle/>
          <a:p>
            <a:r>
              <a:rPr lang="en-US" sz="3600">
                <a:latin typeface="Bahnschrift" panose="020B0502040204020203" pitchFamily="34" charset="0"/>
              </a:rPr>
              <a:t>GraphQL</a:t>
            </a:r>
            <a:endParaRPr lang="vi-VN" sz="3600">
              <a:latin typeface="Bahnschrift" panose="020B0502040204020203" pitchFamily="34" charset="0"/>
            </a:endParaRPr>
          </a:p>
        </p:txBody>
      </p:sp>
      <p:sp>
        <p:nvSpPr>
          <p:cNvPr id="4" name="Tiêu đề 3">
            <a:extLst>
              <a:ext uri="{FF2B5EF4-FFF2-40B4-BE49-F238E27FC236}">
                <a16:creationId xmlns:a16="http://schemas.microsoft.com/office/drawing/2014/main" id="{5E29006F-951F-4E37-8DCB-863546C54A34}"/>
              </a:ext>
            </a:extLst>
          </p:cNvPr>
          <p:cNvSpPr>
            <a:spLocks noGrp="1"/>
          </p:cNvSpPr>
          <p:nvPr>
            <p:ph type="title" idx="2"/>
          </p:nvPr>
        </p:nvSpPr>
        <p:spPr>
          <a:xfrm>
            <a:off x="2999398" y="1701526"/>
            <a:ext cx="4298631" cy="1920636"/>
          </a:xfrm>
        </p:spPr>
        <p:txBody>
          <a:bodyPr/>
          <a:lstStyle/>
          <a:p>
            <a:pPr algn="l"/>
            <a:r>
              <a:rPr lang="en-US">
                <a:latin typeface="Bahnschrift" panose="020B0502040204020203" pitchFamily="34" charset="0"/>
              </a:rPr>
              <a:t>DEMO CLIENT</a:t>
            </a:r>
            <a:endParaRPr lang="vi-VN">
              <a:latin typeface="Bahnschrift" panose="020B0502040204020203" pitchFamily="34" charset="0"/>
            </a:endParaRPr>
          </a:p>
        </p:txBody>
      </p:sp>
    </p:spTree>
    <p:extLst>
      <p:ext uri="{BB962C8B-B14F-4D97-AF65-F5344CB8AC3E}">
        <p14:creationId xmlns:p14="http://schemas.microsoft.com/office/powerpoint/2010/main" val="3649373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Featching Data</a:t>
            </a:r>
          </a:p>
        </p:txBody>
      </p:sp>
      <p:sp>
        <p:nvSpPr>
          <p:cNvPr id="4" name="Hộp Văn bản 3">
            <a:extLst>
              <a:ext uri="{FF2B5EF4-FFF2-40B4-BE49-F238E27FC236}">
                <a16:creationId xmlns:a16="http://schemas.microsoft.com/office/drawing/2014/main" id="{6C8CE232-4793-41D2-A40A-45D8C3BD141E}"/>
              </a:ext>
            </a:extLst>
          </p:cNvPr>
          <p:cNvSpPr txBox="1"/>
          <p:nvPr/>
        </p:nvSpPr>
        <p:spPr>
          <a:xfrm>
            <a:off x="1601384" y="1345542"/>
            <a:ext cx="4529360" cy="906467"/>
          </a:xfrm>
          <a:prstGeom prst="rect">
            <a:avLst/>
          </a:prstGeom>
          <a:noFill/>
        </p:spPr>
        <p:txBody>
          <a:bodyPr wrap="square" rtlCol="0">
            <a:spAutoFit/>
          </a:bodyPr>
          <a:lstStyle/>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Để thực hiện một query, đầu tiên ta tạo một GraphQL query</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 GET_DOGS </a:t>
            </a:r>
            <a:r>
              <a:rPr lang="en-US">
                <a:effectLst/>
                <a:latin typeface="MS UI Gothic" panose="020B0600070205080204" pitchFamily="34" charset="-128"/>
                <a:ea typeface="MS UI Gothic" panose="020B0600070205080204" pitchFamily="34" charset="-128"/>
                <a:cs typeface="Times New Roman" panose="02020603050405020304" pitchFamily="18" charset="0"/>
              </a:rPr>
              <a:t>được bao trong function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gql </a:t>
            </a:r>
            <a:r>
              <a:rPr lang="en-US">
                <a:effectLst/>
                <a:latin typeface="MS UI Gothic" panose="020B0600070205080204" pitchFamily="34" charset="-128"/>
                <a:ea typeface="MS UI Gothic" panose="020B0600070205080204" pitchFamily="34" charset="-128"/>
                <a:cs typeface="Times New Roman" panose="02020603050405020304" pitchFamily="18" charset="0"/>
              </a:rPr>
              <a:t>để được parse ra thành query document.</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5" name="Hình ảnh 4" descr="Ảnh có chứa văn bản&#10;&#10;Mô tả được tạo tự động">
            <a:extLst>
              <a:ext uri="{FF2B5EF4-FFF2-40B4-BE49-F238E27FC236}">
                <a16:creationId xmlns:a16="http://schemas.microsoft.com/office/drawing/2014/main" id="{D42B8D11-D5A4-4FD0-8E9F-D6A6211BD7EE}"/>
              </a:ext>
            </a:extLst>
          </p:cNvPr>
          <p:cNvPicPr>
            <a:picLocks noChangeAspect="1"/>
          </p:cNvPicPr>
          <p:nvPr/>
        </p:nvPicPr>
        <p:blipFill>
          <a:blip r:embed="rId2"/>
          <a:stretch>
            <a:fillRect/>
          </a:stretch>
        </p:blipFill>
        <p:spPr>
          <a:xfrm>
            <a:off x="2610057" y="2295492"/>
            <a:ext cx="3478530" cy="17843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033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Featching Data</a:t>
            </a:r>
          </a:p>
        </p:txBody>
      </p:sp>
      <p:sp>
        <p:nvSpPr>
          <p:cNvPr id="4" name="Hộp Văn bản 3">
            <a:extLst>
              <a:ext uri="{FF2B5EF4-FFF2-40B4-BE49-F238E27FC236}">
                <a16:creationId xmlns:a16="http://schemas.microsoft.com/office/drawing/2014/main" id="{6C8CE232-4793-41D2-A40A-45D8C3BD141E}"/>
              </a:ext>
            </a:extLst>
          </p:cNvPr>
          <p:cNvSpPr txBox="1"/>
          <p:nvPr/>
        </p:nvSpPr>
        <p:spPr>
          <a:xfrm>
            <a:off x="1601384" y="1345542"/>
            <a:ext cx="2847433" cy="906467"/>
          </a:xfrm>
          <a:prstGeom prst="rect">
            <a:avLst/>
          </a:prstGeom>
          <a:noFill/>
        </p:spPr>
        <p:txBody>
          <a:bodyPr wrap="square" rtlCol="0">
            <a:spAutoFit/>
          </a:bodyPr>
          <a:lstStyle/>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Sau đó ta truyền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GET_DOGS </a:t>
            </a:r>
            <a:r>
              <a:rPr lang="en-US">
                <a:effectLst/>
                <a:latin typeface="MS UI Gothic" panose="020B0600070205080204" pitchFamily="34" charset="-128"/>
                <a:ea typeface="MS UI Gothic" panose="020B0600070205080204" pitchFamily="34" charset="-128"/>
                <a:cs typeface="Times New Roman" panose="02020603050405020304" pitchFamily="18" charset="0"/>
              </a:rPr>
              <a:t>query tới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a:effectLst/>
                <a:latin typeface="MS UI Gothic" panose="020B0600070205080204" pitchFamily="34" charset="-128"/>
                <a:ea typeface="MS UI Gothic" panose="020B0600070205080204" pitchFamily="34" charset="-128"/>
                <a:cs typeface="Times New Roman" panose="02020603050405020304" pitchFamily="18" charset="0"/>
              </a:rPr>
              <a:t>Hook trong Component để tiến hành lấy dữ liệu</a:t>
            </a:r>
            <a:endParaRPr lang="vi-VN" sz="1100">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6" name="Hình ảnh 5" descr="Ảnh có chứa văn bản&#10;&#10;Mô tả được tạo tự động">
            <a:extLst>
              <a:ext uri="{FF2B5EF4-FFF2-40B4-BE49-F238E27FC236}">
                <a16:creationId xmlns:a16="http://schemas.microsoft.com/office/drawing/2014/main" id="{F6DD816B-BE58-4923-9AE2-5F68ED2F22D5}"/>
              </a:ext>
            </a:extLst>
          </p:cNvPr>
          <p:cNvPicPr>
            <a:picLocks noChangeAspect="1"/>
          </p:cNvPicPr>
          <p:nvPr/>
        </p:nvPicPr>
        <p:blipFill>
          <a:blip r:embed="rId2"/>
          <a:stretch>
            <a:fillRect/>
          </a:stretch>
        </p:blipFill>
        <p:spPr>
          <a:xfrm>
            <a:off x="4514923" y="965139"/>
            <a:ext cx="3743325" cy="33477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1190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Featching Data</a:t>
            </a:r>
          </a:p>
        </p:txBody>
      </p:sp>
      <p:sp>
        <p:nvSpPr>
          <p:cNvPr id="4" name="Hộp Văn bản 3">
            <a:extLst>
              <a:ext uri="{FF2B5EF4-FFF2-40B4-BE49-F238E27FC236}">
                <a16:creationId xmlns:a16="http://schemas.microsoft.com/office/drawing/2014/main" id="{6C8CE232-4793-41D2-A40A-45D8C3BD141E}"/>
              </a:ext>
            </a:extLst>
          </p:cNvPr>
          <p:cNvSpPr txBox="1"/>
          <p:nvPr/>
        </p:nvSpPr>
        <p:spPr>
          <a:xfrm>
            <a:off x="1601384" y="1345542"/>
            <a:ext cx="2321534" cy="1746697"/>
          </a:xfrm>
          <a:prstGeom prst="rect">
            <a:avLst/>
          </a:prstGeom>
          <a:noFill/>
        </p:spPr>
        <p:txBody>
          <a:bodyPr wrap="square" rtlCol="0">
            <a:spAutoFit/>
          </a:bodyPr>
          <a:lstStyle/>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Mỗi khi các biến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loading</a:t>
            </a:r>
            <a:r>
              <a:rPr lang="en-US">
                <a:effectLst/>
                <a:latin typeface="MS UI Gothic" panose="020B0600070205080204" pitchFamily="34" charset="-128"/>
                <a:ea typeface="MS UI Gothic" panose="020B0600070205080204" pitchFamily="34" charset="-128"/>
                <a:cs typeface="Times New Roman" panose="02020603050405020304" pitchFamily="18" charset="0"/>
              </a:rPr>
              <a:t>,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error</a:t>
            </a:r>
            <a:r>
              <a:rPr lang="en-US">
                <a:effectLst/>
                <a:latin typeface="MS UI Gothic" panose="020B0600070205080204" pitchFamily="34" charset="-128"/>
                <a:ea typeface="MS UI Gothic" panose="020B0600070205080204" pitchFamily="34" charset="-128"/>
                <a:cs typeface="Times New Roman" panose="02020603050405020304" pitchFamily="18" charset="0"/>
              </a:rPr>
              <a:t> và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data </a:t>
            </a:r>
            <a:r>
              <a:rPr lang="en-US">
                <a:effectLst/>
                <a:latin typeface="MS UI Gothic" panose="020B0600070205080204" pitchFamily="34" charset="-128"/>
                <a:ea typeface="MS UI Gothic" panose="020B0600070205080204" pitchFamily="34" charset="-128"/>
                <a:cs typeface="Times New Roman" panose="02020603050405020304" pitchFamily="18" charset="0"/>
              </a:rPr>
              <a:t>thay đổi, Componenet Dogs sẽ được cập nhật tự động dựa trên các dữ liệu từ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a:effectLst/>
                <a:latin typeface="MS UI Gothic" panose="020B0600070205080204" pitchFamily="34" charset="-128"/>
                <a:ea typeface="MS UI Gothic" panose="020B0600070205080204" pitchFamily="34" charset="-128"/>
                <a:cs typeface="Times New Roman" panose="02020603050405020304" pitchFamily="18" charset="0"/>
              </a:rPr>
              <a:t>Hook.</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6" name="Hình ảnh 5" descr="picture1">
            <a:extLst>
              <a:ext uri="{FF2B5EF4-FFF2-40B4-BE49-F238E27FC236}">
                <a16:creationId xmlns:a16="http://schemas.microsoft.com/office/drawing/2014/main" id="{1BD15539-8F29-43E3-A680-8C14A406837F}"/>
              </a:ext>
            </a:extLst>
          </p:cNvPr>
          <p:cNvPicPr>
            <a:picLocks noChangeAspect="1"/>
          </p:cNvPicPr>
          <p:nvPr/>
        </p:nvPicPr>
        <p:blipFill rotWithShape="1">
          <a:blip r:embed="rId2">
            <a:extLst>
              <a:ext uri="{28A0092B-C50C-407E-A947-70E740481C1C}">
                <a14:useLocalDpi xmlns:a14="http://schemas.microsoft.com/office/drawing/2010/main" val="0"/>
              </a:ext>
            </a:extLst>
          </a:blip>
          <a:srcRect r="8488"/>
          <a:stretch/>
        </p:blipFill>
        <p:spPr bwMode="auto">
          <a:xfrm>
            <a:off x="4169140" y="1164590"/>
            <a:ext cx="3591560" cy="11163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7" name="Hình ảnh 6" descr="picture2">
            <a:extLst>
              <a:ext uri="{FF2B5EF4-FFF2-40B4-BE49-F238E27FC236}">
                <a16:creationId xmlns:a16="http://schemas.microsoft.com/office/drawing/2014/main" id="{7E3D09D8-B549-46E4-AE56-9B276FEB68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4855" y="2432530"/>
            <a:ext cx="3580130" cy="1697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5811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Caching Query result</a:t>
            </a:r>
          </a:p>
        </p:txBody>
      </p:sp>
      <p:pic>
        <p:nvPicPr>
          <p:cNvPr id="10" name="Hình ảnh 9" descr="picture1">
            <a:extLst>
              <a:ext uri="{FF2B5EF4-FFF2-40B4-BE49-F238E27FC236}">
                <a16:creationId xmlns:a16="http://schemas.microsoft.com/office/drawing/2014/main" id="{35F812C7-064E-4727-B818-A113584A9E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4727" y="2066371"/>
            <a:ext cx="5466080" cy="1588770"/>
          </a:xfrm>
          <a:prstGeom prst="rect">
            <a:avLst/>
          </a:prstGeom>
          <a:ln>
            <a:noFill/>
          </a:ln>
          <a:effectLst>
            <a:outerShdw blurRad="190500" algn="tl" rotWithShape="0">
              <a:srgbClr val="000000">
                <a:alpha val="70000"/>
              </a:srgbClr>
            </a:outerShdw>
          </a:effectLst>
        </p:spPr>
      </p:pic>
      <p:sp>
        <p:nvSpPr>
          <p:cNvPr id="2" name="Hộp Văn bản 1">
            <a:extLst>
              <a:ext uri="{FF2B5EF4-FFF2-40B4-BE49-F238E27FC236}">
                <a16:creationId xmlns:a16="http://schemas.microsoft.com/office/drawing/2014/main" id="{00594113-96B6-4C09-BBE4-C1A85F3A5CDB}"/>
              </a:ext>
            </a:extLst>
          </p:cNvPr>
          <p:cNvSpPr txBox="1"/>
          <p:nvPr/>
        </p:nvSpPr>
        <p:spPr>
          <a:xfrm>
            <a:off x="1667714" y="1392921"/>
            <a:ext cx="4012937" cy="523220"/>
          </a:xfrm>
          <a:prstGeom prst="rect">
            <a:avLst/>
          </a:prstGeom>
          <a:noFill/>
        </p:spPr>
        <p:txBody>
          <a:bodyPr wrap="square" rtlCol="0">
            <a:spAutoFit/>
          </a:bodyPr>
          <a:lstStyle/>
          <a:p>
            <a:r>
              <a:rPr lang="vi-VN">
                <a:effectLst/>
                <a:latin typeface="MS UI Gothic" panose="020B0600070205080204" pitchFamily="34" charset="-128"/>
                <a:ea typeface="MS UI Gothic" panose="020B0600070205080204" pitchFamily="34" charset="-128"/>
                <a:cs typeface="Times New Roman" panose="02020603050405020304" pitchFamily="18" charset="0"/>
              </a:rPr>
              <a:t>Khi chọn một item để bắt đầu query, data và ảnh sẽ được load từ nguồn khác</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752612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Caching Query result</a:t>
            </a:r>
          </a:p>
        </p:txBody>
      </p:sp>
      <p:sp>
        <p:nvSpPr>
          <p:cNvPr id="2" name="Hộp Văn bản 1">
            <a:extLst>
              <a:ext uri="{FF2B5EF4-FFF2-40B4-BE49-F238E27FC236}">
                <a16:creationId xmlns:a16="http://schemas.microsoft.com/office/drawing/2014/main" id="{00594113-96B6-4C09-BBE4-C1A85F3A5CDB}"/>
              </a:ext>
            </a:extLst>
          </p:cNvPr>
          <p:cNvSpPr txBox="1"/>
          <p:nvPr/>
        </p:nvSpPr>
        <p:spPr>
          <a:xfrm>
            <a:off x="1596646" y="1359756"/>
            <a:ext cx="4012937" cy="523220"/>
          </a:xfrm>
          <a:prstGeom prst="rect">
            <a:avLst/>
          </a:prstGeom>
          <a:noFill/>
        </p:spPr>
        <p:txBody>
          <a:bodyPr wrap="square" rtlCol="0">
            <a:spAutoFit/>
          </a:bodyPr>
          <a:lstStyle/>
          <a:p>
            <a:r>
              <a:rPr lang="vi-VN">
                <a:effectLst/>
                <a:latin typeface="MS UI Gothic" panose="020B0600070205080204" pitchFamily="34" charset="-128"/>
                <a:ea typeface="MS UI Gothic" panose="020B0600070205080204" pitchFamily="34" charset="-128"/>
                <a:cs typeface="Times New Roman" panose="02020603050405020304" pitchFamily="18" charset="0"/>
              </a:rPr>
              <a:t>Chọn một item khác chưa được chọn từ trước, thì data và ảnh cũng sẽ được tải mới</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6" name="Hình ảnh 5" descr="picture1">
            <a:extLst>
              <a:ext uri="{FF2B5EF4-FFF2-40B4-BE49-F238E27FC236}">
                <a16:creationId xmlns:a16="http://schemas.microsoft.com/office/drawing/2014/main" id="{7FE3930B-39C3-4AB5-9B9B-BE88645F5E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7714" y="1993467"/>
            <a:ext cx="5527675" cy="18103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3108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Caching Query result</a:t>
            </a:r>
          </a:p>
        </p:txBody>
      </p:sp>
      <p:sp>
        <p:nvSpPr>
          <p:cNvPr id="2" name="Hộp Văn bản 1">
            <a:extLst>
              <a:ext uri="{FF2B5EF4-FFF2-40B4-BE49-F238E27FC236}">
                <a16:creationId xmlns:a16="http://schemas.microsoft.com/office/drawing/2014/main" id="{00594113-96B6-4C09-BBE4-C1A85F3A5CDB}"/>
              </a:ext>
            </a:extLst>
          </p:cNvPr>
          <p:cNvSpPr txBox="1"/>
          <p:nvPr/>
        </p:nvSpPr>
        <p:spPr>
          <a:xfrm>
            <a:off x="1667714" y="1392921"/>
            <a:ext cx="4012937" cy="523220"/>
          </a:xfrm>
          <a:prstGeom prst="rect">
            <a:avLst/>
          </a:prstGeom>
          <a:noFill/>
        </p:spPr>
        <p:txBody>
          <a:bodyPr wrap="square" rtlCol="0">
            <a:spAutoFit/>
          </a:bodyPr>
          <a:lstStyle/>
          <a:p>
            <a:r>
              <a:rPr lang="vi-VN">
                <a:effectLst/>
                <a:latin typeface="MS UI Gothic" panose="020B0600070205080204" pitchFamily="34" charset="-128"/>
                <a:ea typeface="MS UI Gothic" panose="020B0600070205080204" pitchFamily="34" charset="-128"/>
                <a:cs typeface="Times New Roman" panose="02020603050405020304" pitchFamily="18" charset="0"/>
              </a:rPr>
              <a:t>Khi chọn lại item cũ, data và ảnh sẽ được lấy ra từ disk cache mà không phải gọi đi bất cứ đâu</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11" name="Hình ảnh 10" descr="picture1">
            <a:extLst>
              <a:ext uri="{FF2B5EF4-FFF2-40B4-BE49-F238E27FC236}">
                <a16:creationId xmlns:a16="http://schemas.microsoft.com/office/drawing/2014/main" id="{E8C52163-F0CE-412C-BF8D-9EA8C4F6AE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1922" y="1995908"/>
            <a:ext cx="5412740" cy="1843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453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4"/>
        <p:cNvGrpSpPr/>
        <p:nvPr/>
      </p:nvGrpSpPr>
      <p:grpSpPr>
        <a:xfrm>
          <a:off x="0" y="0"/>
          <a:ext cx="0" cy="0"/>
          <a:chOff x="0" y="0"/>
          <a:chExt cx="0" cy="0"/>
        </a:xfrm>
      </p:grpSpPr>
      <p:grpSp>
        <p:nvGrpSpPr>
          <p:cNvPr id="5545" name="Google Shape;5545;p44"/>
          <p:cNvGrpSpPr/>
          <p:nvPr/>
        </p:nvGrpSpPr>
        <p:grpSpPr>
          <a:xfrm>
            <a:off x="5479526" y="1405801"/>
            <a:ext cx="2977859" cy="529496"/>
            <a:chOff x="5479526" y="1405801"/>
            <a:chExt cx="2977859" cy="529496"/>
          </a:xfrm>
        </p:grpSpPr>
        <p:grpSp>
          <p:nvGrpSpPr>
            <p:cNvPr id="5546" name="Google Shape;5546;p44"/>
            <p:cNvGrpSpPr/>
            <p:nvPr/>
          </p:nvGrpSpPr>
          <p:grpSpPr>
            <a:xfrm>
              <a:off x="5479526" y="1405801"/>
              <a:ext cx="2977859" cy="529496"/>
              <a:chOff x="1639625" y="1424500"/>
              <a:chExt cx="2861400" cy="569350"/>
            </a:xfrm>
          </p:grpSpPr>
          <p:sp>
            <p:nvSpPr>
              <p:cNvPr id="5547" name="Google Shape;5547;p44"/>
              <p:cNvSpPr/>
              <p:nvPr/>
            </p:nvSpPr>
            <p:spPr>
              <a:xfrm>
                <a:off x="1705325" y="1488950"/>
                <a:ext cx="2795700" cy="5049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44"/>
              <p:cNvSpPr/>
              <p:nvPr/>
            </p:nvSpPr>
            <p:spPr>
              <a:xfrm>
                <a:off x="1639625" y="1424500"/>
                <a:ext cx="2805300" cy="504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9" name="Google Shape;5549;p44"/>
            <p:cNvGrpSpPr/>
            <p:nvPr/>
          </p:nvGrpSpPr>
          <p:grpSpPr>
            <a:xfrm>
              <a:off x="8055838" y="1554100"/>
              <a:ext cx="198900" cy="198900"/>
              <a:chOff x="7016475" y="679000"/>
              <a:chExt cx="198900" cy="198900"/>
            </a:xfrm>
          </p:grpSpPr>
          <p:sp>
            <p:nvSpPr>
              <p:cNvPr id="5550" name="Google Shape;5550;p44"/>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1" name="Google Shape;5551;p44"/>
              <p:cNvGrpSpPr/>
              <p:nvPr/>
            </p:nvGrpSpPr>
            <p:grpSpPr>
              <a:xfrm>
                <a:off x="7056825" y="719650"/>
                <a:ext cx="118200" cy="117600"/>
                <a:chOff x="6856475" y="706375"/>
                <a:chExt cx="118200" cy="117600"/>
              </a:xfrm>
            </p:grpSpPr>
            <p:cxnSp>
              <p:nvCxnSpPr>
                <p:cNvPr id="5552" name="Google Shape;5552;p44"/>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553" name="Google Shape;5553;p44"/>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grpSp>
        <p:nvGrpSpPr>
          <p:cNvPr id="5554" name="Google Shape;5554;p44"/>
          <p:cNvGrpSpPr/>
          <p:nvPr/>
        </p:nvGrpSpPr>
        <p:grpSpPr>
          <a:xfrm>
            <a:off x="5479526" y="2963526"/>
            <a:ext cx="2977859" cy="529496"/>
            <a:chOff x="5479526" y="2963526"/>
            <a:chExt cx="2977859" cy="529496"/>
          </a:xfrm>
        </p:grpSpPr>
        <p:grpSp>
          <p:nvGrpSpPr>
            <p:cNvPr id="5555" name="Google Shape;5555;p44"/>
            <p:cNvGrpSpPr/>
            <p:nvPr/>
          </p:nvGrpSpPr>
          <p:grpSpPr>
            <a:xfrm>
              <a:off x="5479526" y="2963526"/>
              <a:ext cx="2977859" cy="529496"/>
              <a:chOff x="1639625" y="1424500"/>
              <a:chExt cx="2861400" cy="569350"/>
            </a:xfrm>
          </p:grpSpPr>
          <p:sp>
            <p:nvSpPr>
              <p:cNvPr id="5556" name="Google Shape;5556;p44"/>
              <p:cNvSpPr/>
              <p:nvPr/>
            </p:nvSpPr>
            <p:spPr>
              <a:xfrm>
                <a:off x="1705325" y="1488950"/>
                <a:ext cx="2795700" cy="5049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44"/>
              <p:cNvSpPr/>
              <p:nvPr/>
            </p:nvSpPr>
            <p:spPr>
              <a:xfrm>
                <a:off x="1639625" y="1424500"/>
                <a:ext cx="2805300" cy="504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8" name="Google Shape;5558;p44"/>
            <p:cNvGrpSpPr/>
            <p:nvPr/>
          </p:nvGrpSpPr>
          <p:grpSpPr>
            <a:xfrm>
              <a:off x="8055838" y="3109956"/>
              <a:ext cx="198900" cy="198900"/>
              <a:chOff x="7016475" y="679000"/>
              <a:chExt cx="198900" cy="198900"/>
            </a:xfrm>
          </p:grpSpPr>
          <p:sp>
            <p:nvSpPr>
              <p:cNvPr id="5559" name="Google Shape;5559;p44"/>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0" name="Google Shape;5560;p44"/>
              <p:cNvGrpSpPr/>
              <p:nvPr/>
            </p:nvGrpSpPr>
            <p:grpSpPr>
              <a:xfrm>
                <a:off x="7056825" y="719650"/>
                <a:ext cx="118200" cy="117600"/>
                <a:chOff x="6856475" y="706375"/>
                <a:chExt cx="118200" cy="117600"/>
              </a:xfrm>
            </p:grpSpPr>
            <p:cxnSp>
              <p:nvCxnSpPr>
                <p:cNvPr id="5561" name="Google Shape;5561;p44"/>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562" name="Google Shape;5562;p44"/>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grpSp>
        <p:nvGrpSpPr>
          <p:cNvPr id="5563" name="Google Shape;5563;p44"/>
          <p:cNvGrpSpPr/>
          <p:nvPr/>
        </p:nvGrpSpPr>
        <p:grpSpPr>
          <a:xfrm>
            <a:off x="1593077" y="1405801"/>
            <a:ext cx="2977859" cy="529496"/>
            <a:chOff x="1593077" y="1405801"/>
            <a:chExt cx="2977859" cy="529496"/>
          </a:xfrm>
        </p:grpSpPr>
        <p:grpSp>
          <p:nvGrpSpPr>
            <p:cNvPr id="5564" name="Google Shape;5564;p44"/>
            <p:cNvGrpSpPr/>
            <p:nvPr/>
          </p:nvGrpSpPr>
          <p:grpSpPr>
            <a:xfrm>
              <a:off x="1593077" y="1405801"/>
              <a:ext cx="2977859" cy="529496"/>
              <a:chOff x="1639625" y="1424500"/>
              <a:chExt cx="2861400" cy="569350"/>
            </a:xfrm>
          </p:grpSpPr>
          <p:sp>
            <p:nvSpPr>
              <p:cNvPr id="5565" name="Google Shape;5565;p44"/>
              <p:cNvSpPr/>
              <p:nvPr/>
            </p:nvSpPr>
            <p:spPr>
              <a:xfrm>
                <a:off x="1705325" y="1488950"/>
                <a:ext cx="2795700" cy="5049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44"/>
              <p:cNvSpPr/>
              <p:nvPr/>
            </p:nvSpPr>
            <p:spPr>
              <a:xfrm>
                <a:off x="1639625" y="1424500"/>
                <a:ext cx="2805300" cy="504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7" name="Google Shape;5567;p44"/>
            <p:cNvGrpSpPr/>
            <p:nvPr/>
          </p:nvGrpSpPr>
          <p:grpSpPr>
            <a:xfrm>
              <a:off x="4169650" y="1554100"/>
              <a:ext cx="198900" cy="198900"/>
              <a:chOff x="7016475" y="679000"/>
              <a:chExt cx="198900" cy="198900"/>
            </a:xfrm>
          </p:grpSpPr>
          <p:sp>
            <p:nvSpPr>
              <p:cNvPr id="5568" name="Google Shape;5568;p44"/>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9" name="Google Shape;5569;p44"/>
              <p:cNvGrpSpPr/>
              <p:nvPr/>
            </p:nvGrpSpPr>
            <p:grpSpPr>
              <a:xfrm>
                <a:off x="7056825" y="719650"/>
                <a:ext cx="118200" cy="117600"/>
                <a:chOff x="6856475" y="706375"/>
                <a:chExt cx="118200" cy="117600"/>
              </a:xfrm>
            </p:grpSpPr>
            <p:cxnSp>
              <p:nvCxnSpPr>
                <p:cNvPr id="5570" name="Google Shape;5570;p44"/>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571" name="Google Shape;5571;p44"/>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grpSp>
        <p:nvGrpSpPr>
          <p:cNvPr id="5572" name="Google Shape;5572;p44"/>
          <p:cNvGrpSpPr/>
          <p:nvPr/>
        </p:nvGrpSpPr>
        <p:grpSpPr>
          <a:xfrm>
            <a:off x="1593077" y="2963526"/>
            <a:ext cx="2977859" cy="529496"/>
            <a:chOff x="1593077" y="2963526"/>
            <a:chExt cx="2977859" cy="529496"/>
          </a:xfrm>
        </p:grpSpPr>
        <p:grpSp>
          <p:nvGrpSpPr>
            <p:cNvPr id="5573" name="Google Shape;5573;p44"/>
            <p:cNvGrpSpPr/>
            <p:nvPr/>
          </p:nvGrpSpPr>
          <p:grpSpPr>
            <a:xfrm>
              <a:off x="1593077" y="2963526"/>
              <a:ext cx="2977859" cy="529496"/>
              <a:chOff x="1639625" y="1424500"/>
              <a:chExt cx="2861400" cy="569350"/>
            </a:xfrm>
          </p:grpSpPr>
          <p:sp>
            <p:nvSpPr>
              <p:cNvPr id="5574" name="Google Shape;5574;p44"/>
              <p:cNvSpPr/>
              <p:nvPr/>
            </p:nvSpPr>
            <p:spPr>
              <a:xfrm>
                <a:off x="1705325" y="1488950"/>
                <a:ext cx="2795700" cy="5049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44"/>
              <p:cNvSpPr/>
              <p:nvPr/>
            </p:nvSpPr>
            <p:spPr>
              <a:xfrm>
                <a:off x="1639625" y="1424500"/>
                <a:ext cx="2805300" cy="504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6" name="Google Shape;5576;p44"/>
            <p:cNvGrpSpPr/>
            <p:nvPr/>
          </p:nvGrpSpPr>
          <p:grpSpPr>
            <a:xfrm>
              <a:off x="4169650" y="3109956"/>
              <a:ext cx="198900" cy="198900"/>
              <a:chOff x="7016475" y="679000"/>
              <a:chExt cx="198900" cy="198900"/>
            </a:xfrm>
          </p:grpSpPr>
          <p:sp>
            <p:nvSpPr>
              <p:cNvPr id="5577" name="Google Shape;5577;p44"/>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8" name="Google Shape;5578;p44"/>
              <p:cNvGrpSpPr/>
              <p:nvPr/>
            </p:nvGrpSpPr>
            <p:grpSpPr>
              <a:xfrm>
                <a:off x="7056825" y="719650"/>
                <a:ext cx="118200" cy="117600"/>
                <a:chOff x="6856475" y="706375"/>
                <a:chExt cx="118200" cy="117600"/>
              </a:xfrm>
            </p:grpSpPr>
            <p:cxnSp>
              <p:nvCxnSpPr>
                <p:cNvPr id="5579" name="Google Shape;5579;p44"/>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580" name="Google Shape;5580;p44"/>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5581" name="Google Shape;5581;p44"/>
          <p:cNvSpPr/>
          <p:nvPr/>
        </p:nvSpPr>
        <p:spPr>
          <a:xfrm>
            <a:off x="789515" y="2900354"/>
            <a:ext cx="732461" cy="690577"/>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l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44"/>
          <p:cNvSpPr/>
          <p:nvPr/>
        </p:nvSpPr>
        <p:spPr>
          <a:xfrm>
            <a:off x="4679503" y="1330304"/>
            <a:ext cx="732461" cy="690577"/>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44"/>
          <p:cNvSpPr/>
          <p:nvPr/>
        </p:nvSpPr>
        <p:spPr>
          <a:xfrm>
            <a:off x="4679503" y="2900354"/>
            <a:ext cx="732461" cy="690577"/>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44"/>
          <p:cNvSpPr/>
          <p:nvPr/>
        </p:nvSpPr>
        <p:spPr>
          <a:xfrm>
            <a:off x="789515" y="1330304"/>
            <a:ext cx="732461" cy="690577"/>
          </a:xfrm>
          <a:custGeom>
            <a:avLst/>
            <a:gdLst/>
            <a:ahLst/>
            <a:cxnLst/>
            <a:rect l="l" t="t" r="r" b="b"/>
            <a:pathLst>
              <a:path w="46535" h="43874" extrusionOk="0">
                <a:moveTo>
                  <a:pt x="23289" y="0"/>
                </a:moveTo>
                <a:cubicBezTo>
                  <a:pt x="22384" y="0"/>
                  <a:pt x="21470" y="56"/>
                  <a:pt x="20549" y="171"/>
                </a:cubicBezTo>
                <a:cubicBezTo>
                  <a:pt x="8540" y="1672"/>
                  <a:pt x="1" y="12647"/>
                  <a:pt x="1502" y="24655"/>
                </a:cubicBezTo>
                <a:cubicBezTo>
                  <a:pt x="2888" y="35743"/>
                  <a:pt x="12350" y="43874"/>
                  <a:pt x="23246" y="43874"/>
                </a:cubicBezTo>
                <a:cubicBezTo>
                  <a:pt x="24151" y="43874"/>
                  <a:pt x="25065" y="43818"/>
                  <a:pt x="25986" y="43702"/>
                </a:cubicBezTo>
                <a:cubicBezTo>
                  <a:pt x="37995" y="42201"/>
                  <a:pt x="46534" y="31227"/>
                  <a:pt x="45033" y="19218"/>
                </a:cubicBezTo>
                <a:cubicBezTo>
                  <a:pt x="43647" y="8130"/>
                  <a:pt x="34185" y="0"/>
                  <a:pt x="23289" y="0"/>
                </a:cubicBezTo>
                <a:close/>
              </a:path>
            </a:pathLst>
          </a:custGeom>
          <a:solidFill>
            <a:schemeClr val="accent3"/>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NỘI DUNG</a:t>
            </a:r>
            <a:endParaRPr>
              <a:latin typeface="Bahnschrift" panose="020B0502040204020203" pitchFamily="34" charset="0"/>
            </a:endParaRPr>
          </a:p>
        </p:txBody>
      </p:sp>
      <p:sp>
        <p:nvSpPr>
          <p:cNvPr id="5587" name="Google Shape;5587;p4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Giới thiệu</a:t>
            </a:r>
            <a:endParaRPr>
              <a:latin typeface="Bahnschrift" panose="020B0502040204020203" pitchFamily="34" charset="0"/>
            </a:endParaRPr>
          </a:p>
        </p:txBody>
      </p:sp>
      <p:sp>
        <p:nvSpPr>
          <p:cNvPr id="5588" name="Google Shape;5588;p44"/>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89" name="Google Shape;5589;p44"/>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Apollo Server</a:t>
            </a:r>
            <a:endParaRPr>
              <a:latin typeface="Bahnschrift" panose="020B0502040204020203" pitchFamily="34" charset="0"/>
            </a:endParaRPr>
          </a:p>
        </p:txBody>
      </p:sp>
      <p:sp>
        <p:nvSpPr>
          <p:cNvPr id="5591" name="Google Shape;5591;p44"/>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92" name="Google Shape;5592;p44"/>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Apollo Client</a:t>
            </a:r>
            <a:endParaRPr>
              <a:latin typeface="Bahnschrift" panose="020B0502040204020203" pitchFamily="34" charset="0"/>
            </a:endParaRPr>
          </a:p>
        </p:txBody>
      </p:sp>
      <p:sp>
        <p:nvSpPr>
          <p:cNvPr id="5594" name="Google Shape;5594;p44"/>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95" name="Google Shape;5595;p44"/>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hnschrift" panose="020B0502040204020203" pitchFamily="34" charset="0"/>
              </a:rPr>
              <a:t>Demo Client</a:t>
            </a:r>
            <a:endParaRPr>
              <a:latin typeface="Bahnschrift" panose="020B0502040204020203" pitchFamily="34" charset="0"/>
            </a:endParaRPr>
          </a:p>
        </p:txBody>
      </p:sp>
      <p:sp>
        <p:nvSpPr>
          <p:cNvPr id="5597" name="Google Shape;5597;p44"/>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598" name="Google Shape;5598;p44"/>
          <p:cNvSpPr/>
          <p:nvPr/>
        </p:nvSpPr>
        <p:spPr>
          <a:xfrm flipH="1">
            <a:off x="4124680" y="2416880"/>
            <a:ext cx="1155867" cy="274994"/>
          </a:xfrm>
          <a:custGeom>
            <a:avLst/>
            <a:gdLst/>
            <a:ahLst/>
            <a:cxnLst/>
            <a:rect l="l" t="t" r="r" b="b"/>
            <a:pathLst>
              <a:path w="19915" h="4738" extrusionOk="0">
                <a:moveTo>
                  <a:pt x="5404" y="1"/>
                </a:moveTo>
                <a:cubicBezTo>
                  <a:pt x="3903" y="1"/>
                  <a:pt x="3136" y="1102"/>
                  <a:pt x="2569" y="1936"/>
                </a:cubicBezTo>
                <a:cubicBezTo>
                  <a:pt x="1968" y="2803"/>
                  <a:pt x="1602" y="3270"/>
                  <a:pt x="901" y="3270"/>
                </a:cubicBezTo>
                <a:cubicBezTo>
                  <a:pt x="0" y="3337"/>
                  <a:pt x="0" y="4671"/>
                  <a:pt x="901" y="4738"/>
                </a:cubicBezTo>
                <a:cubicBezTo>
                  <a:pt x="2402" y="4738"/>
                  <a:pt x="3169" y="3637"/>
                  <a:pt x="3736" y="2769"/>
                </a:cubicBezTo>
                <a:cubicBezTo>
                  <a:pt x="4337" y="1902"/>
                  <a:pt x="4704" y="1435"/>
                  <a:pt x="5404" y="1435"/>
                </a:cubicBezTo>
                <a:cubicBezTo>
                  <a:pt x="6138" y="1435"/>
                  <a:pt x="6472" y="1902"/>
                  <a:pt x="7072" y="2769"/>
                </a:cubicBezTo>
                <a:cubicBezTo>
                  <a:pt x="7706" y="3637"/>
                  <a:pt x="8440" y="4738"/>
                  <a:pt x="9941" y="4738"/>
                </a:cubicBezTo>
                <a:cubicBezTo>
                  <a:pt x="11475" y="4738"/>
                  <a:pt x="12242" y="3637"/>
                  <a:pt x="12810" y="2769"/>
                </a:cubicBezTo>
                <a:cubicBezTo>
                  <a:pt x="13410" y="1902"/>
                  <a:pt x="13777" y="1435"/>
                  <a:pt x="14477" y="1435"/>
                </a:cubicBezTo>
                <a:cubicBezTo>
                  <a:pt x="15178" y="1435"/>
                  <a:pt x="15545" y="1902"/>
                  <a:pt x="16145" y="2769"/>
                </a:cubicBezTo>
                <a:cubicBezTo>
                  <a:pt x="16746" y="3637"/>
                  <a:pt x="17480" y="4738"/>
                  <a:pt x="19014" y="4738"/>
                </a:cubicBezTo>
                <a:cubicBezTo>
                  <a:pt x="19915" y="4671"/>
                  <a:pt x="19915" y="3337"/>
                  <a:pt x="19014" y="3270"/>
                </a:cubicBezTo>
                <a:cubicBezTo>
                  <a:pt x="18280" y="3270"/>
                  <a:pt x="17947" y="2836"/>
                  <a:pt x="17346" y="1936"/>
                </a:cubicBezTo>
                <a:cubicBezTo>
                  <a:pt x="16746" y="1068"/>
                  <a:pt x="15978" y="1"/>
                  <a:pt x="14477" y="1"/>
                </a:cubicBezTo>
                <a:cubicBezTo>
                  <a:pt x="12976" y="1"/>
                  <a:pt x="12209" y="1102"/>
                  <a:pt x="11609" y="1936"/>
                </a:cubicBezTo>
                <a:cubicBezTo>
                  <a:pt x="11042" y="2803"/>
                  <a:pt x="10675" y="3270"/>
                  <a:pt x="9941" y="3270"/>
                </a:cubicBezTo>
                <a:cubicBezTo>
                  <a:pt x="9240" y="3270"/>
                  <a:pt x="8873" y="2836"/>
                  <a:pt x="8273" y="1936"/>
                </a:cubicBezTo>
                <a:cubicBezTo>
                  <a:pt x="7673" y="1068"/>
                  <a:pt x="6939" y="1"/>
                  <a:pt x="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6062732-4204-41B1-8C8A-4585BFD2075D}"/>
              </a:ext>
            </a:extLst>
          </p:cNvPr>
          <p:cNvSpPr>
            <a:spLocks noGrp="1"/>
          </p:cNvSpPr>
          <p:nvPr>
            <p:ph type="title"/>
          </p:nvPr>
        </p:nvSpPr>
        <p:spPr/>
        <p:txBody>
          <a:bodyPr/>
          <a:lstStyle/>
          <a:p>
            <a:r>
              <a:rPr lang="vi-VN">
                <a:latin typeface="Bahnschrift" panose="020B0502040204020203" pitchFamily="34" charset="0"/>
              </a:rPr>
              <a:t>Caching Query result</a:t>
            </a:r>
          </a:p>
        </p:txBody>
      </p:sp>
      <p:grpSp>
        <p:nvGrpSpPr>
          <p:cNvPr id="7" name="Google Shape;7673;p64">
            <a:extLst>
              <a:ext uri="{FF2B5EF4-FFF2-40B4-BE49-F238E27FC236}">
                <a16:creationId xmlns:a16="http://schemas.microsoft.com/office/drawing/2014/main" id="{7574F2E7-5BBF-4B28-AD3C-51F660A0A44D}"/>
              </a:ext>
            </a:extLst>
          </p:cNvPr>
          <p:cNvGrpSpPr/>
          <p:nvPr/>
        </p:nvGrpSpPr>
        <p:grpSpPr>
          <a:xfrm>
            <a:off x="1959874" y="1309215"/>
            <a:ext cx="3774176" cy="2340610"/>
            <a:chOff x="799502" y="757124"/>
            <a:chExt cx="3216114" cy="2025957"/>
          </a:xfrm>
        </p:grpSpPr>
        <p:sp>
          <p:nvSpPr>
            <p:cNvPr id="8" name="Google Shape;7674;p64">
              <a:extLst>
                <a:ext uri="{FF2B5EF4-FFF2-40B4-BE49-F238E27FC236}">
                  <a16:creationId xmlns:a16="http://schemas.microsoft.com/office/drawing/2014/main" id="{46F1A756-D5CD-41BE-B83A-52E6FEE4BFD2}"/>
                </a:ext>
              </a:extLst>
            </p:cNvPr>
            <p:cNvSpPr/>
            <p:nvPr/>
          </p:nvSpPr>
          <p:spPr>
            <a:xfrm>
              <a:off x="799502" y="757124"/>
              <a:ext cx="3216114" cy="2025957"/>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75;p64">
              <a:extLst>
                <a:ext uri="{FF2B5EF4-FFF2-40B4-BE49-F238E27FC236}">
                  <a16:creationId xmlns:a16="http://schemas.microsoft.com/office/drawing/2014/main" id="{7B989AD4-99AA-45F8-845B-795F56D5F692}"/>
                </a:ext>
              </a:extLst>
            </p:cNvPr>
            <p:cNvSpPr/>
            <p:nvPr/>
          </p:nvSpPr>
          <p:spPr>
            <a:xfrm>
              <a:off x="799502" y="758345"/>
              <a:ext cx="3216114" cy="24241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Note</a:t>
              </a:r>
              <a:endParaRPr>
                <a:latin typeface="MS UI Gothic" panose="020B0600070205080204" pitchFamily="34" charset="-128"/>
                <a:ea typeface="MS UI Gothic" panose="020B0600070205080204" pitchFamily="34" charset="-128"/>
              </a:endParaRPr>
            </a:p>
          </p:txBody>
        </p:sp>
        <p:grpSp>
          <p:nvGrpSpPr>
            <p:cNvPr id="10" name="Google Shape;7676;p64">
              <a:extLst>
                <a:ext uri="{FF2B5EF4-FFF2-40B4-BE49-F238E27FC236}">
                  <a16:creationId xmlns:a16="http://schemas.microsoft.com/office/drawing/2014/main" id="{8F9269C3-95E8-456A-9A87-C41E6E8E9DE6}"/>
                </a:ext>
              </a:extLst>
            </p:cNvPr>
            <p:cNvGrpSpPr/>
            <p:nvPr/>
          </p:nvGrpSpPr>
          <p:grpSpPr>
            <a:xfrm>
              <a:off x="3807483" y="810176"/>
              <a:ext cx="138754" cy="138753"/>
              <a:chOff x="8288396" y="678974"/>
              <a:chExt cx="198902" cy="198900"/>
            </a:xfrm>
          </p:grpSpPr>
          <p:sp>
            <p:nvSpPr>
              <p:cNvPr id="12" name="Google Shape;7677;p64">
                <a:extLst>
                  <a:ext uri="{FF2B5EF4-FFF2-40B4-BE49-F238E27FC236}">
                    <a16:creationId xmlns:a16="http://schemas.microsoft.com/office/drawing/2014/main" id="{283A5A96-A69C-4070-BD25-84EAD42A6F5A}"/>
                  </a:ext>
                </a:extLst>
              </p:cNvPr>
              <p:cNvSpPr/>
              <p:nvPr/>
            </p:nvSpPr>
            <p:spPr>
              <a:xfrm>
                <a:off x="8288396" y="678974"/>
                <a:ext cx="198902"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7678;p64">
                <a:extLst>
                  <a:ext uri="{FF2B5EF4-FFF2-40B4-BE49-F238E27FC236}">
                    <a16:creationId xmlns:a16="http://schemas.microsoft.com/office/drawing/2014/main" id="{C8CEEA37-45D6-4468-B392-9CABE15DAA91}"/>
                  </a:ext>
                </a:extLst>
              </p:cNvPr>
              <p:cNvGrpSpPr/>
              <p:nvPr/>
            </p:nvGrpSpPr>
            <p:grpSpPr>
              <a:xfrm>
                <a:off x="8328717" y="714897"/>
                <a:ext cx="118197" cy="122327"/>
                <a:chOff x="8128367" y="701622"/>
                <a:chExt cx="118197" cy="122327"/>
              </a:xfrm>
            </p:grpSpPr>
            <p:cxnSp>
              <p:nvCxnSpPr>
                <p:cNvPr id="14" name="Google Shape;7679;p64">
                  <a:extLst>
                    <a:ext uri="{FF2B5EF4-FFF2-40B4-BE49-F238E27FC236}">
                      <a16:creationId xmlns:a16="http://schemas.microsoft.com/office/drawing/2014/main" id="{BC5E4992-2753-4AFF-B4F3-A571AEEF4926}"/>
                    </a:ext>
                  </a:extLst>
                </p:cNvPr>
                <p:cNvCxnSpPr/>
                <p:nvPr/>
              </p:nvCxnSpPr>
              <p:spPr>
                <a:xfrm>
                  <a:off x="8128964" y="701622"/>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7680;p64">
                  <a:extLst>
                    <a:ext uri="{FF2B5EF4-FFF2-40B4-BE49-F238E27FC236}">
                      <a16:creationId xmlns:a16="http://schemas.microsoft.com/office/drawing/2014/main" id="{ED5F7161-C599-4FFC-9E1E-A167577F686A}"/>
                    </a:ext>
                  </a:extLst>
                </p:cNvPr>
                <p:cNvCxnSpPr>
                  <a:cxnSpLocks/>
                </p:cNvCxnSpPr>
                <p:nvPr/>
              </p:nvCxnSpPr>
              <p:spPr>
                <a:xfrm flipH="1">
                  <a:off x="8128367" y="706349"/>
                  <a:ext cx="117601"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16" name="Google Shape;7698;p64">
            <a:extLst>
              <a:ext uri="{FF2B5EF4-FFF2-40B4-BE49-F238E27FC236}">
                <a16:creationId xmlns:a16="http://schemas.microsoft.com/office/drawing/2014/main" id="{E14159F5-F1A0-4F84-8BC7-7C94B78B564F}"/>
              </a:ext>
            </a:extLst>
          </p:cNvPr>
          <p:cNvSpPr txBox="1">
            <a:spLocks/>
          </p:cNvSpPr>
          <p:nvPr/>
        </p:nvSpPr>
        <p:spPr>
          <a:xfrm>
            <a:off x="1959875" y="1630509"/>
            <a:ext cx="3659210" cy="1926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3"/>
              </a:buClr>
              <a:buSzPts val="1500"/>
              <a:buFont typeface="Anonymous Pro"/>
              <a:buChar char="●"/>
              <a:defRPr sz="1500" b="0" i="0" u="none" strike="noStrike" cap="none">
                <a:solidFill>
                  <a:schemeClr val="dk1"/>
                </a:solidFill>
                <a:latin typeface="Anonymous Pro"/>
                <a:ea typeface="Anonymous Pro"/>
                <a:cs typeface="Anonymous Pro"/>
                <a:sym typeface="Anonymous Pro"/>
              </a:defRPr>
            </a:lvl1pPr>
            <a:lvl2pPr marL="914400" marR="0" lvl="1"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2pPr>
            <a:lvl3pPr marL="1371600" marR="0" lvl="2"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3pPr>
            <a:lvl4pPr marL="1828800" marR="0" lvl="3"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4pPr>
            <a:lvl5pPr marL="2286000" marR="0" lvl="4"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5pPr>
            <a:lvl6pPr marL="2743200" marR="0" lvl="5"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6pPr>
            <a:lvl7pPr marL="3200400" marR="0" lvl="6"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7pPr>
            <a:lvl8pPr marL="3657600" marR="0" lvl="7"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8pPr>
            <a:lvl9pPr marL="4114800" marR="0" lvl="8"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9pPr>
          </a:lstStyle>
          <a:p>
            <a:pPr marL="133350" indent="0" algn="just">
              <a:buNone/>
            </a:pPr>
            <a:r>
              <a:rPr lang="en-US" sz="1600">
                <a:effectLst/>
                <a:latin typeface="MS UI Gothic" panose="020B0600070205080204" pitchFamily="34" charset="-128"/>
                <a:ea typeface="MS UI Gothic" panose="020B0600070205080204" pitchFamily="34" charset="-128"/>
                <a:cs typeface="Times New Roman" panose="02020603050405020304" pitchFamily="18" charset="0"/>
              </a:rPr>
              <a:t>Ta có thể sử dụng hàm </a:t>
            </a:r>
            <a:r>
              <a:rPr lang="en-US" sz="16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refect </a:t>
            </a:r>
            <a:r>
              <a:rPr lang="en-US" sz="1600">
                <a:effectLst/>
                <a:latin typeface="MS UI Gothic" panose="020B0600070205080204" pitchFamily="34" charset="-128"/>
                <a:ea typeface="MS UI Gothic" panose="020B0600070205080204" pitchFamily="34" charset="-128"/>
                <a:cs typeface="Times New Roman" panose="02020603050405020304" pitchFamily="18" charset="0"/>
              </a:rPr>
              <a:t>được cung cấp từ </a:t>
            </a:r>
            <a:r>
              <a:rPr lang="en-US" sz="16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sz="1600">
                <a:effectLst/>
                <a:latin typeface="MS UI Gothic" panose="020B0600070205080204" pitchFamily="34" charset="-128"/>
                <a:ea typeface="MS UI Gothic" panose="020B0600070205080204" pitchFamily="34" charset="-128"/>
                <a:cs typeface="Times New Roman" panose="02020603050405020304" pitchFamily="18" charset="0"/>
              </a:rPr>
              <a:t>Hook để có thể load lại query</a:t>
            </a:r>
            <a:endParaRPr lang="vi-VN">
              <a:ea typeface="MS UI Gothic" panose="020B0600070205080204" pitchFamily="34" charset="-128"/>
            </a:endParaRPr>
          </a:p>
        </p:txBody>
      </p:sp>
    </p:spTree>
    <p:extLst>
      <p:ext uri="{BB962C8B-B14F-4D97-AF65-F5344CB8AC3E}">
        <p14:creationId xmlns:p14="http://schemas.microsoft.com/office/powerpoint/2010/main" val="2999147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5340352" y="2234363"/>
            <a:ext cx="2692400" cy="2473498"/>
          </a:xfrm>
          <a:prstGeom prst="rect">
            <a:avLst/>
          </a:prstGeom>
          <a:noFill/>
        </p:spPr>
        <p:txBody>
          <a:bodyPr wrap="square" rtlCol="0">
            <a:spAutoFit/>
          </a:bodyPr>
          <a:lstStyle/>
          <a:p>
            <a:pPr marL="457200">
              <a:lnSpc>
                <a:spcPct val="130000"/>
              </a:lnSpc>
              <a:spcAft>
                <a:spcPts val="800"/>
              </a:spcAft>
            </a:pP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hook sẽ tự động thực hiện query mỗi khi component được khởi tạo.</a:t>
            </a:r>
            <a:endParaRPr lang="en-US">
              <a:latin typeface="Calibri" panose="020F0502020204030204" pitchFamily="34" charset="0"/>
              <a:ea typeface="MS UI Gothic" panose="020B0600070205080204" pitchFamily="34" charset="-128"/>
              <a:cs typeface="Times New Roman" panose="02020603050405020304" pitchFamily="18" charset="0"/>
            </a:endParaRPr>
          </a:p>
          <a:p>
            <a:pPr marL="457200">
              <a:lnSpc>
                <a:spcPct val="130000"/>
              </a:lnSpc>
              <a:spcAft>
                <a:spcPts val="800"/>
              </a:spcAft>
            </a:pPr>
            <a:r>
              <a:rPr lang="en-US" sz="1400">
                <a:effectLst/>
                <a:latin typeface="MS UI Gothic" panose="020B0600070205080204" pitchFamily="34" charset="-128"/>
                <a:ea typeface="MS UI Gothic" panose="020B0600070205080204" pitchFamily="34" charset="-128"/>
                <a:cs typeface="Times New Roman" panose="02020603050405020304" pitchFamily="18" charset="0"/>
              </a:rPr>
              <a:t>Ta có thể sử dụng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useLazyQuery </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để có thể query mỗi khi một sự kiện xảy ra, ví dụ như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onClick</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a:t>
            </a:r>
            <a:endParaRPr lang="vi-VN" sz="1400">
              <a:effectLst/>
              <a:latin typeface="Calibri" panose="020F0502020204030204" pitchFamily="34" charset="0"/>
              <a:ea typeface="MS UI Gothic" panose="020B0600070205080204" pitchFamily="34" charset="-128"/>
              <a:cs typeface="Times New Roman" panose="02020603050405020304" pitchFamily="18" charset="0"/>
            </a:endParaRPr>
          </a:p>
          <a:p>
            <a:endParaRPr lang="vi-VN">
              <a:ea typeface="MS UI Gothic" panose="020B0600070205080204" pitchFamily="34" charset="-128"/>
            </a:endParaRPr>
          </a:p>
        </p:txBody>
      </p:sp>
      <p:pic>
        <p:nvPicPr>
          <p:cNvPr id="12" name="Hình ảnh 11" descr="Ảnh có chứa văn bản&#10;&#10;Mô tả được tạo tự động">
            <a:extLst>
              <a:ext uri="{FF2B5EF4-FFF2-40B4-BE49-F238E27FC236}">
                <a16:creationId xmlns:a16="http://schemas.microsoft.com/office/drawing/2014/main" id="{26E0F469-6683-4C77-8209-8B0049069C67}"/>
              </a:ext>
            </a:extLst>
          </p:cNvPr>
          <p:cNvPicPr>
            <a:picLocks noChangeAspect="1"/>
          </p:cNvPicPr>
          <p:nvPr/>
        </p:nvPicPr>
        <p:blipFill>
          <a:blip r:embed="rId2"/>
          <a:stretch>
            <a:fillRect/>
          </a:stretch>
        </p:blipFill>
        <p:spPr>
          <a:xfrm>
            <a:off x="794275" y="1454149"/>
            <a:ext cx="4800795" cy="30251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1696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6952611" y="2357180"/>
            <a:ext cx="1854840" cy="1569660"/>
          </a:xfrm>
          <a:prstGeom prst="rect">
            <a:avLst/>
          </a:prstGeom>
          <a:noFill/>
        </p:spPr>
        <p:txBody>
          <a:bodyPr wrap="square" rtlCol="0">
            <a:spAutoFit/>
          </a:bodyPr>
          <a:lstStyle/>
          <a:p>
            <a:pPr algn="just"/>
            <a:r>
              <a:rPr lang="en-US" sz="16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Mutation </a:t>
            </a:r>
            <a:r>
              <a:rPr lang="en-US" sz="1600">
                <a:effectLst/>
                <a:latin typeface="MS UI Gothic" panose="020B0600070205080204" pitchFamily="34" charset="-128"/>
                <a:ea typeface="MS UI Gothic" panose="020B0600070205080204" pitchFamily="34" charset="-128"/>
                <a:cs typeface="Times New Roman" panose="02020603050405020304" pitchFamily="18" charset="0"/>
              </a:rPr>
              <a:t>là phương thức dùng để tác động đến data như thêm, sửa, xoá data với </a:t>
            </a:r>
            <a:r>
              <a:rPr lang="en-US" sz="16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useMutation </a:t>
            </a:r>
            <a:r>
              <a:rPr lang="en-US" sz="1600">
                <a:effectLst/>
                <a:latin typeface="MS UI Gothic" panose="020B0600070205080204" pitchFamily="34" charset="-128"/>
                <a:ea typeface="MS UI Gothic" panose="020B0600070205080204" pitchFamily="34" charset="-128"/>
                <a:cs typeface="Times New Roman" panose="02020603050405020304" pitchFamily="18" charset="0"/>
              </a:rPr>
              <a:t>hook.</a:t>
            </a:r>
            <a:endParaRPr lang="vi-VN" sz="1200">
              <a:ea typeface="MS UI Gothic" panose="020B0600070205080204" pitchFamily="34" charset="-128"/>
            </a:endParaRPr>
          </a:p>
        </p:txBody>
      </p:sp>
      <p:pic>
        <p:nvPicPr>
          <p:cNvPr id="5" name="Hình ảnh 4" descr="Ảnh có chứa văn bản&#10;&#10;Mô tả được tạo tự động">
            <a:extLst>
              <a:ext uri="{FF2B5EF4-FFF2-40B4-BE49-F238E27FC236}">
                <a16:creationId xmlns:a16="http://schemas.microsoft.com/office/drawing/2014/main" id="{58EFCADF-25BC-4F34-98CF-EAA720F8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25" y="1370571"/>
            <a:ext cx="2543030" cy="3113163"/>
          </a:xfrm>
          <a:prstGeom prst="rect">
            <a:avLst/>
          </a:prstGeom>
          <a:ln>
            <a:noFill/>
          </a:ln>
          <a:effectLst>
            <a:outerShdw blurRad="190500" algn="tl" rotWithShape="0">
              <a:srgbClr val="000000">
                <a:alpha val="70000"/>
              </a:srgbClr>
            </a:outerShdw>
          </a:effectLst>
        </p:spPr>
      </p:pic>
      <p:pic>
        <p:nvPicPr>
          <p:cNvPr id="6" name="Hình ảnh 5" descr="Ảnh có chứa văn bản&#10;&#10;Mô tả được tạo tự động">
            <a:extLst>
              <a:ext uri="{FF2B5EF4-FFF2-40B4-BE49-F238E27FC236}">
                <a16:creationId xmlns:a16="http://schemas.microsoft.com/office/drawing/2014/main" id="{D98AA2F0-8240-49D9-8FE9-22C33FC82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125" y="1370570"/>
            <a:ext cx="3279515" cy="3113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9445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762525" y="1370763"/>
            <a:ext cx="2692400" cy="523220"/>
          </a:xfrm>
          <a:prstGeom prst="rect">
            <a:avLst/>
          </a:prstGeom>
          <a:noFill/>
        </p:spPr>
        <p:txBody>
          <a:bodyPr wrap="square" rtlCol="0">
            <a:spAutoFit/>
          </a:bodyPr>
          <a:lstStyle/>
          <a:p>
            <a:r>
              <a:rPr lang="en-US">
                <a:effectLst/>
                <a:latin typeface="MS UI Gothic" panose="020B0600070205080204" pitchFamily="34" charset="-128"/>
                <a:ea typeface="MS UI Gothic" panose="020B0600070205080204" pitchFamily="34" charset="-128"/>
                <a:cs typeface="Times New Roman" panose="02020603050405020304" pitchFamily="18" charset="0"/>
              </a:rPr>
              <a:t>Add một todo mới với variable type là "todo #1"</a:t>
            </a:r>
            <a:endParaRPr lang="vi-VN" sz="1100">
              <a:ea typeface="MS UI Gothic" panose="020B0600070205080204" pitchFamily="34" charset="-128"/>
            </a:endParaRPr>
          </a:p>
        </p:txBody>
      </p:sp>
      <p:pic>
        <p:nvPicPr>
          <p:cNvPr id="5" name="Hình ảnh 4" descr="picture1">
            <a:extLst>
              <a:ext uri="{FF2B5EF4-FFF2-40B4-BE49-F238E27FC236}">
                <a16:creationId xmlns:a16="http://schemas.microsoft.com/office/drawing/2014/main" id="{2EF9F731-537C-485E-8BFD-9E3FE2653D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99607"/>
            <a:ext cx="5943600" cy="11055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27022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762525" y="1370763"/>
            <a:ext cx="2692400" cy="307777"/>
          </a:xfrm>
          <a:prstGeom prst="rect">
            <a:avLst/>
          </a:prstGeom>
          <a:noFill/>
        </p:spPr>
        <p:txBody>
          <a:bodyPr wrap="square" rtlCol="0">
            <a:spAutoFit/>
          </a:bodyPr>
          <a:lstStyle/>
          <a:p>
            <a:r>
              <a:rPr lang="en-US">
                <a:effectLst/>
                <a:latin typeface="MS UI Gothic" panose="020B0600070205080204" pitchFamily="34" charset="-128"/>
                <a:ea typeface="MS UI Gothic" panose="020B0600070205080204" pitchFamily="34" charset="-128"/>
                <a:cs typeface="Times New Roman" panose="02020603050405020304" pitchFamily="18" charset="0"/>
              </a:rPr>
              <a:t>Payload của request được gửi đi</a:t>
            </a:r>
            <a:endParaRPr lang="vi-VN" sz="1100">
              <a:ea typeface="MS UI Gothic" panose="020B0600070205080204" pitchFamily="34" charset="-128"/>
            </a:endParaRPr>
          </a:p>
        </p:txBody>
      </p:sp>
      <p:pic>
        <p:nvPicPr>
          <p:cNvPr id="6" name="Hình ảnh 5" descr="picture1">
            <a:extLst>
              <a:ext uri="{FF2B5EF4-FFF2-40B4-BE49-F238E27FC236}">
                <a16:creationId xmlns:a16="http://schemas.microsoft.com/office/drawing/2014/main" id="{45DA45BD-6274-483D-97A0-5937A774FB61}"/>
              </a:ext>
            </a:extLst>
          </p:cNvPr>
          <p:cNvPicPr>
            <a:picLocks noChangeAspect="1"/>
          </p:cNvPicPr>
          <p:nvPr/>
        </p:nvPicPr>
        <p:blipFill rotWithShape="1">
          <a:blip r:embed="rId2">
            <a:extLst>
              <a:ext uri="{28A0092B-C50C-407E-A947-70E740481C1C}">
                <a14:useLocalDpi xmlns:a14="http://schemas.microsoft.com/office/drawing/2010/main" val="0"/>
              </a:ext>
            </a:extLst>
          </a:blip>
          <a:srcRect b="19896"/>
          <a:stretch/>
        </p:blipFill>
        <p:spPr bwMode="auto">
          <a:xfrm>
            <a:off x="844550" y="1699895"/>
            <a:ext cx="5943600" cy="87185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7" name="Hộp Văn bản 6">
            <a:extLst>
              <a:ext uri="{FF2B5EF4-FFF2-40B4-BE49-F238E27FC236}">
                <a16:creationId xmlns:a16="http://schemas.microsoft.com/office/drawing/2014/main" id="{032DEE1A-247D-4F2D-99DD-ACC6F7A4D8D1}"/>
              </a:ext>
            </a:extLst>
          </p:cNvPr>
          <p:cNvSpPr txBox="1"/>
          <p:nvPr/>
        </p:nvSpPr>
        <p:spPr>
          <a:xfrm>
            <a:off x="2699274" y="2783286"/>
            <a:ext cx="5428725" cy="523220"/>
          </a:xfrm>
          <a:prstGeom prst="rect">
            <a:avLst/>
          </a:prstGeom>
          <a:noFill/>
        </p:spPr>
        <p:txBody>
          <a:bodyPr wrap="square" rtlCol="0">
            <a:spAutoFit/>
          </a:bodyPr>
          <a:lstStyle/>
          <a:p>
            <a:r>
              <a:rPr lang="en-US">
                <a:effectLst/>
                <a:latin typeface="MS UI Gothic" panose="020B0600070205080204" pitchFamily="34" charset="-128"/>
                <a:ea typeface="MS UI Gothic" panose="020B0600070205080204" pitchFamily="34" charset="-128"/>
                <a:cs typeface="Times New Roman" panose="02020603050405020304" pitchFamily="18" charset="0"/>
              </a:rPr>
              <a:t>Để sửa tên một todo item, ta truyền một query mutation với variables là id của todo item đó và type mới.</a:t>
            </a:r>
            <a:endParaRPr lang="vi-VN" sz="1100">
              <a:ea typeface="MS UI Gothic" panose="020B0600070205080204" pitchFamily="34" charset="-128"/>
            </a:endParaRPr>
          </a:p>
        </p:txBody>
      </p:sp>
      <p:pic>
        <p:nvPicPr>
          <p:cNvPr id="9" name="Hình ảnh 8" descr="picture1">
            <a:extLst>
              <a:ext uri="{FF2B5EF4-FFF2-40B4-BE49-F238E27FC236}">
                <a16:creationId xmlns:a16="http://schemas.microsoft.com/office/drawing/2014/main" id="{FC19B558-9BD9-482A-BFE4-8F003D871A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3306506"/>
            <a:ext cx="5943600" cy="9632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9829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762525" y="1370763"/>
            <a:ext cx="2692400" cy="523220"/>
          </a:xfrm>
          <a:prstGeom prst="rect">
            <a:avLst/>
          </a:prstGeom>
          <a:noFill/>
        </p:spPr>
        <p:txBody>
          <a:bodyPr wrap="square" rtlCol="0">
            <a:spAutoFit/>
          </a:bodyPr>
          <a:lstStyle/>
          <a:p>
            <a:r>
              <a:rPr lang="en-US">
                <a:effectLst/>
                <a:latin typeface="MS UI Gothic" panose="020B0600070205080204" pitchFamily="34" charset="-128"/>
                <a:ea typeface="MS UI Gothic" panose="020B0600070205080204" pitchFamily="34" charset="-128"/>
                <a:cs typeface="Times New Roman" panose="02020603050405020304" pitchFamily="18" charset="0"/>
              </a:rPr>
              <a:t>UI sẽ tự động cập nhật lại khi query thực hiện thành công</a:t>
            </a:r>
            <a:endParaRPr lang="vi-VN" sz="1100">
              <a:ea typeface="MS UI Gothic" panose="020B0600070205080204" pitchFamily="34" charset="-128"/>
            </a:endParaRPr>
          </a:p>
        </p:txBody>
      </p:sp>
      <p:pic>
        <p:nvPicPr>
          <p:cNvPr id="6" name="Hình ảnh 5" descr="picture1">
            <a:extLst>
              <a:ext uri="{FF2B5EF4-FFF2-40B4-BE49-F238E27FC236}">
                <a16:creationId xmlns:a16="http://schemas.microsoft.com/office/drawing/2014/main" id="{907C8116-A001-40F4-8820-463745D3E6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027" y="1980882"/>
            <a:ext cx="4144645" cy="1181735"/>
          </a:xfrm>
          <a:prstGeom prst="rect">
            <a:avLst/>
          </a:prstGeom>
          <a:ln>
            <a:noFill/>
          </a:ln>
          <a:effectLst>
            <a:outerShdw blurRad="190500" algn="tl" rotWithShape="0">
              <a:srgbClr val="000000">
                <a:alpha val="70000"/>
              </a:srgbClr>
            </a:outerShdw>
          </a:effectLst>
        </p:spPr>
      </p:pic>
      <p:grpSp>
        <p:nvGrpSpPr>
          <p:cNvPr id="10" name="Google Shape;7673;p64">
            <a:extLst>
              <a:ext uri="{FF2B5EF4-FFF2-40B4-BE49-F238E27FC236}">
                <a16:creationId xmlns:a16="http://schemas.microsoft.com/office/drawing/2014/main" id="{A8CA07F8-206C-43DC-A6C9-0C47A953B01F}"/>
              </a:ext>
            </a:extLst>
          </p:cNvPr>
          <p:cNvGrpSpPr/>
          <p:nvPr/>
        </p:nvGrpSpPr>
        <p:grpSpPr>
          <a:xfrm>
            <a:off x="5568352" y="1980882"/>
            <a:ext cx="2310301" cy="2340610"/>
            <a:chOff x="799502" y="757124"/>
            <a:chExt cx="2310301" cy="2025957"/>
          </a:xfrm>
        </p:grpSpPr>
        <p:sp>
          <p:nvSpPr>
            <p:cNvPr id="12" name="Google Shape;7674;p64">
              <a:extLst>
                <a:ext uri="{FF2B5EF4-FFF2-40B4-BE49-F238E27FC236}">
                  <a16:creationId xmlns:a16="http://schemas.microsoft.com/office/drawing/2014/main" id="{175C7D57-2B72-4B82-AB2F-8B58E6E0A91E}"/>
                </a:ext>
              </a:extLst>
            </p:cNvPr>
            <p:cNvSpPr/>
            <p:nvPr/>
          </p:nvSpPr>
          <p:spPr>
            <a:xfrm>
              <a:off x="799502" y="757124"/>
              <a:ext cx="2310301" cy="2025957"/>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75;p64">
              <a:extLst>
                <a:ext uri="{FF2B5EF4-FFF2-40B4-BE49-F238E27FC236}">
                  <a16:creationId xmlns:a16="http://schemas.microsoft.com/office/drawing/2014/main" id="{6B97EF1E-1EBE-4CC5-98C5-A18F58C79BAA}"/>
                </a:ext>
              </a:extLst>
            </p:cNvPr>
            <p:cNvSpPr/>
            <p:nvPr/>
          </p:nvSpPr>
          <p:spPr>
            <a:xfrm>
              <a:off x="799502" y="758345"/>
              <a:ext cx="2310301" cy="24241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S UI Gothic" panose="020B0600070205080204" pitchFamily="34" charset="-128"/>
                  <a:ea typeface="MS UI Gothic" panose="020B0600070205080204" pitchFamily="34" charset="-128"/>
                </a:rPr>
                <a:t>Note</a:t>
              </a:r>
              <a:endParaRPr>
                <a:latin typeface="MS UI Gothic" panose="020B0600070205080204" pitchFamily="34" charset="-128"/>
                <a:ea typeface="MS UI Gothic" panose="020B0600070205080204" pitchFamily="34" charset="-128"/>
              </a:endParaRPr>
            </a:p>
          </p:txBody>
        </p:sp>
        <p:grpSp>
          <p:nvGrpSpPr>
            <p:cNvPr id="14" name="Google Shape;7676;p64">
              <a:extLst>
                <a:ext uri="{FF2B5EF4-FFF2-40B4-BE49-F238E27FC236}">
                  <a16:creationId xmlns:a16="http://schemas.microsoft.com/office/drawing/2014/main" id="{F7AC65AE-36E5-43E0-8485-53896A5E44AD}"/>
                </a:ext>
              </a:extLst>
            </p:cNvPr>
            <p:cNvGrpSpPr/>
            <p:nvPr/>
          </p:nvGrpSpPr>
          <p:grpSpPr>
            <a:xfrm>
              <a:off x="2920205" y="810193"/>
              <a:ext cx="138753" cy="138753"/>
              <a:chOff x="7016475" y="679000"/>
              <a:chExt cx="198900" cy="198900"/>
            </a:xfrm>
          </p:grpSpPr>
          <p:sp>
            <p:nvSpPr>
              <p:cNvPr id="15" name="Google Shape;7677;p64">
                <a:extLst>
                  <a:ext uri="{FF2B5EF4-FFF2-40B4-BE49-F238E27FC236}">
                    <a16:creationId xmlns:a16="http://schemas.microsoft.com/office/drawing/2014/main" id="{C97B9E2D-9FA0-4970-AC60-9765E6A8CDCF}"/>
                  </a:ext>
                </a:extLst>
              </p:cNvPr>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7678;p64">
                <a:extLst>
                  <a:ext uri="{FF2B5EF4-FFF2-40B4-BE49-F238E27FC236}">
                    <a16:creationId xmlns:a16="http://schemas.microsoft.com/office/drawing/2014/main" id="{D895B682-105C-4F3D-8A44-DF25ECBF3C16}"/>
                  </a:ext>
                </a:extLst>
              </p:cNvPr>
              <p:cNvGrpSpPr/>
              <p:nvPr/>
            </p:nvGrpSpPr>
            <p:grpSpPr>
              <a:xfrm>
                <a:off x="7056825" y="719650"/>
                <a:ext cx="118200" cy="117600"/>
                <a:chOff x="6856475" y="706375"/>
                <a:chExt cx="118200" cy="117600"/>
              </a:xfrm>
            </p:grpSpPr>
            <p:cxnSp>
              <p:nvCxnSpPr>
                <p:cNvPr id="17" name="Google Shape;7679;p64">
                  <a:extLst>
                    <a:ext uri="{FF2B5EF4-FFF2-40B4-BE49-F238E27FC236}">
                      <a16:creationId xmlns:a16="http://schemas.microsoft.com/office/drawing/2014/main" id="{73A12CB8-E3F7-4E15-B28F-3C353D86FE16}"/>
                    </a:ext>
                  </a:extLst>
                </p:cNvPr>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7680;p64">
                  <a:extLst>
                    <a:ext uri="{FF2B5EF4-FFF2-40B4-BE49-F238E27FC236}">
                      <a16:creationId xmlns:a16="http://schemas.microsoft.com/office/drawing/2014/main" id="{32CA7343-BFB8-426A-8D4C-25124D22E171}"/>
                    </a:ext>
                  </a:extLst>
                </p:cNvPr>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19" name="Google Shape;7698;p64">
            <a:extLst>
              <a:ext uri="{FF2B5EF4-FFF2-40B4-BE49-F238E27FC236}">
                <a16:creationId xmlns:a16="http://schemas.microsoft.com/office/drawing/2014/main" id="{E20ECF40-6F2B-4B16-8559-86006E009F00}"/>
              </a:ext>
            </a:extLst>
          </p:cNvPr>
          <p:cNvSpPr txBox="1">
            <a:spLocks/>
          </p:cNvSpPr>
          <p:nvPr/>
        </p:nvSpPr>
        <p:spPr>
          <a:xfrm>
            <a:off x="5568353" y="2302176"/>
            <a:ext cx="2310300" cy="19262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3"/>
              </a:buClr>
              <a:buSzPts val="1500"/>
              <a:buFont typeface="Anonymous Pro"/>
              <a:buChar char="●"/>
              <a:defRPr sz="1500" b="0" i="0" u="none" strike="noStrike" cap="none">
                <a:solidFill>
                  <a:schemeClr val="dk1"/>
                </a:solidFill>
                <a:latin typeface="Anonymous Pro"/>
                <a:ea typeface="Anonymous Pro"/>
                <a:cs typeface="Anonymous Pro"/>
                <a:sym typeface="Anonymous Pro"/>
              </a:defRPr>
            </a:lvl1pPr>
            <a:lvl2pPr marL="914400" marR="0" lvl="1"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2pPr>
            <a:lvl3pPr marL="1371600" marR="0" lvl="2"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3pPr>
            <a:lvl4pPr marL="1828800" marR="0" lvl="3"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4pPr>
            <a:lvl5pPr marL="2286000" marR="0" lvl="4"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5pPr>
            <a:lvl6pPr marL="2743200" marR="0" lvl="5"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6pPr>
            <a:lvl7pPr marL="3200400" marR="0" lvl="6"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7pPr>
            <a:lvl8pPr marL="3657600" marR="0" lvl="7"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8pPr>
            <a:lvl9pPr marL="4114800" marR="0" lvl="8" indent="-317500" algn="l" rtl="0">
              <a:lnSpc>
                <a:spcPct val="115000"/>
              </a:lnSpc>
              <a:spcBef>
                <a:spcPts val="0"/>
              </a:spcBef>
              <a:spcAft>
                <a:spcPts val="0"/>
              </a:spcAft>
              <a:buClr>
                <a:srgbClr val="595959"/>
              </a:buClr>
              <a:buSzPts val="1400"/>
              <a:buFont typeface="Anaheim"/>
              <a:buChar char="■"/>
              <a:defRPr sz="1200" b="0" i="0" u="none" strike="noStrike" cap="none">
                <a:solidFill>
                  <a:schemeClr val="dk1"/>
                </a:solidFill>
                <a:latin typeface="Anonymous Pro"/>
                <a:ea typeface="Anonymous Pro"/>
                <a:cs typeface="Anonymous Pro"/>
                <a:sym typeface="Anonymous Pro"/>
              </a:defRPr>
            </a:lvl9pPr>
          </a:lstStyle>
          <a:p>
            <a:pPr marL="0" lvl="0" indent="0" algn="just">
              <a:lnSpc>
                <a:spcPct val="130000"/>
              </a:lnSpc>
              <a:spcAft>
                <a:spcPts val="800"/>
              </a:spcAft>
              <a:buNone/>
            </a:pPr>
            <a:r>
              <a:rPr lang="en-US" sz="1400">
                <a:effectLst/>
                <a:latin typeface="MS UI Gothic" panose="020B0600070205080204" pitchFamily="34" charset="-128"/>
                <a:ea typeface="MS UI Gothic" panose="020B0600070205080204" pitchFamily="34" charset="-128"/>
                <a:cs typeface="Times New Roman" panose="02020603050405020304" pitchFamily="18" charset="0"/>
              </a:rPr>
              <a:t>Ta cũng có thể sử dụng hàm reset được cung cấp bởi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useMutation </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hook để đưa data về trạng thái trước lúc gọi query </a:t>
            </a:r>
            <a:r>
              <a:rPr lang="en-US" sz="1400">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mutation </a:t>
            </a:r>
            <a:r>
              <a:rPr lang="en-US" sz="1400">
                <a:effectLst/>
                <a:latin typeface="MS UI Gothic" panose="020B0600070205080204" pitchFamily="34" charset="-128"/>
                <a:ea typeface="MS UI Gothic" panose="020B0600070205080204" pitchFamily="34" charset="-128"/>
                <a:cs typeface="Times New Roman" panose="02020603050405020304" pitchFamily="18" charset="0"/>
              </a:rPr>
              <a:t>hoặc về giá trị ban đầu của data.</a:t>
            </a:r>
            <a:endParaRPr lang="vi-VN" sz="1400">
              <a:effectLst/>
              <a:latin typeface="Calibri" panose="020F0502020204030204" pitchFamily="34" charset="0"/>
              <a:ea typeface="MS UI 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4079490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11725" y="435639"/>
            <a:ext cx="7720500" cy="529500"/>
          </a:xfrm>
        </p:spPr>
        <p:txBody>
          <a:bodyPr/>
          <a:lstStyle/>
          <a:p>
            <a:pPr algn="l"/>
            <a:r>
              <a:rPr lang="vi-VN" sz="3600">
                <a:latin typeface="Bahnschrift" panose="020B0502040204020203" pitchFamily="34" charset="0"/>
              </a:rPr>
              <a:t>Lazy query</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762525" y="1370763"/>
            <a:ext cx="2692400" cy="1169551"/>
          </a:xfrm>
          <a:prstGeom prst="rect">
            <a:avLst/>
          </a:prstGeom>
          <a:noFill/>
        </p:spPr>
        <p:txBody>
          <a:bodyPr wrap="square" rtlCol="0">
            <a:spAutoFit/>
          </a:bodyPr>
          <a:lstStyle/>
          <a:p>
            <a:r>
              <a:rPr lang="vi-VN">
                <a:effectLst/>
                <a:latin typeface="MS UI Gothic" panose="020B0600070205080204" pitchFamily="34" charset="-128"/>
                <a:ea typeface="MS UI Gothic" panose="020B0600070205080204" pitchFamily="34" charset="-128"/>
                <a:cs typeface="Times New Roman" panose="02020603050405020304" pitchFamily="18" charset="0"/>
              </a:rPr>
              <a:t>Ngoài ra Apollo còn cung cấp các phương thức khác query như subscription để quan sát thay đổi data real-time từ database và cập nhật.</a:t>
            </a:r>
            <a:endParaRPr lang="vi-VN" sz="1100">
              <a:ea typeface="MS UI Gothic" panose="020B0600070205080204" pitchFamily="34" charset="-128"/>
            </a:endParaRPr>
          </a:p>
        </p:txBody>
      </p:sp>
      <p:pic>
        <p:nvPicPr>
          <p:cNvPr id="20" name="Hình ảnh 19" descr="Ảnh có chứa văn bản&#10;&#10;Mô tả được tạo tự động">
            <a:extLst>
              <a:ext uri="{FF2B5EF4-FFF2-40B4-BE49-F238E27FC236}">
                <a16:creationId xmlns:a16="http://schemas.microsoft.com/office/drawing/2014/main" id="{8B8AE4EE-CF79-4591-83E5-7DD438729C87}"/>
              </a:ext>
            </a:extLst>
          </p:cNvPr>
          <p:cNvPicPr>
            <a:picLocks noChangeAspect="1"/>
          </p:cNvPicPr>
          <p:nvPr/>
        </p:nvPicPr>
        <p:blipFill rotWithShape="1">
          <a:blip r:embed="rId2"/>
          <a:srcRect r="8664"/>
          <a:stretch/>
        </p:blipFill>
        <p:spPr>
          <a:xfrm>
            <a:off x="3442225" y="2248217"/>
            <a:ext cx="3648075" cy="18281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4062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04850" y="463880"/>
            <a:ext cx="2383200" cy="367200"/>
          </a:xfrm>
        </p:spPr>
        <p:txBody>
          <a:bodyPr/>
          <a:lstStyle/>
          <a:p>
            <a:pPr algn="l"/>
            <a:r>
              <a:rPr lang="vi-VN" sz="3600">
                <a:latin typeface="Bahnschrift" panose="020B0502040204020203" pitchFamily="34" charset="0"/>
              </a:rPr>
              <a:t>Pagination</a:t>
            </a:r>
          </a:p>
        </p:txBody>
      </p:sp>
      <p:sp>
        <p:nvSpPr>
          <p:cNvPr id="11" name="Hộp Văn bản 10">
            <a:extLst>
              <a:ext uri="{FF2B5EF4-FFF2-40B4-BE49-F238E27FC236}">
                <a16:creationId xmlns:a16="http://schemas.microsoft.com/office/drawing/2014/main" id="{446E5178-D141-4D7C-A224-69C9B448CCE0}"/>
              </a:ext>
            </a:extLst>
          </p:cNvPr>
          <p:cNvSpPr txBox="1"/>
          <p:nvPr/>
        </p:nvSpPr>
        <p:spPr>
          <a:xfrm>
            <a:off x="5511247" y="3248775"/>
            <a:ext cx="2692400" cy="954107"/>
          </a:xfrm>
          <a:prstGeom prst="rect">
            <a:avLst/>
          </a:prstGeom>
          <a:noFill/>
        </p:spPr>
        <p:txBody>
          <a:bodyPr wrap="square" rtlCol="0">
            <a:spAutoFit/>
          </a:bodyPr>
          <a:lstStyle/>
          <a:p>
            <a:r>
              <a:rPr lang="en-US">
                <a:effectLst/>
                <a:latin typeface="MS UI Gothic" panose="020B0600070205080204" pitchFamily="34" charset="-128"/>
                <a:ea typeface="MS UI Gothic" panose="020B0600070205080204" pitchFamily="34" charset="-128"/>
                <a:cs typeface="Times New Roman" panose="02020603050405020304" pitchFamily="18" charset="0"/>
              </a:rPr>
              <a:t>Ta có thể cài đặt phân trang với GraphQL tại Apollo Client thông qua cài đặt variables tại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a:effectLst/>
                <a:latin typeface="MS UI Gothic" panose="020B0600070205080204" pitchFamily="34" charset="-128"/>
                <a:ea typeface="MS UI Gothic" panose="020B0600070205080204" pitchFamily="34" charset="-128"/>
                <a:cs typeface="Times New Roman" panose="02020603050405020304" pitchFamily="18" charset="0"/>
              </a:rPr>
              <a:t>hook</a:t>
            </a:r>
            <a:endParaRPr lang="vi-VN" sz="1000">
              <a:ea typeface="MS UI Gothic" panose="020B0600070205080204" pitchFamily="34" charset="-128"/>
            </a:endParaRPr>
          </a:p>
        </p:txBody>
      </p:sp>
      <p:pic>
        <p:nvPicPr>
          <p:cNvPr id="5" name="Hình ảnh 4" descr="Ảnh có chứa văn bản&#10;&#10;Mô tả được tạo tự động">
            <a:extLst>
              <a:ext uri="{FF2B5EF4-FFF2-40B4-BE49-F238E27FC236}">
                <a16:creationId xmlns:a16="http://schemas.microsoft.com/office/drawing/2014/main" id="{796F6D72-F64F-4B14-A332-BD0E6BAFD896}"/>
              </a:ext>
            </a:extLst>
          </p:cNvPr>
          <p:cNvPicPr>
            <a:picLocks noChangeAspect="1"/>
          </p:cNvPicPr>
          <p:nvPr/>
        </p:nvPicPr>
        <p:blipFill>
          <a:blip r:embed="rId2"/>
          <a:stretch>
            <a:fillRect/>
          </a:stretch>
        </p:blipFill>
        <p:spPr>
          <a:xfrm>
            <a:off x="1259250" y="1770813"/>
            <a:ext cx="3962400" cy="2955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93173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704850" y="463880"/>
            <a:ext cx="2383200" cy="367200"/>
          </a:xfrm>
        </p:spPr>
        <p:txBody>
          <a:bodyPr/>
          <a:lstStyle/>
          <a:p>
            <a:pPr algn="l"/>
            <a:r>
              <a:rPr lang="vi-VN" sz="3600">
                <a:latin typeface="Bahnschrift" panose="020B0502040204020203" pitchFamily="34" charset="0"/>
              </a:rPr>
              <a:t>Pagination</a:t>
            </a:r>
          </a:p>
        </p:txBody>
      </p:sp>
      <p:pic>
        <p:nvPicPr>
          <p:cNvPr id="6" name="Hình ảnh 5" descr="Ảnh có chứa văn bản&#10;&#10;Mô tả được tạo tự động">
            <a:extLst>
              <a:ext uri="{FF2B5EF4-FFF2-40B4-BE49-F238E27FC236}">
                <a16:creationId xmlns:a16="http://schemas.microsoft.com/office/drawing/2014/main" id="{A3D3602A-34AA-4268-93BC-7206EB1C5D2E}"/>
              </a:ext>
            </a:extLst>
          </p:cNvPr>
          <p:cNvPicPr>
            <a:picLocks noChangeAspect="1"/>
          </p:cNvPicPr>
          <p:nvPr/>
        </p:nvPicPr>
        <p:blipFill>
          <a:blip r:embed="rId2"/>
          <a:stretch>
            <a:fillRect/>
          </a:stretch>
        </p:blipFill>
        <p:spPr>
          <a:xfrm>
            <a:off x="859154" y="1536064"/>
            <a:ext cx="3435897" cy="2902585"/>
          </a:xfrm>
          <a:prstGeom prst="rect">
            <a:avLst/>
          </a:prstGeom>
          <a:ln>
            <a:noFill/>
          </a:ln>
          <a:effectLst>
            <a:outerShdw blurRad="190500" algn="tl" rotWithShape="0">
              <a:srgbClr val="000000">
                <a:alpha val="70000"/>
              </a:srgbClr>
            </a:outerShdw>
          </a:effectLst>
        </p:spPr>
      </p:pic>
      <p:sp>
        <p:nvSpPr>
          <p:cNvPr id="2" name="Hộp Văn bản 1">
            <a:extLst>
              <a:ext uri="{FF2B5EF4-FFF2-40B4-BE49-F238E27FC236}">
                <a16:creationId xmlns:a16="http://schemas.microsoft.com/office/drawing/2014/main" id="{C1A1FFE8-315B-43DC-860C-15E929CBAFC8}"/>
              </a:ext>
            </a:extLst>
          </p:cNvPr>
          <p:cNvSpPr txBox="1"/>
          <p:nvPr/>
        </p:nvSpPr>
        <p:spPr>
          <a:xfrm>
            <a:off x="4616449" y="2202418"/>
            <a:ext cx="3435897" cy="738664"/>
          </a:xfrm>
          <a:prstGeom prst="rect">
            <a:avLst/>
          </a:prstGeom>
          <a:noFill/>
        </p:spPr>
        <p:txBody>
          <a:bodyPr wrap="square" rtlCol="0">
            <a:spAutoFit/>
          </a:bodyPr>
          <a:lstStyle/>
          <a:p>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 </a:t>
            </a:r>
            <a:r>
              <a:rPr lang="en-US">
                <a:effectLst/>
                <a:latin typeface="MS UI Gothic" panose="020B0600070205080204" pitchFamily="34" charset="-128"/>
                <a:ea typeface="MS UI Gothic" panose="020B0600070205080204" pitchFamily="34" charset="-128"/>
                <a:cs typeface="Times New Roman" panose="02020603050405020304" pitchFamily="18" charset="0"/>
              </a:rPr>
              <a:t>Hook cung cấp cho chúng ta hàm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fetchMore</a:t>
            </a:r>
            <a:r>
              <a:rPr lang="en-US">
                <a:effectLst/>
                <a:latin typeface="MS UI Gothic" panose="020B0600070205080204" pitchFamily="34" charset="-128"/>
                <a:ea typeface="MS UI Gothic" panose="020B0600070205080204" pitchFamily="34" charset="-128"/>
                <a:cs typeface="Times New Roman" panose="02020603050405020304" pitchFamily="18" charset="0"/>
              </a:rPr>
              <a:t>, thường sẽ được gọi khi người dùng trigger một event như </a:t>
            </a:r>
            <a:r>
              <a:rPr lang="en-US" i="1">
                <a:effectLst/>
                <a:latin typeface="MS UI Gothic" panose="020B0600070205080204" pitchFamily="34" charset="-128"/>
                <a:ea typeface="MS UI Gothic" panose="020B0600070205080204" pitchFamily="34" charset="-128"/>
                <a:cs typeface="Times New Roman" panose="02020603050405020304" pitchFamily="18" charset="0"/>
              </a:rPr>
              <a:t>click</a:t>
            </a:r>
            <a:r>
              <a:rPr lang="en-US">
                <a:effectLst/>
                <a:latin typeface="MS UI Gothic" panose="020B0600070205080204" pitchFamily="34" charset="-128"/>
                <a:ea typeface="MS UI Gothic" panose="020B0600070205080204" pitchFamily="34" charset="-128"/>
                <a:cs typeface="Times New Roman" panose="02020603050405020304" pitchFamily="18" charset="0"/>
              </a:rPr>
              <a:t>, hay </a:t>
            </a:r>
            <a:r>
              <a:rPr lang="en-US" i="1">
                <a:effectLst/>
                <a:latin typeface="MS UI Gothic" panose="020B0600070205080204" pitchFamily="34" charset="-128"/>
                <a:ea typeface="MS UI Gothic" panose="020B0600070205080204" pitchFamily="34" charset="-128"/>
                <a:cs typeface="Times New Roman" panose="02020603050405020304" pitchFamily="18" charset="0"/>
              </a:rPr>
              <a:t>scroll</a:t>
            </a:r>
            <a:endParaRPr lang="vi-VN" sz="1100">
              <a:ea typeface="MS UI Gothic" panose="020B0600070205080204" pitchFamily="34" charset="-128"/>
            </a:endParaRPr>
          </a:p>
        </p:txBody>
      </p:sp>
      <p:sp>
        <p:nvSpPr>
          <p:cNvPr id="4" name="Hộp Văn bản 3">
            <a:extLst>
              <a:ext uri="{FF2B5EF4-FFF2-40B4-BE49-F238E27FC236}">
                <a16:creationId xmlns:a16="http://schemas.microsoft.com/office/drawing/2014/main" id="{AD8E9E06-4066-4692-92C9-278764D604AF}"/>
              </a:ext>
            </a:extLst>
          </p:cNvPr>
          <p:cNvSpPr txBox="1"/>
          <p:nvPr/>
        </p:nvSpPr>
        <p:spPr>
          <a:xfrm>
            <a:off x="4616449" y="3194050"/>
            <a:ext cx="3778250" cy="738664"/>
          </a:xfrm>
          <a:prstGeom prst="rect">
            <a:avLst/>
          </a:prstGeom>
          <a:noFill/>
        </p:spPr>
        <p:txBody>
          <a:bodyPr wrap="square" rtlCol="0">
            <a:spAutoFit/>
          </a:bodyPr>
          <a:lstStyle/>
          <a:p>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fetchMore </a:t>
            </a:r>
            <a:r>
              <a:rPr lang="en-US">
                <a:effectLst/>
                <a:latin typeface="MS UI Gothic" panose="020B0600070205080204" pitchFamily="34" charset="-128"/>
                <a:ea typeface="MS UI Gothic" panose="020B0600070205080204" pitchFamily="34" charset="-128"/>
                <a:cs typeface="Times New Roman" panose="02020603050405020304" pitchFamily="18" charset="0"/>
              </a:rPr>
              <a:t>mặc định sẽ thực hiện lại query với các variables đã khai báo trong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useQuery</a:t>
            </a:r>
            <a:r>
              <a:rPr lang="en-US">
                <a:effectLst/>
                <a:latin typeface="MS UI Gothic" panose="020B0600070205080204" pitchFamily="34" charset="-128"/>
                <a:ea typeface="MS UI Gothic" panose="020B0600070205080204" pitchFamily="34" charset="-128"/>
                <a:cs typeface="Times New Roman" panose="02020603050405020304" pitchFamily="18" charset="0"/>
              </a:rPr>
              <a:t>, nhưng ta có thể truyền variables mới vào.</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836876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591075" y="343925"/>
            <a:ext cx="3305700" cy="979500"/>
          </a:xfrm>
        </p:spPr>
        <p:txBody>
          <a:bodyPr/>
          <a:lstStyle/>
          <a:p>
            <a:pPr algn="l"/>
            <a:r>
              <a:rPr lang="vi-VN" sz="3600">
                <a:latin typeface="Bahnschrift" panose="020B0502040204020203" pitchFamily="34" charset="0"/>
              </a:rPr>
              <a:t>Local State</a:t>
            </a:r>
          </a:p>
        </p:txBody>
      </p:sp>
      <p:sp>
        <p:nvSpPr>
          <p:cNvPr id="6" name="Hộp Văn bản 5">
            <a:extLst>
              <a:ext uri="{FF2B5EF4-FFF2-40B4-BE49-F238E27FC236}">
                <a16:creationId xmlns:a16="http://schemas.microsoft.com/office/drawing/2014/main" id="{D6722986-DE03-4BD3-9C65-76755E5A227F}"/>
              </a:ext>
            </a:extLst>
          </p:cNvPr>
          <p:cNvSpPr txBox="1"/>
          <p:nvPr/>
        </p:nvSpPr>
        <p:spPr>
          <a:xfrm>
            <a:off x="654631" y="1614277"/>
            <a:ext cx="2698170" cy="2409442"/>
          </a:xfrm>
          <a:prstGeom prst="rect">
            <a:avLst/>
          </a:prstGeom>
          <a:noFill/>
        </p:spPr>
        <p:txBody>
          <a:bodyPr wrap="square" rtlCol="0">
            <a:spAutoFit/>
          </a:bodyPr>
          <a:lstStyle/>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Apollo client cung cấp một giải pháp quản lý state tự do theo bất cứ cách nào ta muốn, cho phép ta truy vấn giữa local, data remote và cached data.</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Ta có thể cài truy vấn data từ cả local và remote ngay trong cùng một query.</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9" name="Hình ảnh 8" descr="picture1">
            <a:extLst>
              <a:ext uri="{FF2B5EF4-FFF2-40B4-BE49-F238E27FC236}">
                <a16:creationId xmlns:a16="http://schemas.microsoft.com/office/drawing/2014/main" id="{29A77E26-2A6B-4451-BAFC-AD897E1441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8025" y="731905"/>
            <a:ext cx="3697825" cy="36796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88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0"/>
        <p:cNvGrpSpPr/>
        <p:nvPr/>
      </p:nvGrpSpPr>
      <p:grpSpPr>
        <a:xfrm>
          <a:off x="0" y="0"/>
          <a:ext cx="0" cy="0"/>
          <a:chOff x="0" y="0"/>
          <a:chExt cx="0" cy="0"/>
        </a:xfrm>
      </p:grpSpPr>
      <p:sp>
        <p:nvSpPr>
          <p:cNvPr id="5621" name="Google Shape;5621;p45"/>
          <p:cNvSpPr/>
          <p:nvPr/>
        </p:nvSpPr>
        <p:spPr>
          <a:xfrm>
            <a:off x="940325" y="725525"/>
            <a:ext cx="2020179" cy="1745690"/>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45"/>
          <p:cNvSpPr/>
          <p:nvPr/>
        </p:nvSpPr>
        <p:spPr>
          <a:xfrm>
            <a:off x="940326" y="726745"/>
            <a:ext cx="2020179" cy="24241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hnschrift" panose="020B0502040204020203" pitchFamily="34" charset="0"/>
              </a:rPr>
              <a:t>GIỚI THIỆU</a:t>
            </a:r>
            <a:endParaRPr>
              <a:latin typeface="Bahnschrift" panose="020B0502040204020203" pitchFamily="34" charset="0"/>
            </a:endParaRPr>
          </a:p>
        </p:txBody>
      </p:sp>
      <p:sp>
        <p:nvSpPr>
          <p:cNvPr id="5624" name="Google Shape;5624;p4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01</a:t>
            </a:r>
            <a:endParaRPr/>
          </a:p>
        </p:txBody>
      </p:sp>
      <p:grpSp>
        <p:nvGrpSpPr>
          <p:cNvPr id="5626" name="Google Shape;5626;p45"/>
          <p:cNvGrpSpPr/>
          <p:nvPr/>
        </p:nvGrpSpPr>
        <p:grpSpPr>
          <a:xfrm>
            <a:off x="2763568" y="778593"/>
            <a:ext cx="138753" cy="138753"/>
            <a:chOff x="7016475" y="679000"/>
            <a:chExt cx="198900" cy="198900"/>
          </a:xfrm>
        </p:grpSpPr>
        <p:sp>
          <p:nvSpPr>
            <p:cNvPr id="5627" name="Google Shape;5627;p45"/>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8" name="Google Shape;5628;p45"/>
            <p:cNvGrpSpPr/>
            <p:nvPr/>
          </p:nvGrpSpPr>
          <p:grpSpPr>
            <a:xfrm>
              <a:off x="7056825" y="719650"/>
              <a:ext cx="118200" cy="117600"/>
              <a:chOff x="6856475" y="706375"/>
              <a:chExt cx="118200" cy="117600"/>
            </a:xfrm>
          </p:grpSpPr>
          <p:cxnSp>
            <p:nvCxnSpPr>
              <p:cNvPr id="5629" name="Google Shape;5629;p45"/>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630" name="Google Shape;5630;p45"/>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nvGrpSpPr>
          <p:cNvPr id="5631" name="Google Shape;5631;p45"/>
          <p:cNvGrpSpPr/>
          <p:nvPr/>
        </p:nvGrpSpPr>
        <p:grpSpPr>
          <a:xfrm>
            <a:off x="4738471" y="1257000"/>
            <a:ext cx="2649126" cy="2995009"/>
            <a:chOff x="4738471" y="1257000"/>
            <a:chExt cx="2649126" cy="2995009"/>
          </a:xfrm>
        </p:grpSpPr>
        <p:grpSp>
          <p:nvGrpSpPr>
            <p:cNvPr id="5632" name="Google Shape;5632;p45"/>
            <p:cNvGrpSpPr/>
            <p:nvPr/>
          </p:nvGrpSpPr>
          <p:grpSpPr>
            <a:xfrm>
              <a:off x="4738471" y="1257000"/>
              <a:ext cx="2649126" cy="2995009"/>
              <a:chOff x="4738471" y="1074250"/>
              <a:chExt cx="2649126" cy="2995009"/>
            </a:xfrm>
          </p:grpSpPr>
          <p:sp>
            <p:nvSpPr>
              <p:cNvPr id="5633" name="Google Shape;5633;p45"/>
              <p:cNvSpPr/>
              <p:nvPr/>
            </p:nvSpPr>
            <p:spPr>
              <a:xfrm rot="266616">
                <a:off x="4843839" y="1164480"/>
                <a:ext cx="2438391" cy="2814548"/>
              </a:xfrm>
              <a:custGeom>
                <a:avLst/>
                <a:gdLst/>
                <a:ahLst/>
                <a:cxnLst/>
                <a:rect l="l" t="t" r="r" b="b"/>
                <a:pathLst>
                  <a:path w="53862" h="62171" extrusionOk="0">
                    <a:moveTo>
                      <a:pt x="26977" y="1"/>
                    </a:moveTo>
                    <a:cubicBezTo>
                      <a:pt x="19439" y="1"/>
                      <a:pt x="11900" y="943"/>
                      <a:pt x="4530" y="2831"/>
                    </a:cubicBezTo>
                    <a:cubicBezTo>
                      <a:pt x="1855" y="3530"/>
                      <a:pt x="31" y="5962"/>
                      <a:pt x="62" y="8728"/>
                    </a:cubicBezTo>
                    <a:lnTo>
                      <a:pt x="62" y="53440"/>
                    </a:lnTo>
                    <a:cubicBezTo>
                      <a:pt x="1" y="56206"/>
                      <a:pt x="1855" y="58637"/>
                      <a:pt x="4530" y="59367"/>
                    </a:cubicBezTo>
                    <a:cubicBezTo>
                      <a:pt x="11885" y="61236"/>
                      <a:pt x="19416" y="62171"/>
                      <a:pt x="26943" y="62171"/>
                    </a:cubicBezTo>
                    <a:cubicBezTo>
                      <a:pt x="34469" y="62171"/>
                      <a:pt x="41992" y="61236"/>
                      <a:pt x="49333" y="59367"/>
                    </a:cubicBezTo>
                    <a:cubicBezTo>
                      <a:pt x="52008" y="58668"/>
                      <a:pt x="53862" y="56236"/>
                      <a:pt x="53832" y="53470"/>
                    </a:cubicBezTo>
                    <a:lnTo>
                      <a:pt x="53832" y="8698"/>
                    </a:lnTo>
                    <a:cubicBezTo>
                      <a:pt x="53862" y="5932"/>
                      <a:pt x="52008" y="3500"/>
                      <a:pt x="49333" y="2801"/>
                    </a:cubicBezTo>
                    <a:cubicBezTo>
                      <a:pt x="41992" y="935"/>
                      <a:pt x="34485" y="1"/>
                      <a:pt x="26977" y="1"/>
                    </a:cubicBezTo>
                    <a:close/>
                  </a:path>
                </a:pathLst>
              </a:custGeom>
              <a:solidFill>
                <a:schemeClr val="lt2"/>
              </a:solid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45"/>
              <p:cNvSpPr/>
              <p:nvPr/>
            </p:nvSpPr>
            <p:spPr>
              <a:xfrm rot="266616">
                <a:off x="5374511" y="3424949"/>
                <a:ext cx="399065" cy="291772"/>
              </a:xfrm>
              <a:custGeom>
                <a:avLst/>
                <a:gdLst/>
                <a:ahLst/>
                <a:cxnLst/>
                <a:rect l="l" t="t" r="r" b="b"/>
                <a:pathLst>
                  <a:path w="8815" h="6445" extrusionOk="0">
                    <a:moveTo>
                      <a:pt x="122" y="0"/>
                    </a:moveTo>
                    <a:lnTo>
                      <a:pt x="0" y="1034"/>
                    </a:lnTo>
                    <a:lnTo>
                      <a:pt x="517" y="1125"/>
                    </a:lnTo>
                    <a:lnTo>
                      <a:pt x="1337" y="5958"/>
                    </a:lnTo>
                    <a:lnTo>
                      <a:pt x="2796" y="6079"/>
                    </a:lnTo>
                    <a:lnTo>
                      <a:pt x="4286" y="2401"/>
                    </a:lnTo>
                    <a:lnTo>
                      <a:pt x="4985" y="6323"/>
                    </a:lnTo>
                    <a:lnTo>
                      <a:pt x="6414" y="6444"/>
                    </a:lnTo>
                    <a:lnTo>
                      <a:pt x="8207" y="1885"/>
                    </a:lnTo>
                    <a:lnTo>
                      <a:pt x="8693" y="1885"/>
                    </a:lnTo>
                    <a:lnTo>
                      <a:pt x="8815" y="882"/>
                    </a:lnTo>
                    <a:lnTo>
                      <a:pt x="6474" y="669"/>
                    </a:lnTo>
                    <a:lnTo>
                      <a:pt x="6383" y="1702"/>
                    </a:lnTo>
                    <a:lnTo>
                      <a:pt x="6869" y="1794"/>
                    </a:lnTo>
                    <a:lnTo>
                      <a:pt x="6201" y="3830"/>
                    </a:lnTo>
                    <a:lnTo>
                      <a:pt x="5958" y="4499"/>
                    </a:lnTo>
                    <a:cubicBezTo>
                      <a:pt x="5958" y="4347"/>
                      <a:pt x="5927" y="4104"/>
                      <a:pt x="5866" y="3800"/>
                    </a:cubicBezTo>
                    <a:lnTo>
                      <a:pt x="5350" y="547"/>
                    </a:lnTo>
                    <a:lnTo>
                      <a:pt x="3708" y="365"/>
                    </a:lnTo>
                    <a:lnTo>
                      <a:pt x="2553" y="3465"/>
                    </a:lnTo>
                    <a:lnTo>
                      <a:pt x="2310" y="4164"/>
                    </a:lnTo>
                    <a:lnTo>
                      <a:pt x="2219" y="3435"/>
                    </a:lnTo>
                    <a:lnTo>
                      <a:pt x="1976" y="1277"/>
                    </a:lnTo>
                    <a:lnTo>
                      <a:pt x="2462" y="1277"/>
                    </a:lnTo>
                    <a:lnTo>
                      <a:pt x="2553" y="243"/>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45"/>
              <p:cNvSpPr/>
              <p:nvPr/>
            </p:nvSpPr>
            <p:spPr>
              <a:xfrm rot="266616">
                <a:off x="5794094" y="3485465"/>
                <a:ext cx="229841" cy="269725"/>
              </a:xfrm>
              <a:custGeom>
                <a:avLst/>
                <a:gdLst/>
                <a:ahLst/>
                <a:cxnLst/>
                <a:rect l="l" t="t" r="r" b="b"/>
                <a:pathLst>
                  <a:path w="5077" h="5958" extrusionOk="0">
                    <a:moveTo>
                      <a:pt x="2919" y="1155"/>
                    </a:moveTo>
                    <a:cubicBezTo>
                      <a:pt x="3070" y="1155"/>
                      <a:pt x="3192" y="1216"/>
                      <a:pt x="3344" y="1277"/>
                    </a:cubicBezTo>
                    <a:cubicBezTo>
                      <a:pt x="3435" y="1368"/>
                      <a:pt x="3526" y="1520"/>
                      <a:pt x="3526" y="1641"/>
                    </a:cubicBezTo>
                    <a:cubicBezTo>
                      <a:pt x="3587" y="1915"/>
                      <a:pt x="3587" y="2158"/>
                      <a:pt x="3587" y="2401"/>
                    </a:cubicBezTo>
                    <a:lnTo>
                      <a:pt x="3587" y="3009"/>
                    </a:lnTo>
                    <a:lnTo>
                      <a:pt x="3587" y="3587"/>
                    </a:lnTo>
                    <a:cubicBezTo>
                      <a:pt x="3587" y="3830"/>
                      <a:pt x="3557" y="4104"/>
                      <a:pt x="3496" y="4347"/>
                    </a:cubicBezTo>
                    <a:cubicBezTo>
                      <a:pt x="3496" y="4499"/>
                      <a:pt x="3405" y="4620"/>
                      <a:pt x="3314" y="4711"/>
                    </a:cubicBezTo>
                    <a:cubicBezTo>
                      <a:pt x="3162" y="4772"/>
                      <a:pt x="3010" y="4833"/>
                      <a:pt x="2858" y="4833"/>
                    </a:cubicBezTo>
                    <a:lnTo>
                      <a:pt x="2189" y="4833"/>
                    </a:lnTo>
                    <a:cubicBezTo>
                      <a:pt x="2037" y="4803"/>
                      <a:pt x="1885" y="4772"/>
                      <a:pt x="1763" y="4711"/>
                    </a:cubicBezTo>
                    <a:cubicBezTo>
                      <a:pt x="1642" y="4590"/>
                      <a:pt x="1581" y="4468"/>
                      <a:pt x="1551" y="4316"/>
                    </a:cubicBezTo>
                    <a:cubicBezTo>
                      <a:pt x="1520" y="4073"/>
                      <a:pt x="1490" y="3830"/>
                      <a:pt x="1490" y="3556"/>
                    </a:cubicBezTo>
                    <a:lnTo>
                      <a:pt x="1490" y="2979"/>
                    </a:lnTo>
                    <a:lnTo>
                      <a:pt x="1490" y="2401"/>
                    </a:lnTo>
                    <a:cubicBezTo>
                      <a:pt x="1490" y="2128"/>
                      <a:pt x="1520" y="1885"/>
                      <a:pt x="1581" y="1641"/>
                    </a:cubicBezTo>
                    <a:cubicBezTo>
                      <a:pt x="1611" y="1490"/>
                      <a:pt x="1672" y="1368"/>
                      <a:pt x="1794" y="1246"/>
                    </a:cubicBezTo>
                    <a:cubicBezTo>
                      <a:pt x="1915" y="1186"/>
                      <a:pt x="2067" y="1155"/>
                      <a:pt x="2219" y="1155"/>
                    </a:cubicBezTo>
                    <a:close/>
                    <a:moveTo>
                      <a:pt x="1611" y="0"/>
                    </a:moveTo>
                    <a:cubicBezTo>
                      <a:pt x="1368" y="31"/>
                      <a:pt x="1125" y="61"/>
                      <a:pt x="912" y="152"/>
                    </a:cubicBezTo>
                    <a:cubicBezTo>
                      <a:pt x="730" y="213"/>
                      <a:pt x="578" y="304"/>
                      <a:pt x="426" y="426"/>
                    </a:cubicBezTo>
                    <a:cubicBezTo>
                      <a:pt x="183" y="821"/>
                      <a:pt x="61" y="1307"/>
                      <a:pt x="61" y="1763"/>
                    </a:cubicBezTo>
                    <a:cubicBezTo>
                      <a:pt x="31" y="2067"/>
                      <a:pt x="1" y="2462"/>
                      <a:pt x="1" y="2948"/>
                    </a:cubicBezTo>
                    <a:lnTo>
                      <a:pt x="1" y="4104"/>
                    </a:lnTo>
                    <a:cubicBezTo>
                      <a:pt x="31" y="4377"/>
                      <a:pt x="61" y="4651"/>
                      <a:pt x="122" y="4894"/>
                    </a:cubicBezTo>
                    <a:cubicBezTo>
                      <a:pt x="152" y="5107"/>
                      <a:pt x="244" y="5289"/>
                      <a:pt x="365" y="5471"/>
                    </a:cubicBezTo>
                    <a:cubicBezTo>
                      <a:pt x="669" y="5745"/>
                      <a:pt x="1095" y="5897"/>
                      <a:pt x="1490" y="5897"/>
                    </a:cubicBezTo>
                    <a:cubicBezTo>
                      <a:pt x="1733" y="5927"/>
                      <a:pt x="2067" y="5958"/>
                      <a:pt x="2493" y="5958"/>
                    </a:cubicBezTo>
                    <a:lnTo>
                      <a:pt x="3496" y="5958"/>
                    </a:lnTo>
                    <a:cubicBezTo>
                      <a:pt x="3709" y="5958"/>
                      <a:pt x="3952" y="5897"/>
                      <a:pt x="4165" y="5806"/>
                    </a:cubicBezTo>
                    <a:cubicBezTo>
                      <a:pt x="4347" y="5745"/>
                      <a:pt x="4499" y="5654"/>
                      <a:pt x="4621" y="5532"/>
                    </a:cubicBezTo>
                    <a:cubicBezTo>
                      <a:pt x="4894" y="5137"/>
                      <a:pt x="5016" y="4681"/>
                      <a:pt x="5046" y="4195"/>
                    </a:cubicBezTo>
                    <a:cubicBezTo>
                      <a:pt x="5046" y="3921"/>
                      <a:pt x="5077" y="3496"/>
                      <a:pt x="5077" y="3009"/>
                    </a:cubicBezTo>
                    <a:lnTo>
                      <a:pt x="5077" y="1854"/>
                    </a:lnTo>
                    <a:cubicBezTo>
                      <a:pt x="5077" y="1581"/>
                      <a:pt x="5016" y="1307"/>
                      <a:pt x="4955" y="1064"/>
                    </a:cubicBezTo>
                    <a:cubicBezTo>
                      <a:pt x="4925" y="851"/>
                      <a:pt x="4833" y="669"/>
                      <a:pt x="4712" y="517"/>
                    </a:cubicBezTo>
                    <a:cubicBezTo>
                      <a:pt x="4408" y="213"/>
                      <a:pt x="4013" y="61"/>
                      <a:pt x="3587" y="61"/>
                    </a:cubicBezTo>
                    <a:cubicBezTo>
                      <a:pt x="3344" y="31"/>
                      <a:pt x="3010" y="0"/>
                      <a:pt x="2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45"/>
              <p:cNvSpPr/>
              <p:nvPr/>
            </p:nvSpPr>
            <p:spPr>
              <a:xfrm rot="266616">
                <a:off x="6065762" y="3506512"/>
                <a:ext cx="264247" cy="269770"/>
              </a:xfrm>
              <a:custGeom>
                <a:avLst/>
                <a:gdLst/>
                <a:ahLst/>
                <a:cxnLst/>
                <a:rect l="l" t="t" r="r" b="b"/>
                <a:pathLst>
                  <a:path w="5837" h="5959" extrusionOk="0">
                    <a:moveTo>
                      <a:pt x="3041" y="1077"/>
                    </a:moveTo>
                    <a:cubicBezTo>
                      <a:pt x="3690" y="1077"/>
                      <a:pt x="3715" y="1213"/>
                      <a:pt x="3740" y="1733"/>
                    </a:cubicBezTo>
                    <a:cubicBezTo>
                      <a:pt x="3740" y="2098"/>
                      <a:pt x="3770" y="2220"/>
                      <a:pt x="3436" y="2372"/>
                    </a:cubicBezTo>
                    <a:cubicBezTo>
                      <a:pt x="3071" y="2432"/>
                      <a:pt x="2706" y="2463"/>
                      <a:pt x="2341" y="2493"/>
                    </a:cubicBezTo>
                    <a:lnTo>
                      <a:pt x="2159" y="2493"/>
                    </a:lnTo>
                    <a:lnTo>
                      <a:pt x="2098" y="1156"/>
                    </a:lnTo>
                    <a:lnTo>
                      <a:pt x="2493" y="1095"/>
                    </a:lnTo>
                    <a:cubicBezTo>
                      <a:pt x="2713" y="1084"/>
                      <a:pt x="2893" y="1077"/>
                      <a:pt x="3041" y="1077"/>
                    </a:cubicBezTo>
                    <a:close/>
                    <a:moveTo>
                      <a:pt x="3588" y="1"/>
                    </a:moveTo>
                    <a:cubicBezTo>
                      <a:pt x="3344" y="1"/>
                      <a:pt x="3010" y="31"/>
                      <a:pt x="2584" y="31"/>
                    </a:cubicBezTo>
                    <a:lnTo>
                      <a:pt x="1" y="153"/>
                    </a:lnTo>
                    <a:lnTo>
                      <a:pt x="31" y="1217"/>
                    </a:lnTo>
                    <a:lnTo>
                      <a:pt x="609" y="1217"/>
                    </a:lnTo>
                    <a:lnTo>
                      <a:pt x="791" y="4834"/>
                    </a:lnTo>
                    <a:lnTo>
                      <a:pt x="244" y="4894"/>
                    </a:lnTo>
                    <a:lnTo>
                      <a:pt x="274" y="5958"/>
                    </a:lnTo>
                    <a:lnTo>
                      <a:pt x="2858" y="5806"/>
                    </a:lnTo>
                    <a:lnTo>
                      <a:pt x="2828" y="4773"/>
                    </a:lnTo>
                    <a:lnTo>
                      <a:pt x="2281" y="4773"/>
                    </a:lnTo>
                    <a:lnTo>
                      <a:pt x="2220" y="3557"/>
                    </a:lnTo>
                    <a:lnTo>
                      <a:pt x="2372" y="3557"/>
                    </a:lnTo>
                    <a:cubicBezTo>
                      <a:pt x="2441" y="3552"/>
                      <a:pt x="2501" y="3550"/>
                      <a:pt x="2555" y="3550"/>
                    </a:cubicBezTo>
                    <a:cubicBezTo>
                      <a:pt x="2857" y="3550"/>
                      <a:pt x="2942" y="3629"/>
                      <a:pt x="3071" y="3861"/>
                    </a:cubicBezTo>
                    <a:lnTo>
                      <a:pt x="3983" y="5745"/>
                    </a:lnTo>
                    <a:lnTo>
                      <a:pt x="5837" y="5654"/>
                    </a:lnTo>
                    <a:lnTo>
                      <a:pt x="5776" y="4621"/>
                    </a:lnTo>
                    <a:lnTo>
                      <a:pt x="5138" y="4621"/>
                    </a:lnTo>
                    <a:lnTo>
                      <a:pt x="4591" y="3618"/>
                    </a:lnTo>
                    <a:cubicBezTo>
                      <a:pt x="4469" y="3405"/>
                      <a:pt x="4287" y="3223"/>
                      <a:pt x="4043" y="3131"/>
                    </a:cubicBezTo>
                    <a:cubicBezTo>
                      <a:pt x="4408" y="3131"/>
                      <a:pt x="4773" y="2979"/>
                      <a:pt x="5047" y="2706"/>
                    </a:cubicBezTo>
                    <a:cubicBezTo>
                      <a:pt x="5229" y="2372"/>
                      <a:pt x="5290" y="2007"/>
                      <a:pt x="5229" y="1642"/>
                    </a:cubicBezTo>
                    <a:cubicBezTo>
                      <a:pt x="5259" y="1247"/>
                      <a:pt x="5168" y="882"/>
                      <a:pt x="5016" y="517"/>
                    </a:cubicBezTo>
                    <a:cubicBezTo>
                      <a:pt x="4955" y="396"/>
                      <a:pt x="4864" y="274"/>
                      <a:pt x="4743" y="214"/>
                    </a:cubicBezTo>
                    <a:cubicBezTo>
                      <a:pt x="4378" y="62"/>
                      <a:pt x="3983" y="1"/>
                      <a:pt x="3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45"/>
              <p:cNvSpPr/>
              <p:nvPr/>
            </p:nvSpPr>
            <p:spPr>
              <a:xfrm rot="266616">
                <a:off x="6350580" y="3489859"/>
                <a:ext cx="294534" cy="291772"/>
              </a:xfrm>
              <a:custGeom>
                <a:avLst/>
                <a:gdLst/>
                <a:ahLst/>
                <a:cxnLst/>
                <a:rect l="l" t="t" r="r" b="b"/>
                <a:pathLst>
                  <a:path w="6506" h="6445" extrusionOk="0">
                    <a:moveTo>
                      <a:pt x="5654" y="0"/>
                    </a:moveTo>
                    <a:lnTo>
                      <a:pt x="3070" y="335"/>
                    </a:lnTo>
                    <a:lnTo>
                      <a:pt x="3192" y="1368"/>
                    </a:lnTo>
                    <a:lnTo>
                      <a:pt x="3739" y="1338"/>
                    </a:lnTo>
                    <a:lnTo>
                      <a:pt x="3739" y="1338"/>
                    </a:lnTo>
                    <a:lnTo>
                      <a:pt x="3374" y="1976"/>
                    </a:lnTo>
                    <a:cubicBezTo>
                      <a:pt x="3253" y="2219"/>
                      <a:pt x="3131" y="2402"/>
                      <a:pt x="2949" y="2614"/>
                    </a:cubicBezTo>
                    <a:cubicBezTo>
                      <a:pt x="2797" y="2705"/>
                      <a:pt x="2584" y="2766"/>
                      <a:pt x="2402" y="2766"/>
                    </a:cubicBezTo>
                    <a:lnTo>
                      <a:pt x="2341" y="2766"/>
                    </a:lnTo>
                    <a:lnTo>
                      <a:pt x="2158" y="1520"/>
                    </a:lnTo>
                    <a:lnTo>
                      <a:pt x="2706" y="1429"/>
                    </a:lnTo>
                    <a:lnTo>
                      <a:pt x="2584" y="365"/>
                    </a:lnTo>
                    <a:lnTo>
                      <a:pt x="0" y="699"/>
                    </a:lnTo>
                    <a:lnTo>
                      <a:pt x="152" y="1733"/>
                    </a:lnTo>
                    <a:lnTo>
                      <a:pt x="699" y="1702"/>
                    </a:lnTo>
                    <a:lnTo>
                      <a:pt x="1155" y="5289"/>
                    </a:lnTo>
                    <a:lnTo>
                      <a:pt x="608" y="5380"/>
                    </a:lnTo>
                    <a:lnTo>
                      <a:pt x="730" y="6444"/>
                    </a:lnTo>
                    <a:lnTo>
                      <a:pt x="3314" y="6110"/>
                    </a:lnTo>
                    <a:lnTo>
                      <a:pt x="3192" y="5076"/>
                    </a:lnTo>
                    <a:lnTo>
                      <a:pt x="2645" y="5107"/>
                    </a:lnTo>
                    <a:lnTo>
                      <a:pt x="2462" y="3800"/>
                    </a:lnTo>
                    <a:lnTo>
                      <a:pt x="2523" y="3800"/>
                    </a:lnTo>
                    <a:cubicBezTo>
                      <a:pt x="2593" y="3776"/>
                      <a:pt x="2667" y="3767"/>
                      <a:pt x="2744" y="3767"/>
                    </a:cubicBezTo>
                    <a:cubicBezTo>
                      <a:pt x="2868" y="3767"/>
                      <a:pt x="3000" y="3793"/>
                      <a:pt x="3131" y="3830"/>
                    </a:cubicBezTo>
                    <a:cubicBezTo>
                      <a:pt x="3374" y="4012"/>
                      <a:pt x="3587" y="4225"/>
                      <a:pt x="3739" y="4468"/>
                    </a:cubicBezTo>
                    <a:lnTo>
                      <a:pt x="4134" y="4924"/>
                    </a:lnTo>
                    <a:lnTo>
                      <a:pt x="3587" y="5016"/>
                    </a:lnTo>
                    <a:lnTo>
                      <a:pt x="3709" y="6079"/>
                    </a:lnTo>
                    <a:lnTo>
                      <a:pt x="6505" y="5715"/>
                    </a:lnTo>
                    <a:lnTo>
                      <a:pt x="6383" y="4681"/>
                    </a:lnTo>
                    <a:lnTo>
                      <a:pt x="5745" y="4742"/>
                    </a:lnTo>
                    <a:lnTo>
                      <a:pt x="4894" y="3769"/>
                    </a:lnTo>
                    <a:cubicBezTo>
                      <a:pt x="4469" y="3283"/>
                      <a:pt x="4195" y="3070"/>
                      <a:pt x="3861" y="3009"/>
                    </a:cubicBezTo>
                    <a:cubicBezTo>
                      <a:pt x="4134" y="2827"/>
                      <a:pt x="4347" y="2584"/>
                      <a:pt x="4499" y="2280"/>
                    </a:cubicBezTo>
                    <a:lnTo>
                      <a:pt x="5198" y="1155"/>
                    </a:lnTo>
                    <a:lnTo>
                      <a:pt x="5776" y="1034"/>
                    </a:lnTo>
                    <a:lnTo>
                      <a:pt x="56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45"/>
              <p:cNvSpPr/>
              <p:nvPr/>
            </p:nvSpPr>
            <p:spPr>
              <a:xfrm rot="266616">
                <a:off x="5629796" y="1383701"/>
                <a:ext cx="279413" cy="286294"/>
              </a:xfrm>
              <a:custGeom>
                <a:avLst/>
                <a:gdLst/>
                <a:ahLst/>
                <a:cxnLst/>
                <a:rect l="l" t="t" r="r" b="b"/>
                <a:pathLst>
                  <a:path w="6172" h="6324" extrusionOk="0">
                    <a:moveTo>
                      <a:pt x="6080" y="1"/>
                    </a:moveTo>
                    <a:lnTo>
                      <a:pt x="3679" y="214"/>
                    </a:lnTo>
                    <a:lnTo>
                      <a:pt x="3770" y="1247"/>
                    </a:lnTo>
                    <a:lnTo>
                      <a:pt x="4317" y="1247"/>
                    </a:lnTo>
                    <a:lnTo>
                      <a:pt x="4499" y="3496"/>
                    </a:lnTo>
                    <a:lnTo>
                      <a:pt x="4499" y="3496"/>
                    </a:lnTo>
                    <a:lnTo>
                      <a:pt x="2372" y="305"/>
                    </a:lnTo>
                    <a:lnTo>
                      <a:pt x="1" y="518"/>
                    </a:lnTo>
                    <a:lnTo>
                      <a:pt x="92" y="1581"/>
                    </a:lnTo>
                    <a:lnTo>
                      <a:pt x="639" y="1581"/>
                    </a:lnTo>
                    <a:lnTo>
                      <a:pt x="973" y="5168"/>
                    </a:lnTo>
                    <a:lnTo>
                      <a:pt x="426" y="5259"/>
                    </a:lnTo>
                    <a:lnTo>
                      <a:pt x="487" y="6323"/>
                    </a:lnTo>
                    <a:lnTo>
                      <a:pt x="2919" y="6110"/>
                    </a:lnTo>
                    <a:lnTo>
                      <a:pt x="2828" y="5047"/>
                    </a:lnTo>
                    <a:lnTo>
                      <a:pt x="2280" y="5047"/>
                    </a:lnTo>
                    <a:lnTo>
                      <a:pt x="2037" y="2341"/>
                    </a:lnTo>
                    <a:lnTo>
                      <a:pt x="4439" y="5958"/>
                    </a:lnTo>
                    <a:lnTo>
                      <a:pt x="6019" y="5837"/>
                    </a:lnTo>
                    <a:lnTo>
                      <a:pt x="5624" y="1156"/>
                    </a:lnTo>
                    <a:lnTo>
                      <a:pt x="6171" y="1065"/>
                    </a:lnTo>
                    <a:lnTo>
                      <a:pt x="6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45"/>
              <p:cNvSpPr/>
              <p:nvPr/>
            </p:nvSpPr>
            <p:spPr>
              <a:xfrm rot="266616">
                <a:off x="5956181" y="1401685"/>
                <a:ext cx="125265" cy="262889"/>
              </a:xfrm>
              <a:custGeom>
                <a:avLst/>
                <a:gdLst/>
                <a:ahLst/>
                <a:cxnLst/>
                <a:rect l="l" t="t" r="r" b="b"/>
                <a:pathLst>
                  <a:path w="2767" h="5807" extrusionOk="0">
                    <a:moveTo>
                      <a:pt x="2615" y="0"/>
                    </a:moveTo>
                    <a:lnTo>
                      <a:pt x="1" y="61"/>
                    </a:lnTo>
                    <a:lnTo>
                      <a:pt x="31" y="1125"/>
                    </a:lnTo>
                    <a:lnTo>
                      <a:pt x="578" y="1125"/>
                    </a:lnTo>
                    <a:lnTo>
                      <a:pt x="700" y="4712"/>
                    </a:lnTo>
                    <a:lnTo>
                      <a:pt x="152" y="4742"/>
                    </a:lnTo>
                    <a:lnTo>
                      <a:pt x="183" y="5806"/>
                    </a:lnTo>
                    <a:lnTo>
                      <a:pt x="2767" y="5715"/>
                    </a:lnTo>
                    <a:lnTo>
                      <a:pt x="2736" y="4681"/>
                    </a:lnTo>
                    <a:lnTo>
                      <a:pt x="2189" y="4681"/>
                    </a:lnTo>
                    <a:lnTo>
                      <a:pt x="2098" y="1064"/>
                    </a:lnTo>
                    <a:lnTo>
                      <a:pt x="2645" y="1034"/>
                    </a:lnTo>
                    <a:lnTo>
                      <a:pt x="2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45"/>
              <p:cNvSpPr/>
              <p:nvPr/>
            </p:nvSpPr>
            <p:spPr>
              <a:xfrm rot="266616">
                <a:off x="6126119" y="1415181"/>
                <a:ext cx="218840" cy="270359"/>
              </a:xfrm>
              <a:custGeom>
                <a:avLst/>
                <a:gdLst/>
                <a:ahLst/>
                <a:cxnLst/>
                <a:rect l="l" t="t" r="r" b="b"/>
                <a:pathLst>
                  <a:path w="4834" h="5972" extrusionOk="0">
                    <a:moveTo>
                      <a:pt x="3185" y="0"/>
                    </a:moveTo>
                    <a:cubicBezTo>
                      <a:pt x="2976" y="0"/>
                      <a:pt x="2726" y="14"/>
                      <a:pt x="2463" y="14"/>
                    </a:cubicBezTo>
                    <a:lnTo>
                      <a:pt x="1520" y="14"/>
                    </a:lnTo>
                    <a:cubicBezTo>
                      <a:pt x="1308" y="14"/>
                      <a:pt x="1064" y="74"/>
                      <a:pt x="852" y="166"/>
                    </a:cubicBezTo>
                    <a:cubicBezTo>
                      <a:pt x="700" y="196"/>
                      <a:pt x="548" y="318"/>
                      <a:pt x="426" y="439"/>
                    </a:cubicBezTo>
                    <a:cubicBezTo>
                      <a:pt x="183" y="834"/>
                      <a:pt x="61" y="1290"/>
                      <a:pt x="61" y="1777"/>
                    </a:cubicBezTo>
                    <a:cubicBezTo>
                      <a:pt x="31" y="2050"/>
                      <a:pt x="1" y="2445"/>
                      <a:pt x="1" y="2932"/>
                    </a:cubicBezTo>
                    <a:lnTo>
                      <a:pt x="1" y="4117"/>
                    </a:lnTo>
                    <a:cubicBezTo>
                      <a:pt x="31" y="4391"/>
                      <a:pt x="61" y="4634"/>
                      <a:pt x="122" y="4907"/>
                    </a:cubicBezTo>
                    <a:cubicBezTo>
                      <a:pt x="153" y="5120"/>
                      <a:pt x="244" y="5302"/>
                      <a:pt x="335" y="5454"/>
                    </a:cubicBezTo>
                    <a:cubicBezTo>
                      <a:pt x="639" y="5728"/>
                      <a:pt x="1034" y="5910"/>
                      <a:pt x="1429" y="5910"/>
                    </a:cubicBezTo>
                    <a:cubicBezTo>
                      <a:pt x="1672" y="5941"/>
                      <a:pt x="1976" y="5971"/>
                      <a:pt x="2371" y="5971"/>
                    </a:cubicBezTo>
                    <a:lnTo>
                      <a:pt x="3344" y="5971"/>
                    </a:lnTo>
                    <a:cubicBezTo>
                      <a:pt x="3557" y="5971"/>
                      <a:pt x="3770" y="5941"/>
                      <a:pt x="3982" y="5880"/>
                    </a:cubicBezTo>
                    <a:cubicBezTo>
                      <a:pt x="4134" y="5850"/>
                      <a:pt x="4286" y="5789"/>
                      <a:pt x="4408" y="5698"/>
                    </a:cubicBezTo>
                    <a:cubicBezTo>
                      <a:pt x="4651" y="5424"/>
                      <a:pt x="4773" y="5120"/>
                      <a:pt x="4803" y="4786"/>
                    </a:cubicBezTo>
                    <a:cubicBezTo>
                      <a:pt x="4803" y="4603"/>
                      <a:pt x="4833" y="4330"/>
                      <a:pt x="4833" y="3965"/>
                    </a:cubicBezTo>
                    <a:lnTo>
                      <a:pt x="4833" y="3965"/>
                    </a:lnTo>
                    <a:lnTo>
                      <a:pt x="3344" y="4026"/>
                    </a:lnTo>
                    <a:cubicBezTo>
                      <a:pt x="3344" y="4421"/>
                      <a:pt x="3283" y="4664"/>
                      <a:pt x="3192" y="4725"/>
                    </a:cubicBezTo>
                    <a:cubicBezTo>
                      <a:pt x="3010" y="4793"/>
                      <a:pt x="2810" y="4828"/>
                      <a:pt x="2607" y="4828"/>
                    </a:cubicBezTo>
                    <a:cubicBezTo>
                      <a:pt x="2539" y="4828"/>
                      <a:pt x="2470" y="4824"/>
                      <a:pt x="2402" y="4816"/>
                    </a:cubicBezTo>
                    <a:cubicBezTo>
                      <a:pt x="2067" y="4816"/>
                      <a:pt x="1946" y="4816"/>
                      <a:pt x="1794" y="4725"/>
                    </a:cubicBezTo>
                    <a:cubicBezTo>
                      <a:pt x="1733" y="4664"/>
                      <a:pt x="1672" y="4603"/>
                      <a:pt x="1612" y="4543"/>
                    </a:cubicBezTo>
                    <a:cubicBezTo>
                      <a:pt x="1551" y="4269"/>
                      <a:pt x="1520" y="3995"/>
                      <a:pt x="1520" y="3722"/>
                    </a:cubicBezTo>
                    <a:lnTo>
                      <a:pt x="1520" y="2962"/>
                    </a:lnTo>
                    <a:lnTo>
                      <a:pt x="1520" y="2202"/>
                    </a:lnTo>
                    <a:cubicBezTo>
                      <a:pt x="1551" y="2020"/>
                      <a:pt x="1551" y="1868"/>
                      <a:pt x="1581" y="1716"/>
                    </a:cubicBezTo>
                    <a:cubicBezTo>
                      <a:pt x="1612" y="1594"/>
                      <a:pt x="1642" y="1473"/>
                      <a:pt x="1672" y="1381"/>
                    </a:cubicBezTo>
                    <a:cubicBezTo>
                      <a:pt x="1764" y="1229"/>
                      <a:pt x="1916" y="1138"/>
                      <a:pt x="2098" y="1138"/>
                    </a:cubicBezTo>
                    <a:lnTo>
                      <a:pt x="2493" y="1138"/>
                    </a:lnTo>
                    <a:cubicBezTo>
                      <a:pt x="2550" y="1130"/>
                      <a:pt x="2607" y="1126"/>
                      <a:pt x="2664" y="1126"/>
                    </a:cubicBezTo>
                    <a:cubicBezTo>
                      <a:pt x="2820" y="1126"/>
                      <a:pt x="2976" y="1155"/>
                      <a:pt x="3131" y="1199"/>
                    </a:cubicBezTo>
                    <a:cubicBezTo>
                      <a:pt x="3162" y="1199"/>
                      <a:pt x="3223" y="1229"/>
                      <a:pt x="3253" y="1229"/>
                    </a:cubicBezTo>
                    <a:cubicBezTo>
                      <a:pt x="3314" y="1351"/>
                      <a:pt x="3375" y="1473"/>
                      <a:pt x="3375" y="1625"/>
                    </a:cubicBezTo>
                    <a:lnTo>
                      <a:pt x="3375" y="1959"/>
                    </a:lnTo>
                    <a:lnTo>
                      <a:pt x="4833" y="1898"/>
                    </a:lnTo>
                    <a:lnTo>
                      <a:pt x="4833" y="1138"/>
                    </a:lnTo>
                    <a:cubicBezTo>
                      <a:pt x="4833" y="986"/>
                      <a:pt x="4803" y="804"/>
                      <a:pt x="4742" y="652"/>
                    </a:cubicBezTo>
                    <a:cubicBezTo>
                      <a:pt x="4712" y="500"/>
                      <a:pt x="4621" y="378"/>
                      <a:pt x="4530" y="287"/>
                    </a:cubicBezTo>
                    <a:cubicBezTo>
                      <a:pt x="4195" y="105"/>
                      <a:pt x="3830" y="14"/>
                      <a:pt x="3466" y="14"/>
                    </a:cubicBezTo>
                    <a:cubicBezTo>
                      <a:pt x="3385" y="4"/>
                      <a:pt x="3290" y="0"/>
                      <a:pt x="3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45"/>
              <p:cNvSpPr/>
              <p:nvPr/>
            </p:nvSpPr>
            <p:spPr>
              <a:xfrm rot="266616">
                <a:off x="6387161" y="1443515"/>
                <a:ext cx="232603" cy="280771"/>
              </a:xfrm>
              <a:custGeom>
                <a:avLst/>
                <a:gdLst/>
                <a:ahLst/>
                <a:cxnLst/>
                <a:rect l="l" t="t" r="r" b="b"/>
                <a:pathLst>
                  <a:path w="5138" h="6202" extrusionOk="0">
                    <a:moveTo>
                      <a:pt x="486" y="1"/>
                    </a:moveTo>
                    <a:lnTo>
                      <a:pt x="395" y="1064"/>
                    </a:lnTo>
                    <a:lnTo>
                      <a:pt x="942" y="1156"/>
                    </a:lnTo>
                    <a:lnTo>
                      <a:pt x="638" y="4742"/>
                    </a:lnTo>
                    <a:lnTo>
                      <a:pt x="91" y="4742"/>
                    </a:lnTo>
                    <a:lnTo>
                      <a:pt x="0" y="5806"/>
                    </a:lnTo>
                    <a:lnTo>
                      <a:pt x="4711" y="6201"/>
                    </a:lnTo>
                    <a:lnTo>
                      <a:pt x="4863" y="4438"/>
                    </a:lnTo>
                    <a:lnTo>
                      <a:pt x="3739" y="4317"/>
                    </a:lnTo>
                    <a:lnTo>
                      <a:pt x="3617" y="5046"/>
                    </a:lnTo>
                    <a:lnTo>
                      <a:pt x="2675" y="4955"/>
                    </a:lnTo>
                    <a:lnTo>
                      <a:pt x="2158" y="4864"/>
                    </a:lnTo>
                    <a:lnTo>
                      <a:pt x="2249" y="3618"/>
                    </a:lnTo>
                    <a:lnTo>
                      <a:pt x="3617" y="3739"/>
                    </a:lnTo>
                    <a:lnTo>
                      <a:pt x="3708" y="2706"/>
                    </a:lnTo>
                    <a:lnTo>
                      <a:pt x="2341" y="2584"/>
                    </a:lnTo>
                    <a:lnTo>
                      <a:pt x="2462" y="1277"/>
                    </a:lnTo>
                    <a:lnTo>
                      <a:pt x="3009" y="1277"/>
                    </a:lnTo>
                    <a:lnTo>
                      <a:pt x="3830" y="1338"/>
                    </a:lnTo>
                    <a:lnTo>
                      <a:pt x="3830" y="2068"/>
                    </a:lnTo>
                    <a:lnTo>
                      <a:pt x="4985" y="2159"/>
                    </a:lnTo>
                    <a:lnTo>
                      <a:pt x="5137" y="396"/>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45"/>
              <p:cNvSpPr/>
              <p:nvPr/>
            </p:nvSpPr>
            <p:spPr>
              <a:xfrm rot="266616">
                <a:off x="6306201" y="3064468"/>
                <a:ext cx="174837" cy="255148"/>
              </a:xfrm>
              <a:custGeom>
                <a:avLst/>
                <a:gdLst/>
                <a:ahLst/>
                <a:cxnLst/>
                <a:rect l="l" t="t" r="r" b="b"/>
                <a:pathLst>
                  <a:path w="3862" h="5636" extrusionOk="0">
                    <a:moveTo>
                      <a:pt x="2186" y="1"/>
                    </a:moveTo>
                    <a:cubicBezTo>
                      <a:pt x="1449" y="1"/>
                      <a:pt x="746" y="425"/>
                      <a:pt x="761" y="1013"/>
                    </a:cubicBezTo>
                    <a:cubicBezTo>
                      <a:pt x="487" y="2046"/>
                      <a:pt x="274" y="3049"/>
                      <a:pt x="92" y="4083"/>
                    </a:cubicBezTo>
                    <a:cubicBezTo>
                      <a:pt x="31" y="4296"/>
                      <a:pt x="1" y="4539"/>
                      <a:pt x="31" y="4812"/>
                    </a:cubicBezTo>
                    <a:cubicBezTo>
                      <a:pt x="31" y="5055"/>
                      <a:pt x="153" y="5268"/>
                      <a:pt x="366" y="5420"/>
                    </a:cubicBezTo>
                    <a:cubicBezTo>
                      <a:pt x="487" y="5511"/>
                      <a:pt x="639" y="5542"/>
                      <a:pt x="791" y="5572"/>
                    </a:cubicBezTo>
                    <a:cubicBezTo>
                      <a:pt x="1017" y="5610"/>
                      <a:pt x="1230" y="5636"/>
                      <a:pt x="1447" y="5636"/>
                    </a:cubicBezTo>
                    <a:cubicBezTo>
                      <a:pt x="1581" y="5636"/>
                      <a:pt x="1716" y="5626"/>
                      <a:pt x="1855" y="5603"/>
                    </a:cubicBezTo>
                    <a:cubicBezTo>
                      <a:pt x="3253" y="5329"/>
                      <a:pt x="3861" y="2958"/>
                      <a:pt x="3831" y="1773"/>
                    </a:cubicBezTo>
                    <a:cubicBezTo>
                      <a:pt x="3799" y="485"/>
                      <a:pt x="297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45"/>
              <p:cNvSpPr/>
              <p:nvPr/>
            </p:nvSpPr>
            <p:spPr>
              <a:xfrm rot="266616">
                <a:off x="6158781" y="2849642"/>
                <a:ext cx="132146" cy="215490"/>
              </a:xfrm>
              <a:custGeom>
                <a:avLst/>
                <a:gdLst/>
                <a:ahLst/>
                <a:cxnLst/>
                <a:rect l="l" t="t" r="r" b="b"/>
                <a:pathLst>
                  <a:path w="2919" h="4760" extrusionOk="0">
                    <a:moveTo>
                      <a:pt x="1002" y="0"/>
                    </a:moveTo>
                    <a:cubicBezTo>
                      <a:pt x="653" y="0"/>
                      <a:pt x="306" y="196"/>
                      <a:pt x="183" y="651"/>
                    </a:cubicBezTo>
                    <a:cubicBezTo>
                      <a:pt x="61" y="1107"/>
                      <a:pt x="0" y="1624"/>
                      <a:pt x="0" y="2110"/>
                    </a:cubicBezTo>
                    <a:cubicBezTo>
                      <a:pt x="0" y="3053"/>
                      <a:pt x="274" y="3964"/>
                      <a:pt x="821" y="4755"/>
                    </a:cubicBezTo>
                    <a:cubicBezTo>
                      <a:pt x="895" y="4758"/>
                      <a:pt x="968" y="4759"/>
                      <a:pt x="1041" y="4759"/>
                    </a:cubicBezTo>
                    <a:cubicBezTo>
                      <a:pt x="1691" y="4759"/>
                      <a:pt x="2317" y="4639"/>
                      <a:pt x="2918" y="4420"/>
                    </a:cubicBezTo>
                    <a:cubicBezTo>
                      <a:pt x="2128" y="3904"/>
                      <a:pt x="1672" y="3053"/>
                      <a:pt x="1702" y="2110"/>
                    </a:cubicBezTo>
                    <a:cubicBezTo>
                      <a:pt x="1702" y="1746"/>
                      <a:pt x="1763" y="1411"/>
                      <a:pt x="1854" y="1077"/>
                    </a:cubicBezTo>
                    <a:cubicBezTo>
                      <a:pt x="2035" y="425"/>
                      <a:pt x="1516" y="0"/>
                      <a:pt x="10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45"/>
              <p:cNvSpPr/>
              <p:nvPr/>
            </p:nvSpPr>
            <p:spPr>
              <a:xfrm rot="266616">
                <a:off x="6184559" y="3056605"/>
                <a:ext cx="246320" cy="101860"/>
              </a:xfrm>
              <a:custGeom>
                <a:avLst/>
                <a:gdLst/>
                <a:ahLst/>
                <a:cxnLst/>
                <a:rect l="l" t="t" r="r" b="b"/>
                <a:pathLst>
                  <a:path w="5441" h="2250" extrusionOk="0">
                    <a:moveTo>
                      <a:pt x="2097" y="0"/>
                    </a:moveTo>
                    <a:cubicBezTo>
                      <a:pt x="1496" y="219"/>
                      <a:pt x="870" y="339"/>
                      <a:pt x="220" y="339"/>
                    </a:cubicBezTo>
                    <a:cubicBezTo>
                      <a:pt x="147" y="339"/>
                      <a:pt x="74" y="338"/>
                      <a:pt x="0" y="335"/>
                    </a:cubicBezTo>
                    <a:lnTo>
                      <a:pt x="0" y="335"/>
                    </a:lnTo>
                    <a:cubicBezTo>
                      <a:pt x="213" y="608"/>
                      <a:pt x="426" y="851"/>
                      <a:pt x="699" y="1095"/>
                    </a:cubicBezTo>
                    <a:cubicBezTo>
                      <a:pt x="1550" y="1855"/>
                      <a:pt x="2675" y="2250"/>
                      <a:pt x="3860" y="2250"/>
                    </a:cubicBezTo>
                    <a:cubicBezTo>
                      <a:pt x="4134" y="2250"/>
                      <a:pt x="4407" y="2250"/>
                      <a:pt x="4681" y="2189"/>
                    </a:cubicBezTo>
                    <a:cubicBezTo>
                      <a:pt x="5137" y="2098"/>
                      <a:pt x="5441" y="1642"/>
                      <a:pt x="5350" y="1186"/>
                    </a:cubicBezTo>
                    <a:cubicBezTo>
                      <a:pt x="5269" y="781"/>
                      <a:pt x="4924" y="472"/>
                      <a:pt x="4528" y="472"/>
                    </a:cubicBezTo>
                    <a:cubicBezTo>
                      <a:pt x="4478" y="472"/>
                      <a:pt x="4428" y="477"/>
                      <a:pt x="4377" y="487"/>
                    </a:cubicBezTo>
                    <a:cubicBezTo>
                      <a:pt x="4195" y="517"/>
                      <a:pt x="4012" y="548"/>
                      <a:pt x="3860" y="548"/>
                    </a:cubicBezTo>
                    <a:cubicBezTo>
                      <a:pt x="3222" y="548"/>
                      <a:pt x="2614" y="335"/>
                      <a:pt x="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45"/>
              <p:cNvSpPr/>
              <p:nvPr/>
            </p:nvSpPr>
            <p:spPr>
              <a:xfrm rot="266616">
                <a:off x="6156035" y="2833949"/>
                <a:ext cx="283488" cy="323417"/>
              </a:xfrm>
              <a:custGeom>
                <a:avLst/>
                <a:gdLst/>
                <a:ahLst/>
                <a:cxnLst/>
                <a:rect l="l" t="t" r="r" b="b"/>
                <a:pathLst>
                  <a:path w="6262" h="7144" fill="none" extrusionOk="0">
                    <a:moveTo>
                      <a:pt x="6171" y="6080"/>
                    </a:moveTo>
                    <a:cubicBezTo>
                      <a:pt x="6079" y="5624"/>
                      <a:pt x="5654" y="5290"/>
                      <a:pt x="5198" y="5381"/>
                    </a:cubicBezTo>
                    <a:cubicBezTo>
                      <a:pt x="5016" y="5411"/>
                      <a:pt x="4833" y="5442"/>
                      <a:pt x="4681" y="5442"/>
                    </a:cubicBezTo>
                    <a:cubicBezTo>
                      <a:pt x="4043" y="5442"/>
                      <a:pt x="3435" y="5229"/>
                      <a:pt x="2918" y="4894"/>
                    </a:cubicBezTo>
                    <a:cubicBezTo>
                      <a:pt x="2128" y="4378"/>
                      <a:pt x="1672" y="3527"/>
                      <a:pt x="1702" y="2584"/>
                    </a:cubicBezTo>
                    <a:cubicBezTo>
                      <a:pt x="1702" y="2220"/>
                      <a:pt x="1763" y="1885"/>
                      <a:pt x="1854" y="1551"/>
                    </a:cubicBezTo>
                    <a:cubicBezTo>
                      <a:pt x="2158" y="457"/>
                      <a:pt x="487" y="1"/>
                      <a:pt x="213" y="1125"/>
                    </a:cubicBezTo>
                    <a:lnTo>
                      <a:pt x="213" y="1125"/>
                    </a:lnTo>
                    <a:cubicBezTo>
                      <a:pt x="61" y="1581"/>
                      <a:pt x="0" y="2098"/>
                      <a:pt x="0" y="2584"/>
                    </a:cubicBezTo>
                    <a:cubicBezTo>
                      <a:pt x="0" y="3527"/>
                      <a:pt x="274" y="4438"/>
                      <a:pt x="821" y="5229"/>
                    </a:cubicBezTo>
                    <a:cubicBezTo>
                      <a:pt x="1034" y="5502"/>
                      <a:pt x="1247" y="5745"/>
                      <a:pt x="1490" y="5989"/>
                    </a:cubicBezTo>
                    <a:cubicBezTo>
                      <a:pt x="2371" y="6749"/>
                      <a:pt x="3496" y="7144"/>
                      <a:pt x="4681" y="7144"/>
                    </a:cubicBezTo>
                    <a:cubicBezTo>
                      <a:pt x="4955" y="7144"/>
                      <a:pt x="5228" y="7144"/>
                      <a:pt x="5502" y="7083"/>
                    </a:cubicBezTo>
                    <a:cubicBezTo>
                      <a:pt x="5958" y="6992"/>
                      <a:pt x="6262" y="6536"/>
                      <a:pt x="6171" y="6080"/>
                    </a:cubicBezTo>
                    <a:close/>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45"/>
              <p:cNvSpPr/>
              <p:nvPr/>
            </p:nvSpPr>
            <p:spPr>
              <a:xfrm rot="266616">
                <a:off x="5761871" y="3142548"/>
                <a:ext cx="4165" cy="45"/>
              </a:xfrm>
              <a:custGeom>
                <a:avLst/>
                <a:gdLst/>
                <a:ahLst/>
                <a:cxnLst/>
                <a:rect l="l" t="t" r="r" b="b"/>
                <a:pathLst>
                  <a:path w="92" h="1" extrusionOk="0">
                    <a:moveTo>
                      <a:pt x="92" y="0"/>
                    </a:moveTo>
                    <a:lnTo>
                      <a:pt x="1" y="0"/>
                    </a:lnTo>
                    <a:close/>
                  </a:path>
                </a:pathLst>
              </a:custGeom>
              <a:solidFill>
                <a:srgbClr val="FF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45"/>
              <p:cNvSpPr/>
              <p:nvPr/>
            </p:nvSpPr>
            <p:spPr>
              <a:xfrm rot="266616">
                <a:off x="5800064" y="2852130"/>
                <a:ext cx="135315" cy="101000"/>
              </a:xfrm>
              <a:custGeom>
                <a:avLst/>
                <a:gdLst/>
                <a:ahLst/>
                <a:cxnLst/>
                <a:rect l="l" t="t" r="r" b="b"/>
                <a:pathLst>
                  <a:path w="2989" h="2231" extrusionOk="0">
                    <a:moveTo>
                      <a:pt x="1745" y="0"/>
                    </a:moveTo>
                    <a:cubicBezTo>
                      <a:pt x="1617" y="0"/>
                      <a:pt x="1480" y="32"/>
                      <a:pt x="1338" y="103"/>
                    </a:cubicBezTo>
                    <a:cubicBezTo>
                      <a:pt x="851" y="316"/>
                      <a:pt x="395" y="620"/>
                      <a:pt x="0" y="984"/>
                    </a:cubicBezTo>
                    <a:cubicBezTo>
                      <a:pt x="274" y="1501"/>
                      <a:pt x="669" y="1957"/>
                      <a:pt x="1186" y="2231"/>
                    </a:cubicBezTo>
                    <a:cubicBezTo>
                      <a:pt x="1459" y="1987"/>
                      <a:pt x="1763" y="1805"/>
                      <a:pt x="2098" y="1653"/>
                    </a:cubicBezTo>
                    <a:cubicBezTo>
                      <a:pt x="2989" y="1234"/>
                      <a:pt x="2546" y="0"/>
                      <a:pt x="1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45"/>
              <p:cNvSpPr/>
              <p:nvPr/>
            </p:nvSpPr>
            <p:spPr>
              <a:xfrm rot="266616">
                <a:off x="5765984" y="3142708"/>
                <a:ext cx="45" cy="45"/>
              </a:xfrm>
              <a:custGeom>
                <a:avLst/>
                <a:gdLst/>
                <a:ahLst/>
                <a:cxnLst/>
                <a:rect l="l" t="t" r="r" b="b"/>
                <a:pathLst>
                  <a:path w="1" h="1" extrusionOk="0">
                    <a:moveTo>
                      <a:pt x="1" y="0"/>
                    </a:moveTo>
                    <a:lnTo>
                      <a:pt x="1" y="0"/>
                    </a:lnTo>
                    <a:close/>
                  </a:path>
                </a:pathLst>
              </a:custGeom>
              <a:solidFill>
                <a:srgbClr val="FF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45"/>
              <p:cNvSpPr/>
              <p:nvPr/>
            </p:nvSpPr>
            <p:spPr>
              <a:xfrm rot="266616">
                <a:off x="5765984" y="3142708"/>
                <a:ext cx="45" cy="45"/>
              </a:xfrm>
              <a:custGeom>
                <a:avLst/>
                <a:gdLst/>
                <a:ahLst/>
                <a:cxnLst/>
                <a:rect l="l" t="t" r="r" b="b"/>
                <a:pathLst>
                  <a:path w="1" h="1" extrusionOk="0">
                    <a:moveTo>
                      <a:pt x="1" y="0"/>
                    </a:moveTo>
                    <a:lnTo>
                      <a:pt x="1" y="0"/>
                    </a:lnTo>
                    <a:close/>
                  </a:path>
                </a:pathLst>
              </a:custGeom>
              <a:solidFill>
                <a:srgbClr val="FF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45"/>
              <p:cNvSpPr/>
              <p:nvPr/>
            </p:nvSpPr>
            <p:spPr>
              <a:xfrm rot="266616">
                <a:off x="5695695" y="2889457"/>
                <a:ext cx="147267" cy="297386"/>
              </a:xfrm>
              <a:custGeom>
                <a:avLst/>
                <a:gdLst/>
                <a:ahLst/>
                <a:cxnLst/>
                <a:rect l="l" t="t" r="r" b="b"/>
                <a:pathLst>
                  <a:path w="3253" h="6569" extrusionOk="0">
                    <a:moveTo>
                      <a:pt x="2067" y="0"/>
                    </a:moveTo>
                    <a:cubicBezTo>
                      <a:pt x="1885" y="152"/>
                      <a:pt x="1703" y="335"/>
                      <a:pt x="1551" y="517"/>
                    </a:cubicBezTo>
                    <a:cubicBezTo>
                      <a:pt x="943" y="1277"/>
                      <a:pt x="487" y="2158"/>
                      <a:pt x="244" y="3101"/>
                    </a:cubicBezTo>
                    <a:cubicBezTo>
                      <a:pt x="92" y="3769"/>
                      <a:pt x="0" y="4469"/>
                      <a:pt x="0" y="5168"/>
                    </a:cubicBezTo>
                    <a:cubicBezTo>
                      <a:pt x="0" y="5380"/>
                      <a:pt x="0" y="5563"/>
                      <a:pt x="31" y="5776"/>
                    </a:cubicBezTo>
                    <a:cubicBezTo>
                      <a:pt x="59" y="6319"/>
                      <a:pt x="456" y="6568"/>
                      <a:pt x="862" y="6568"/>
                    </a:cubicBezTo>
                    <a:cubicBezTo>
                      <a:pt x="1342" y="6568"/>
                      <a:pt x="1832" y="6219"/>
                      <a:pt x="1733" y="5593"/>
                    </a:cubicBezTo>
                    <a:cubicBezTo>
                      <a:pt x="1733" y="5441"/>
                      <a:pt x="1733" y="5320"/>
                      <a:pt x="1733" y="5168"/>
                    </a:cubicBezTo>
                    <a:cubicBezTo>
                      <a:pt x="1733" y="4377"/>
                      <a:pt x="1854" y="3617"/>
                      <a:pt x="2128" y="2888"/>
                    </a:cubicBezTo>
                    <a:cubicBezTo>
                      <a:pt x="2310" y="2432"/>
                      <a:pt x="2554" y="2007"/>
                      <a:pt x="2888" y="1642"/>
                    </a:cubicBezTo>
                    <a:cubicBezTo>
                      <a:pt x="2979" y="1520"/>
                      <a:pt x="3131" y="1399"/>
                      <a:pt x="3253" y="1277"/>
                    </a:cubicBezTo>
                    <a:cubicBezTo>
                      <a:pt x="2736" y="973"/>
                      <a:pt x="2341" y="548"/>
                      <a:pt x="20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45"/>
              <p:cNvSpPr/>
              <p:nvPr/>
            </p:nvSpPr>
            <p:spPr>
              <a:xfrm rot="266616">
                <a:off x="5696824" y="2842646"/>
                <a:ext cx="216079" cy="364659"/>
              </a:xfrm>
              <a:custGeom>
                <a:avLst/>
                <a:gdLst/>
                <a:ahLst/>
                <a:cxnLst/>
                <a:rect l="l" t="t" r="r" b="b"/>
                <a:pathLst>
                  <a:path w="4773" h="8055" fill="none" extrusionOk="0">
                    <a:moveTo>
                      <a:pt x="4560" y="608"/>
                    </a:moveTo>
                    <a:cubicBezTo>
                      <a:pt x="4347" y="183"/>
                      <a:pt x="3830" y="0"/>
                      <a:pt x="3405" y="213"/>
                    </a:cubicBezTo>
                    <a:lnTo>
                      <a:pt x="3405" y="213"/>
                    </a:lnTo>
                    <a:cubicBezTo>
                      <a:pt x="2918" y="426"/>
                      <a:pt x="2462" y="730"/>
                      <a:pt x="2067" y="1094"/>
                    </a:cubicBezTo>
                    <a:cubicBezTo>
                      <a:pt x="1885" y="1246"/>
                      <a:pt x="1733" y="1429"/>
                      <a:pt x="1551" y="1611"/>
                    </a:cubicBezTo>
                    <a:cubicBezTo>
                      <a:pt x="943" y="2371"/>
                      <a:pt x="487" y="3252"/>
                      <a:pt x="274" y="4195"/>
                    </a:cubicBezTo>
                    <a:cubicBezTo>
                      <a:pt x="92" y="4863"/>
                      <a:pt x="0" y="5563"/>
                      <a:pt x="0" y="6262"/>
                    </a:cubicBezTo>
                    <a:cubicBezTo>
                      <a:pt x="0" y="6474"/>
                      <a:pt x="0" y="6657"/>
                      <a:pt x="31" y="6870"/>
                    </a:cubicBezTo>
                    <a:cubicBezTo>
                      <a:pt x="122" y="8055"/>
                      <a:pt x="1915" y="7842"/>
                      <a:pt x="1733" y="6687"/>
                    </a:cubicBezTo>
                    <a:lnTo>
                      <a:pt x="1672" y="6687"/>
                    </a:lnTo>
                    <a:lnTo>
                      <a:pt x="1733" y="6687"/>
                    </a:lnTo>
                    <a:lnTo>
                      <a:pt x="1733" y="6687"/>
                    </a:lnTo>
                    <a:cubicBezTo>
                      <a:pt x="1733" y="6535"/>
                      <a:pt x="1733" y="6414"/>
                      <a:pt x="1733" y="6262"/>
                    </a:cubicBezTo>
                    <a:cubicBezTo>
                      <a:pt x="1733" y="5502"/>
                      <a:pt x="1885" y="4711"/>
                      <a:pt x="2158" y="3982"/>
                    </a:cubicBezTo>
                    <a:cubicBezTo>
                      <a:pt x="2310" y="3526"/>
                      <a:pt x="2584" y="3131"/>
                      <a:pt x="2888" y="2736"/>
                    </a:cubicBezTo>
                    <a:cubicBezTo>
                      <a:pt x="3010" y="2614"/>
                      <a:pt x="3131" y="2493"/>
                      <a:pt x="3253" y="2371"/>
                    </a:cubicBezTo>
                    <a:cubicBezTo>
                      <a:pt x="3526" y="2128"/>
                      <a:pt x="3830" y="1915"/>
                      <a:pt x="4165" y="1763"/>
                    </a:cubicBezTo>
                    <a:cubicBezTo>
                      <a:pt x="4590" y="1550"/>
                      <a:pt x="4772" y="1034"/>
                      <a:pt x="4560" y="608"/>
                    </a:cubicBezTo>
                    <a:close/>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45"/>
              <p:cNvSpPr/>
              <p:nvPr/>
            </p:nvSpPr>
            <p:spPr>
              <a:xfrm rot="266616">
                <a:off x="5765984" y="3142708"/>
                <a:ext cx="45" cy="45"/>
              </a:xfrm>
              <a:custGeom>
                <a:avLst/>
                <a:gdLst/>
                <a:ahLst/>
                <a:cxnLst/>
                <a:rect l="l" t="t" r="r" b="b"/>
                <a:pathLst>
                  <a:path w="1" h="1" fill="none" extrusionOk="0">
                    <a:moveTo>
                      <a:pt x="1" y="0"/>
                    </a:moveTo>
                    <a:lnTo>
                      <a:pt x="1" y="0"/>
                    </a:lnTo>
                    <a:lnTo>
                      <a:pt x="1" y="0"/>
                    </a:lnTo>
                    <a:close/>
                  </a:path>
                </a:pathLst>
              </a:custGeom>
              <a:noFill/>
              <a:ln w="4550" cap="flat" cmpd="sng">
                <a:solidFill>
                  <a:srgbClr val="00006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45"/>
              <p:cNvSpPr/>
              <p:nvPr/>
            </p:nvSpPr>
            <p:spPr>
              <a:xfrm rot="266616">
                <a:off x="5761871" y="3142548"/>
                <a:ext cx="4165" cy="45"/>
              </a:xfrm>
              <a:custGeom>
                <a:avLst/>
                <a:gdLst/>
                <a:ahLst/>
                <a:cxnLst/>
                <a:rect l="l" t="t" r="r" b="b"/>
                <a:pathLst>
                  <a:path w="92" h="1" extrusionOk="0">
                    <a:moveTo>
                      <a:pt x="92" y="0"/>
                    </a:moveTo>
                    <a:lnTo>
                      <a:pt x="1" y="0"/>
                    </a:lnTo>
                    <a:lnTo>
                      <a:pt x="92" y="0"/>
                    </a:lnTo>
                    <a:close/>
                  </a:path>
                </a:pathLst>
              </a:custGeom>
              <a:solidFill>
                <a:srgbClr val="FF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45"/>
              <p:cNvSpPr/>
              <p:nvPr/>
            </p:nvSpPr>
            <p:spPr>
              <a:xfrm rot="266616">
                <a:off x="5566035" y="3036898"/>
                <a:ext cx="243060" cy="182080"/>
              </a:xfrm>
              <a:custGeom>
                <a:avLst/>
                <a:gdLst/>
                <a:ahLst/>
                <a:cxnLst/>
                <a:rect l="l" t="t" r="r" b="b"/>
                <a:pathLst>
                  <a:path w="5369" h="4022" extrusionOk="0">
                    <a:moveTo>
                      <a:pt x="1032" y="1"/>
                    </a:moveTo>
                    <a:cubicBezTo>
                      <a:pt x="744" y="1"/>
                      <a:pt x="466" y="55"/>
                      <a:pt x="274" y="196"/>
                    </a:cubicBezTo>
                    <a:cubicBezTo>
                      <a:pt x="91" y="318"/>
                      <a:pt x="0" y="530"/>
                      <a:pt x="31" y="774"/>
                    </a:cubicBezTo>
                    <a:cubicBezTo>
                      <a:pt x="61" y="1047"/>
                      <a:pt x="183" y="1321"/>
                      <a:pt x="365" y="1533"/>
                    </a:cubicBezTo>
                    <a:cubicBezTo>
                      <a:pt x="1186" y="2567"/>
                      <a:pt x="2249" y="3388"/>
                      <a:pt x="3496" y="3874"/>
                    </a:cubicBezTo>
                    <a:cubicBezTo>
                      <a:pt x="3753" y="3976"/>
                      <a:pt x="3975" y="4022"/>
                      <a:pt x="4163" y="4022"/>
                    </a:cubicBezTo>
                    <a:cubicBezTo>
                      <a:pt x="5368" y="4022"/>
                      <a:pt x="5176" y="2140"/>
                      <a:pt x="4256" y="1351"/>
                    </a:cubicBezTo>
                    <a:cubicBezTo>
                      <a:pt x="3617" y="804"/>
                      <a:pt x="2797" y="561"/>
                      <a:pt x="2067" y="226"/>
                    </a:cubicBezTo>
                    <a:cubicBezTo>
                      <a:pt x="1838" y="103"/>
                      <a:pt x="1427" y="1"/>
                      <a:pt x="1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45"/>
              <p:cNvSpPr/>
              <p:nvPr/>
            </p:nvSpPr>
            <p:spPr>
              <a:xfrm rot="266616">
                <a:off x="5541365" y="3051250"/>
                <a:ext cx="270902" cy="196884"/>
              </a:xfrm>
              <a:custGeom>
                <a:avLst/>
                <a:gdLst/>
                <a:ahLst/>
                <a:cxnLst/>
                <a:rect l="l" t="t" r="r" b="b"/>
                <a:pathLst>
                  <a:path w="5984" h="4349" extrusionOk="0">
                    <a:moveTo>
                      <a:pt x="737" y="1"/>
                    </a:moveTo>
                    <a:cubicBezTo>
                      <a:pt x="167" y="1"/>
                      <a:pt x="0" y="901"/>
                      <a:pt x="173" y="1443"/>
                    </a:cubicBezTo>
                    <a:cubicBezTo>
                      <a:pt x="629" y="2902"/>
                      <a:pt x="2422" y="4057"/>
                      <a:pt x="4094" y="4330"/>
                    </a:cubicBezTo>
                    <a:cubicBezTo>
                      <a:pt x="4172" y="4342"/>
                      <a:pt x="4248" y="4348"/>
                      <a:pt x="4322" y="4348"/>
                    </a:cubicBezTo>
                    <a:cubicBezTo>
                      <a:pt x="5350" y="4348"/>
                      <a:pt x="5984" y="3232"/>
                      <a:pt x="4793" y="2750"/>
                    </a:cubicBezTo>
                    <a:cubicBezTo>
                      <a:pt x="3699" y="2294"/>
                      <a:pt x="2604" y="1807"/>
                      <a:pt x="1875" y="926"/>
                    </a:cubicBezTo>
                    <a:cubicBezTo>
                      <a:pt x="1693" y="622"/>
                      <a:pt x="1449" y="379"/>
                      <a:pt x="1206" y="166"/>
                    </a:cubicBezTo>
                    <a:cubicBezTo>
                      <a:pt x="1027" y="50"/>
                      <a:pt x="871" y="1"/>
                      <a:pt x="737" y="1"/>
                    </a:cubicBezTo>
                    <a:close/>
                  </a:path>
                </a:pathLst>
              </a:custGeom>
              <a:solidFill>
                <a:schemeClr val="accent3"/>
              </a:solid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45"/>
              <p:cNvSpPr/>
              <p:nvPr/>
            </p:nvSpPr>
            <p:spPr>
              <a:xfrm rot="266616">
                <a:off x="5321291" y="2219067"/>
                <a:ext cx="441755" cy="345464"/>
              </a:xfrm>
              <a:custGeom>
                <a:avLst/>
                <a:gdLst/>
                <a:ahLst/>
                <a:cxnLst/>
                <a:rect l="l" t="t" r="r" b="b"/>
                <a:pathLst>
                  <a:path w="9758" h="7631" extrusionOk="0">
                    <a:moveTo>
                      <a:pt x="183" y="0"/>
                    </a:moveTo>
                    <a:cubicBezTo>
                      <a:pt x="92" y="456"/>
                      <a:pt x="61" y="943"/>
                      <a:pt x="61" y="1399"/>
                    </a:cubicBezTo>
                    <a:cubicBezTo>
                      <a:pt x="0" y="3009"/>
                      <a:pt x="517" y="4590"/>
                      <a:pt x="1520" y="5867"/>
                    </a:cubicBezTo>
                    <a:cubicBezTo>
                      <a:pt x="2472" y="6967"/>
                      <a:pt x="3859" y="7631"/>
                      <a:pt x="5314" y="7631"/>
                    </a:cubicBezTo>
                    <a:cubicBezTo>
                      <a:pt x="5346" y="7631"/>
                      <a:pt x="5378" y="7630"/>
                      <a:pt x="5411" y="7630"/>
                    </a:cubicBezTo>
                    <a:cubicBezTo>
                      <a:pt x="6961" y="7569"/>
                      <a:pt x="8481" y="7082"/>
                      <a:pt x="9758" y="6201"/>
                    </a:cubicBezTo>
                    <a:lnTo>
                      <a:pt x="8846" y="4772"/>
                    </a:lnTo>
                    <a:cubicBezTo>
                      <a:pt x="7843" y="5441"/>
                      <a:pt x="6657" y="5836"/>
                      <a:pt x="5411" y="5897"/>
                    </a:cubicBezTo>
                    <a:cubicBezTo>
                      <a:pt x="5377" y="5898"/>
                      <a:pt x="5344" y="5899"/>
                      <a:pt x="5310" y="5899"/>
                    </a:cubicBezTo>
                    <a:cubicBezTo>
                      <a:pt x="4345" y="5899"/>
                      <a:pt x="3444" y="5476"/>
                      <a:pt x="2827" y="4742"/>
                    </a:cubicBezTo>
                    <a:cubicBezTo>
                      <a:pt x="2098" y="3769"/>
                      <a:pt x="1733" y="2584"/>
                      <a:pt x="1794" y="1399"/>
                    </a:cubicBezTo>
                    <a:cubicBezTo>
                      <a:pt x="1794" y="1003"/>
                      <a:pt x="1794" y="608"/>
                      <a:pt x="1855" y="243"/>
                    </a:cubicBezTo>
                    <a:lnTo>
                      <a:pt x="183" y="0"/>
                    </a:lnTo>
                    <a:close/>
                  </a:path>
                </a:pathLst>
              </a:custGeom>
              <a:solidFill>
                <a:schemeClr val="accent3"/>
              </a:solid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45"/>
              <p:cNvSpPr/>
              <p:nvPr/>
            </p:nvSpPr>
            <p:spPr>
              <a:xfrm rot="266616">
                <a:off x="5283850" y="2296459"/>
                <a:ext cx="45" cy="45"/>
              </a:xfrm>
              <a:custGeom>
                <a:avLst/>
                <a:gdLst/>
                <a:ahLst/>
                <a:cxnLst/>
                <a:rect l="l" t="t" r="r" b="b"/>
                <a:pathLst>
                  <a:path w="1" h="1" extrusionOk="0">
                    <a:moveTo>
                      <a:pt x="1" y="0"/>
                    </a:moveTo>
                    <a:lnTo>
                      <a:pt x="1" y="0"/>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45"/>
              <p:cNvSpPr/>
              <p:nvPr/>
            </p:nvSpPr>
            <p:spPr>
              <a:xfrm rot="266616">
                <a:off x="5460474" y="2293733"/>
                <a:ext cx="2807" cy="6926"/>
              </a:xfrm>
              <a:custGeom>
                <a:avLst/>
                <a:gdLst/>
                <a:ahLst/>
                <a:cxnLst/>
                <a:rect l="l" t="t" r="r" b="b"/>
                <a:pathLst>
                  <a:path w="62" h="153" extrusionOk="0">
                    <a:moveTo>
                      <a:pt x="61" y="1"/>
                    </a:moveTo>
                    <a:lnTo>
                      <a:pt x="0" y="122"/>
                    </a:lnTo>
                    <a:lnTo>
                      <a:pt x="31" y="153"/>
                    </a:lnTo>
                    <a:lnTo>
                      <a:pt x="61" y="153"/>
                    </a:lnTo>
                    <a:lnTo>
                      <a:pt x="61" y="1"/>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45"/>
              <p:cNvSpPr/>
              <p:nvPr/>
            </p:nvSpPr>
            <p:spPr>
              <a:xfrm rot="266616">
                <a:off x="5316125" y="2268602"/>
                <a:ext cx="45" cy="6926"/>
              </a:xfrm>
              <a:custGeom>
                <a:avLst/>
                <a:gdLst/>
                <a:ahLst/>
                <a:cxnLst/>
                <a:rect l="l" t="t" r="r" b="b"/>
                <a:pathLst>
                  <a:path w="1" h="153" extrusionOk="0">
                    <a:moveTo>
                      <a:pt x="1" y="153"/>
                    </a:moveTo>
                    <a:lnTo>
                      <a:pt x="1" y="153"/>
                    </a:lnTo>
                    <a:lnTo>
                      <a:pt x="1" y="1"/>
                    </a:lnTo>
                    <a:lnTo>
                      <a:pt x="1" y="153"/>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45"/>
              <p:cNvSpPr/>
              <p:nvPr/>
            </p:nvSpPr>
            <p:spPr>
              <a:xfrm rot="266616">
                <a:off x="5266623" y="2277472"/>
                <a:ext cx="217437" cy="99506"/>
              </a:xfrm>
              <a:custGeom>
                <a:avLst/>
                <a:gdLst/>
                <a:ahLst/>
                <a:cxnLst/>
                <a:rect l="l" t="t" r="r" b="b"/>
                <a:pathLst>
                  <a:path w="4803" h="2198" extrusionOk="0">
                    <a:moveTo>
                      <a:pt x="335" y="1"/>
                    </a:moveTo>
                    <a:cubicBezTo>
                      <a:pt x="183" y="122"/>
                      <a:pt x="61" y="305"/>
                      <a:pt x="31" y="518"/>
                    </a:cubicBezTo>
                    <a:cubicBezTo>
                      <a:pt x="0" y="578"/>
                      <a:pt x="0" y="609"/>
                      <a:pt x="0" y="670"/>
                    </a:cubicBezTo>
                    <a:cubicBezTo>
                      <a:pt x="0" y="974"/>
                      <a:pt x="152" y="1277"/>
                      <a:pt x="396" y="1460"/>
                    </a:cubicBezTo>
                    <a:cubicBezTo>
                      <a:pt x="639" y="1703"/>
                      <a:pt x="943" y="1855"/>
                      <a:pt x="1277" y="1946"/>
                    </a:cubicBezTo>
                    <a:cubicBezTo>
                      <a:pt x="1733" y="2098"/>
                      <a:pt x="2189" y="2189"/>
                      <a:pt x="2675" y="2189"/>
                    </a:cubicBezTo>
                    <a:lnTo>
                      <a:pt x="2858" y="2189"/>
                    </a:lnTo>
                    <a:cubicBezTo>
                      <a:pt x="2915" y="2195"/>
                      <a:pt x="2973" y="2197"/>
                      <a:pt x="3032" y="2197"/>
                    </a:cubicBezTo>
                    <a:cubicBezTo>
                      <a:pt x="3316" y="2197"/>
                      <a:pt x="3614" y="2138"/>
                      <a:pt x="3891" y="2037"/>
                    </a:cubicBezTo>
                    <a:cubicBezTo>
                      <a:pt x="4286" y="1885"/>
                      <a:pt x="4590" y="1581"/>
                      <a:pt x="4742" y="1186"/>
                    </a:cubicBezTo>
                    <a:cubicBezTo>
                      <a:pt x="4773" y="1095"/>
                      <a:pt x="4803" y="974"/>
                      <a:pt x="4803" y="882"/>
                    </a:cubicBezTo>
                    <a:cubicBezTo>
                      <a:pt x="4803" y="791"/>
                      <a:pt x="4803" y="700"/>
                      <a:pt x="4773" y="639"/>
                    </a:cubicBezTo>
                    <a:cubicBezTo>
                      <a:pt x="4694" y="639"/>
                      <a:pt x="4594" y="572"/>
                      <a:pt x="4471" y="572"/>
                    </a:cubicBezTo>
                    <a:cubicBezTo>
                      <a:pt x="4451" y="572"/>
                      <a:pt x="4430" y="574"/>
                      <a:pt x="4408" y="578"/>
                    </a:cubicBezTo>
                    <a:cubicBezTo>
                      <a:pt x="4469" y="670"/>
                      <a:pt x="4469" y="761"/>
                      <a:pt x="4499" y="882"/>
                    </a:cubicBezTo>
                    <a:cubicBezTo>
                      <a:pt x="4499" y="943"/>
                      <a:pt x="4469" y="1034"/>
                      <a:pt x="4438" y="1095"/>
                    </a:cubicBezTo>
                    <a:cubicBezTo>
                      <a:pt x="4317" y="1399"/>
                      <a:pt x="4073" y="1642"/>
                      <a:pt x="3770" y="1733"/>
                    </a:cubicBezTo>
                    <a:cubicBezTo>
                      <a:pt x="3466" y="1825"/>
                      <a:pt x="3162" y="1885"/>
                      <a:pt x="2858" y="1885"/>
                    </a:cubicBezTo>
                    <a:lnTo>
                      <a:pt x="2675" y="1885"/>
                    </a:lnTo>
                    <a:cubicBezTo>
                      <a:pt x="2250" y="1855"/>
                      <a:pt x="1794" y="1794"/>
                      <a:pt x="1368" y="1642"/>
                    </a:cubicBezTo>
                    <a:cubicBezTo>
                      <a:pt x="1095" y="1551"/>
                      <a:pt x="852" y="1429"/>
                      <a:pt x="608" y="1247"/>
                    </a:cubicBezTo>
                    <a:cubicBezTo>
                      <a:pt x="456" y="1095"/>
                      <a:pt x="365" y="882"/>
                      <a:pt x="335" y="670"/>
                    </a:cubicBezTo>
                    <a:cubicBezTo>
                      <a:pt x="335" y="639"/>
                      <a:pt x="335" y="609"/>
                      <a:pt x="335" y="578"/>
                    </a:cubicBezTo>
                    <a:cubicBezTo>
                      <a:pt x="365" y="426"/>
                      <a:pt x="456" y="305"/>
                      <a:pt x="578" y="214"/>
                    </a:cubicBezTo>
                    <a:cubicBezTo>
                      <a:pt x="639" y="153"/>
                      <a:pt x="760" y="122"/>
                      <a:pt x="852" y="92"/>
                    </a:cubicBezTo>
                    <a:cubicBezTo>
                      <a:pt x="821" y="31"/>
                      <a:pt x="745" y="24"/>
                      <a:pt x="650" y="24"/>
                    </a:cubicBezTo>
                    <a:cubicBezTo>
                      <a:pt x="619" y="24"/>
                      <a:pt x="585" y="25"/>
                      <a:pt x="550" y="25"/>
                    </a:cubicBezTo>
                    <a:cubicBezTo>
                      <a:pt x="480" y="25"/>
                      <a:pt x="406" y="2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45"/>
              <p:cNvSpPr/>
              <p:nvPr/>
            </p:nvSpPr>
            <p:spPr>
              <a:xfrm rot="266616">
                <a:off x="5286095" y="2260608"/>
                <a:ext cx="31690" cy="15211"/>
              </a:xfrm>
              <a:custGeom>
                <a:avLst/>
                <a:gdLst/>
                <a:ahLst/>
                <a:cxnLst/>
                <a:rect l="l" t="t" r="r" b="b"/>
                <a:pathLst>
                  <a:path w="700" h="336" extrusionOk="0">
                    <a:moveTo>
                      <a:pt x="670" y="1"/>
                    </a:moveTo>
                    <a:cubicBezTo>
                      <a:pt x="457" y="1"/>
                      <a:pt x="214" y="92"/>
                      <a:pt x="31" y="213"/>
                    </a:cubicBezTo>
                    <a:lnTo>
                      <a:pt x="1" y="244"/>
                    </a:lnTo>
                    <a:cubicBezTo>
                      <a:pt x="72" y="264"/>
                      <a:pt x="146" y="268"/>
                      <a:pt x="217" y="268"/>
                    </a:cubicBezTo>
                    <a:cubicBezTo>
                      <a:pt x="252" y="268"/>
                      <a:pt x="287" y="267"/>
                      <a:pt x="320" y="267"/>
                    </a:cubicBezTo>
                    <a:cubicBezTo>
                      <a:pt x="419" y="267"/>
                      <a:pt x="502" y="274"/>
                      <a:pt x="548" y="335"/>
                    </a:cubicBezTo>
                    <a:cubicBezTo>
                      <a:pt x="578" y="335"/>
                      <a:pt x="639" y="305"/>
                      <a:pt x="700" y="305"/>
                    </a:cubicBezTo>
                    <a:lnTo>
                      <a:pt x="700" y="153"/>
                    </a:lnTo>
                    <a:lnTo>
                      <a:pt x="700" y="1"/>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45"/>
              <p:cNvSpPr/>
              <p:nvPr/>
            </p:nvSpPr>
            <p:spPr>
              <a:xfrm rot="266616">
                <a:off x="5315014" y="2269701"/>
                <a:ext cx="170672" cy="39929"/>
              </a:xfrm>
              <a:custGeom>
                <a:avLst/>
                <a:gdLst/>
                <a:ahLst/>
                <a:cxnLst/>
                <a:rect l="l" t="t" r="r" b="b"/>
                <a:pathLst>
                  <a:path w="3770" h="882" extrusionOk="0">
                    <a:moveTo>
                      <a:pt x="3163" y="575"/>
                    </a:moveTo>
                    <a:lnTo>
                      <a:pt x="3162" y="578"/>
                    </a:lnTo>
                    <a:lnTo>
                      <a:pt x="3192" y="578"/>
                    </a:lnTo>
                    <a:lnTo>
                      <a:pt x="3163" y="575"/>
                    </a:lnTo>
                    <a:close/>
                    <a:moveTo>
                      <a:pt x="1" y="0"/>
                    </a:moveTo>
                    <a:lnTo>
                      <a:pt x="1" y="152"/>
                    </a:lnTo>
                    <a:lnTo>
                      <a:pt x="1" y="304"/>
                    </a:lnTo>
                    <a:lnTo>
                      <a:pt x="3163" y="575"/>
                    </a:lnTo>
                    <a:lnTo>
                      <a:pt x="3163" y="575"/>
                    </a:lnTo>
                    <a:lnTo>
                      <a:pt x="3253" y="426"/>
                    </a:lnTo>
                    <a:lnTo>
                      <a:pt x="3253" y="578"/>
                    </a:lnTo>
                    <a:lnTo>
                      <a:pt x="3222" y="578"/>
                    </a:lnTo>
                    <a:cubicBezTo>
                      <a:pt x="3283" y="638"/>
                      <a:pt x="3344" y="730"/>
                      <a:pt x="3405" y="790"/>
                    </a:cubicBezTo>
                    <a:cubicBezTo>
                      <a:pt x="3418" y="787"/>
                      <a:pt x="3432" y="786"/>
                      <a:pt x="3446" y="786"/>
                    </a:cubicBezTo>
                    <a:cubicBezTo>
                      <a:pt x="3559" y="786"/>
                      <a:pt x="3689" y="882"/>
                      <a:pt x="3770" y="882"/>
                    </a:cubicBezTo>
                    <a:cubicBezTo>
                      <a:pt x="3709" y="638"/>
                      <a:pt x="3557" y="426"/>
                      <a:pt x="3344" y="304"/>
                    </a:cubicBezTo>
                    <a:lnTo>
                      <a:pt x="3314" y="274"/>
                    </a:lnTo>
                    <a:lnTo>
                      <a:pt x="1" y="0"/>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45"/>
              <p:cNvSpPr/>
              <p:nvPr/>
            </p:nvSpPr>
            <p:spPr>
              <a:xfrm rot="266616">
                <a:off x="5397429" y="1928592"/>
                <a:ext cx="81262" cy="160214"/>
              </a:xfrm>
              <a:custGeom>
                <a:avLst/>
                <a:gdLst/>
                <a:ahLst/>
                <a:cxnLst/>
                <a:rect l="l" t="t" r="r" b="b"/>
                <a:pathLst>
                  <a:path w="1795" h="3539" extrusionOk="0">
                    <a:moveTo>
                      <a:pt x="1594" y="1"/>
                    </a:moveTo>
                    <a:cubicBezTo>
                      <a:pt x="1570" y="1"/>
                      <a:pt x="1545" y="4"/>
                      <a:pt x="1521" y="13"/>
                    </a:cubicBezTo>
                    <a:cubicBezTo>
                      <a:pt x="1460" y="13"/>
                      <a:pt x="1369" y="43"/>
                      <a:pt x="1308" y="104"/>
                    </a:cubicBezTo>
                    <a:cubicBezTo>
                      <a:pt x="214" y="712"/>
                      <a:pt x="62" y="2171"/>
                      <a:pt x="1" y="3235"/>
                    </a:cubicBezTo>
                    <a:cubicBezTo>
                      <a:pt x="31" y="3387"/>
                      <a:pt x="92" y="3539"/>
                      <a:pt x="244" y="3539"/>
                    </a:cubicBezTo>
                    <a:cubicBezTo>
                      <a:pt x="366" y="3508"/>
                      <a:pt x="396" y="3417"/>
                      <a:pt x="426" y="3326"/>
                    </a:cubicBezTo>
                    <a:cubicBezTo>
                      <a:pt x="578" y="2900"/>
                      <a:pt x="639" y="2505"/>
                      <a:pt x="670" y="2080"/>
                    </a:cubicBezTo>
                    <a:cubicBezTo>
                      <a:pt x="700" y="1654"/>
                      <a:pt x="822" y="1228"/>
                      <a:pt x="974" y="833"/>
                    </a:cubicBezTo>
                    <a:cubicBezTo>
                      <a:pt x="1156" y="499"/>
                      <a:pt x="1430" y="225"/>
                      <a:pt x="1794" y="73"/>
                    </a:cubicBezTo>
                    <a:cubicBezTo>
                      <a:pt x="1728" y="29"/>
                      <a:pt x="1661" y="1"/>
                      <a:pt x="1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45"/>
              <p:cNvSpPr/>
              <p:nvPr/>
            </p:nvSpPr>
            <p:spPr>
              <a:xfrm rot="266616">
                <a:off x="5321501" y="1935026"/>
                <a:ext cx="72977" cy="183484"/>
              </a:xfrm>
              <a:custGeom>
                <a:avLst/>
                <a:gdLst/>
                <a:ahLst/>
                <a:cxnLst/>
                <a:rect l="l" t="t" r="r" b="b"/>
                <a:pathLst>
                  <a:path w="1612" h="4053" extrusionOk="0">
                    <a:moveTo>
                      <a:pt x="1387" y="1"/>
                    </a:moveTo>
                    <a:cubicBezTo>
                      <a:pt x="1315" y="1"/>
                      <a:pt x="1247" y="23"/>
                      <a:pt x="1186" y="69"/>
                    </a:cubicBezTo>
                    <a:cubicBezTo>
                      <a:pt x="1034" y="130"/>
                      <a:pt x="912" y="251"/>
                      <a:pt x="821" y="373"/>
                    </a:cubicBezTo>
                    <a:cubicBezTo>
                      <a:pt x="487" y="890"/>
                      <a:pt x="274" y="1437"/>
                      <a:pt x="183" y="2045"/>
                    </a:cubicBezTo>
                    <a:cubicBezTo>
                      <a:pt x="122" y="2349"/>
                      <a:pt x="61" y="2683"/>
                      <a:pt x="31" y="2987"/>
                    </a:cubicBezTo>
                    <a:cubicBezTo>
                      <a:pt x="1" y="3139"/>
                      <a:pt x="1" y="3321"/>
                      <a:pt x="31" y="3504"/>
                    </a:cubicBezTo>
                    <a:cubicBezTo>
                      <a:pt x="31" y="3625"/>
                      <a:pt x="153" y="3808"/>
                      <a:pt x="122" y="3929"/>
                    </a:cubicBezTo>
                    <a:cubicBezTo>
                      <a:pt x="122" y="3960"/>
                      <a:pt x="153" y="3990"/>
                      <a:pt x="183" y="4020"/>
                    </a:cubicBezTo>
                    <a:cubicBezTo>
                      <a:pt x="226" y="4042"/>
                      <a:pt x="269" y="4052"/>
                      <a:pt x="311" y="4052"/>
                    </a:cubicBezTo>
                    <a:cubicBezTo>
                      <a:pt x="387" y="4052"/>
                      <a:pt x="458" y="4018"/>
                      <a:pt x="517" y="3960"/>
                    </a:cubicBezTo>
                    <a:cubicBezTo>
                      <a:pt x="578" y="3838"/>
                      <a:pt x="608" y="3747"/>
                      <a:pt x="639" y="3625"/>
                    </a:cubicBezTo>
                    <a:cubicBezTo>
                      <a:pt x="760" y="2865"/>
                      <a:pt x="669" y="2105"/>
                      <a:pt x="852" y="1346"/>
                    </a:cubicBezTo>
                    <a:cubicBezTo>
                      <a:pt x="973" y="859"/>
                      <a:pt x="1247" y="403"/>
                      <a:pt x="1612" y="69"/>
                    </a:cubicBezTo>
                    <a:cubicBezTo>
                      <a:pt x="1536" y="23"/>
                      <a:pt x="1460" y="1"/>
                      <a:pt x="1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45"/>
              <p:cNvSpPr/>
              <p:nvPr/>
            </p:nvSpPr>
            <p:spPr>
              <a:xfrm rot="266616">
                <a:off x="5314574" y="2017417"/>
                <a:ext cx="2807" cy="16569"/>
              </a:xfrm>
              <a:custGeom>
                <a:avLst/>
                <a:gdLst/>
                <a:ahLst/>
                <a:cxnLst/>
                <a:rect l="l" t="t" r="r" b="b"/>
                <a:pathLst>
                  <a:path w="62" h="366" extrusionOk="0">
                    <a:moveTo>
                      <a:pt x="31" y="1"/>
                    </a:moveTo>
                    <a:cubicBezTo>
                      <a:pt x="31" y="106"/>
                      <a:pt x="31" y="211"/>
                      <a:pt x="11" y="316"/>
                    </a:cubicBezTo>
                    <a:lnTo>
                      <a:pt x="11" y="316"/>
                    </a:lnTo>
                    <a:cubicBezTo>
                      <a:pt x="20" y="286"/>
                      <a:pt x="31" y="250"/>
                      <a:pt x="31" y="213"/>
                    </a:cubicBezTo>
                    <a:cubicBezTo>
                      <a:pt x="61" y="153"/>
                      <a:pt x="61" y="61"/>
                      <a:pt x="31" y="1"/>
                    </a:cubicBezTo>
                    <a:close/>
                    <a:moveTo>
                      <a:pt x="11" y="316"/>
                    </a:moveTo>
                    <a:cubicBezTo>
                      <a:pt x="5" y="336"/>
                      <a:pt x="1" y="353"/>
                      <a:pt x="1" y="365"/>
                    </a:cubicBezTo>
                    <a:cubicBezTo>
                      <a:pt x="5" y="349"/>
                      <a:pt x="8" y="333"/>
                      <a:pt x="11" y="316"/>
                    </a:cubicBezTo>
                    <a:close/>
                  </a:path>
                </a:pathLst>
              </a:custGeom>
              <a:solidFill>
                <a:srgbClr val="CF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45"/>
              <p:cNvSpPr/>
              <p:nvPr/>
            </p:nvSpPr>
            <p:spPr>
              <a:xfrm rot="266616">
                <a:off x="5420054" y="2104142"/>
                <a:ext cx="66096" cy="114264"/>
              </a:xfrm>
              <a:custGeom>
                <a:avLst/>
                <a:gdLst/>
                <a:ahLst/>
                <a:cxnLst/>
                <a:rect l="l" t="t" r="r" b="b"/>
                <a:pathLst>
                  <a:path w="1460" h="2524" extrusionOk="0">
                    <a:moveTo>
                      <a:pt x="1429" y="0"/>
                    </a:moveTo>
                    <a:lnTo>
                      <a:pt x="1429" y="0"/>
                    </a:lnTo>
                    <a:cubicBezTo>
                      <a:pt x="1095" y="92"/>
                      <a:pt x="791" y="244"/>
                      <a:pt x="578" y="517"/>
                    </a:cubicBezTo>
                    <a:cubicBezTo>
                      <a:pt x="366" y="760"/>
                      <a:pt x="183" y="1034"/>
                      <a:pt x="92" y="1338"/>
                    </a:cubicBezTo>
                    <a:cubicBezTo>
                      <a:pt x="1" y="1672"/>
                      <a:pt x="62" y="2037"/>
                      <a:pt x="244" y="2311"/>
                    </a:cubicBezTo>
                    <a:cubicBezTo>
                      <a:pt x="366" y="2432"/>
                      <a:pt x="548" y="2493"/>
                      <a:pt x="700" y="2523"/>
                    </a:cubicBezTo>
                    <a:cubicBezTo>
                      <a:pt x="639" y="1915"/>
                      <a:pt x="761" y="1307"/>
                      <a:pt x="1034" y="791"/>
                    </a:cubicBezTo>
                    <a:cubicBezTo>
                      <a:pt x="1065" y="700"/>
                      <a:pt x="1156" y="608"/>
                      <a:pt x="1247" y="578"/>
                    </a:cubicBezTo>
                    <a:cubicBezTo>
                      <a:pt x="1277" y="563"/>
                      <a:pt x="1308" y="555"/>
                      <a:pt x="1338" y="555"/>
                    </a:cubicBezTo>
                    <a:cubicBezTo>
                      <a:pt x="1369" y="555"/>
                      <a:pt x="1399" y="563"/>
                      <a:pt x="1429" y="578"/>
                    </a:cubicBezTo>
                    <a:lnTo>
                      <a:pt x="1429" y="517"/>
                    </a:lnTo>
                    <a:cubicBezTo>
                      <a:pt x="1399" y="274"/>
                      <a:pt x="1460" y="274"/>
                      <a:pt x="1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45"/>
              <p:cNvSpPr/>
              <p:nvPr/>
            </p:nvSpPr>
            <p:spPr>
              <a:xfrm rot="266616">
                <a:off x="5322613" y="2117304"/>
                <a:ext cx="45" cy="45"/>
              </a:xfrm>
              <a:custGeom>
                <a:avLst/>
                <a:gdLst/>
                <a:ahLst/>
                <a:cxnLst/>
                <a:rect l="l" t="t" r="r" b="b"/>
                <a:pathLst>
                  <a:path w="1" h="1" extrusionOk="0">
                    <a:moveTo>
                      <a:pt x="1" y="0"/>
                    </a:moveTo>
                    <a:lnTo>
                      <a:pt x="1" y="0"/>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45"/>
              <p:cNvSpPr/>
              <p:nvPr/>
            </p:nvSpPr>
            <p:spPr>
              <a:xfrm rot="266616">
                <a:off x="5389670" y="2089370"/>
                <a:ext cx="45" cy="45"/>
              </a:xfrm>
              <a:custGeom>
                <a:avLst/>
                <a:gdLst/>
                <a:ahLst/>
                <a:cxnLst/>
                <a:rect l="l" t="t" r="r" b="b"/>
                <a:pathLst>
                  <a:path w="1" h="1" extrusionOk="0">
                    <a:moveTo>
                      <a:pt x="1" y="1"/>
                    </a:moveTo>
                    <a:lnTo>
                      <a:pt x="1" y="1"/>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45"/>
              <p:cNvSpPr/>
              <p:nvPr/>
            </p:nvSpPr>
            <p:spPr>
              <a:xfrm rot="266616">
                <a:off x="5239526" y="1920997"/>
                <a:ext cx="319252" cy="413189"/>
              </a:xfrm>
              <a:custGeom>
                <a:avLst/>
                <a:gdLst/>
                <a:ahLst/>
                <a:cxnLst/>
                <a:rect l="l" t="t" r="r" b="b"/>
                <a:pathLst>
                  <a:path w="7052" h="9127" extrusionOk="0">
                    <a:moveTo>
                      <a:pt x="5411" y="4681"/>
                    </a:moveTo>
                    <a:lnTo>
                      <a:pt x="5411" y="4711"/>
                    </a:lnTo>
                    <a:cubicBezTo>
                      <a:pt x="5411" y="4772"/>
                      <a:pt x="5441" y="4833"/>
                      <a:pt x="5441" y="4894"/>
                    </a:cubicBezTo>
                    <a:cubicBezTo>
                      <a:pt x="5441" y="4955"/>
                      <a:pt x="5441" y="4985"/>
                      <a:pt x="5471" y="5046"/>
                    </a:cubicBezTo>
                    <a:cubicBezTo>
                      <a:pt x="5532" y="5198"/>
                      <a:pt x="5593" y="5350"/>
                      <a:pt x="5654" y="5471"/>
                    </a:cubicBezTo>
                    <a:cubicBezTo>
                      <a:pt x="5715" y="5532"/>
                      <a:pt x="5745" y="5562"/>
                      <a:pt x="5806" y="5623"/>
                    </a:cubicBezTo>
                    <a:cubicBezTo>
                      <a:pt x="5775" y="5623"/>
                      <a:pt x="5745" y="5654"/>
                      <a:pt x="5715" y="5684"/>
                    </a:cubicBezTo>
                    <a:cubicBezTo>
                      <a:pt x="5654" y="5745"/>
                      <a:pt x="5563" y="5836"/>
                      <a:pt x="5532" y="5927"/>
                    </a:cubicBezTo>
                    <a:cubicBezTo>
                      <a:pt x="5411" y="6170"/>
                      <a:pt x="5259" y="6383"/>
                      <a:pt x="5137" y="6596"/>
                    </a:cubicBezTo>
                    <a:lnTo>
                      <a:pt x="5137" y="6657"/>
                    </a:lnTo>
                    <a:lnTo>
                      <a:pt x="5107" y="6657"/>
                    </a:lnTo>
                    <a:cubicBezTo>
                      <a:pt x="5076" y="6626"/>
                      <a:pt x="5046" y="6626"/>
                      <a:pt x="5015" y="6596"/>
                    </a:cubicBezTo>
                    <a:cubicBezTo>
                      <a:pt x="4985" y="6565"/>
                      <a:pt x="4955" y="6505"/>
                      <a:pt x="4924" y="6444"/>
                    </a:cubicBezTo>
                    <a:cubicBezTo>
                      <a:pt x="4894" y="6353"/>
                      <a:pt x="4894" y="6262"/>
                      <a:pt x="4894" y="6170"/>
                    </a:cubicBezTo>
                    <a:cubicBezTo>
                      <a:pt x="4924" y="5684"/>
                      <a:pt x="5046" y="5258"/>
                      <a:pt x="5259" y="4833"/>
                    </a:cubicBezTo>
                    <a:cubicBezTo>
                      <a:pt x="5259" y="4803"/>
                      <a:pt x="5289" y="4742"/>
                      <a:pt x="5319" y="4711"/>
                    </a:cubicBezTo>
                    <a:lnTo>
                      <a:pt x="5380" y="4681"/>
                    </a:lnTo>
                    <a:close/>
                    <a:moveTo>
                      <a:pt x="4712" y="0"/>
                    </a:moveTo>
                    <a:cubicBezTo>
                      <a:pt x="4620" y="0"/>
                      <a:pt x="4529" y="61"/>
                      <a:pt x="4438" y="91"/>
                    </a:cubicBezTo>
                    <a:cubicBezTo>
                      <a:pt x="4012" y="365"/>
                      <a:pt x="3648" y="730"/>
                      <a:pt x="3465" y="1216"/>
                    </a:cubicBezTo>
                    <a:lnTo>
                      <a:pt x="3496" y="1064"/>
                    </a:lnTo>
                    <a:lnTo>
                      <a:pt x="3496" y="882"/>
                    </a:lnTo>
                    <a:cubicBezTo>
                      <a:pt x="3496" y="790"/>
                      <a:pt x="3465" y="699"/>
                      <a:pt x="3435" y="638"/>
                    </a:cubicBezTo>
                    <a:cubicBezTo>
                      <a:pt x="3405" y="547"/>
                      <a:pt x="3344" y="456"/>
                      <a:pt x="3283" y="395"/>
                    </a:cubicBezTo>
                    <a:cubicBezTo>
                      <a:pt x="3192" y="304"/>
                      <a:pt x="3070" y="274"/>
                      <a:pt x="2918" y="274"/>
                    </a:cubicBezTo>
                    <a:cubicBezTo>
                      <a:pt x="2827" y="274"/>
                      <a:pt x="2736" y="304"/>
                      <a:pt x="2645" y="334"/>
                    </a:cubicBezTo>
                    <a:cubicBezTo>
                      <a:pt x="2462" y="426"/>
                      <a:pt x="2310" y="578"/>
                      <a:pt x="2219" y="730"/>
                    </a:cubicBezTo>
                    <a:cubicBezTo>
                      <a:pt x="1915" y="1185"/>
                      <a:pt x="1702" y="1702"/>
                      <a:pt x="1611" y="2249"/>
                    </a:cubicBezTo>
                    <a:cubicBezTo>
                      <a:pt x="1581" y="2158"/>
                      <a:pt x="1550" y="2037"/>
                      <a:pt x="1490" y="1945"/>
                    </a:cubicBezTo>
                    <a:cubicBezTo>
                      <a:pt x="1398" y="1824"/>
                      <a:pt x="1246" y="1733"/>
                      <a:pt x="1064" y="1733"/>
                    </a:cubicBezTo>
                    <a:cubicBezTo>
                      <a:pt x="973" y="1733"/>
                      <a:pt x="912" y="1733"/>
                      <a:pt x="821" y="1763"/>
                    </a:cubicBezTo>
                    <a:cubicBezTo>
                      <a:pt x="669" y="1854"/>
                      <a:pt x="547" y="1976"/>
                      <a:pt x="487" y="2097"/>
                    </a:cubicBezTo>
                    <a:cubicBezTo>
                      <a:pt x="152" y="2796"/>
                      <a:pt x="0" y="3556"/>
                      <a:pt x="31" y="4347"/>
                    </a:cubicBezTo>
                    <a:cubicBezTo>
                      <a:pt x="31" y="4985"/>
                      <a:pt x="122" y="5623"/>
                      <a:pt x="304" y="6231"/>
                    </a:cubicBezTo>
                    <a:cubicBezTo>
                      <a:pt x="578" y="7325"/>
                      <a:pt x="1368" y="8207"/>
                      <a:pt x="2432" y="8632"/>
                    </a:cubicBezTo>
                    <a:cubicBezTo>
                      <a:pt x="2443" y="8638"/>
                      <a:pt x="2455" y="8640"/>
                      <a:pt x="2468" y="8640"/>
                    </a:cubicBezTo>
                    <a:cubicBezTo>
                      <a:pt x="2524" y="8640"/>
                      <a:pt x="2589" y="8591"/>
                      <a:pt x="2614" y="8541"/>
                    </a:cubicBezTo>
                    <a:cubicBezTo>
                      <a:pt x="2645" y="8450"/>
                      <a:pt x="2614" y="8359"/>
                      <a:pt x="2523" y="8328"/>
                    </a:cubicBezTo>
                    <a:cubicBezTo>
                      <a:pt x="1581" y="7964"/>
                      <a:pt x="851" y="7143"/>
                      <a:pt x="608" y="6140"/>
                    </a:cubicBezTo>
                    <a:cubicBezTo>
                      <a:pt x="456" y="5562"/>
                      <a:pt x="365" y="4955"/>
                      <a:pt x="365" y="4347"/>
                    </a:cubicBezTo>
                    <a:cubicBezTo>
                      <a:pt x="335" y="3617"/>
                      <a:pt x="517" y="2888"/>
                      <a:pt x="851" y="2249"/>
                    </a:cubicBezTo>
                    <a:cubicBezTo>
                      <a:pt x="882" y="2158"/>
                      <a:pt x="942" y="2097"/>
                      <a:pt x="1034" y="2037"/>
                    </a:cubicBezTo>
                    <a:cubicBezTo>
                      <a:pt x="1064" y="2037"/>
                      <a:pt x="1125" y="2006"/>
                      <a:pt x="1155" y="2006"/>
                    </a:cubicBezTo>
                    <a:cubicBezTo>
                      <a:pt x="1216" y="2006"/>
                      <a:pt x="1277" y="2067"/>
                      <a:pt x="1307" y="2128"/>
                    </a:cubicBezTo>
                    <a:cubicBezTo>
                      <a:pt x="1368" y="2189"/>
                      <a:pt x="1398" y="2280"/>
                      <a:pt x="1398" y="2371"/>
                    </a:cubicBezTo>
                    <a:cubicBezTo>
                      <a:pt x="1398" y="2401"/>
                      <a:pt x="1398" y="2432"/>
                      <a:pt x="1398" y="2492"/>
                    </a:cubicBezTo>
                    <a:cubicBezTo>
                      <a:pt x="1307" y="2796"/>
                      <a:pt x="1246" y="3131"/>
                      <a:pt x="1246" y="3465"/>
                    </a:cubicBezTo>
                    <a:cubicBezTo>
                      <a:pt x="1246" y="3799"/>
                      <a:pt x="1307" y="4164"/>
                      <a:pt x="1459" y="4468"/>
                    </a:cubicBezTo>
                    <a:lnTo>
                      <a:pt x="1459" y="4499"/>
                    </a:lnTo>
                    <a:cubicBezTo>
                      <a:pt x="1520" y="4559"/>
                      <a:pt x="1581" y="4590"/>
                      <a:pt x="1642" y="4590"/>
                    </a:cubicBezTo>
                    <a:cubicBezTo>
                      <a:pt x="1702" y="4590"/>
                      <a:pt x="1794" y="4559"/>
                      <a:pt x="1824" y="4499"/>
                    </a:cubicBezTo>
                    <a:cubicBezTo>
                      <a:pt x="1885" y="4407"/>
                      <a:pt x="1885" y="4347"/>
                      <a:pt x="1885" y="4286"/>
                    </a:cubicBezTo>
                    <a:cubicBezTo>
                      <a:pt x="1885" y="4195"/>
                      <a:pt x="1885" y="4103"/>
                      <a:pt x="1854" y="4043"/>
                    </a:cubicBezTo>
                    <a:cubicBezTo>
                      <a:pt x="1854" y="3982"/>
                      <a:pt x="1824" y="3921"/>
                      <a:pt x="1824" y="3891"/>
                    </a:cubicBezTo>
                    <a:cubicBezTo>
                      <a:pt x="1824" y="3830"/>
                      <a:pt x="1824" y="3769"/>
                      <a:pt x="1824" y="3708"/>
                    </a:cubicBezTo>
                    <a:cubicBezTo>
                      <a:pt x="1824" y="3617"/>
                      <a:pt x="1824" y="3526"/>
                      <a:pt x="1824" y="3404"/>
                    </a:cubicBezTo>
                    <a:cubicBezTo>
                      <a:pt x="1885" y="3100"/>
                      <a:pt x="1915" y="2796"/>
                      <a:pt x="1976" y="2492"/>
                    </a:cubicBezTo>
                    <a:cubicBezTo>
                      <a:pt x="2037" y="1915"/>
                      <a:pt x="2249" y="1368"/>
                      <a:pt x="2584" y="912"/>
                    </a:cubicBezTo>
                    <a:cubicBezTo>
                      <a:pt x="2645" y="790"/>
                      <a:pt x="2736" y="699"/>
                      <a:pt x="2857" y="638"/>
                    </a:cubicBezTo>
                    <a:cubicBezTo>
                      <a:pt x="2918" y="608"/>
                      <a:pt x="2979" y="578"/>
                      <a:pt x="3040" y="578"/>
                    </a:cubicBezTo>
                    <a:cubicBezTo>
                      <a:pt x="3070" y="578"/>
                      <a:pt x="3131" y="608"/>
                      <a:pt x="3192" y="638"/>
                    </a:cubicBezTo>
                    <a:cubicBezTo>
                      <a:pt x="3222" y="669"/>
                      <a:pt x="3222" y="699"/>
                      <a:pt x="3253" y="730"/>
                    </a:cubicBezTo>
                    <a:cubicBezTo>
                      <a:pt x="3253" y="760"/>
                      <a:pt x="3253" y="821"/>
                      <a:pt x="3253" y="882"/>
                    </a:cubicBezTo>
                    <a:lnTo>
                      <a:pt x="3253" y="1003"/>
                    </a:lnTo>
                    <a:cubicBezTo>
                      <a:pt x="3161" y="1702"/>
                      <a:pt x="2918" y="2310"/>
                      <a:pt x="2918" y="3009"/>
                    </a:cubicBezTo>
                    <a:cubicBezTo>
                      <a:pt x="2918" y="3192"/>
                      <a:pt x="2949" y="3374"/>
                      <a:pt x="2979" y="3556"/>
                    </a:cubicBezTo>
                    <a:cubicBezTo>
                      <a:pt x="2979" y="3617"/>
                      <a:pt x="3040" y="3678"/>
                      <a:pt x="3101" y="3739"/>
                    </a:cubicBezTo>
                    <a:cubicBezTo>
                      <a:pt x="3131" y="3739"/>
                      <a:pt x="3161" y="3769"/>
                      <a:pt x="3192" y="3769"/>
                    </a:cubicBezTo>
                    <a:lnTo>
                      <a:pt x="3253" y="3769"/>
                    </a:lnTo>
                    <a:cubicBezTo>
                      <a:pt x="3313" y="3739"/>
                      <a:pt x="3344" y="3708"/>
                      <a:pt x="3374" y="3648"/>
                    </a:cubicBezTo>
                    <a:cubicBezTo>
                      <a:pt x="3405" y="3617"/>
                      <a:pt x="3405" y="3587"/>
                      <a:pt x="3405" y="3556"/>
                    </a:cubicBezTo>
                    <a:cubicBezTo>
                      <a:pt x="3435" y="2948"/>
                      <a:pt x="3526" y="2340"/>
                      <a:pt x="3678" y="1763"/>
                    </a:cubicBezTo>
                    <a:cubicBezTo>
                      <a:pt x="3800" y="1185"/>
                      <a:pt x="4164" y="669"/>
                      <a:pt x="4681" y="365"/>
                    </a:cubicBezTo>
                    <a:cubicBezTo>
                      <a:pt x="4712" y="334"/>
                      <a:pt x="4772" y="304"/>
                      <a:pt x="4833" y="304"/>
                    </a:cubicBezTo>
                    <a:cubicBezTo>
                      <a:pt x="4894" y="304"/>
                      <a:pt x="4955" y="334"/>
                      <a:pt x="5015" y="365"/>
                    </a:cubicBezTo>
                    <a:cubicBezTo>
                      <a:pt x="5046" y="426"/>
                      <a:pt x="5076" y="486"/>
                      <a:pt x="5107" y="547"/>
                    </a:cubicBezTo>
                    <a:cubicBezTo>
                      <a:pt x="5107" y="578"/>
                      <a:pt x="5107" y="608"/>
                      <a:pt x="5107" y="638"/>
                    </a:cubicBezTo>
                    <a:cubicBezTo>
                      <a:pt x="5076" y="760"/>
                      <a:pt x="5046" y="912"/>
                      <a:pt x="5015" y="1064"/>
                    </a:cubicBezTo>
                    <a:cubicBezTo>
                      <a:pt x="4924" y="1337"/>
                      <a:pt x="4772" y="1672"/>
                      <a:pt x="4651" y="2006"/>
                    </a:cubicBezTo>
                    <a:cubicBezTo>
                      <a:pt x="4529" y="2340"/>
                      <a:pt x="4438" y="2675"/>
                      <a:pt x="4438" y="3040"/>
                    </a:cubicBezTo>
                    <a:cubicBezTo>
                      <a:pt x="4438" y="3131"/>
                      <a:pt x="4438" y="3252"/>
                      <a:pt x="4468" y="3344"/>
                    </a:cubicBezTo>
                    <a:cubicBezTo>
                      <a:pt x="4468" y="3404"/>
                      <a:pt x="4529" y="3465"/>
                      <a:pt x="4590" y="3465"/>
                    </a:cubicBezTo>
                    <a:cubicBezTo>
                      <a:pt x="4608" y="3474"/>
                      <a:pt x="4626" y="3478"/>
                      <a:pt x="4643" y="3478"/>
                    </a:cubicBezTo>
                    <a:cubicBezTo>
                      <a:pt x="4684" y="3478"/>
                      <a:pt x="4720" y="3456"/>
                      <a:pt x="4742" y="3435"/>
                    </a:cubicBezTo>
                    <a:cubicBezTo>
                      <a:pt x="4924" y="3192"/>
                      <a:pt x="5198" y="3070"/>
                      <a:pt x="5502" y="3070"/>
                    </a:cubicBezTo>
                    <a:cubicBezTo>
                      <a:pt x="5745" y="3070"/>
                      <a:pt x="5958" y="3161"/>
                      <a:pt x="6140" y="3313"/>
                    </a:cubicBezTo>
                    <a:cubicBezTo>
                      <a:pt x="6353" y="3435"/>
                      <a:pt x="6505" y="3617"/>
                      <a:pt x="6596" y="3830"/>
                    </a:cubicBezTo>
                    <a:cubicBezTo>
                      <a:pt x="6718" y="4103"/>
                      <a:pt x="6809" y="4407"/>
                      <a:pt x="6809" y="4711"/>
                    </a:cubicBezTo>
                    <a:cubicBezTo>
                      <a:pt x="6809" y="4894"/>
                      <a:pt x="6778" y="5076"/>
                      <a:pt x="6687" y="5228"/>
                    </a:cubicBezTo>
                    <a:cubicBezTo>
                      <a:pt x="6566" y="5380"/>
                      <a:pt x="6414" y="5441"/>
                      <a:pt x="6231" y="5441"/>
                    </a:cubicBezTo>
                    <a:lnTo>
                      <a:pt x="6140" y="5441"/>
                    </a:lnTo>
                    <a:cubicBezTo>
                      <a:pt x="6019" y="5441"/>
                      <a:pt x="5927" y="5380"/>
                      <a:pt x="5867" y="5289"/>
                    </a:cubicBezTo>
                    <a:cubicBezTo>
                      <a:pt x="5836" y="5228"/>
                      <a:pt x="5806" y="5198"/>
                      <a:pt x="5806" y="5137"/>
                    </a:cubicBezTo>
                    <a:cubicBezTo>
                      <a:pt x="5684" y="4803"/>
                      <a:pt x="5623" y="4499"/>
                      <a:pt x="5593" y="4164"/>
                    </a:cubicBezTo>
                    <a:lnTo>
                      <a:pt x="5593" y="4103"/>
                    </a:lnTo>
                    <a:cubicBezTo>
                      <a:pt x="5593" y="4012"/>
                      <a:pt x="5532" y="3921"/>
                      <a:pt x="5471" y="3921"/>
                    </a:cubicBezTo>
                    <a:cubicBezTo>
                      <a:pt x="5380" y="3921"/>
                      <a:pt x="5289" y="3982"/>
                      <a:pt x="5289" y="4073"/>
                    </a:cubicBezTo>
                    <a:cubicBezTo>
                      <a:pt x="5289" y="4103"/>
                      <a:pt x="5289" y="4134"/>
                      <a:pt x="5289" y="4164"/>
                    </a:cubicBezTo>
                    <a:cubicBezTo>
                      <a:pt x="5289" y="4225"/>
                      <a:pt x="5289" y="4316"/>
                      <a:pt x="5289" y="4377"/>
                    </a:cubicBezTo>
                    <a:cubicBezTo>
                      <a:pt x="5259" y="4377"/>
                      <a:pt x="5228" y="4377"/>
                      <a:pt x="5198" y="4407"/>
                    </a:cubicBezTo>
                    <a:cubicBezTo>
                      <a:pt x="5107" y="4438"/>
                      <a:pt x="5046" y="4468"/>
                      <a:pt x="4985" y="4529"/>
                    </a:cubicBezTo>
                    <a:cubicBezTo>
                      <a:pt x="4955" y="4590"/>
                      <a:pt x="4924" y="4651"/>
                      <a:pt x="4894" y="4711"/>
                    </a:cubicBezTo>
                    <a:cubicBezTo>
                      <a:pt x="4651" y="5167"/>
                      <a:pt x="4529" y="5654"/>
                      <a:pt x="4499" y="6170"/>
                    </a:cubicBezTo>
                    <a:cubicBezTo>
                      <a:pt x="4499" y="6231"/>
                      <a:pt x="4499" y="6322"/>
                      <a:pt x="4499" y="6383"/>
                    </a:cubicBezTo>
                    <a:cubicBezTo>
                      <a:pt x="4316" y="6322"/>
                      <a:pt x="4134" y="6292"/>
                      <a:pt x="3952" y="6262"/>
                    </a:cubicBezTo>
                    <a:cubicBezTo>
                      <a:pt x="3648" y="6201"/>
                      <a:pt x="3344" y="6170"/>
                      <a:pt x="3040" y="6170"/>
                    </a:cubicBezTo>
                    <a:cubicBezTo>
                      <a:pt x="2993" y="6165"/>
                      <a:pt x="2945" y="6163"/>
                      <a:pt x="2897" y="6163"/>
                    </a:cubicBezTo>
                    <a:cubicBezTo>
                      <a:pt x="2664" y="6163"/>
                      <a:pt x="2421" y="6222"/>
                      <a:pt x="2219" y="6322"/>
                    </a:cubicBezTo>
                    <a:cubicBezTo>
                      <a:pt x="2128" y="6383"/>
                      <a:pt x="2098" y="6474"/>
                      <a:pt x="2128" y="6535"/>
                    </a:cubicBezTo>
                    <a:cubicBezTo>
                      <a:pt x="2173" y="6603"/>
                      <a:pt x="2236" y="6638"/>
                      <a:pt x="2290" y="6638"/>
                    </a:cubicBezTo>
                    <a:cubicBezTo>
                      <a:pt x="2308" y="6638"/>
                      <a:pt x="2325" y="6634"/>
                      <a:pt x="2341" y="6626"/>
                    </a:cubicBezTo>
                    <a:cubicBezTo>
                      <a:pt x="2553" y="6505"/>
                      <a:pt x="2797" y="6474"/>
                      <a:pt x="3040" y="6474"/>
                    </a:cubicBezTo>
                    <a:cubicBezTo>
                      <a:pt x="3344" y="6474"/>
                      <a:pt x="3617" y="6505"/>
                      <a:pt x="3891" y="6565"/>
                    </a:cubicBezTo>
                    <a:cubicBezTo>
                      <a:pt x="4195" y="6596"/>
                      <a:pt x="4499" y="6687"/>
                      <a:pt x="4742" y="6869"/>
                    </a:cubicBezTo>
                    <a:cubicBezTo>
                      <a:pt x="4803" y="6900"/>
                      <a:pt x="4864" y="6961"/>
                      <a:pt x="4924" y="6961"/>
                    </a:cubicBezTo>
                    <a:cubicBezTo>
                      <a:pt x="4955" y="6991"/>
                      <a:pt x="5015" y="6991"/>
                      <a:pt x="5046" y="6991"/>
                    </a:cubicBezTo>
                    <a:lnTo>
                      <a:pt x="5137" y="6991"/>
                    </a:lnTo>
                    <a:cubicBezTo>
                      <a:pt x="5198" y="6961"/>
                      <a:pt x="5259" y="6930"/>
                      <a:pt x="5289" y="6900"/>
                    </a:cubicBezTo>
                    <a:cubicBezTo>
                      <a:pt x="5319" y="6869"/>
                      <a:pt x="5319" y="6839"/>
                      <a:pt x="5350" y="6809"/>
                    </a:cubicBezTo>
                    <a:cubicBezTo>
                      <a:pt x="5471" y="6565"/>
                      <a:pt x="5623" y="6353"/>
                      <a:pt x="5745" y="6140"/>
                    </a:cubicBezTo>
                    <a:cubicBezTo>
                      <a:pt x="5775" y="6049"/>
                      <a:pt x="5806" y="5988"/>
                      <a:pt x="5867" y="5927"/>
                    </a:cubicBezTo>
                    <a:cubicBezTo>
                      <a:pt x="5927" y="5866"/>
                      <a:pt x="6019" y="5836"/>
                      <a:pt x="6140" y="5836"/>
                    </a:cubicBezTo>
                    <a:cubicBezTo>
                      <a:pt x="6231" y="5836"/>
                      <a:pt x="6353" y="5866"/>
                      <a:pt x="6444" y="5958"/>
                    </a:cubicBezTo>
                    <a:cubicBezTo>
                      <a:pt x="6596" y="6049"/>
                      <a:pt x="6687" y="6262"/>
                      <a:pt x="6687" y="6444"/>
                    </a:cubicBezTo>
                    <a:cubicBezTo>
                      <a:pt x="6657" y="6657"/>
                      <a:pt x="6626" y="6869"/>
                      <a:pt x="6535" y="7052"/>
                    </a:cubicBezTo>
                    <a:cubicBezTo>
                      <a:pt x="6110" y="7933"/>
                      <a:pt x="5350" y="8572"/>
                      <a:pt x="4438" y="8815"/>
                    </a:cubicBezTo>
                    <a:cubicBezTo>
                      <a:pt x="4244" y="8870"/>
                      <a:pt x="4302" y="9127"/>
                      <a:pt x="4475" y="9127"/>
                    </a:cubicBezTo>
                    <a:cubicBezTo>
                      <a:pt x="4492" y="9127"/>
                      <a:pt x="4510" y="9124"/>
                      <a:pt x="4529" y="9119"/>
                    </a:cubicBezTo>
                    <a:cubicBezTo>
                      <a:pt x="5532" y="8845"/>
                      <a:pt x="6353" y="8146"/>
                      <a:pt x="6809" y="7173"/>
                    </a:cubicBezTo>
                    <a:cubicBezTo>
                      <a:pt x="6900" y="6961"/>
                      <a:pt x="6961" y="6687"/>
                      <a:pt x="6961" y="6444"/>
                    </a:cubicBezTo>
                    <a:cubicBezTo>
                      <a:pt x="6991" y="6140"/>
                      <a:pt x="6839" y="5866"/>
                      <a:pt x="6626" y="5684"/>
                    </a:cubicBezTo>
                    <a:lnTo>
                      <a:pt x="6596" y="5684"/>
                    </a:lnTo>
                    <a:cubicBezTo>
                      <a:pt x="6718" y="5623"/>
                      <a:pt x="6809" y="5532"/>
                      <a:pt x="6870" y="5441"/>
                    </a:cubicBezTo>
                    <a:cubicBezTo>
                      <a:pt x="6991" y="5228"/>
                      <a:pt x="7052" y="4985"/>
                      <a:pt x="7052" y="4742"/>
                    </a:cubicBezTo>
                    <a:cubicBezTo>
                      <a:pt x="7052" y="4377"/>
                      <a:pt x="6961" y="4043"/>
                      <a:pt x="6809" y="3708"/>
                    </a:cubicBezTo>
                    <a:cubicBezTo>
                      <a:pt x="6687" y="3465"/>
                      <a:pt x="6505" y="3222"/>
                      <a:pt x="6292" y="3070"/>
                    </a:cubicBezTo>
                    <a:cubicBezTo>
                      <a:pt x="6049" y="2888"/>
                      <a:pt x="5745" y="2766"/>
                      <a:pt x="5441" y="2766"/>
                    </a:cubicBezTo>
                    <a:cubicBezTo>
                      <a:pt x="5167" y="2766"/>
                      <a:pt x="4894" y="2857"/>
                      <a:pt x="4681" y="3009"/>
                    </a:cubicBezTo>
                    <a:cubicBezTo>
                      <a:pt x="4712" y="2705"/>
                      <a:pt x="4772" y="2401"/>
                      <a:pt x="4864" y="2128"/>
                    </a:cubicBezTo>
                    <a:cubicBezTo>
                      <a:pt x="4985" y="1793"/>
                      <a:pt x="5137" y="1489"/>
                      <a:pt x="5228" y="1155"/>
                    </a:cubicBezTo>
                    <a:cubicBezTo>
                      <a:pt x="5289" y="1003"/>
                      <a:pt x="5319" y="821"/>
                      <a:pt x="5350" y="638"/>
                    </a:cubicBezTo>
                    <a:cubicBezTo>
                      <a:pt x="5350" y="608"/>
                      <a:pt x="5350" y="547"/>
                      <a:pt x="5350" y="486"/>
                    </a:cubicBezTo>
                    <a:cubicBezTo>
                      <a:pt x="5319" y="365"/>
                      <a:pt x="5259" y="243"/>
                      <a:pt x="5137" y="152"/>
                    </a:cubicBezTo>
                    <a:cubicBezTo>
                      <a:pt x="5046" y="61"/>
                      <a:pt x="4924" y="0"/>
                      <a:pt x="4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45"/>
              <p:cNvSpPr/>
              <p:nvPr/>
            </p:nvSpPr>
            <p:spPr>
              <a:xfrm rot="266616">
                <a:off x="5498586" y="1948769"/>
                <a:ext cx="45" cy="45"/>
              </a:xfrm>
              <a:custGeom>
                <a:avLst/>
                <a:gdLst/>
                <a:ahLst/>
                <a:cxnLst/>
                <a:rect l="l" t="t" r="r" b="b"/>
                <a:pathLst>
                  <a:path w="1" h="1" extrusionOk="0">
                    <a:moveTo>
                      <a:pt x="1" y="1"/>
                    </a:moveTo>
                    <a:lnTo>
                      <a:pt x="1" y="1"/>
                    </a:lnTo>
                    <a:close/>
                  </a:path>
                </a:pathLst>
              </a:custGeom>
              <a:solidFill>
                <a:srgbClr val="000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45"/>
              <p:cNvSpPr/>
              <p:nvPr/>
            </p:nvSpPr>
            <p:spPr>
              <a:xfrm rot="266616">
                <a:off x="5537437" y="1898512"/>
                <a:ext cx="1103618" cy="1062376"/>
              </a:xfrm>
              <a:custGeom>
                <a:avLst/>
                <a:gdLst/>
                <a:ahLst/>
                <a:cxnLst/>
                <a:rect l="l" t="t" r="r" b="b"/>
                <a:pathLst>
                  <a:path w="24378" h="23467" extrusionOk="0">
                    <a:moveTo>
                      <a:pt x="12636" y="0"/>
                    </a:moveTo>
                    <a:cubicBezTo>
                      <a:pt x="9272" y="0"/>
                      <a:pt x="5978" y="1457"/>
                      <a:pt x="3708" y="4160"/>
                    </a:cubicBezTo>
                    <a:cubicBezTo>
                      <a:pt x="365" y="8111"/>
                      <a:pt x="0" y="13795"/>
                      <a:pt x="2827" y="18142"/>
                    </a:cubicBezTo>
                    <a:cubicBezTo>
                      <a:pt x="5048" y="21520"/>
                      <a:pt x="8774" y="23467"/>
                      <a:pt x="12650" y="23467"/>
                    </a:cubicBezTo>
                    <a:cubicBezTo>
                      <a:pt x="13761" y="23467"/>
                      <a:pt x="14885" y="23307"/>
                      <a:pt x="15988" y="22975"/>
                    </a:cubicBezTo>
                    <a:cubicBezTo>
                      <a:pt x="20973" y="21486"/>
                      <a:pt x="24377" y="16926"/>
                      <a:pt x="24377" y="11729"/>
                    </a:cubicBezTo>
                    <a:cubicBezTo>
                      <a:pt x="24377" y="7078"/>
                      <a:pt x="21642" y="2853"/>
                      <a:pt x="17356" y="999"/>
                    </a:cubicBezTo>
                    <a:cubicBezTo>
                      <a:pt x="15834" y="326"/>
                      <a:pt x="14227" y="0"/>
                      <a:pt x="12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45"/>
              <p:cNvSpPr/>
              <p:nvPr/>
            </p:nvSpPr>
            <p:spPr>
              <a:xfrm rot="266616">
                <a:off x="5526047" y="1892970"/>
                <a:ext cx="975682" cy="970159"/>
              </a:xfrm>
              <a:custGeom>
                <a:avLst/>
                <a:gdLst/>
                <a:ahLst/>
                <a:cxnLst/>
                <a:rect l="l" t="t" r="r" b="b"/>
                <a:pathLst>
                  <a:path w="21552" h="21430" extrusionOk="0">
                    <a:moveTo>
                      <a:pt x="12989" y="0"/>
                    </a:moveTo>
                    <a:cubicBezTo>
                      <a:pt x="9113" y="0"/>
                      <a:pt x="5355" y="1924"/>
                      <a:pt x="3131" y="5336"/>
                    </a:cubicBezTo>
                    <a:cubicBezTo>
                      <a:pt x="1" y="10168"/>
                      <a:pt x="821" y="16521"/>
                      <a:pt x="5077" y="20412"/>
                    </a:cubicBezTo>
                    <a:cubicBezTo>
                      <a:pt x="6647" y="21107"/>
                      <a:pt x="8255" y="21429"/>
                      <a:pt x="9823" y="21429"/>
                    </a:cubicBezTo>
                    <a:cubicBezTo>
                      <a:pt x="15994" y="21429"/>
                      <a:pt x="21527" y="16445"/>
                      <a:pt x="21551" y="9682"/>
                    </a:cubicBezTo>
                    <a:cubicBezTo>
                      <a:pt x="21551" y="6369"/>
                      <a:pt x="20153" y="3208"/>
                      <a:pt x="17691" y="989"/>
                    </a:cubicBezTo>
                    <a:cubicBezTo>
                      <a:pt x="16168" y="320"/>
                      <a:pt x="14569" y="0"/>
                      <a:pt x="12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45"/>
              <p:cNvSpPr/>
              <p:nvPr/>
            </p:nvSpPr>
            <p:spPr>
              <a:xfrm rot="266616">
                <a:off x="5537615" y="1848768"/>
                <a:ext cx="1103618" cy="1157310"/>
              </a:xfrm>
              <a:custGeom>
                <a:avLst/>
                <a:gdLst/>
                <a:ahLst/>
                <a:cxnLst/>
                <a:rect l="l" t="t" r="r" b="b"/>
                <a:pathLst>
                  <a:path w="24378" h="25564" fill="none" extrusionOk="0">
                    <a:moveTo>
                      <a:pt x="24377" y="12828"/>
                    </a:moveTo>
                    <a:cubicBezTo>
                      <a:pt x="24377" y="18025"/>
                      <a:pt x="20973" y="22585"/>
                      <a:pt x="15988" y="24074"/>
                    </a:cubicBezTo>
                    <a:cubicBezTo>
                      <a:pt x="11034" y="25563"/>
                      <a:pt x="5684" y="23588"/>
                      <a:pt x="2827" y="19241"/>
                    </a:cubicBezTo>
                    <a:cubicBezTo>
                      <a:pt x="0" y="14894"/>
                      <a:pt x="365" y="9210"/>
                      <a:pt x="3708" y="5259"/>
                    </a:cubicBezTo>
                    <a:cubicBezTo>
                      <a:pt x="7052" y="1277"/>
                      <a:pt x="12614" y="1"/>
                      <a:pt x="17356" y="2098"/>
                    </a:cubicBezTo>
                    <a:lnTo>
                      <a:pt x="17356" y="2098"/>
                    </a:lnTo>
                    <a:cubicBezTo>
                      <a:pt x="21642" y="3952"/>
                      <a:pt x="24377" y="8177"/>
                      <a:pt x="24377" y="12828"/>
                    </a:cubicBezTo>
                    <a:close/>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45"/>
              <p:cNvSpPr/>
              <p:nvPr/>
            </p:nvSpPr>
            <p:spPr>
              <a:xfrm rot="266616">
                <a:off x="5714999" y="2111873"/>
                <a:ext cx="195435" cy="434874"/>
              </a:xfrm>
              <a:custGeom>
                <a:avLst/>
                <a:gdLst/>
                <a:ahLst/>
                <a:cxnLst/>
                <a:rect l="l" t="t" r="r" b="b"/>
                <a:pathLst>
                  <a:path w="4317" h="9606" extrusionOk="0">
                    <a:moveTo>
                      <a:pt x="2158" y="1"/>
                    </a:moveTo>
                    <a:cubicBezTo>
                      <a:pt x="942" y="1"/>
                      <a:pt x="0" y="973"/>
                      <a:pt x="0" y="2159"/>
                    </a:cubicBezTo>
                    <a:lnTo>
                      <a:pt x="0" y="7447"/>
                    </a:lnTo>
                    <a:cubicBezTo>
                      <a:pt x="0" y="8663"/>
                      <a:pt x="942" y="9606"/>
                      <a:pt x="2158" y="9606"/>
                    </a:cubicBezTo>
                    <a:cubicBezTo>
                      <a:pt x="3344" y="9606"/>
                      <a:pt x="4316" y="8663"/>
                      <a:pt x="4316" y="7447"/>
                    </a:cubicBezTo>
                    <a:lnTo>
                      <a:pt x="4316" y="2159"/>
                    </a:lnTo>
                    <a:cubicBezTo>
                      <a:pt x="4316" y="973"/>
                      <a:pt x="3344" y="1"/>
                      <a:pt x="2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45"/>
              <p:cNvSpPr/>
              <p:nvPr/>
            </p:nvSpPr>
            <p:spPr>
              <a:xfrm rot="266616">
                <a:off x="5776856" y="2200965"/>
                <a:ext cx="132146" cy="295892"/>
              </a:xfrm>
              <a:custGeom>
                <a:avLst/>
                <a:gdLst/>
                <a:ahLst/>
                <a:cxnLst/>
                <a:rect l="l" t="t" r="r" b="b"/>
                <a:pathLst>
                  <a:path w="2919" h="6536" extrusionOk="0">
                    <a:moveTo>
                      <a:pt x="1459" y="0"/>
                    </a:moveTo>
                    <a:cubicBezTo>
                      <a:pt x="639" y="0"/>
                      <a:pt x="0" y="669"/>
                      <a:pt x="0" y="1490"/>
                    </a:cubicBezTo>
                    <a:lnTo>
                      <a:pt x="0" y="5077"/>
                    </a:lnTo>
                    <a:cubicBezTo>
                      <a:pt x="0" y="5867"/>
                      <a:pt x="639" y="6535"/>
                      <a:pt x="1459" y="6535"/>
                    </a:cubicBezTo>
                    <a:cubicBezTo>
                      <a:pt x="2280" y="6535"/>
                      <a:pt x="2918" y="5867"/>
                      <a:pt x="2918" y="5077"/>
                    </a:cubicBezTo>
                    <a:lnTo>
                      <a:pt x="2918" y="1490"/>
                    </a:lnTo>
                    <a:cubicBezTo>
                      <a:pt x="2918" y="669"/>
                      <a:pt x="2280" y="0"/>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45"/>
              <p:cNvSpPr/>
              <p:nvPr/>
            </p:nvSpPr>
            <p:spPr>
              <a:xfrm rot="266616">
                <a:off x="5768011" y="2219099"/>
                <a:ext cx="57856" cy="57856"/>
              </a:xfrm>
              <a:custGeom>
                <a:avLst/>
                <a:gdLst/>
                <a:ahLst/>
                <a:cxnLst/>
                <a:rect l="l" t="t" r="r" b="b"/>
                <a:pathLst>
                  <a:path w="1278" h="1278" extrusionOk="0">
                    <a:moveTo>
                      <a:pt x="1" y="1"/>
                    </a:moveTo>
                    <a:lnTo>
                      <a:pt x="1" y="1277"/>
                    </a:lnTo>
                    <a:lnTo>
                      <a:pt x="1277" y="127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45"/>
              <p:cNvSpPr/>
              <p:nvPr/>
            </p:nvSpPr>
            <p:spPr>
              <a:xfrm rot="266616">
                <a:off x="5714999" y="2111873"/>
                <a:ext cx="195435" cy="434874"/>
              </a:xfrm>
              <a:custGeom>
                <a:avLst/>
                <a:gdLst/>
                <a:ahLst/>
                <a:cxnLst/>
                <a:rect l="l" t="t" r="r" b="b"/>
                <a:pathLst>
                  <a:path w="4317" h="9606" fill="none" extrusionOk="0">
                    <a:moveTo>
                      <a:pt x="2158" y="9606"/>
                    </a:moveTo>
                    <a:lnTo>
                      <a:pt x="2158" y="9606"/>
                    </a:lnTo>
                    <a:cubicBezTo>
                      <a:pt x="942" y="9606"/>
                      <a:pt x="0" y="8663"/>
                      <a:pt x="0" y="7447"/>
                    </a:cubicBezTo>
                    <a:lnTo>
                      <a:pt x="0" y="2159"/>
                    </a:lnTo>
                    <a:cubicBezTo>
                      <a:pt x="0" y="973"/>
                      <a:pt x="942" y="1"/>
                      <a:pt x="2158" y="1"/>
                    </a:cubicBezTo>
                    <a:lnTo>
                      <a:pt x="2158" y="1"/>
                    </a:lnTo>
                    <a:cubicBezTo>
                      <a:pt x="3344" y="1"/>
                      <a:pt x="4316" y="973"/>
                      <a:pt x="4316" y="2159"/>
                    </a:cubicBezTo>
                    <a:lnTo>
                      <a:pt x="4316" y="7447"/>
                    </a:lnTo>
                    <a:cubicBezTo>
                      <a:pt x="4316" y="8663"/>
                      <a:pt x="3344" y="9606"/>
                      <a:pt x="2158" y="9606"/>
                    </a:cubicBezTo>
                    <a:close/>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45"/>
              <p:cNvSpPr/>
              <p:nvPr/>
            </p:nvSpPr>
            <p:spPr>
              <a:xfrm rot="266616">
                <a:off x="6033235" y="2136612"/>
                <a:ext cx="195481" cy="434874"/>
              </a:xfrm>
              <a:custGeom>
                <a:avLst/>
                <a:gdLst/>
                <a:ahLst/>
                <a:cxnLst/>
                <a:rect l="l" t="t" r="r" b="b"/>
                <a:pathLst>
                  <a:path w="4318" h="9606" extrusionOk="0">
                    <a:moveTo>
                      <a:pt x="2159" y="1"/>
                    </a:moveTo>
                    <a:cubicBezTo>
                      <a:pt x="974" y="1"/>
                      <a:pt x="1" y="973"/>
                      <a:pt x="1" y="2159"/>
                    </a:cubicBezTo>
                    <a:lnTo>
                      <a:pt x="1" y="7447"/>
                    </a:lnTo>
                    <a:cubicBezTo>
                      <a:pt x="1" y="8663"/>
                      <a:pt x="974" y="9606"/>
                      <a:pt x="2159" y="9606"/>
                    </a:cubicBezTo>
                    <a:cubicBezTo>
                      <a:pt x="3375" y="9606"/>
                      <a:pt x="4317" y="8663"/>
                      <a:pt x="4317" y="7447"/>
                    </a:cubicBezTo>
                    <a:lnTo>
                      <a:pt x="4317" y="2159"/>
                    </a:lnTo>
                    <a:cubicBezTo>
                      <a:pt x="4317" y="973"/>
                      <a:pt x="3375" y="1"/>
                      <a:pt x="2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45"/>
              <p:cNvSpPr/>
              <p:nvPr/>
            </p:nvSpPr>
            <p:spPr>
              <a:xfrm rot="266616">
                <a:off x="6095137" y="2225706"/>
                <a:ext cx="132146" cy="295892"/>
              </a:xfrm>
              <a:custGeom>
                <a:avLst/>
                <a:gdLst/>
                <a:ahLst/>
                <a:cxnLst/>
                <a:rect l="l" t="t" r="r" b="b"/>
                <a:pathLst>
                  <a:path w="2919" h="6536" extrusionOk="0">
                    <a:moveTo>
                      <a:pt x="1459" y="0"/>
                    </a:moveTo>
                    <a:cubicBezTo>
                      <a:pt x="638" y="0"/>
                      <a:pt x="0" y="669"/>
                      <a:pt x="0" y="1490"/>
                    </a:cubicBezTo>
                    <a:lnTo>
                      <a:pt x="0" y="5077"/>
                    </a:lnTo>
                    <a:cubicBezTo>
                      <a:pt x="0" y="5867"/>
                      <a:pt x="638" y="6535"/>
                      <a:pt x="1459" y="6535"/>
                    </a:cubicBezTo>
                    <a:cubicBezTo>
                      <a:pt x="2280" y="6535"/>
                      <a:pt x="2918" y="5867"/>
                      <a:pt x="2918" y="5077"/>
                    </a:cubicBezTo>
                    <a:lnTo>
                      <a:pt x="2918" y="1490"/>
                    </a:lnTo>
                    <a:cubicBezTo>
                      <a:pt x="2918" y="669"/>
                      <a:pt x="2280" y="0"/>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45"/>
              <p:cNvSpPr/>
              <p:nvPr/>
            </p:nvSpPr>
            <p:spPr>
              <a:xfrm rot="266616">
                <a:off x="6080787" y="2243358"/>
                <a:ext cx="56453" cy="57856"/>
              </a:xfrm>
              <a:custGeom>
                <a:avLst/>
                <a:gdLst/>
                <a:ahLst/>
                <a:cxnLst/>
                <a:rect l="l" t="t" r="r" b="b"/>
                <a:pathLst>
                  <a:path w="1247" h="1278" extrusionOk="0">
                    <a:moveTo>
                      <a:pt x="1" y="1"/>
                    </a:moveTo>
                    <a:lnTo>
                      <a:pt x="1" y="1277"/>
                    </a:lnTo>
                    <a:lnTo>
                      <a:pt x="1247" y="127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45"/>
              <p:cNvSpPr/>
              <p:nvPr/>
            </p:nvSpPr>
            <p:spPr>
              <a:xfrm rot="266616">
                <a:off x="6033235" y="2136612"/>
                <a:ext cx="195481" cy="434874"/>
              </a:xfrm>
              <a:custGeom>
                <a:avLst/>
                <a:gdLst/>
                <a:ahLst/>
                <a:cxnLst/>
                <a:rect l="l" t="t" r="r" b="b"/>
                <a:pathLst>
                  <a:path w="4318" h="9606" fill="none" extrusionOk="0">
                    <a:moveTo>
                      <a:pt x="2159" y="9606"/>
                    </a:moveTo>
                    <a:lnTo>
                      <a:pt x="2159" y="9606"/>
                    </a:lnTo>
                    <a:cubicBezTo>
                      <a:pt x="974" y="9606"/>
                      <a:pt x="1" y="8663"/>
                      <a:pt x="1" y="7447"/>
                    </a:cubicBezTo>
                    <a:lnTo>
                      <a:pt x="1" y="2159"/>
                    </a:lnTo>
                    <a:cubicBezTo>
                      <a:pt x="1" y="973"/>
                      <a:pt x="974" y="1"/>
                      <a:pt x="2159" y="1"/>
                    </a:cubicBezTo>
                    <a:lnTo>
                      <a:pt x="2159" y="1"/>
                    </a:lnTo>
                    <a:cubicBezTo>
                      <a:pt x="3375" y="1"/>
                      <a:pt x="4317" y="973"/>
                      <a:pt x="4317" y="2159"/>
                    </a:cubicBezTo>
                    <a:lnTo>
                      <a:pt x="4317" y="7447"/>
                    </a:lnTo>
                    <a:cubicBezTo>
                      <a:pt x="4317" y="8663"/>
                      <a:pt x="3375" y="9606"/>
                      <a:pt x="2159" y="9606"/>
                    </a:cubicBezTo>
                    <a:close/>
                  </a:path>
                </a:pathLst>
              </a:custGeom>
              <a:no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45"/>
              <p:cNvSpPr/>
              <p:nvPr/>
            </p:nvSpPr>
            <p:spPr>
              <a:xfrm rot="266616">
                <a:off x="6472119" y="2421918"/>
                <a:ext cx="342657" cy="439220"/>
              </a:xfrm>
              <a:custGeom>
                <a:avLst/>
                <a:gdLst/>
                <a:ahLst/>
                <a:cxnLst/>
                <a:rect l="l" t="t" r="r" b="b"/>
                <a:pathLst>
                  <a:path w="7569" h="9702" extrusionOk="0">
                    <a:moveTo>
                      <a:pt x="1618" y="0"/>
                    </a:moveTo>
                    <a:cubicBezTo>
                      <a:pt x="1535" y="0"/>
                      <a:pt x="1451" y="2"/>
                      <a:pt x="1368" y="5"/>
                    </a:cubicBezTo>
                    <a:lnTo>
                      <a:pt x="851" y="5"/>
                    </a:lnTo>
                    <a:cubicBezTo>
                      <a:pt x="334" y="35"/>
                      <a:pt x="0" y="491"/>
                      <a:pt x="61" y="978"/>
                    </a:cubicBezTo>
                    <a:cubicBezTo>
                      <a:pt x="119" y="1413"/>
                      <a:pt x="481" y="1709"/>
                      <a:pt x="910" y="1709"/>
                    </a:cubicBezTo>
                    <a:cubicBezTo>
                      <a:pt x="931" y="1709"/>
                      <a:pt x="952" y="1708"/>
                      <a:pt x="973" y="1707"/>
                    </a:cubicBezTo>
                    <a:lnTo>
                      <a:pt x="1337" y="1707"/>
                    </a:lnTo>
                    <a:cubicBezTo>
                      <a:pt x="1384" y="1706"/>
                      <a:pt x="1431" y="1705"/>
                      <a:pt x="1478" y="1705"/>
                    </a:cubicBezTo>
                    <a:cubicBezTo>
                      <a:pt x="2642" y="1705"/>
                      <a:pt x="3746" y="2070"/>
                      <a:pt x="4681" y="2771"/>
                    </a:cubicBezTo>
                    <a:cubicBezTo>
                      <a:pt x="5441" y="3409"/>
                      <a:pt x="5866" y="4352"/>
                      <a:pt x="5836" y="5355"/>
                    </a:cubicBezTo>
                    <a:cubicBezTo>
                      <a:pt x="5775" y="6570"/>
                      <a:pt x="5380" y="7756"/>
                      <a:pt x="4681" y="8789"/>
                    </a:cubicBezTo>
                    <a:lnTo>
                      <a:pt x="6140" y="9701"/>
                    </a:lnTo>
                    <a:lnTo>
                      <a:pt x="6140" y="9671"/>
                    </a:lnTo>
                    <a:cubicBezTo>
                      <a:pt x="6991" y="8394"/>
                      <a:pt x="7477" y="6905"/>
                      <a:pt x="7538" y="5355"/>
                    </a:cubicBezTo>
                    <a:cubicBezTo>
                      <a:pt x="7569" y="3865"/>
                      <a:pt x="6930" y="2437"/>
                      <a:pt x="5806" y="1464"/>
                    </a:cubicBezTo>
                    <a:cubicBezTo>
                      <a:pt x="4596" y="514"/>
                      <a:pt x="3115" y="0"/>
                      <a:pt x="1618" y="0"/>
                    </a:cubicBezTo>
                    <a:close/>
                  </a:path>
                </a:pathLst>
              </a:custGeom>
              <a:solidFill>
                <a:srgbClr val="FF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45"/>
              <p:cNvSpPr/>
              <p:nvPr/>
            </p:nvSpPr>
            <p:spPr>
              <a:xfrm rot="266616">
                <a:off x="6472119" y="2421918"/>
                <a:ext cx="342657" cy="439220"/>
              </a:xfrm>
              <a:custGeom>
                <a:avLst/>
                <a:gdLst/>
                <a:ahLst/>
                <a:cxnLst/>
                <a:rect l="l" t="t" r="r" b="b"/>
                <a:pathLst>
                  <a:path w="7569" h="9702" extrusionOk="0">
                    <a:moveTo>
                      <a:pt x="1618" y="0"/>
                    </a:moveTo>
                    <a:cubicBezTo>
                      <a:pt x="1535" y="0"/>
                      <a:pt x="1451" y="2"/>
                      <a:pt x="1368" y="5"/>
                    </a:cubicBezTo>
                    <a:lnTo>
                      <a:pt x="851" y="5"/>
                    </a:lnTo>
                    <a:cubicBezTo>
                      <a:pt x="334" y="35"/>
                      <a:pt x="0" y="491"/>
                      <a:pt x="61" y="978"/>
                    </a:cubicBezTo>
                    <a:cubicBezTo>
                      <a:pt x="119" y="1413"/>
                      <a:pt x="481" y="1709"/>
                      <a:pt x="910" y="1709"/>
                    </a:cubicBezTo>
                    <a:cubicBezTo>
                      <a:pt x="931" y="1709"/>
                      <a:pt x="952" y="1708"/>
                      <a:pt x="973" y="1707"/>
                    </a:cubicBezTo>
                    <a:lnTo>
                      <a:pt x="1337" y="1707"/>
                    </a:lnTo>
                    <a:cubicBezTo>
                      <a:pt x="1384" y="1706"/>
                      <a:pt x="1431" y="1705"/>
                      <a:pt x="1478" y="1705"/>
                    </a:cubicBezTo>
                    <a:cubicBezTo>
                      <a:pt x="2642" y="1705"/>
                      <a:pt x="3746" y="2070"/>
                      <a:pt x="4681" y="2771"/>
                    </a:cubicBezTo>
                    <a:cubicBezTo>
                      <a:pt x="5441" y="3409"/>
                      <a:pt x="5866" y="4352"/>
                      <a:pt x="5836" y="5355"/>
                    </a:cubicBezTo>
                    <a:cubicBezTo>
                      <a:pt x="5775" y="6570"/>
                      <a:pt x="5380" y="7756"/>
                      <a:pt x="4681" y="8789"/>
                    </a:cubicBezTo>
                    <a:lnTo>
                      <a:pt x="6140" y="9701"/>
                    </a:lnTo>
                    <a:lnTo>
                      <a:pt x="6140" y="9671"/>
                    </a:lnTo>
                    <a:cubicBezTo>
                      <a:pt x="6991" y="8394"/>
                      <a:pt x="7477" y="6905"/>
                      <a:pt x="7538" y="5355"/>
                    </a:cubicBezTo>
                    <a:cubicBezTo>
                      <a:pt x="7569" y="3865"/>
                      <a:pt x="6930" y="2437"/>
                      <a:pt x="5806" y="1464"/>
                    </a:cubicBezTo>
                    <a:cubicBezTo>
                      <a:pt x="4596" y="514"/>
                      <a:pt x="3115" y="0"/>
                      <a:pt x="1618" y="0"/>
                    </a:cubicBezTo>
                    <a:close/>
                  </a:path>
                </a:pathLst>
              </a:custGeom>
              <a:solidFill>
                <a:schemeClr val="accent3"/>
              </a:solidFill>
              <a:ln w="45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45"/>
              <p:cNvSpPr/>
              <p:nvPr/>
            </p:nvSpPr>
            <p:spPr>
              <a:xfrm rot="266616">
                <a:off x="6651011" y="2706654"/>
                <a:ext cx="180315" cy="125265"/>
              </a:xfrm>
              <a:custGeom>
                <a:avLst/>
                <a:gdLst/>
                <a:ahLst/>
                <a:cxnLst/>
                <a:rect l="l" t="t" r="r" b="b"/>
                <a:pathLst>
                  <a:path w="3983" h="2767" extrusionOk="0">
                    <a:moveTo>
                      <a:pt x="1550" y="274"/>
                    </a:moveTo>
                    <a:cubicBezTo>
                      <a:pt x="2006" y="274"/>
                      <a:pt x="2462" y="396"/>
                      <a:pt x="2857" y="608"/>
                    </a:cubicBezTo>
                    <a:cubicBezTo>
                      <a:pt x="3192" y="760"/>
                      <a:pt x="3465" y="1003"/>
                      <a:pt x="3617" y="1338"/>
                    </a:cubicBezTo>
                    <a:cubicBezTo>
                      <a:pt x="3678" y="1429"/>
                      <a:pt x="3678" y="1520"/>
                      <a:pt x="3678" y="1611"/>
                    </a:cubicBezTo>
                    <a:cubicBezTo>
                      <a:pt x="3649" y="1964"/>
                      <a:pt x="3392" y="2289"/>
                      <a:pt x="3044" y="2420"/>
                    </a:cubicBezTo>
                    <a:lnTo>
                      <a:pt x="3044" y="2420"/>
                    </a:lnTo>
                    <a:lnTo>
                      <a:pt x="3040" y="2402"/>
                    </a:lnTo>
                    <a:cubicBezTo>
                      <a:pt x="2857" y="2462"/>
                      <a:pt x="2675" y="2523"/>
                      <a:pt x="2493" y="2523"/>
                    </a:cubicBezTo>
                    <a:lnTo>
                      <a:pt x="2219" y="2523"/>
                    </a:lnTo>
                    <a:cubicBezTo>
                      <a:pt x="1642" y="2402"/>
                      <a:pt x="1034" y="2341"/>
                      <a:pt x="669" y="1946"/>
                    </a:cubicBezTo>
                    <a:cubicBezTo>
                      <a:pt x="426" y="1733"/>
                      <a:pt x="274" y="1459"/>
                      <a:pt x="243" y="1125"/>
                    </a:cubicBezTo>
                    <a:cubicBezTo>
                      <a:pt x="243" y="1034"/>
                      <a:pt x="274" y="943"/>
                      <a:pt x="335" y="852"/>
                    </a:cubicBezTo>
                    <a:cubicBezTo>
                      <a:pt x="426" y="669"/>
                      <a:pt x="608" y="517"/>
                      <a:pt x="791" y="426"/>
                    </a:cubicBezTo>
                    <a:cubicBezTo>
                      <a:pt x="1034" y="335"/>
                      <a:pt x="1277" y="274"/>
                      <a:pt x="1550" y="274"/>
                    </a:cubicBezTo>
                    <a:close/>
                    <a:moveTo>
                      <a:pt x="3066" y="2508"/>
                    </a:moveTo>
                    <a:lnTo>
                      <a:pt x="3101" y="2554"/>
                    </a:lnTo>
                    <a:lnTo>
                      <a:pt x="3116" y="2614"/>
                    </a:lnTo>
                    <a:lnTo>
                      <a:pt x="3070" y="2523"/>
                    </a:lnTo>
                    <a:lnTo>
                      <a:pt x="3066" y="2508"/>
                    </a:lnTo>
                    <a:close/>
                    <a:moveTo>
                      <a:pt x="1581" y="0"/>
                    </a:moveTo>
                    <a:cubicBezTo>
                      <a:pt x="1277" y="0"/>
                      <a:pt x="973" y="61"/>
                      <a:pt x="699" y="183"/>
                    </a:cubicBezTo>
                    <a:cubicBezTo>
                      <a:pt x="456" y="274"/>
                      <a:pt x="243" y="487"/>
                      <a:pt x="122" y="700"/>
                    </a:cubicBezTo>
                    <a:cubicBezTo>
                      <a:pt x="31" y="821"/>
                      <a:pt x="0" y="973"/>
                      <a:pt x="0" y="1125"/>
                    </a:cubicBezTo>
                    <a:cubicBezTo>
                      <a:pt x="31" y="1490"/>
                      <a:pt x="213" y="1855"/>
                      <a:pt x="487" y="2098"/>
                    </a:cubicBezTo>
                    <a:cubicBezTo>
                      <a:pt x="943" y="2584"/>
                      <a:pt x="1642" y="2645"/>
                      <a:pt x="2189" y="2736"/>
                    </a:cubicBezTo>
                    <a:cubicBezTo>
                      <a:pt x="2280" y="2766"/>
                      <a:pt x="2371" y="2766"/>
                      <a:pt x="2493" y="2766"/>
                    </a:cubicBezTo>
                    <a:cubicBezTo>
                      <a:pt x="2703" y="2766"/>
                      <a:pt x="2914" y="2737"/>
                      <a:pt x="3124" y="2648"/>
                    </a:cubicBezTo>
                    <a:lnTo>
                      <a:pt x="3124" y="2648"/>
                    </a:lnTo>
                    <a:lnTo>
                      <a:pt x="3131" y="2675"/>
                    </a:lnTo>
                    <a:cubicBezTo>
                      <a:pt x="3617" y="2523"/>
                      <a:pt x="3952" y="2098"/>
                      <a:pt x="3982" y="1611"/>
                    </a:cubicBezTo>
                    <a:cubicBezTo>
                      <a:pt x="3982" y="1459"/>
                      <a:pt x="3952" y="1338"/>
                      <a:pt x="3891" y="1216"/>
                    </a:cubicBezTo>
                    <a:cubicBezTo>
                      <a:pt x="3709" y="852"/>
                      <a:pt x="3405" y="548"/>
                      <a:pt x="3009" y="365"/>
                    </a:cubicBezTo>
                    <a:cubicBezTo>
                      <a:pt x="2584" y="122"/>
                      <a:pt x="2067"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45"/>
              <p:cNvSpPr/>
              <p:nvPr/>
            </p:nvSpPr>
            <p:spPr>
              <a:xfrm rot="266616">
                <a:off x="6522922" y="2745696"/>
                <a:ext cx="330253" cy="341299"/>
              </a:xfrm>
              <a:custGeom>
                <a:avLst/>
                <a:gdLst/>
                <a:ahLst/>
                <a:cxnLst/>
                <a:rect l="l" t="t" r="r" b="b"/>
                <a:pathLst>
                  <a:path w="7295" h="7539" extrusionOk="0">
                    <a:moveTo>
                      <a:pt x="3891" y="1"/>
                    </a:moveTo>
                    <a:cubicBezTo>
                      <a:pt x="3556" y="1"/>
                      <a:pt x="3222" y="61"/>
                      <a:pt x="2888" y="153"/>
                    </a:cubicBezTo>
                    <a:cubicBezTo>
                      <a:pt x="2097" y="426"/>
                      <a:pt x="1429" y="943"/>
                      <a:pt x="912" y="1612"/>
                    </a:cubicBezTo>
                    <a:lnTo>
                      <a:pt x="1003" y="1703"/>
                    </a:lnTo>
                    <a:lnTo>
                      <a:pt x="1125" y="1794"/>
                    </a:lnTo>
                    <a:cubicBezTo>
                      <a:pt x="1581" y="1156"/>
                      <a:pt x="2249" y="700"/>
                      <a:pt x="2979" y="426"/>
                    </a:cubicBezTo>
                    <a:cubicBezTo>
                      <a:pt x="3283" y="335"/>
                      <a:pt x="3587" y="274"/>
                      <a:pt x="3891" y="274"/>
                    </a:cubicBezTo>
                    <a:cubicBezTo>
                      <a:pt x="4711" y="305"/>
                      <a:pt x="5502" y="639"/>
                      <a:pt x="6079" y="1247"/>
                    </a:cubicBezTo>
                    <a:cubicBezTo>
                      <a:pt x="6687" y="1855"/>
                      <a:pt x="7021" y="2676"/>
                      <a:pt x="7021" y="3527"/>
                    </a:cubicBezTo>
                    <a:lnTo>
                      <a:pt x="7021" y="3679"/>
                    </a:lnTo>
                    <a:cubicBezTo>
                      <a:pt x="6961" y="4773"/>
                      <a:pt x="6535" y="5837"/>
                      <a:pt x="5806" y="6718"/>
                    </a:cubicBezTo>
                    <a:cubicBezTo>
                      <a:pt x="5684" y="6840"/>
                      <a:pt x="5562" y="6931"/>
                      <a:pt x="5380" y="6961"/>
                    </a:cubicBezTo>
                    <a:lnTo>
                      <a:pt x="5289" y="6931"/>
                    </a:lnTo>
                    <a:cubicBezTo>
                      <a:pt x="5228" y="6870"/>
                      <a:pt x="5167" y="6779"/>
                      <a:pt x="5198" y="6688"/>
                    </a:cubicBezTo>
                    <a:lnTo>
                      <a:pt x="5198" y="6627"/>
                    </a:lnTo>
                    <a:cubicBezTo>
                      <a:pt x="5228" y="6475"/>
                      <a:pt x="5258" y="6323"/>
                      <a:pt x="5350" y="6201"/>
                    </a:cubicBezTo>
                    <a:cubicBezTo>
                      <a:pt x="5526" y="5818"/>
                      <a:pt x="5618" y="5378"/>
                      <a:pt x="5623" y="4936"/>
                    </a:cubicBezTo>
                    <a:lnTo>
                      <a:pt x="5623" y="4936"/>
                    </a:lnTo>
                    <a:cubicBezTo>
                      <a:pt x="5634" y="4872"/>
                      <a:pt x="5644" y="4807"/>
                      <a:pt x="5654" y="4742"/>
                    </a:cubicBezTo>
                    <a:lnTo>
                      <a:pt x="5623" y="4742"/>
                    </a:lnTo>
                    <a:cubicBezTo>
                      <a:pt x="5623" y="4651"/>
                      <a:pt x="5555" y="4606"/>
                      <a:pt x="5486" y="4606"/>
                    </a:cubicBezTo>
                    <a:cubicBezTo>
                      <a:pt x="5418" y="4606"/>
                      <a:pt x="5350" y="4651"/>
                      <a:pt x="5350" y="4742"/>
                    </a:cubicBezTo>
                    <a:cubicBezTo>
                      <a:pt x="5289" y="5320"/>
                      <a:pt x="5106" y="5897"/>
                      <a:pt x="4803" y="6445"/>
                    </a:cubicBezTo>
                    <a:cubicBezTo>
                      <a:pt x="4620" y="6809"/>
                      <a:pt x="4316" y="7144"/>
                      <a:pt x="3891" y="7265"/>
                    </a:cubicBezTo>
                    <a:lnTo>
                      <a:pt x="3799" y="7265"/>
                    </a:lnTo>
                    <a:cubicBezTo>
                      <a:pt x="3739" y="7235"/>
                      <a:pt x="3708" y="7174"/>
                      <a:pt x="3708" y="7083"/>
                    </a:cubicBezTo>
                    <a:cubicBezTo>
                      <a:pt x="3708" y="6961"/>
                      <a:pt x="3769" y="6840"/>
                      <a:pt x="3830" y="6749"/>
                    </a:cubicBezTo>
                    <a:cubicBezTo>
                      <a:pt x="4129" y="6120"/>
                      <a:pt x="4311" y="5432"/>
                      <a:pt x="4316" y="4743"/>
                    </a:cubicBezTo>
                    <a:lnTo>
                      <a:pt x="4316" y="4743"/>
                    </a:lnTo>
                    <a:cubicBezTo>
                      <a:pt x="4316" y="4743"/>
                      <a:pt x="4316" y="4743"/>
                      <a:pt x="4316" y="4742"/>
                    </a:cubicBezTo>
                    <a:lnTo>
                      <a:pt x="4316" y="4742"/>
                    </a:lnTo>
                    <a:lnTo>
                      <a:pt x="4316" y="4742"/>
                    </a:lnTo>
                    <a:cubicBezTo>
                      <a:pt x="4316" y="4732"/>
                      <a:pt x="4316" y="4722"/>
                      <a:pt x="4316" y="4712"/>
                    </a:cubicBezTo>
                    <a:cubicBezTo>
                      <a:pt x="4316" y="4637"/>
                      <a:pt x="4275" y="4583"/>
                      <a:pt x="4227" y="4583"/>
                    </a:cubicBezTo>
                    <a:cubicBezTo>
                      <a:pt x="4216" y="4583"/>
                      <a:pt x="4205" y="4585"/>
                      <a:pt x="4195" y="4590"/>
                    </a:cubicBezTo>
                    <a:cubicBezTo>
                      <a:pt x="4178" y="4585"/>
                      <a:pt x="4162" y="4582"/>
                      <a:pt x="4148" y="4582"/>
                    </a:cubicBezTo>
                    <a:cubicBezTo>
                      <a:pt x="4083" y="4582"/>
                      <a:pt x="4043" y="4632"/>
                      <a:pt x="4043" y="4682"/>
                    </a:cubicBezTo>
                    <a:cubicBezTo>
                      <a:pt x="3951" y="5290"/>
                      <a:pt x="3739" y="5897"/>
                      <a:pt x="3435" y="6445"/>
                    </a:cubicBezTo>
                    <a:cubicBezTo>
                      <a:pt x="3344" y="6688"/>
                      <a:pt x="3161" y="6870"/>
                      <a:pt x="2918" y="6992"/>
                    </a:cubicBezTo>
                    <a:cubicBezTo>
                      <a:pt x="2888" y="6992"/>
                      <a:pt x="2827" y="7022"/>
                      <a:pt x="2766" y="7022"/>
                    </a:cubicBezTo>
                    <a:cubicBezTo>
                      <a:pt x="2705" y="7022"/>
                      <a:pt x="2614" y="6992"/>
                      <a:pt x="2553" y="6961"/>
                    </a:cubicBezTo>
                    <a:cubicBezTo>
                      <a:pt x="2492" y="6931"/>
                      <a:pt x="2432" y="6870"/>
                      <a:pt x="2432" y="6809"/>
                    </a:cubicBezTo>
                    <a:lnTo>
                      <a:pt x="2432" y="6718"/>
                    </a:lnTo>
                    <a:cubicBezTo>
                      <a:pt x="2432" y="6657"/>
                      <a:pt x="2432" y="6597"/>
                      <a:pt x="2462" y="6536"/>
                    </a:cubicBezTo>
                    <a:cubicBezTo>
                      <a:pt x="2675" y="5776"/>
                      <a:pt x="3070" y="5016"/>
                      <a:pt x="3222" y="4165"/>
                    </a:cubicBezTo>
                    <a:cubicBezTo>
                      <a:pt x="3252" y="4074"/>
                      <a:pt x="3252" y="3952"/>
                      <a:pt x="3252" y="3861"/>
                    </a:cubicBezTo>
                    <a:cubicBezTo>
                      <a:pt x="3252" y="3557"/>
                      <a:pt x="3192" y="3283"/>
                      <a:pt x="3100" y="2979"/>
                    </a:cubicBezTo>
                    <a:cubicBezTo>
                      <a:pt x="3070" y="2858"/>
                      <a:pt x="3009" y="2736"/>
                      <a:pt x="2918" y="2645"/>
                    </a:cubicBezTo>
                    <a:cubicBezTo>
                      <a:pt x="2842" y="2544"/>
                      <a:pt x="2725" y="2485"/>
                      <a:pt x="2618" y="2485"/>
                    </a:cubicBezTo>
                    <a:cubicBezTo>
                      <a:pt x="2596" y="2485"/>
                      <a:pt x="2574" y="2488"/>
                      <a:pt x="2553" y="2493"/>
                    </a:cubicBezTo>
                    <a:cubicBezTo>
                      <a:pt x="2371" y="2493"/>
                      <a:pt x="2189" y="2554"/>
                      <a:pt x="2067" y="2706"/>
                    </a:cubicBezTo>
                    <a:cubicBezTo>
                      <a:pt x="1854" y="2858"/>
                      <a:pt x="1702" y="3071"/>
                      <a:pt x="1581" y="3314"/>
                    </a:cubicBezTo>
                    <a:cubicBezTo>
                      <a:pt x="1459" y="3618"/>
                      <a:pt x="1337" y="3891"/>
                      <a:pt x="1185" y="4165"/>
                    </a:cubicBezTo>
                    <a:cubicBezTo>
                      <a:pt x="1064" y="4347"/>
                      <a:pt x="881" y="4438"/>
                      <a:pt x="699" y="4469"/>
                    </a:cubicBezTo>
                    <a:cubicBezTo>
                      <a:pt x="638" y="4469"/>
                      <a:pt x="578" y="4469"/>
                      <a:pt x="547" y="4438"/>
                    </a:cubicBezTo>
                    <a:cubicBezTo>
                      <a:pt x="456" y="4378"/>
                      <a:pt x="365" y="4317"/>
                      <a:pt x="334" y="4226"/>
                    </a:cubicBezTo>
                    <a:cubicBezTo>
                      <a:pt x="304" y="4104"/>
                      <a:pt x="274" y="3983"/>
                      <a:pt x="274" y="3861"/>
                    </a:cubicBezTo>
                    <a:lnTo>
                      <a:pt x="274" y="3831"/>
                    </a:lnTo>
                    <a:cubicBezTo>
                      <a:pt x="334" y="3283"/>
                      <a:pt x="486" y="2797"/>
                      <a:pt x="760" y="2341"/>
                    </a:cubicBezTo>
                    <a:cubicBezTo>
                      <a:pt x="881" y="2159"/>
                      <a:pt x="1003" y="1976"/>
                      <a:pt x="1125" y="1794"/>
                    </a:cubicBezTo>
                    <a:lnTo>
                      <a:pt x="1003" y="1733"/>
                    </a:lnTo>
                    <a:lnTo>
                      <a:pt x="912" y="1642"/>
                    </a:lnTo>
                    <a:cubicBezTo>
                      <a:pt x="790" y="1824"/>
                      <a:pt x="638" y="2007"/>
                      <a:pt x="547" y="2220"/>
                    </a:cubicBezTo>
                    <a:cubicBezTo>
                      <a:pt x="243" y="2706"/>
                      <a:pt x="61" y="3253"/>
                      <a:pt x="0" y="3831"/>
                    </a:cubicBezTo>
                    <a:lnTo>
                      <a:pt x="0" y="3891"/>
                    </a:lnTo>
                    <a:cubicBezTo>
                      <a:pt x="0" y="4043"/>
                      <a:pt x="30" y="4195"/>
                      <a:pt x="91" y="4347"/>
                    </a:cubicBezTo>
                    <a:cubicBezTo>
                      <a:pt x="152" y="4499"/>
                      <a:pt x="243" y="4621"/>
                      <a:pt x="395" y="4682"/>
                    </a:cubicBezTo>
                    <a:cubicBezTo>
                      <a:pt x="462" y="4726"/>
                      <a:pt x="529" y="4754"/>
                      <a:pt x="595" y="4754"/>
                    </a:cubicBezTo>
                    <a:cubicBezTo>
                      <a:pt x="620" y="4754"/>
                      <a:pt x="644" y="4751"/>
                      <a:pt x="669" y="4742"/>
                    </a:cubicBezTo>
                    <a:cubicBezTo>
                      <a:pt x="942" y="4742"/>
                      <a:pt x="1216" y="4590"/>
                      <a:pt x="1368" y="4347"/>
                    </a:cubicBezTo>
                    <a:cubicBezTo>
                      <a:pt x="1520" y="4043"/>
                      <a:pt x="1641" y="3770"/>
                      <a:pt x="1763" y="3466"/>
                    </a:cubicBezTo>
                    <a:cubicBezTo>
                      <a:pt x="1854" y="3253"/>
                      <a:pt x="2006" y="3071"/>
                      <a:pt x="2189" y="2919"/>
                    </a:cubicBezTo>
                    <a:cubicBezTo>
                      <a:pt x="2280" y="2827"/>
                      <a:pt x="2371" y="2767"/>
                      <a:pt x="2523" y="2767"/>
                    </a:cubicBezTo>
                    <a:cubicBezTo>
                      <a:pt x="2584" y="2767"/>
                      <a:pt x="2644" y="2797"/>
                      <a:pt x="2675" y="2858"/>
                    </a:cubicBezTo>
                    <a:cubicBezTo>
                      <a:pt x="2888" y="3162"/>
                      <a:pt x="2979" y="3527"/>
                      <a:pt x="2948" y="3891"/>
                    </a:cubicBezTo>
                    <a:cubicBezTo>
                      <a:pt x="2948" y="3983"/>
                      <a:pt x="2948" y="4074"/>
                      <a:pt x="2918" y="4165"/>
                    </a:cubicBezTo>
                    <a:cubicBezTo>
                      <a:pt x="2796" y="4955"/>
                      <a:pt x="2401" y="5685"/>
                      <a:pt x="2158" y="6505"/>
                    </a:cubicBezTo>
                    <a:cubicBezTo>
                      <a:pt x="2158" y="6566"/>
                      <a:pt x="2128" y="6657"/>
                      <a:pt x="2128" y="6749"/>
                    </a:cubicBezTo>
                    <a:lnTo>
                      <a:pt x="2128" y="6900"/>
                    </a:lnTo>
                    <a:cubicBezTo>
                      <a:pt x="2158" y="7022"/>
                      <a:pt x="2249" y="7144"/>
                      <a:pt x="2371" y="7204"/>
                    </a:cubicBezTo>
                    <a:cubicBezTo>
                      <a:pt x="2462" y="7265"/>
                      <a:pt x="2614" y="7296"/>
                      <a:pt x="2736" y="7296"/>
                    </a:cubicBezTo>
                    <a:cubicBezTo>
                      <a:pt x="2857" y="7296"/>
                      <a:pt x="2948" y="7296"/>
                      <a:pt x="3040" y="7235"/>
                    </a:cubicBezTo>
                    <a:cubicBezTo>
                      <a:pt x="3209" y="7160"/>
                      <a:pt x="3355" y="7038"/>
                      <a:pt x="3477" y="6891"/>
                    </a:cubicBezTo>
                    <a:lnTo>
                      <a:pt x="3477" y="6891"/>
                    </a:lnTo>
                    <a:cubicBezTo>
                      <a:pt x="3460" y="6944"/>
                      <a:pt x="3446" y="6998"/>
                      <a:pt x="3435" y="7052"/>
                    </a:cubicBezTo>
                    <a:lnTo>
                      <a:pt x="3435" y="7083"/>
                    </a:lnTo>
                    <a:cubicBezTo>
                      <a:pt x="3435" y="7265"/>
                      <a:pt x="3526" y="7448"/>
                      <a:pt x="3708" y="7508"/>
                    </a:cubicBezTo>
                    <a:lnTo>
                      <a:pt x="3830" y="7539"/>
                    </a:lnTo>
                    <a:cubicBezTo>
                      <a:pt x="3891" y="7539"/>
                      <a:pt x="3951" y="7539"/>
                      <a:pt x="3982" y="7508"/>
                    </a:cubicBezTo>
                    <a:cubicBezTo>
                      <a:pt x="4389" y="7381"/>
                      <a:pt x="4732" y="7105"/>
                      <a:pt x="4958" y="6750"/>
                    </a:cubicBezTo>
                    <a:lnTo>
                      <a:pt x="4958" y="6750"/>
                    </a:lnTo>
                    <a:cubicBezTo>
                      <a:pt x="4977" y="6905"/>
                      <a:pt x="5063" y="7036"/>
                      <a:pt x="5198" y="7144"/>
                    </a:cubicBezTo>
                    <a:cubicBezTo>
                      <a:pt x="5258" y="7174"/>
                      <a:pt x="5350" y="7204"/>
                      <a:pt x="5410" y="7204"/>
                    </a:cubicBezTo>
                    <a:cubicBezTo>
                      <a:pt x="5654" y="7174"/>
                      <a:pt x="5866" y="7052"/>
                      <a:pt x="6018" y="6870"/>
                    </a:cubicBezTo>
                    <a:cubicBezTo>
                      <a:pt x="6778" y="5958"/>
                      <a:pt x="7234" y="4834"/>
                      <a:pt x="7295" y="3648"/>
                    </a:cubicBezTo>
                    <a:lnTo>
                      <a:pt x="7295" y="3496"/>
                    </a:lnTo>
                    <a:cubicBezTo>
                      <a:pt x="7295" y="1581"/>
                      <a:pt x="5775" y="31"/>
                      <a:pt x="3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45"/>
              <p:cNvSpPr/>
              <p:nvPr/>
            </p:nvSpPr>
            <p:spPr>
              <a:xfrm rot="177835">
                <a:off x="5830648" y="2653121"/>
                <a:ext cx="229980" cy="106983"/>
              </a:xfrm>
              <a:custGeom>
                <a:avLst/>
                <a:gdLst/>
                <a:ahLst/>
                <a:cxnLst/>
                <a:rect l="l" t="t" r="r" b="b"/>
                <a:pathLst>
                  <a:path w="6944" h="3230" extrusionOk="0">
                    <a:moveTo>
                      <a:pt x="727" y="1"/>
                    </a:moveTo>
                    <a:cubicBezTo>
                      <a:pt x="366" y="1"/>
                      <a:pt x="0" y="339"/>
                      <a:pt x="210" y="797"/>
                    </a:cubicBezTo>
                    <a:lnTo>
                      <a:pt x="210" y="828"/>
                    </a:lnTo>
                    <a:cubicBezTo>
                      <a:pt x="453" y="1557"/>
                      <a:pt x="939" y="2196"/>
                      <a:pt x="1547" y="2652"/>
                    </a:cubicBezTo>
                    <a:cubicBezTo>
                      <a:pt x="2064" y="3047"/>
                      <a:pt x="2702" y="3229"/>
                      <a:pt x="3371" y="3229"/>
                    </a:cubicBezTo>
                    <a:cubicBezTo>
                      <a:pt x="4769" y="3199"/>
                      <a:pt x="6076" y="2408"/>
                      <a:pt x="6684" y="1132"/>
                    </a:cubicBezTo>
                    <a:cubicBezTo>
                      <a:pt x="6944" y="672"/>
                      <a:pt x="6547" y="292"/>
                      <a:pt x="6167" y="292"/>
                    </a:cubicBezTo>
                    <a:cubicBezTo>
                      <a:pt x="5969" y="292"/>
                      <a:pt x="5775" y="395"/>
                      <a:pt x="5681" y="645"/>
                    </a:cubicBezTo>
                    <a:cubicBezTo>
                      <a:pt x="5225" y="1527"/>
                      <a:pt x="4344" y="2104"/>
                      <a:pt x="3371" y="2104"/>
                    </a:cubicBezTo>
                    <a:cubicBezTo>
                      <a:pt x="2946" y="2104"/>
                      <a:pt x="2550" y="1983"/>
                      <a:pt x="2216" y="1740"/>
                    </a:cubicBezTo>
                    <a:cubicBezTo>
                      <a:pt x="1760" y="1405"/>
                      <a:pt x="1426" y="919"/>
                      <a:pt x="1243" y="402"/>
                    </a:cubicBezTo>
                    <a:cubicBezTo>
                      <a:pt x="1153" y="120"/>
                      <a:pt x="94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45"/>
              <p:cNvSpPr/>
              <p:nvPr/>
            </p:nvSpPr>
            <p:spPr>
              <a:xfrm rot="266725">
                <a:off x="5271971" y="2273624"/>
                <a:ext cx="210176" cy="97146"/>
              </a:xfrm>
              <a:custGeom>
                <a:avLst/>
                <a:gdLst/>
                <a:ahLst/>
                <a:cxnLst/>
                <a:rect l="l" t="t" r="r" b="b"/>
                <a:pathLst>
                  <a:path w="4560" h="2137" extrusionOk="0">
                    <a:moveTo>
                      <a:pt x="852" y="1"/>
                    </a:moveTo>
                    <a:cubicBezTo>
                      <a:pt x="487" y="1"/>
                      <a:pt x="122" y="244"/>
                      <a:pt x="31" y="639"/>
                    </a:cubicBezTo>
                    <a:cubicBezTo>
                      <a:pt x="0" y="943"/>
                      <a:pt x="122" y="1247"/>
                      <a:pt x="365" y="1460"/>
                    </a:cubicBezTo>
                    <a:cubicBezTo>
                      <a:pt x="578" y="1642"/>
                      <a:pt x="882" y="1794"/>
                      <a:pt x="1186" y="1885"/>
                    </a:cubicBezTo>
                    <a:cubicBezTo>
                      <a:pt x="1611" y="2037"/>
                      <a:pt x="2067" y="2098"/>
                      <a:pt x="2554" y="2128"/>
                    </a:cubicBezTo>
                    <a:cubicBezTo>
                      <a:pt x="2616" y="2134"/>
                      <a:pt x="2680" y="2136"/>
                      <a:pt x="2744" y="2136"/>
                    </a:cubicBezTo>
                    <a:cubicBezTo>
                      <a:pt x="3053" y="2136"/>
                      <a:pt x="3376" y="2077"/>
                      <a:pt x="3678" y="1976"/>
                    </a:cubicBezTo>
                    <a:cubicBezTo>
                      <a:pt x="4043" y="1855"/>
                      <a:pt x="4317" y="1581"/>
                      <a:pt x="4438" y="1217"/>
                    </a:cubicBezTo>
                    <a:cubicBezTo>
                      <a:pt x="4560" y="882"/>
                      <a:pt x="4438" y="487"/>
                      <a:pt x="4134" y="274"/>
                    </a:cubicBezTo>
                    <a:lnTo>
                      <a:pt x="8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45"/>
              <p:cNvSpPr/>
              <p:nvPr/>
            </p:nvSpPr>
            <p:spPr>
              <a:xfrm rot="266616">
                <a:off x="5239062" y="1926876"/>
                <a:ext cx="326767" cy="399110"/>
              </a:xfrm>
              <a:custGeom>
                <a:avLst/>
                <a:gdLst/>
                <a:ahLst/>
                <a:cxnLst/>
                <a:rect l="l" t="t" r="r" b="b"/>
                <a:pathLst>
                  <a:path w="7218" h="8816" extrusionOk="0">
                    <a:moveTo>
                      <a:pt x="4803" y="1"/>
                    </a:moveTo>
                    <a:cubicBezTo>
                      <a:pt x="4712" y="31"/>
                      <a:pt x="4651" y="61"/>
                      <a:pt x="4590" y="92"/>
                    </a:cubicBezTo>
                    <a:cubicBezTo>
                      <a:pt x="3496" y="700"/>
                      <a:pt x="3314" y="2159"/>
                      <a:pt x="3253" y="3223"/>
                    </a:cubicBezTo>
                    <a:lnTo>
                      <a:pt x="3253" y="3405"/>
                    </a:lnTo>
                    <a:cubicBezTo>
                      <a:pt x="3253" y="3435"/>
                      <a:pt x="3253" y="3466"/>
                      <a:pt x="3192" y="3466"/>
                    </a:cubicBezTo>
                    <a:cubicBezTo>
                      <a:pt x="3162" y="3466"/>
                      <a:pt x="3131" y="3435"/>
                      <a:pt x="3131" y="3375"/>
                    </a:cubicBezTo>
                    <a:cubicBezTo>
                      <a:pt x="3071" y="2949"/>
                      <a:pt x="3071" y="2523"/>
                      <a:pt x="3162" y="2098"/>
                    </a:cubicBezTo>
                    <a:cubicBezTo>
                      <a:pt x="3253" y="1733"/>
                      <a:pt x="3344" y="1368"/>
                      <a:pt x="3375" y="1004"/>
                    </a:cubicBezTo>
                    <a:lnTo>
                      <a:pt x="3375" y="882"/>
                    </a:lnTo>
                    <a:cubicBezTo>
                      <a:pt x="3435" y="700"/>
                      <a:pt x="3375" y="517"/>
                      <a:pt x="3253" y="365"/>
                    </a:cubicBezTo>
                    <a:cubicBezTo>
                      <a:pt x="3223" y="365"/>
                      <a:pt x="3223" y="335"/>
                      <a:pt x="3192" y="335"/>
                    </a:cubicBezTo>
                    <a:cubicBezTo>
                      <a:pt x="3131" y="305"/>
                      <a:pt x="3063" y="289"/>
                      <a:pt x="2991" y="289"/>
                    </a:cubicBezTo>
                    <a:cubicBezTo>
                      <a:pt x="2919" y="289"/>
                      <a:pt x="2843" y="305"/>
                      <a:pt x="2767" y="335"/>
                    </a:cubicBezTo>
                    <a:cubicBezTo>
                      <a:pt x="2615" y="426"/>
                      <a:pt x="2493" y="517"/>
                      <a:pt x="2402" y="669"/>
                    </a:cubicBezTo>
                    <a:cubicBezTo>
                      <a:pt x="2098" y="1156"/>
                      <a:pt x="1855" y="1733"/>
                      <a:pt x="1794" y="2311"/>
                    </a:cubicBezTo>
                    <a:cubicBezTo>
                      <a:pt x="1733" y="2615"/>
                      <a:pt x="1672" y="2949"/>
                      <a:pt x="1642" y="3253"/>
                    </a:cubicBezTo>
                    <a:cubicBezTo>
                      <a:pt x="1642" y="3405"/>
                      <a:pt x="1642" y="3587"/>
                      <a:pt x="1642" y="3770"/>
                    </a:cubicBezTo>
                    <a:cubicBezTo>
                      <a:pt x="1642" y="3891"/>
                      <a:pt x="1764" y="4074"/>
                      <a:pt x="1733" y="4195"/>
                    </a:cubicBezTo>
                    <a:cubicBezTo>
                      <a:pt x="1733" y="4226"/>
                      <a:pt x="1703" y="4226"/>
                      <a:pt x="1703" y="4256"/>
                    </a:cubicBezTo>
                    <a:cubicBezTo>
                      <a:pt x="1688" y="4271"/>
                      <a:pt x="1665" y="4279"/>
                      <a:pt x="1642" y="4279"/>
                    </a:cubicBezTo>
                    <a:cubicBezTo>
                      <a:pt x="1619" y="4279"/>
                      <a:pt x="1596" y="4271"/>
                      <a:pt x="1581" y="4256"/>
                    </a:cubicBezTo>
                    <a:cubicBezTo>
                      <a:pt x="1338" y="3709"/>
                      <a:pt x="1308" y="3101"/>
                      <a:pt x="1490" y="2523"/>
                    </a:cubicBezTo>
                    <a:cubicBezTo>
                      <a:pt x="1490" y="2463"/>
                      <a:pt x="1520" y="2432"/>
                      <a:pt x="1520" y="2371"/>
                    </a:cubicBezTo>
                    <a:cubicBezTo>
                      <a:pt x="1551" y="2280"/>
                      <a:pt x="1551" y="2219"/>
                      <a:pt x="1520" y="2128"/>
                    </a:cubicBezTo>
                    <a:cubicBezTo>
                      <a:pt x="1490" y="1976"/>
                      <a:pt x="1429" y="1855"/>
                      <a:pt x="1308" y="1764"/>
                    </a:cubicBezTo>
                    <a:cubicBezTo>
                      <a:pt x="1247" y="1733"/>
                      <a:pt x="1186" y="1718"/>
                      <a:pt x="1125" y="1718"/>
                    </a:cubicBezTo>
                    <a:cubicBezTo>
                      <a:pt x="1064" y="1718"/>
                      <a:pt x="1004" y="1733"/>
                      <a:pt x="943" y="1764"/>
                    </a:cubicBezTo>
                    <a:cubicBezTo>
                      <a:pt x="821" y="1824"/>
                      <a:pt x="730" y="1916"/>
                      <a:pt x="700" y="2037"/>
                    </a:cubicBezTo>
                    <a:cubicBezTo>
                      <a:pt x="1" y="3192"/>
                      <a:pt x="92" y="4803"/>
                      <a:pt x="426" y="6049"/>
                    </a:cubicBezTo>
                    <a:cubicBezTo>
                      <a:pt x="700" y="7083"/>
                      <a:pt x="1429" y="7934"/>
                      <a:pt x="2432" y="8329"/>
                    </a:cubicBezTo>
                    <a:lnTo>
                      <a:pt x="4530" y="8815"/>
                    </a:lnTo>
                    <a:cubicBezTo>
                      <a:pt x="5502" y="8542"/>
                      <a:pt x="6293" y="7873"/>
                      <a:pt x="6718" y="6961"/>
                    </a:cubicBezTo>
                    <a:cubicBezTo>
                      <a:pt x="6900" y="6627"/>
                      <a:pt x="6900" y="6232"/>
                      <a:pt x="6779" y="5867"/>
                    </a:cubicBezTo>
                    <a:cubicBezTo>
                      <a:pt x="6718" y="5776"/>
                      <a:pt x="6657" y="5715"/>
                      <a:pt x="6596" y="5654"/>
                    </a:cubicBezTo>
                    <a:cubicBezTo>
                      <a:pt x="6475" y="5578"/>
                      <a:pt x="6331" y="5540"/>
                      <a:pt x="6190" y="5540"/>
                    </a:cubicBezTo>
                    <a:cubicBezTo>
                      <a:pt x="6049" y="5540"/>
                      <a:pt x="5913" y="5578"/>
                      <a:pt x="5806" y="5654"/>
                    </a:cubicBezTo>
                    <a:cubicBezTo>
                      <a:pt x="5745" y="5715"/>
                      <a:pt x="5685" y="5806"/>
                      <a:pt x="5624" y="5897"/>
                    </a:cubicBezTo>
                    <a:lnTo>
                      <a:pt x="5259" y="6566"/>
                    </a:lnTo>
                    <a:cubicBezTo>
                      <a:pt x="5229" y="6627"/>
                      <a:pt x="5198" y="6657"/>
                      <a:pt x="5137" y="6688"/>
                    </a:cubicBezTo>
                    <a:lnTo>
                      <a:pt x="5016" y="6688"/>
                    </a:lnTo>
                    <a:cubicBezTo>
                      <a:pt x="4864" y="6627"/>
                      <a:pt x="4773" y="6505"/>
                      <a:pt x="4742" y="6353"/>
                    </a:cubicBezTo>
                    <a:cubicBezTo>
                      <a:pt x="4651" y="5745"/>
                      <a:pt x="4773" y="5168"/>
                      <a:pt x="5046" y="4621"/>
                    </a:cubicBezTo>
                    <a:cubicBezTo>
                      <a:pt x="5107" y="4530"/>
                      <a:pt x="5168" y="4438"/>
                      <a:pt x="5259" y="4408"/>
                    </a:cubicBezTo>
                    <a:cubicBezTo>
                      <a:pt x="5289" y="4393"/>
                      <a:pt x="5320" y="4385"/>
                      <a:pt x="5350" y="4385"/>
                    </a:cubicBezTo>
                    <a:cubicBezTo>
                      <a:pt x="5381" y="4385"/>
                      <a:pt x="5411" y="4393"/>
                      <a:pt x="5441" y="4408"/>
                    </a:cubicBezTo>
                    <a:cubicBezTo>
                      <a:pt x="5563" y="4499"/>
                      <a:pt x="5563" y="4742"/>
                      <a:pt x="5593" y="4864"/>
                    </a:cubicBezTo>
                    <a:cubicBezTo>
                      <a:pt x="5685" y="5137"/>
                      <a:pt x="5745" y="5411"/>
                      <a:pt x="6141" y="5441"/>
                    </a:cubicBezTo>
                    <a:cubicBezTo>
                      <a:pt x="6186" y="5446"/>
                      <a:pt x="6229" y="5449"/>
                      <a:pt x="6270" y="5449"/>
                    </a:cubicBezTo>
                    <a:cubicBezTo>
                      <a:pt x="7217" y="5449"/>
                      <a:pt x="7011" y="4142"/>
                      <a:pt x="6748" y="3618"/>
                    </a:cubicBezTo>
                    <a:cubicBezTo>
                      <a:pt x="6505" y="3131"/>
                      <a:pt x="6049" y="2827"/>
                      <a:pt x="5502" y="2767"/>
                    </a:cubicBezTo>
                    <a:cubicBezTo>
                      <a:pt x="5168" y="2767"/>
                      <a:pt x="4834" y="2919"/>
                      <a:pt x="4621" y="3192"/>
                    </a:cubicBezTo>
                    <a:cubicBezTo>
                      <a:pt x="4469" y="2463"/>
                      <a:pt x="4925" y="1672"/>
                      <a:pt x="5137" y="973"/>
                    </a:cubicBezTo>
                    <a:cubicBezTo>
                      <a:pt x="5229" y="791"/>
                      <a:pt x="5259" y="578"/>
                      <a:pt x="5229" y="365"/>
                    </a:cubicBezTo>
                    <a:cubicBezTo>
                      <a:pt x="5229" y="244"/>
                      <a:pt x="5137" y="153"/>
                      <a:pt x="5046" y="92"/>
                    </a:cubicBezTo>
                    <a:cubicBezTo>
                      <a:pt x="4985" y="31"/>
                      <a:pt x="4894" y="1"/>
                      <a:pt x="48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45"/>
              <p:cNvSpPr/>
              <p:nvPr/>
            </p:nvSpPr>
            <p:spPr>
              <a:xfrm rot="266616">
                <a:off x="5236071" y="2003931"/>
                <a:ext cx="312416" cy="321379"/>
              </a:xfrm>
              <a:custGeom>
                <a:avLst/>
                <a:gdLst/>
                <a:ahLst/>
                <a:cxnLst/>
                <a:rect l="l" t="t" r="r" b="b"/>
                <a:pathLst>
                  <a:path w="6901" h="7099" extrusionOk="0">
                    <a:moveTo>
                      <a:pt x="1121" y="1"/>
                    </a:moveTo>
                    <a:cubicBezTo>
                      <a:pt x="1064" y="1"/>
                      <a:pt x="1004" y="16"/>
                      <a:pt x="943" y="47"/>
                    </a:cubicBezTo>
                    <a:cubicBezTo>
                      <a:pt x="821" y="107"/>
                      <a:pt x="730" y="199"/>
                      <a:pt x="669" y="290"/>
                    </a:cubicBezTo>
                    <a:cubicBezTo>
                      <a:pt x="1" y="1475"/>
                      <a:pt x="92" y="3086"/>
                      <a:pt x="426" y="4332"/>
                    </a:cubicBezTo>
                    <a:cubicBezTo>
                      <a:pt x="700" y="5366"/>
                      <a:pt x="1429" y="6217"/>
                      <a:pt x="2432" y="6612"/>
                    </a:cubicBezTo>
                    <a:lnTo>
                      <a:pt x="4530" y="7098"/>
                    </a:lnTo>
                    <a:cubicBezTo>
                      <a:pt x="5502" y="6825"/>
                      <a:pt x="6293" y="6156"/>
                      <a:pt x="6718" y="5244"/>
                    </a:cubicBezTo>
                    <a:cubicBezTo>
                      <a:pt x="6900" y="4910"/>
                      <a:pt x="6900" y="4515"/>
                      <a:pt x="6779" y="4150"/>
                    </a:cubicBezTo>
                    <a:lnTo>
                      <a:pt x="6779" y="4150"/>
                    </a:lnTo>
                    <a:cubicBezTo>
                      <a:pt x="6718" y="4180"/>
                      <a:pt x="6657" y="4241"/>
                      <a:pt x="6596" y="4302"/>
                    </a:cubicBezTo>
                    <a:cubicBezTo>
                      <a:pt x="6323" y="4606"/>
                      <a:pt x="6232" y="5031"/>
                      <a:pt x="5928" y="5335"/>
                    </a:cubicBezTo>
                    <a:cubicBezTo>
                      <a:pt x="5685" y="5548"/>
                      <a:pt x="5411" y="5700"/>
                      <a:pt x="5077" y="5791"/>
                    </a:cubicBezTo>
                    <a:cubicBezTo>
                      <a:pt x="4780" y="5877"/>
                      <a:pt x="4482" y="5917"/>
                      <a:pt x="4187" y="5917"/>
                    </a:cubicBezTo>
                    <a:cubicBezTo>
                      <a:pt x="2700" y="5917"/>
                      <a:pt x="1328" y="4882"/>
                      <a:pt x="973" y="3360"/>
                    </a:cubicBezTo>
                    <a:cubicBezTo>
                      <a:pt x="912" y="3025"/>
                      <a:pt x="882" y="2691"/>
                      <a:pt x="852" y="2357"/>
                    </a:cubicBezTo>
                    <a:cubicBezTo>
                      <a:pt x="791" y="1566"/>
                      <a:pt x="912" y="746"/>
                      <a:pt x="1277" y="47"/>
                    </a:cubicBezTo>
                    <a:cubicBezTo>
                      <a:pt x="1232" y="16"/>
                      <a:pt x="1178" y="1"/>
                      <a:pt x="1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45"/>
              <p:cNvSpPr/>
              <p:nvPr/>
            </p:nvSpPr>
            <p:spPr>
              <a:xfrm rot="266616">
                <a:off x="5305709" y="2311323"/>
                <a:ext cx="111503" cy="37892"/>
              </a:xfrm>
              <a:custGeom>
                <a:avLst/>
                <a:gdLst/>
                <a:ahLst/>
                <a:cxnLst/>
                <a:rect l="l" t="t" r="r" b="b"/>
                <a:pathLst>
                  <a:path w="2463" h="837" extrusionOk="0">
                    <a:moveTo>
                      <a:pt x="213" y="0"/>
                    </a:moveTo>
                    <a:cubicBezTo>
                      <a:pt x="183" y="0"/>
                      <a:pt x="152" y="8"/>
                      <a:pt x="122" y="23"/>
                    </a:cubicBezTo>
                    <a:cubicBezTo>
                      <a:pt x="61" y="54"/>
                      <a:pt x="0" y="114"/>
                      <a:pt x="31" y="175"/>
                    </a:cubicBezTo>
                    <a:cubicBezTo>
                      <a:pt x="31" y="236"/>
                      <a:pt x="61" y="297"/>
                      <a:pt x="122" y="327"/>
                    </a:cubicBezTo>
                    <a:cubicBezTo>
                      <a:pt x="559" y="660"/>
                      <a:pt x="1081" y="836"/>
                      <a:pt x="1611" y="836"/>
                    </a:cubicBezTo>
                    <a:cubicBezTo>
                      <a:pt x="1856" y="836"/>
                      <a:pt x="2101" y="799"/>
                      <a:pt x="2341" y="722"/>
                    </a:cubicBezTo>
                    <a:cubicBezTo>
                      <a:pt x="2371" y="722"/>
                      <a:pt x="2402" y="692"/>
                      <a:pt x="2432" y="661"/>
                    </a:cubicBezTo>
                    <a:cubicBezTo>
                      <a:pt x="2462" y="601"/>
                      <a:pt x="2432" y="540"/>
                      <a:pt x="2402" y="509"/>
                    </a:cubicBezTo>
                    <a:cubicBezTo>
                      <a:pt x="2341" y="479"/>
                      <a:pt x="2280" y="449"/>
                      <a:pt x="2219" y="449"/>
                    </a:cubicBezTo>
                    <a:cubicBezTo>
                      <a:pt x="1885" y="418"/>
                      <a:pt x="1551" y="358"/>
                      <a:pt x="1216" y="266"/>
                    </a:cubicBezTo>
                    <a:cubicBezTo>
                      <a:pt x="912" y="145"/>
                      <a:pt x="608" y="54"/>
                      <a:pt x="304" y="23"/>
                    </a:cubicBezTo>
                    <a:cubicBezTo>
                      <a:pt x="274" y="8"/>
                      <a:pt x="24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45"/>
              <p:cNvSpPr/>
              <p:nvPr/>
            </p:nvSpPr>
            <p:spPr>
              <a:xfrm rot="266616">
                <a:off x="6649929" y="2709355"/>
                <a:ext cx="101905" cy="108424"/>
              </a:xfrm>
              <a:custGeom>
                <a:avLst/>
                <a:gdLst/>
                <a:ahLst/>
                <a:cxnLst/>
                <a:rect l="l" t="t" r="r" b="b"/>
                <a:pathLst>
                  <a:path w="2251" h="2395" extrusionOk="0">
                    <a:moveTo>
                      <a:pt x="1573" y="0"/>
                    </a:moveTo>
                    <a:cubicBezTo>
                      <a:pt x="1304" y="0"/>
                      <a:pt x="1039" y="63"/>
                      <a:pt x="791" y="175"/>
                    </a:cubicBezTo>
                    <a:cubicBezTo>
                      <a:pt x="548" y="267"/>
                      <a:pt x="366" y="449"/>
                      <a:pt x="244" y="662"/>
                    </a:cubicBezTo>
                    <a:cubicBezTo>
                      <a:pt x="1" y="1118"/>
                      <a:pt x="305" y="1574"/>
                      <a:pt x="639" y="1908"/>
                    </a:cubicBezTo>
                    <a:cubicBezTo>
                      <a:pt x="913" y="2151"/>
                      <a:pt x="1277" y="2333"/>
                      <a:pt x="1642" y="2394"/>
                    </a:cubicBezTo>
                    <a:cubicBezTo>
                      <a:pt x="2189" y="1726"/>
                      <a:pt x="2250" y="783"/>
                      <a:pt x="1855" y="23"/>
                    </a:cubicBezTo>
                    <a:cubicBezTo>
                      <a:pt x="1761" y="8"/>
                      <a:pt x="1667"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45"/>
              <p:cNvSpPr/>
              <p:nvPr/>
            </p:nvSpPr>
            <p:spPr>
              <a:xfrm rot="266616">
                <a:off x="6723772" y="2716412"/>
                <a:ext cx="108741" cy="112951"/>
              </a:xfrm>
              <a:custGeom>
                <a:avLst/>
                <a:gdLst/>
                <a:ahLst/>
                <a:cxnLst/>
                <a:rect l="l" t="t" r="r" b="b"/>
                <a:pathLst>
                  <a:path w="2402" h="2495" extrusionOk="0">
                    <a:moveTo>
                      <a:pt x="213" y="0"/>
                    </a:moveTo>
                    <a:lnTo>
                      <a:pt x="213" y="0"/>
                    </a:lnTo>
                    <a:cubicBezTo>
                      <a:pt x="608" y="760"/>
                      <a:pt x="517" y="1703"/>
                      <a:pt x="0" y="2371"/>
                    </a:cubicBezTo>
                    <a:cubicBezTo>
                      <a:pt x="183" y="2402"/>
                      <a:pt x="395" y="2432"/>
                      <a:pt x="608" y="2462"/>
                    </a:cubicBezTo>
                    <a:cubicBezTo>
                      <a:pt x="705" y="2484"/>
                      <a:pt x="806" y="2494"/>
                      <a:pt x="909" y="2494"/>
                    </a:cubicBezTo>
                    <a:cubicBezTo>
                      <a:pt x="1097" y="2494"/>
                      <a:pt x="1293" y="2461"/>
                      <a:pt x="1490" y="2402"/>
                    </a:cubicBezTo>
                    <a:cubicBezTo>
                      <a:pt x="1976" y="2189"/>
                      <a:pt x="2401" y="1672"/>
                      <a:pt x="2158" y="1125"/>
                    </a:cubicBezTo>
                    <a:cubicBezTo>
                      <a:pt x="2006" y="791"/>
                      <a:pt x="1702" y="517"/>
                      <a:pt x="1338" y="335"/>
                    </a:cubicBezTo>
                    <a:cubicBezTo>
                      <a:pt x="1003" y="152"/>
                      <a:pt x="608" y="31"/>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45"/>
              <p:cNvSpPr/>
              <p:nvPr/>
            </p:nvSpPr>
            <p:spPr>
              <a:xfrm rot="266616">
                <a:off x="6706594" y="2759564"/>
                <a:ext cx="144551" cy="327536"/>
              </a:xfrm>
              <a:custGeom>
                <a:avLst/>
                <a:gdLst/>
                <a:ahLst/>
                <a:cxnLst/>
                <a:rect l="l" t="t" r="r" b="b"/>
                <a:pathLst>
                  <a:path w="3193" h="7235" extrusionOk="0">
                    <a:moveTo>
                      <a:pt x="1" y="1"/>
                    </a:moveTo>
                    <a:cubicBezTo>
                      <a:pt x="1672" y="1885"/>
                      <a:pt x="1520" y="5077"/>
                      <a:pt x="1" y="7235"/>
                    </a:cubicBezTo>
                    <a:cubicBezTo>
                      <a:pt x="396" y="7052"/>
                      <a:pt x="700" y="6748"/>
                      <a:pt x="882" y="6353"/>
                    </a:cubicBezTo>
                    <a:cubicBezTo>
                      <a:pt x="1186" y="5806"/>
                      <a:pt x="1368" y="5229"/>
                      <a:pt x="1429" y="4621"/>
                    </a:cubicBezTo>
                    <a:lnTo>
                      <a:pt x="1429" y="4621"/>
                    </a:lnTo>
                    <a:cubicBezTo>
                      <a:pt x="1460" y="5107"/>
                      <a:pt x="1368" y="5593"/>
                      <a:pt x="1186" y="6019"/>
                    </a:cubicBezTo>
                    <a:cubicBezTo>
                      <a:pt x="1095" y="6171"/>
                      <a:pt x="1034" y="6323"/>
                      <a:pt x="1004" y="6475"/>
                    </a:cubicBezTo>
                    <a:cubicBezTo>
                      <a:pt x="973" y="6657"/>
                      <a:pt x="1034" y="6809"/>
                      <a:pt x="1186" y="6900"/>
                    </a:cubicBezTo>
                    <a:cubicBezTo>
                      <a:pt x="1242" y="6940"/>
                      <a:pt x="1301" y="6957"/>
                      <a:pt x="1363" y="6957"/>
                    </a:cubicBezTo>
                    <a:cubicBezTo>
                      <a:pt x="1536" y="6957"/>
                      <a:pt x="1720" y="6822"/>
                      <a:pt x="1855" y="6688"/>
                    </a:cubicBezTo>
                    <a:cubicBezTo>
                      <a:pt x="2584" y="5806"/>
                      <a:pt x="3040" y="4682"/>
                      <a:pt x="3101" y="3527"/>
                    </a:cubicBezTo>
                    <a:cubicBezTo>
                      <a:pt x="3192" y="1703"/>
                      <a:pt x="1824" y="15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45"/>
              <p:cNvSpPr/>
              <p:nvPr/>
            </p:nvSpPr>
            <p:spPr>
              <a:xfrm rot="266563">
                <a:off x="6525627" y="2750094"/>
                <a:ext cx="261169" cy="329981"/>
              </a:xfrm>
              <a:custGeom>
                <a:avLst/>
                <a:gdLst/>
                <a:ahLst/>
                <a:cxnLst/>
                <a:rect l="l" t="t" r="r" b="b"/>
                <a:pathLst>
                  <a:path w="5655" h="7289" extrusionOk="0">
                    <a:moveTo>
                      <a:pt x="3983" y="1"/>
                    </a:moveTo>
                    <a:cubicBezTo>
                      <a:pt x="3618" y="1"/>
                      <a:pt x="3223" y="31"/>
                      <a:pt x="2888" y="153"/>
                    </a:cubicBezTo>
                    <a:cubicBezTo>
                      <a:pt x="2098" y="426"/>
                      <a:pt x="1429" y="913"/>
                      <a:pt x="943" y="1551"/>
                    </a:cubicBezTo>
                    <a:cubicBezTo>
                      <a:pt x="791" y="1733"/>
                      <a:pt x="670" y="1916"/>
                      <a:pt x="578" y="2128"/>
                    </a:cubicBezTo>
                    <a:cubicBezTo>
                      <a:pt x="274" y="2584"/>
                      <a:pt x="122" y="3101"/>
                      <a:pt x="62" y="3648"/>
                    </a:cubicBezTo>
                    <a:cubicBezTo>
                      <a:pt x="1" y="3952"/>
                      <a:pt x="122" y="4256"/>
                      <a:pt x="396" y="4408"/>
                    </a:cubicBezTo>
                    <a:cubicBezTo>
                      <a:pt x="468" y="4437"/>
                      <a:pt x="542" y="4450"/>
                      <a:pt x="615" y="4450"/>
                    </a:cubicBezTo>
                    <a:cubicBezTo>
                      <a:pt x="849" y="4450"/>
                      <a:pt x="1070" y="4313"/>
                      <a:pt x="1186" y="4104"/>
                    </a:cubicBezTo>
                    <a:cubicBezTo>
                      <a:pt x="1338" y="3831"/>
                      <a:pt x="1460" y="3527"/>
                      <a:pt x="1581" y="3253"/>
                    </a:cubicBezTo>
                    <a:cubicBezTo>
                      <a:pt x="1703" y="3010"/>
                      <a:pt x="1855" y="2827"/>
                      <a:pt x="2037" y="2675"/>
                    </a:cubicBezTo>
                    <a:cubicBezTo>
                      <a:pt x="2197" y="2539"/>
                      <a:pt x="2333" y="2481"/>
                      <a:pt x="2448" y="2481"/>
                    </a:cubicBezTo>
                    <a:cubicBezTo>
                      <a:pt x="2947" y="2481"/>
                      <a:pt x="3054" y="3568"/>
                      <a:pt x="2980" y="4013"/>
                    </a:cubicBezTo>
                    <a:cubicBezTo>
                      <a:pt x="2858" y="4834"/>
                      <a:pt x="2432" y="5563"/>
                      <a:pt x="2220" y="6353"/>
                    </a:cubicBezTo>
                    <a:cubicBezTo>
                      <a:pt x="2189" y="6475"/>
                      <a:pt x="2189" y="6597"/>
                      <a:pt x="2189" y="6688"/>
                    </a:cubicBezTo>
                    <a:cubicBezTo>
                      <a:pt x="2279" y="6889"/>
                      <a:pt x="2468" y="7008"/>
                      <a:pt x="2670" y="7008"/>
                    </a:cubicBezTo>
                    <a:cubicBezTo>
                      <a:pt x="2742" y="7008"/>
                      <a:pt x="2816" y="6993"/>
                      <a:pt x="2888" y="6961"/>
                    </a:cubicBezTo>
                    <a:cubicBezTo>
                      <a:pt x="3132" y="6840"/>
                      <a:pt x="3344" y="6627"/>
                      <a:pt x="3436" y="6384"/>
                    </a:cubicBezTo>
                    <a:cubicBezTo>
                      <a:pt x="3770" y="5806"/>
                      <a:pt x="3983" y="5198"/>
                      <a:pt x="4074" y="4560"/>
                    </a:cubicBezTo>
                    <a:lnTo>
                      <a:pt x="4074" y="4560"/>
                    </a:lnTo>
                    <a:cubicBezTo>
                      <a:pt x="4074" y="5259"/>
                      <a:pt x="3891" y="5928"/>
                      <a:pt x="3587" y="6536"/>
                    </a:cubicBezTo>
                    <a:cubicBezTo>
                      <a:pt x="3527" y="6657"/>
                      <a:pt x="3496" y="6779"/>
                      <a:pt x="3466" y="6931"/>
                    </a:cubicBezTo>
                    <a:cubicBezTo>
                      <a:pt x="3436" y="7052"/>
                      <a:pt x="3527" y="7204"/>
                      <a:pt x="3648" y="7265"/>
                    </a:cubicBezTo>
                    <a:cubicBezTo>
                      <a:pt x="3679" y="7280"/>
                      <a:pt x="3717" y="7288"/>
                      <a:pt x="3755" y="7288"/>
                    </a:cubicBezTo>
                    <a:cubicBezTo>
                      <a:pt x="3793" y="7288"/>
                      <a:pt x="3831" y="7280"/>
                      <a:pt x="3861" y="7265"/>
                    </a:cubicBezTo>
                    <a:cubicBezTo>
                      <a:pt x="3891" y="7265"/>
                      <a:pt x="3922" y="7235"/>
                      <a:pt x="3952" y="7204"/>
                    </a:cubicBezTo>
                    <a:cubicBezTo>
                      <a:pt x="5502" y="5077"/>
                      <a:pt x="5654" y="1885"/>
                      <a:pt x="39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5" name="Google Shape;5695;p45"/>
            <p:cNvSpPr/>
            <p:nvPr/>
          </p:nvSpPr>
          <p:spPr>
            <a:xfrm rot="243607">
              <a:off x="5722691" y="2193815"/>
              <a:ext cx="206164" cy="72477"/>
            </a:xfrm>
            <a:custGeom>
              <a:avLst/>
              <a:gdLst/>
              <a:ahLst/>
              <a:cxnLst/>
              <a:rect l="l" t="t" r="r" b="b"/>
              <a:pathLst>
                <a:path w="6605" h="2322" extrusionOk="0">
                  <a:moveTo>
                    <a:pt x="4281" y="1"/>
                  </a:moveTo>
                  <a:cubicBezTo>
                    <a:pt x="2944" y="1"/>
                    <a:pt x="1606" y="426"/>
                    <a:pt x="542" y="1186"/>
                  </a:cubicBezTo>
                  <a:cubicBezTo>
                    <a:pt x="1" y="1605"/>
                    <a:pt x="396" y="2322"/>
                    <a:pt x="921" y="2322"/>
                  </a:cubicBezTo>
                  <a:cubicBezTo>
                    <a:pt x="1044" y="2322"/>
                    <a:pt x="1175" y="2282"/>
                    <a:pt x="1302" y="2189"/>
                  </a:cubicBezTo>
                  <a:cubicBezTo>
                    <a:pt x="2153" y="1551"/>
                    <a:pt x="3217" y="1247"/>
                    <a:pt x="4281" y="1247"/>
                  </a:cubicBezTo>
                  <a:cubicBezTo>
                    <a:pt x="4676" y="1247"/>
                    <a:pt x="5102" y="1308"/>
                    <a:pt x="5497" y="1430"/>
                  </a:cubicBezTo>
                  <a:cubicBezTo>
                    <a:pt x="5578" y="1458"/>
                    <a:pt x="5654" y="1470"/>
                    <a:pt x="5726" y="1470"/>
                  </a:cubicBezTo>
                  <a:cubicBezTo>
                    <a:pt x="6356" y="1470"/>
                    <a:pt x="6604" y="493"/>
                    <a:pt x="5922" y="274"/>
                  </a:cubicBezTo>
                  <a:cubicBezTo>
                    <a:pt x="5375" y="92"/>
                    <a:pt x="4828" y="1"/>
                    <a:pt x="4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45"/>
            <p:cNvSpPr/>
            <p:nvPr/>
          </p:nvSpPr>
          <p:spPr>
            <a:xfrm rot="479006">
              <a:off x="6100191" y="2222974"/>
              <a:ext cx="207001" cy="72475"/>
            </a:xfrm>
            <a:custGeom>
              <a:avLst/>
              <a:gdLst/>
              <a:ahLst/>
              <a:cxnLst/>
              <a:rect l="l" t="t" r="r" b="b"/>
              <a:pathLst>
                <a:path w="6632" h="2322" extrusionOk="0">
                  <a:moveTo>
                    <a:pt x="2351" y="1"/>
                  </a:moveTo>
                  <a:cubicBezTo>
                    <a:pt x="1804" y="1"/>
                    <a:pt x="1257" y="92"/>
                    <a:pt x="710" y="274"/>
                  </a:cubicBezTo>
                  <a:cubicBezTo>
                    <a:pt x="1" y="493"/>
                    <a:pt x="271" y="1470"/>
                    <a:pt x="883" y="1470"/>
                  </a:cubicBezTo>
                  <a:cubicBezTo>
                    <a:pt x="953" y="1470"/>
                    <a:pt x="1027" y="1458"/>
                    <a:pt x="1105" y="1430"/>
                  </a:cubicBezTo>
                  <a:cubicBezTo>
                    <a:pt x="1531" y="1308"/>
                    <a:pt x="1926" y="1247"/>
                    <a:pt x="2351" y="1247"/>
                  </a:cubicBezTo>
                  <a:cubicBezTo>
                    <a:pt x="3415" y="1247"/>
                    <a:pt x="4479" y="1551"/>
                    <a:pt x="5330" y="2189"/>
                  </a:cubicBezTo>
                  <a:cubicBezTo>
                    <a:pt x="5458" y="2282"/>
                    <a:pt x="5588" y="2322"/>
                    <a:pt x="5712" y="2322"/>
                  </a:cubicBezTo>
                  <a:cubicBezTo>
                    <a:pt x="6237" y="2322"/>
                    <a:pt x="6631" y="1605"/>
                    <a:pt x="6090" y="1186"/>
                  </a:cubicBezTo>
                  <a:cubicBezTo>
                    <a:pt x="4996" y="426"/>
                    <a:pt x="3689" y="1"/>
                    <a:pt x="2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591075" y="343925"/>
            <a:ext cx="3305700" cy="979500"/>
          </a:xfrm>
        </p:spPr>
        <p:txBody>
          <a:bodyPr/>
          <a:lstStyle/>
          <a:p>
            <a:pPr algn="l"/>
            <a:r>
              <a:rPr lang="vi-VN" sz="3600">
                <a:latin typeface="Bahnschrift" panose="020B0502040204020203" pitchFamily="34" charset="0"/>
              </a:rPr>
              <a:t>Local State</a:t>
            </a:r>
          </a:p>
        </p:txBody>
      </p:sp>
      <p:sp>
        <p:nvSpPr>
          <p:cNvPr id="6" name="Hộp Văn bản 5">
            <a:extLst>
              <a:ext uri="{FF2B5EF4-FFF2-40B4-BE49-F238E27FC236}">
                <a16:creationId xmlns:a16="http://schemas.microsoft.com/office/drawing/2014/main" id="{D6722986-DE03-4BD3-9C65-76755E5A227F}"/>
              </a:ext>
            </a:extLst>
          </p:cNvPr>
          <p:cNvSpPr txBox="1"/>
          <p:nvPr/>
        </p:nvSpPr>
        <p:spPr>
          <a:xfrm>
            <a:off x="591075" y="1323425"/>
            <a:ext cx="2698170" cy="3352264"/>
          </a:xfrm>
          <a:prstGeom prst="rect">
            <a:avLst/>
          </a:prstGeom>
          <a:noFill/>
        </p:spPr>
        <p:txBody>
          <a:bodyPr wrap="square" rtlCol="0">
            <a:spAutoFit/>
          </a:bodyPr>
          <a:lstStyle/>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Định nghĩa trường được lấy từ local của một object thông qua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typePolicies.</a:t>
            </a:r>
          </a:p>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Mỗi khi ta thực hiện một query có chứa hàm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read</a:t>
            </a:r>
            <a:r>
              <a:rPr lang="en-US">
                <a:effectLst/>
                <a:latin typeface="MS UI Gothic" panose="020B0600070205080204" pitchFamily="34" charset="-128"/>
                <a:ea typeface="MS UI Gothic" panose="020B0600070205080204" pitchFamily="34" charset="-128"/>
                <a:cs typeface="Times New Roman" panose="02020603050405020304" pitchFamily="18" charset="0"/>
              </a:rPr>
              <a:t>, cache gọi query sẽ tính toán giá trị của trường đó.</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a:p>
            <a:pPr indent="457200" algn="just">
              <a:lnSpc>
                <a:spcPct val="130000"/>
              </a:lnSpc>
              <a:spcAft>
                <a:spcPts val="800"/>
              </a:spcAft>
            </a:pPr>
            <a:r>
              <a:rPr lang="en-US">
                <a:effectLst/>
                <a:latin typeface="MS UI Gothic" panose="020B0600070205080204" pitchFamily="34" charset="-128"/>
                <a:ea typeface="MS UI Gothic" panose="020B0600070205080204" pitchFamily="34" charset="-128"/>
                <a:cs typeface="Times New Roman" panose="02020603050405020304" pitchFamily="18" charset="0"/>
              </a:rPr>
              <a:t>Đây ta cung cấp một hàm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read </a:t>
            </a:r>
            <a:r>
              <a:rPr lang="en-US">
                <a:effectLst/>
                <a:latin typeface="MS UI Gothic" panose="020B0600070205080204" pitchFamily="34" charset="-128"/>
                <a:ea typeface="MS UI Gothic" panose="020B0600070205080204" pitchFamily="34" charset="-128"/>
                <a:cs typeface="Times New Roman" panose="02020603050405020304" pitchFamily="18" charset="0"/>
              </a:rPr>
              <a:t>chính là hàm đọc ra trường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isInCart </a:t>
            </a:r>
            <a:r>
              <a:rPr lang="en-US">
                <a:effectLst/>
                <a:latin typeface="MS UI Gothic" panose="020B0600070205080204" pitchFamily="34" charset="-128"/>
                <a:ea typeface="MS UI Gothic" panose="020B0600070205080204" pitchFamily="34" charset="-128"/>
                <a:cs typeface="Times New Roman" panose="02020603050405020304" pitchFamily="18" charset="0"/>
              </a:rPr>
              <a:t>của object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Product </a:t>
            </a:r>
            <a:r>
              <a:rPr lang="en-US">
                <a:effectLst/>
                <a:latin typeface="MS UI Gothic" panose="020B0600070205080204" pitchFamily="34" charset="-128"/>
                <a:ea typeface="MS UI Gothic" panose="020B0600070205080204" pitchFamily="34" charset="-128"/>
                <a:cs typeface="Times New Roman" panose="02020603050405020304" pitchFamily="18" charset="0"/>
              </a:rPr>
              <a:t>từ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localStorage</a:t>
            </a:r>
            <a:r>
              <a:rPr lang="en-US">
                <a:effectLst/>
                <a:latin typeface="MS UI Gothic" panose="020B0600070205080204" pitchFamily="34" charset="-128"/>
                <a:ea typeface="MS UI Gothic" panose="020B0600070205080204" pitchFamily="34" charset="-128"/>
                <a:cs typeface="Times New Roman" panose="02020603050405020304" pitchFamily="18" charset="0"/>
              </a:rPr>
              <a:t>.</a:t>
            </a:r>
            <a:endParaRPr lang="vi-VN">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5" name="Hình ảnh 4" descr="Ảnh có chứa văn bản&#10;&#10;Mô tả được tạo tự động">
            <a:extLst>
              <a:ext uri="{FF2B5EF4-FFF2-40B4-BE49-F238E27FC236}">
                <a16:creationId xmlns:a16="http://schemas.microsoft.com/office/drawing/2014/main" id="{9F58BC51-4172-4362-9218-15D652E74501}"/>
              </a:ext>
            </a:extLst>
          </p:cNvPr>
          <p:cNvPicPr>
            <a:picLocks noChangeAspect="1"/>
          </p:cNvPicPr>
          <p:nvPr/>
        </p:nvPicPr>
        <p:blipFill>
          <a:blip r:embed="rId2"/>
          <a:stretch>
            <a:fillRect/>
          </a:stretch>
        </p:blipFill>
        <p:spPr>
          <a:xfrm>
            <a:off x="3821169" y="1882909"/>
            <a:ext cx="4067175" cy="22332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1350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2">
            <a:extLst>
              <a:ext uri="{FF2B5EF4-FFF2-40B4-BE49-F238E27FC236}">
                <a16:creationId xmlns:a16="http://schemas.microsoft.com/office/drawing/2014/main" id="{C2046D83-FBCC-4B64-A9F6-E8458E9305F5}"/>
              </a:ext>
            </a:extLst>
          </p:cNvPr>
          <p:cNvSpPr>
            <a:spLocks noGrp="1"/>
          </p:cNvSpPr>
          <p:nvPr>
            <p:ph type="title"/>
          </p:nvPr>
        </p:nvSpPr>
        <p:spPr>
          <a:xfrm>
            <a:off x="591075" y="343925"/>
            <a:ext cx="3305700" cy="979500"/>
          </a:xfrm>
        </p:spPr>
        <p:txBody>
          <a:bodyPr/>
          <a:lstStyle/>
          <a:p>
            <a:pPr algn="l"/>
            <a:r>
              <a:rPr lang="vi-VN" sz="3600">
                <a:latin typeface="Bahnschrift" panose="020B0502040204020203" pitchFamily="34" charset="0"/>
              </a:rPr>
              <a:t>Local State</a:t>
            </a:r>
          </a:p>
        </p:txBody>
      </p:sp>
      <p:sp>
        <p:nvSpPr>
          <p:cNvPr id="6" name="Hộp Văn bản 5">
            <a:extLst>
              <a:ext uri="{FF2B5EF4-FFF2-40B4-BE49-F238E27FC236}">
                <a16:creationId xmlns:a16="http://schemas.microsoft.com/office/drawing/2014/main" id="{D6722986-DE03-4BD3-9C65-76755E5A227F}"/>
              </a:ext>
            </a:extLst>
          </p:cNvPr>
          <p:cNvSpPr txBox="1"/>
          <p:nvPr/>
        </p:nvSpPr>
        <p:spPr>
          <a:xfrm>
            <a:off x="591075" y="1665283"/>
            <a:ext cx="2336275" cy="906467"/>
          </a:xfrm>
          <a:prstGeom prst="rect">
            <a:avLst/>
          </a:prstGeom>
          <a:noFill/>
        </p:spPr>
        <p:txBody>
          <a:bodyPr wrap="square" rtlCol="0">
            <a:spAutoFit/>
          </a:bodyPr>
          <a:lstStyle/>
          <a:p>
            <a:pPr indent="457200" algn="just">
              <a:lnSpc>
                <a:spcPct val="130000"/>
              </a:lnSpc>
              <a:spcAft>
                <a:spcPts val="800"/>
              </a:spcAft>
            </a:pPr>
            <a:r>
              <a:rPr lang="en-US">
                <a:latin typeface="MS UI Gothic" panose="020B0600070205080204" pitchFamily="34" charset="-128"/>
                <a:ea typeface="MS UI Gothic" panose="020B0600070205080204" pitchFamily="34" charset="-128"/>
                <a:cs typeface="Times New Roman" panose="02020603050405020304" pitchFamily="18" charset="0"/>
              </a:rPr>
              <a:t>Ngoài ra t</a:t>
            </a:r>
            <a:r>
              <a:rPr lang="en-US">
                <a:effectLst/>
                <a:latin typeface="MS UI Gothic" panose="020B0600070205080204" pitchFamily="34" charset="-128"/>
                <a:ea typeface="MS UI Gothic" panose="020B0600070205080204" pitchFamily="34" charset="-128"/>
                <a:cs typeface="Times New Roman" panose="02020603050405020304" pitchFamily="18" charset="0"/>
              </a:rPr>
              <a:t>a cũng có thể tạo các Schema tại Client-side với </a:t>
            </a:r>
            <a:r>
              <a:rPr lang="en-US">
                <a:solidFill>
                  <a:srgbClr val="0070C0"/>
                </a:solidFill>
                <a:effectLst/>
                <a:latin typeface="MS UI Gothic" panose="020B0600070205080204" pitchFamily="34" charset="-128"/>
                <a:ea typeface="MS UI Gothic" panose="020B0600070205080204" pitchFamily="34" charset="-128"/>
                <a:cs typeface="Times New Roman" panose="02020603050405020304" pitchFamily="18" charset="0"/>
              </a:rPr>
              <a:t>typeDefs</a:t>
            </a:r>
            <a:endParaRPr lang="vi-VN" sz="1100">
              <a:effectLst/>
              <a:latin typeface="Calibri" panose="020F0502020204030204" pitchFamily="34" charset="0"/>
              <a:ea typeface="MS UI Gothic" panose="020B0600070205080204" pitchFamily="34" charset="-128"/>
              <a:cs typeface="Times New Roman" panose="02020603050405020304" pitchFamily="18" charset="0"/>
            </a:endParaRPr>
          </a:p>
        </p:txBody>
      </p:sp>
      <p:pic>
        <p:nvPicPr>
          <p:cNvPr id="7" name="Hình ảnh 6" descr="Ảnh có chứa văn bản&#10;&#10;Mô tả được tạo tự động">
            <a:extLst>
              <a:ext uri="{FF2B5EF4-FFF2-40B4-BE49-F238E27FC236}">
                <a16:creationId xmlns:a16="http://schemas.microsoft.com/office/drawing/2014/main" id="{8A13CBBF-ED67-4372-BF4A-AE1DEB52777C}"/>
              </a:ext>
            </a:extLst>
          </p:cNvPr>
          <p:cNvPicPr>
            <a:picLocks noChangeAspect="1"/>
          </p:cNvPicPr>
          <p:nvPr/>
        </p:nvPicPr>
        <p:blipFill>
          <a:blip r:embed="rId2"/>
          <a:stretch>
            <a:fillRect/>
          </a:stretch>
        </p:blipFill>
        <p:spPr>
          <a:xfrm>
            <a:off x="3383915" y="1136650"/>
            <a:ext cx="3823970" cy="2857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1874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9298E5-B128-4D5C-8A2A-B92C749F8DE7}"/>
              </a:ext>
            </a:extLst>
          </p:cNvPr>
          <p:cNvSpPr>
            <a:spLocks noGrp="1"/>
          </p:cNvSpPr>
          <p:nvPr>
            <p:ph type="title"/>
          </p:nvPr>
        </p:nvSpPr>
        <p:spPr>
          <a:xfrm>
            <a:off x="1580625" y="2294475"/>
            <a:ext cx="5982750" cy="705900"/>
          </a:xfrm>
        </p:spPr>
        <p:txBody>
          <a:bodyPr/>
          <a:lstStyle/>
          <a:p>
            <a:r>
              <a:rPr lang="en-US">
                <a:latin typeface="Bahnschrift" panose="020B0502040204020203" pitchFamily="34" charset="0"/>
              </a:rPr>
              <a:t>CẢM ƠN THẦY VÀ CÁC BẠN ĐÃ THEO DÕI PHẦN TRÌNH BÀY</a:t>
            </a:r>
            <a:endParaRPr lang="vi-VN">
              <a:latin typeface="Bahnschrift" panose="020B0502040204020203" pitchFamily="34" charset="0"/>
            </a:endParaRPr>
          </a:p>
        </p:txBody>
      </p:sp>
    </p:spTree>
    <p:extLst>
      <p:ext uri="{BB962C8B-B14F-4D97-AF65-F5344CB8AC3E}">
        <p14:creationId xmlns:p14="http://schemas.microsoft.com/office/powerpoint/2010/main" val="361352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4"/>
        <p:cNvGrpSpPr/>
        <p:nvPr/>
      </p:nvGrpSpPr>
      <p:grpSpPr>
        <a:xfrm>
          <a:off x="0" y="0"/>
          <a:ext cx="0" cy="0"/>
          <a:chOff x="0" y="0"/>
          <a:chExt cx="0" cy="0"/>
        </a:xfrm>
      </p:grpSpPr>
      <p:grpSp>
        <p:nvGrpSpPr>
          <p:cNvPr id="5745" name="Google Shape;5745;p47"/>
          <p:cNvGrpSpPr/>
          <p:nvPr/>
        </p:nvGrpSpPr>
        <p:grpSpPr>
          <a:xfrm>
            <a:off x="4211934" y="608716"/>
            <a:ext cx="3346310" cy="753430"/>
            <a:chOff x="711725" y="2318125"/>
            <a:chExt cx="2503037" cy="753430"/>
          </a:xfrm>
        </p:grpSpPr>
        <p:sp>
          <p:nvSpPr>
            <p:cNvPr id="5746" name="Google Shape;5746;p47"/>
            <p:cNvSpPr/>
            <p:nvPr/>
          </p:nvSpPr>
          <p:spPr>
            <a:xfrm>
              <a:off x="711725" y="2422852"/>
              <a:ext cx="2503037" cy="648703"/>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5747" name="Google Shape;5747;p47"/>
            <p:cNvSpPr/>
            <p:nvPr/>
          </p:nvSpPr>
          <p:spPr>
            <a:xfrm>
              <a:off x="711725" y="2318125"/>
              <a:ext cx="2503037" cy="199727"/>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8" name="Google Shape;5748;p47"/>
            <p:cNvGrpSpPr/>
            <p:nvPr/>
          </p:nvGrpSpPr>
          <p:grpSpPr>
            <a:xfrm>
              <a:off x="3078067" y="2357085"/>
              <a:ext cx="96852" cy="121826"/>
              <a:chOff x="7057269" y="679012"/>
              <a:chExt cx="158100" cy="198900"/>
            </a:xfrm>
          </p:grpSpPr>
          <p:sp>
            <p:nvSpPr>
              <p:cNvPr id="5749" name="Google Shape;5749;p47"/>
              <p:cNvSpPr/>
              <p:nvPr/>
            </p:nvSpPr>
            <p:spPr>
              <a:xfrm>
                <a:off x="7057269" y="679012"/>
                <a:ext cx="1581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0" name="Google Shape;5750;p47"/>
              <p:cNvGrpSpPr/>
              <p:nvPr/>
            </p:nvGrpSpPr>
            <p:grpSpPr>
              <a:xfrm>
                <a:off x="7089516" y="719661"/>
                <a:ext cx="93602" cy="117600"/>
                <a:chOff x="6889166" y="706386"/>
                <a:chExt cx="93602" cy="117600"/>
              </a:xfrm>
            </p:grpSpPr>
            <p:cxnSp>
              <p:nvCxnSpPr>
                <p:cNvPr id="5751" name="Google Shape;5751;p47"/>
                <p:cNvCxnSpPr/>
                <p:nvPr/>
              </p:nvCxnSpPr>
              <p:spPr>
                <a:xfrm>
                  <a:off x="6889468" y="706386"/>
                  <a:ext cx="93300" cy="117600"/>
                </a:xfrm>
                <a:prstGeom prst="straightConnector1">
                  <a:avLst/>
                </a:prstGeom>
                <a:noFill/>
                <a:ln w="9525" cap="flat" cmpd="sng">
                  <a:solidFill>
                    <a:schemeClr val="dk1"/>
                  </a:solidFill>
                  <a:prstDash val="solid"/>
                  <a:round/>
                  <a:headEnd type="none" w="med" len="med"/>
                  <a:tailEnd type="none" w="med" len="med"/>
                </a:ln>
              </p:spPr>
            </p:cxnSp>
            <p:cxnSp>
              <p:nvCxnSpPr>
                <p:cNvPr id="5752" name="Google Shape;5752;p47"/>
                <p:cNvCxnSpPr/>
                <p:nvPr/>
              </p:nvCxnSpPr>
              <p:spPr>
                <a:xfrm flipH="1">
                  <a:off x="6889166" y="706386"/>
                  <a:ext cx="93300" cy="117600"/>
                </a:xfrm>
                <a:prstGeom prst="straightConnector1">
                  <a:avLst/>
                </a:prstGeom>
                <a:noFill/>
                <a:ln w="9525" cap="flat" cmpd="sng">
                  <a:solidFill>
                    <a:schemeClr val="dk1"/>
                  </a:solidFill>
                  <a:prstDash val="solid"/>
                  <a:round/>
                  <a:headEnd type="none" w="med" len="med"/>
                  <a:tailEnd type="none" w="med" len="med"/>
                </a:ln>
              </p:spPr>
            </p:cxnSp>
          </p:grpSp>
        </p:grpSp>
      </p:grpSp>
      <p:pic>
        <p:nvPicPr>
          <p:cNvPr id="3" name="Hình ảnh 2">
            <a:extLst>
              <a:ext uri="{FF2B5EF4-FFF2-40B4-BE49-F238E27FC236}">
                <a16:creationId xmlns:a16="http://schemas.microsoft.com/office/drawing/2014/main" id="{2C9A13DE-1F85-425C-BD7C-53E069EB93F9}"/>
              </a:ext>
            </a:extLst>
          </p:cNvPr>
          <p:cNvPicPr>
            <a:picLocks noChangeAspect="1"/>
          </p:cNvPicPr>
          <p:nvPr/>
        </p:nvPicPr>
        <p:blipFill>
          <a:blip r:embed="rId3"/>
          <a:stretch>
            <a:fillRect/>
          </a:stretch>
        </p:blipFill>
        <p:spPr>
          <a:xfrm>
            <a:off x="768439" y="1738401"/>
            <a:ext cx="7607121" cy="2838429"/>
          </a:xfrm>
          <a:prstGeom prst="rect">
            <a:avLst/>
          </a:prstGeom>
        </p:spPr>
      </p:pic>
      <p:sp>
        <p:nvSpPr>
          <p:cNvPr id="134" name="Hộp Văn bản 133">
            <a:extLst>
              <a:ext uri="{FF2B5EF4-FFF2-40B4-BE49-F238E27FC236}">
                <a16:creationId xmlns:a16="http://schemas.microsoft.com/office/drawing/2014/main" id="{18BEA5F5-3CA2-4D7E-819D-A3748A825829}"/>
              </a:ext>
            </a:extLst>
          </p:cNvPr>
          <p:cNvSpPr txBox="1"/>
          <p:nvPr/>
        </p:nvSpPr>
        <p:spPr>
          <a:xfrm>
            <a:off x="4211934" y="896033"/>
            <a:ext cx="4572000" cy="338554"/>
          </a:xfrm>
          <a:prstGeom prst="rect">
            <a:avLst/>
          </a:prstGeom>
          <a:noFill/>
        </p:spPr>
        <p:txBody>
          <a:bodyPr wrap="square">
            <a:spAutoFit/>
          </a:bodyPr>
          <a:lstStyle/>
          <a:p>
            <a:r>
              <a:rPr lang="en-US" sz="1600">
                <a:latin typeface="Bahnschrift" panose="020B0502040204020203" pitchFamily="34" charset="0"/>
              </a:rPr>
              <a:t>THE APOLLO GRAPH PLATFORM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77"/>
        <p:cNvGrpSpPr/>
        <p:nvPr/>
      </p:nvGrpSpPr>
      <p:grpSpPr>
        <a:xfrm>
          <a:off x="0" y="0"/>
          <a:ext cx="0" cy="0"/>
          <a:chOff x="0" y="0"/>
          <a:chExt cx="0" cy="0"/>
        </a:xfrm>
      </p:grpSpPr>
      <p:sp>
        <p:nvSpPr>
          <p:cNvPr id="5878" name="Google Shape;5878;p48"/>
          <p:cNvSpPr/>
          <p:nvPr/>
        </p:nvSpPr>
        <p:spPr>
          <a:xfrm>
            <a:off x="4246625" y="1169976"/>
            <a:ext cx="4058625" cy="3048395"/>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48"/>
          <p:cNvSpPr/>
          <p:nvPr/>
        </p:nvSpPr>
        <p:spPr>
          <a:xfrm>
            <a:off x="4246626" y="1096850"/>
            <a:ext cx="4058625" cy="302276"/>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600">
                <a:latin typeface="Bahnschrift" panose="020B0502040204020203" pitchFamily="34" charset="0"/>
              </a:rPr>
              <a:t>	The Apollo Graph Platform</a:t>
            </a:r>
          </a:p>
        </p:txBody>
      </p:sp>
      <p:sp>
        <p:nvSpPr>
          <p:cNvPr id="5881" name="Google Shape;5881;p48"/>
          <p:cNvSpPr txBox="1">
            <a:spLocks noGrp="1"/>
          </p:cNvSpPr>
          <p:nvPr>
            <p:ph type="subTitle" idx="1"/>
          </p:nvPr>
        </p:nvSpPr>
        <p:spPr>
          <a:xfrm flipH="1">
            <a:off x="4243942" y="1450400"/>
            <a:ext cx="4086900" cy="2353714"/>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a:latin typeface="MS UI Gothic" panose="020B0600070205080204" pitchFamily="34" charset="-128"/>
                <a:ea typeface="MS UI Gothic" panose="020B0600070205080204" pitchFamily="34" charset="-128"/>
              </a:rPr>
              <a:t>Manage the graph lifecycle</a:t>
            </a:r>
          </a:p>
          <a:p>
            <a:pPr marL="285750" lvl="0" indent="-285750" algn="l" rtl="0">
              <a:spcBef>
                <a:spcPts val="0"/>
              </a:spcBef>
              <a:spcAft>
                <a:spcPts val="0"/>
              </a:spcAft>
              <a:buClr>
                <a:schemeClr val="dk1"/>
              </a:buClr>
              <a:buSzPts val="1100"/>
              <a:buFont typeface="Arial" panose="020B0604020202020204" pitchFamily="34" charset="0"/>
              <a:buChar char="•"/>
            </a:pPr>
            <a:r>
              <a:rPr lang="en-US">
                <a:latin typeface="MS UI Gothic" panose="020B0600070205080204" pitchFamily="34" charset="-128"/>
                <a:ea typeface="MS UI Gothic" panose="020B0600070205080204" pitchFamily="34" charset="-128"/>
              </a:rPr>
              <a:t>Unify your graph</a:t>
            </a:r>
          </a:p>
          <a:p>
            <a:pPr marL="285750" lvl="0" indent="-285750" algn="l" rtl="0">
              <a:spcBef>
                <a:spcPts val="0"/>
              </a:spcBef>
              <a:spcAft>
                <a:spcPts val="0"/>
              </a:spcAft>
              <a:buClr>
                <a:schemeClr val="dk1"/>
              </a:buClr>
              <a:buSzPts val="1100"/>
              <a:buFont typeface="Arial" panose="020B0604020202020204" pitchFamily="34" charset="0"/>
              <a:buChar char="•"/>
            </a:pPr>
            <a:r>
              <a:rPr lang="en-US">
                <a:latin typeface="MS UI Gothic" panose="020B0600070205080204" pitchFamily="34" charset="-128"/>
                <a:ea typeface="MS UI Gothic" panose="020B0600070205080204" pitchFamily="34" charset="-128"/>
              </a:rPr>
              <a:t>Connect your apps</a:t>
            </a:r>
          </a:p>
          <a:p>
            <a:pPr marL="285750" lvl="0" indent="-285750" algn="l" rtl="0">
              <a:spcBef>
                <a:spcPts val="0"/>
              </a:spcBef>
              <a:spcAft>
                <a:spcPts val="0"/>
              </a:spcAft>
              <a:buClr>
                <a:schemeClr val="dk1"/>
              </a:buClr>
              <a:buSzPts val="1100"/>
              <a:buFont typeface="Arial" panose="020B0604020202020204" pitchFamily="34" charset="0"/>
              <a:buChar char="•"/>
            </a:pPr>
            <a:r>
              <a:rPr lang="en-US">
                <a:latin typeface="MS UI Gothic" panose="020B0600070205080204" pitchFamily="34" charset="-128"/>
                <a:ea typeface="MS UI Gothic" panose="020B0600070205080204" pitchFamily="34" charset="-128"/>
              </a:rPr>
              <a:t>Connect your services</a:t>
            </a:r>
            <a:endParaRPr>
              <a:latin typeface="MS UI Gothic" panose="020B0600070205080204" pitchFamily="34" charset="-128"/>
              <a:ea typeface="MS UI Gothic" panose="020B0600070205080204" pitchFamily="34" charset="-128"/>
            </a:endParaRPr>
          </a:p>
        </p:txBody>
      </p:sp>
      <p:sp>
        <p:nvSpPr>
          <p:cNvPr id="5882" name="Google Shape;5882;p48"/>
          <p:cNvSpPr/>
          <p:nvPr/>
        </p:nvSpPr>
        <p:spPr>
          <a:xfrm rot="10800000">
            <a:off x="3719816" y="388130"/>
            <a:ext cx="1002434" cy="1004536"/>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3"/>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48"/>
          <p:cNvSpPr/>
          <p:nvPr/>
        </p:nvSpPr>
        <p:spPr>
          <a:xfrm rot="-5400000">
            <a:off x="7859781" y="3728783"/>
            <a:ext cx="586564" cy="1192924"/>
          </a:xfrm>
          <a:custGeom>
            <a:avLst/>
            <a:gdLst/>
            <a:ahLst/>
            <a:cxnLst/>
            <a:rect l="l" t="t" r="r" b="b"/>
            <a:pathLst>
              <a:path w="13778" h="28021" extrusionOk="0">
                <a:moveTo>
                  <a:pt x="1" y="1"/>
                </a:moveTo>
                <a:lnTo>
                  <a:pt x="1" y="28021"/>
                </a:lnTo>
                <a:cubicBezTo>
                  <a:pt x="7640" y="27887"/>
                  <a:pt x="13777" y="21649"/>
                  <a:pt x="13777" y="14011"/>
                </a:cubicBezTo>
                <a:cubicBezTo>
                  <a:pt x="13777" y="6372"/>
                  <a:pt x="7640" y="134"/>
                  <a:pt x="1" y="1"/>
                </a:cubicBezTo>
                <a:close/>
              </a:path>
            </a:pathLst>
          </a:custGeom>
          <a:solidFill>
            <a:schemeClr val="accent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4" name="Google Shape;5884;p48"/>
          <p:cNvGrpSpPr/>
          <p:nvPr/>
        </p:nvGrpSpPr>
        <p:grpSpPr>
          <a:xfrm>
            <a:off x="8053209" y="1148124"/>
            <a:ext cx="199715" cy="199715"/>
            <a:chOff x="7016475" y="679000"/>
            <a:chExt cx="198900" cy="198900"/>
          </a:xfrm>
        </p:grpSpPr>
        <p:sp>
          <p:nvSpPr>
            <p:cNvPr id="5885" name="Google Shape;5885;p48"/>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6" name="Google Shape;5886;p48"/>
            <p:cNvGrpSpPr/>
            <p:nvPr/>
          </p:nvGrpSpPr>
          <p:grpSpPr>
            <a:xfrm>
              <a:off x="7056825" y="719650"/>
              <a:ext cx="118200" cy="117600"/>
              <a:chOff x="6856475" y="706375"/>
              <a:chExt cx="118200" cy="117600"/>
            </a:xfrm>
          </p:grpSpPr>
          <p:cxnSp>
            <p:nvCxnSpPr>
              <p:cNvPr id="5887" name="Google Shape;5887;p48"/>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888" name="Google Shape;5888;p48"/>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nvGrpSpPr>
          <p:cNvPr id="5889" name="Google Shape;5889;p48"/>
          <p:cNvGrpSpPr/>
          <p:nvPr/>
        </p:nvGrpSpPr>
        <p:grpSpPr>
          <a:xfrm>
            <a:off x="1308665" y="619793"/>
            <a:ext cx="1536384" cy="3598579"/>
            <a:chOff x="1308665" y="619793"/>
            <a:chExt cx="1536384" cy="3598579"/>
          </a:xfrm>
        </p:grpSpPr>
        <p:grpSp>
          <p:nvGrpSpPr>
            <p:cNvPr id="5890" name="Google Shape;5890;p48"/>
            <p:cNvGrpSpPr/>
            <p:nvPr/>
          </p:nvGrpSpPr>
          <p:grpSpPr>
            <a:xfrm flipH="1">
              <a:off x="1308673" y="619793"/>
              <a:ext cx="1536370" cy="3598579"/>
              <a:chOff x="6402325" y="577637"/>
              <a:chExt cx="1702726" cy="3988229"/>
            </a:xfrm>
          </p:grpSpPr>
          <p:sp>
            <p:nvSpPr>
              <p:cNvPr id="5891" name="Google Shape;5891;p48"/>
              <p:cNvSpPr/>
              <p:nvPr/>
            </p:nvSpPr>
            <p:spPr>
              <a:xfrm>
                <a:off x="6642269" y="887378"/>
                <a:ext cx="245400" cy="528507"/>
              </a:xfrm>
              <a:custGeom>
                <a:avLst/>
                <a:gdLst/>
                <a:ahLst/>
                <a:cxnLst/>
                <a:rect l="l" t="t" r="r" b="b"/>
                <a:pathLst>
                  <a:path w="6072" h="13077" extrusionOk="0">
                    <a:moveTo>
                      <a:pt x="67" y="0"/>
                    </a:moveTo>
                    <a:cubicBezTo>
                      <a:pt x="34" y="634"/>
                      <a:pt x="1" y="1235"/>
                      <a:pt x="1" y="1802"/>
                    </a:cubicBezTo>
                    <a:cubicBezTo>
                      <a:pt x="1" y="5671"/>
                      <a:pt x="1068" y="8506"/>
                      <a:pt x="2136" y="10308"/>
                    </a:cubicBezTo>
                    <a:cubicBezTo>
                      <a:pt x="2736" y="11375"/>
                      <a:pt x="3503" y="12309"/>
                      <a:pt x="4437" y="13076"/>
                    </a:cubicBezTo>
                    <a:lnTo>
                      <a:pt x="6038" y="10975"/>
                    </a:lnTo>
                    <a:lnTo>
                      <a:pt x="5705" y="11442"/>
                    </a:lnTo>
                    <a:lnTo>
                      <a:pt x="6072" y="10975"/>
                    </a:lnTo>
                    <a:cubicBezTo>
                      <a:pt x="5371" y="10374"/>
                      <a:pt x="4804" y="9641"/>
                      <a:pt x="4371" y="8840"/>
                    </a:cubicBezTo>
                    <a:cubicBezTo>
                      <a:pt x="3537" y="7372"/>
                      <a:pt x="2703" y="5104"/>
                      <a:pt x="2669" y="1802"/>
                    </a:cubicBezTo>
                    <a:cubicBezTo>
                      <a:pt x="2669" y="1301"/>
                      <a:pt x="2669" y="768"/>
                      <a:pt x="2736" y="234"/>
                    </a:cubicBezTo>
                    <a:lnTo>
                      <a:pt x="67" y="0"/>
                    </a:ln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48"/>
              <p:cNvSpPr/>
              <p:nvPr/>
            </p:nvSpPr>
            <p:spPr>
              <a:xfrm>
                <a:off x="7065576" y="887378"/>
                <a:ext cx="245400" cy="529841"/>
              </a:xfrm>
              <a:custGeom>
                <a:avLst/>
                <a:gdLst/>
                <a:ahLst/>
                <a:cxnLst/>
                <a:rect l="l" t="t" r="r" b="b"/>
                <a:pathLst>
                  <a:path w="6072" h="13110" extrusionOk="0">
                    <a:moveTo>
                      <a:pt x="5972" y="0"/>
                    </a:moveTo>
                    <a:lnTo>
                      <a:pt x="3337" y="234"/>
                    </a:lnTo>
                    <a:cubicBezTo>
                      <a:pt x="3370" y="768"/>
                      <a:pt x="3370" y="1301"/>
                      <a:pt x="3370" y="1802"/>
                    </a:cubicBezTo>
                    <a:cubicBezTo>
                      <a:pt x="3370" y="5104"/>
                      <a:pt x="2536" y="7372"/>
                      <a:pt x="1702" y="8840"/>
                    </a:cubicBezTo>
                    <a:cubicBezTo>
                      <a:pt x="1268" y="9641"/>
                      <a:pt x="668" y="10374"/>
                      <a:pt x="1" y="10975"/>
                    </a:cubicBezTo>
                    <a:lnTo>
                      <a:pt x="1602" y="13110"/>
                    </a:lnTo>
                    <a:cubicBezTo>
                      <a:pt x="2536" y="12309"/>
                      <a:pt x="3303" y="11375"/>
                      <a:pt x="3904" y="10308"/>
                    </a:cubicBezTo>
                    <a:cubicBezTo>
                      <a:pt x="5004" y="8506"/>
                      <a:pt x="6072" y="5671"/>
                      <a:pt x="6072" y="1802"/>
                    </a:cubicBezTo>
                    <a:cubicBezTo>
                      <a:pt x="6072" y="1235"/>
                      <a:pt x="6039" y="634"/>
                      <a:pt x="5972"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48"/>
              <p:cNvSpPr/>
              <p:nvPr/>
            </p:nvSpPr>
            <p:spPr>
              <a:xfrm>
                <a:off x="7602167" y="4031216"/>
                <a:ext cx="348862" cy="534650"/>
              </a:xfrm>
              <a:custGeom>
                <a:avLst/>
                <a:gdLst/>
                <a:ahLst/>
                <a:cxnLst/>
                <a:rect l="l" t="t" r="r" b="b"/>
                <a:pathLst>
                  <a:path w="8632" h="13229" extrusionOk="0">
                    <a:moveTo>
                      <a:pt x="8339" y="0"/>
                    </a:moveTo>
                    <a:cubicBezTo>
                      <a:pt x="6838" y="200"/>
                      <a:pt x="5337" y="334"/>
                      <a:pt x="3836" y="401"/>
                    </a:cubicBezTo>
                    <a:cubicBezTo>
                      <a:pt x="3869" y="1162"/>
                      <a:pt x="4460" y="7373"/>
                      <a:pt x="3395" y="7373"/>
                    </a:cubicBezTo>
                    <a:cubicBezTo>
                      <a:pt x="3386" y="7373"/>
                      <a:pt x="3378" y="7373"/>
                      <a:pt x="3369" y="7372"/>
                    </a:cubicBezTo>
                    <a:cubicBezTo>
                      <a:pt x="3263" y="7360"/>
                      <a:pt x="3157" y="7355"/>
                      <a:pt x="3052" y="7355"/>
                    </a:cubicBezTo>
                    <a:cubicBezTo>
                      <a:pt x="1679" y="7355"/>
                      <a:pt x="481" y="8346"/>
                      <a:pt x="234" y="9741"/>
                    </a:cubicBezTo>
                    <a:cubicBezTo>
                      <a:pt x="0" y="11208"/>
                      <a:pt x="967" y="12643"/>
                      <a:pt x="2468" y="12976"/>
                    </a:cubicBezTo>
                    <a:cubicBezTo>
                      <a:pt x="3127" y="13112"/>
                      <a:pt x="3983" y="13228"/>
                      <a:pt x="4843" y="13228"/>
                    </a:cubicBezTo>
                    <a:cubicBezTo>
                      <a:pt x="6726" y="13228"/>
                      <a:pt x="8631" y="12671"/>
                      <a:pt x="8539" y="10541"/>
                    </a:cubicBezTo>
                    <a:cubicBezTo>
                      <a:pt x="8606" y="8673"/>
                      <a:pt x="8406" y="2035"/>
                      <a:pt x="8339" y="167"/>
                    </a:cubicBezTo>
                    <a:cubicBezTo>
                      <a:pt x="8339" y="100"/>
                      <a:pt x="8339" y="67"/>
                      <a:pt x="8339"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48"/>
              <p:cNvSpPr/>
              <p:nvPr/>
            </p:nvSpPr>
            <p:spPr>
              <a:xfrm>
                <a:off x="7219275" y="4031216"/>
                <a:ext cx="348458" cy="534650"/>
              </a:xfrm>
              <a:custGeom>
                <a:avLst/>
                <a:gdLst/>
                <a:ahLst/>
                <a:cxnLst/>
                <a:rect l="l" t="t" r="r" b="b"/>
                <a:pathLst>
                  <a:path w="8622" h="13229" extrusionOk="0">
                    <a:moveTo>
                      <a:pt x="8340" y="0"/>
                    </a:moveTo>
                    <a:cubicBezTo>
                      <a:pt x="6839" y="200"/>
                      <a:pt x="5338" y="334"/>
                      <a:pt x="3837" y="401"/>
                    </a:cubicBezTo>
                    <a:cubicBezTo>
                      <a:pt x="3870" y="1162"/>
                      <a:pt x="4461" y="7373"/>
                      <a:pt x="3395" y="7373"/>
                    </a:cubicBezTo>
                    <a:cubicBezTo>
                      <a:pt x="3387" y="7373"/>
                      <a:pt x="3378" y="7373"/>
                      <a:pt x="3370" y="7372"/>
                    </a:cubicBezTo>
                    <a:cubicBezTo>
                      <a:pt x="3248" y="7356"/>
                      <a:pt x="3127" y="7348"/>
                      <a:pt x="3007" y="7348"/>
                    </a:cubicBezTo>
                    <a:cubicBezTo>
                      <a:pt x="1649" y="7348"/>
                      <a:pt x="449" y="8361"/>
                      <a:pt x="234" y="9741"/>
                    </a:cubicBezTo>
                    <a:cubicBezTo>
                      <a:pt x="1" y="11208"/>
                      <a:pt x="968" y="12643"/>
                      <a:pt x="2469" y="12976"/>
                    </a:cubicBezTo>
                    <a:cubicBezTo>
                      <a:pt x="3128" y="13112"/>
                      <a:pt x="3983" y="13228"/>
                      <a:pt x="4842" y="13228"/>
                    </a:cubicBezTo>
                    <a:cubicBezTo>
                      <a:pt x="6723" y="13228"/>
                      <a:pt x="8621" y="12671"/>
                      <a:pt x="8507" y="10541"/>
                    </a:cubicBezTo>
                    <a:cubicBezTo>
                      <a:pt x="8607" y="8673"/>
                      <a:pt x="8373" y="2035"/>
                      <a:pt x="8340" y="167"/>
                    </a:cubicBezTo>
                    <a:cubicBezTo>
                      <a:pt x="8340" y="100"/>
                      <a:pt x="8340" y="67"/>
                      <a:pt x="8340"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48"/>
              <p:cNvSpPr/>
              <p:nvPr/>
            </p:nvSpPr>
            <p:spPr>
              <a:xfrm>
                <a:off x="6833715" y="4031216"/>
                <a:ext cx="348862" cy="534650"/>
              </a:xfrm>
              <a:custGeom>
                <a:avLst/>
                <a:gdLst/>
                <a:ahLst/>
                <a:cxnLst/>
                <a:rect l="l" t="t" r="r" b="b"/>
                <a:pathLst>
                  <a:path w="8632" h="13229" extrusionOk="0">
                    <a:moveTo>
                      <a:pt x="8373" y="0"/>
                    </a:moveTo>
                    <a:cubicBezTo>
                      <a:pt x="6872" y="200"/>
                      <a:pt x="5371" y="334"/>
                      <a:pt x="3837" y="401"/>
                    </a:cubicBezTo>
                    <a:cubicBezTo>
                      <a:pt x="3870" y="1162"/>
                      <a:pt x="4494" y="7373"/>
                      <a:pt x="3396" y="7373"/>
                    </a:cubicBezTo>
                    <a:cubicBezTo>
                      <a:pt x="3387" y="7373"/>
                      <a:pt x="3378" y="7373"/>
                      <a:pt x="3370" y="7372"/>
                    </a:cubicBezTo>
                    <a:cubicBezTo>
                      <a:pt x="3248" y="7356"/>
                      <a:pt x="3127" y="7348"/>
                      <a:pt x="3007" y="7348"/>
                    </a:cubicBezTo>
                    <a:cubicBezTo>
                      <a:pt x="1654" y="7348"/>
                      <a:pt x="482" y="8361"/>
                      <a:pt x="267" y="9741"/>
                    </a:cubicBezTo>
                    <a:cubicBezTo>
                      <a:pt x="0" y="11208"/>
                      <a:pt x="1001" y="12643"/>
                      <a:pt x="2469" y="12976"/>
                    </a:cubicBezTo>
                    <a:cubicBezTo>
                      <a:pt x="3138" y="13112"/>
                      <a:pt x="3998" y="13228"/>
                      <a:pt x="4858" y="13228"/>
                    </a:cubicBezTo>
                    <a:cubicBezTo>
                      <a:pt x="6742" y="13228"/>
                      <a:pt x="8631" y="12671"/>
                      <a:pt x="8540" y="10541"/>
                    </a:cubicBezTo>
                    <a:cubicBezTo>
                      <a:pt x="8607" y="8673"/>
                      <a:pt x="8406" y="2035"/>
                      <a:pt x="8373" y="167"/>
                    </a:cubicBezTo>
                    <a:cubicBezTo>
                      <a:pt x="8373" y="100"/>
                      <a:pt x="8373" y="67"/>
                      <a:pt x="8373"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48"/>
              <p:cNvSpPr/>
              <p:nvPr/>
            </p:nvSpPr>
            <p:spPr>
              <a:xfrm>
                <a:off x="6445448" y="4031216"/>
                <a:ext cx="348862" cy="534650"/>
              </a:xfrm>
              <a:custGeom>
                <a:avLst/>
                <a:gdLst/>
                <a:ahLst/>
                <a:cxnLst/>
                <a:rect l="l" t="t" r="r" b="b"/>
                <a:pathLst>
                  <a:path w="8632" h="13229" extrusionOk="0">
                    <a:moveTo>
                      <a:pt x="8373" y="0"/>
                    </a:moveTo>
                    <a:cubicBezTo>
                      <a:pt x="6872" y="200"/>
                      <a:pt x="5371" y="334"/>
                      <a:pt x="3837" y="401"/>
                    </a:cubicBezTo>
                    <a:cubicBezTo>
                      <a:pt x="3870" y="1162"/>
                      <a:pt x="4494" y="7373"/>
                      <a:pt x="3396" y="7373"/>
                    </a:cubicBezTo>
                    <a:cubicBezTo>
                      <a:pt x="3387" y="7373"/>
                      <a:pt x="3379" y="7373"/>
                      <a:pt x="3370" y="7372"/>
                    </a:cubicBezTo>
                    <a:cubicBezTo>
                      <a:pt x="3248" y="7356"/>
                      <a:pt x="3127" y="7348"/>
                      <a:pt x="3008" y="7348"/>
                    </a:cubicBezTo>
                    <a:cubicBezTo>
                      <a:pt x="1654" y="7348"/>
                      <a:pt x="482" y="8361"/>
                      <a:pt x="267" y="9741"/>
                    </a:cubicBezTo>
                    <a:cubicBezTo>
                      <a:pt x="1" y="11208"/>
                      <a:pt x="1001" y="12643"/>
                      <a:pt x="2469" y="12976"/>
                    </a:cubicBezTo>
                    <a:cubicBezTo>
                      <a:pt x="3138" y="13112"/>
                      <a:pt x="3998" y="13228"/>
                      <a:pt x="4858" y="13228"/>
                    </a:cubicBezTo>
                    <a:cubicBezTo>
                      <a:pt x="6742" y="13228"/>
                      <a:pt x="8632" y="12671"/>
                      <a:pt x="8540" y="10541"/>
                    </a:cubicBezTo>
                    <a:cubicBezTo>
                      <a:pt x="8607" y="8673"/>
                      <a:pt x="8407" y="2035"/>
                      <a:pt x="8373" y="167"/>
                    </a:cubicBezTo>
                    <a:cubicBezTo>
                      <a:pt x="8373" y="100"/>
                      <a:pt x="8373" y="67"/>
                      <a:pt x="8373"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48"/>
              <p:cNvSpPr/>
              <p:nvPr/>
            </p:nvSpPr>
            <p:spPr>
              <a:xfrm>
                <a:off x="6430616" y="1256487"/>
                <a:ext cx="763076" cy="799287"/>
              </a:xfrm>
              <a:custGeom>
                <a:avLst/>
                <a:gdLst/>
                <a:ahLst/>
                <a:cxnLst/>
                <a:rect l="l" t="t" r="r" b="b"/>
                <a:pathLst>
                  <a:path w="18881" h="19777" extrusionOk="0">
                    <a:moveTo>
                      <a:pt x="12725" y="1"/>
                    </a:moveTo>
                    <a:cubicBezTo>
                      <a:pt x="11718" y="1"/>
                      <a:pt x="10711" y="156"/>
                      <a:pt x="9741" y="474"/>
                    </a:cubicBezTo>
                    <a:cubicBezTo>
                      <a:pt x="9407" y="608"/>
                      <a:pt x="9074" y="708"/>
                      <a:pt x="8740" y="874"/>
                    </a:cubicBezTo>
                    <a:cubicBezTo>
                      <a:pt x="3303" y="3343"/>
                      <a:pt x="1068" y="10281"/>
                      <a:pt x="301" y="15752"/>
                    </a:cubicBezTo>
                    <a:cubicBezTo>
                      <a:pt x="167" y="16552"/>
                      <a:pt x="67" y="17353"/>
                      <a:pt x="1" y="18153"/>
                    </a:cubicBezTo>
                    <a:cubicBezTo>
                      <a:pt x="3259" y="19294"/>
                      <a:pt x="6665" y="19776"/>
                      <a:pt x="10117" y="19776"/>
                    </a:cubicBezTo>
                    <a:cubicBezTo>
                      <a:pt x="13025" y="19776"/>
                      <a:pt x="15967" y="19434"/>
                      <a:pt x="18881" y="18854"/>
                    </a:cubicBezTo>
                    <a:cubicBezTo>
                      <a:pt x="18781" y="13050"/>
                      <a:pt x="18080" y="7312"/>
                      <a:pt x="16779" y="1708"/>
                    </a:cubicBezTo>
                    <a:cubicBezTo>
                      <a:pt x="16779" y="1375"/>
                      <a:pt x="16713" y="1075"/>
                      <a:pt x="16579" y="774"/>
                    </a:cubicBezTo>
                    <a:cubicBezTo>
                      <a:pt x="15352" y="265"/>
                      <a:pt x="14039" y="1"/>
                      <a:pt x="12725"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48"/>
              <p:cNvSpPr/>
              <p:nvPr/>
            </p:nvSpPr>
            <p:spPr>
              <a:xfrm>
                <a:off x="7095442" y="1292531"/>
                <a:ext cx="302021" cy="730703"/>
              </a:xfrm>
              <a:custGeom>
                <a:avLst/>
                <a:gdLst/>
                <a:ahLst/>
                <a:cxnLst/>
                <a:rect l="l" t="t" r="r" b="b"/>
                <a:pathLst>
                  <a:path w="7473" h="18080" extrusionOk="0">
                    <a:moveTo>
                      <a:pt x="1" y="0"/>
                    </a:moveTo>
                    <a:lnTo>
                      <a:pt x="1" y="0"/>
                    </a:lnTo>
                    <a:cubicBezTo>
                      <a:pt x="134" y="301"/>
                      <a:pt x="201" y="601"/>
                      <a:pt x="201" y="934"/>
                    </a:cubicBezTo>
                    <a:cubicBezTo>
                      <a:pt x="1502" y="6538"/>
                      <a:pt x="2202" y="12276"/>
                      <a:pt x="2269" y="18080"/>
                    </a:cubicBezTo>
                    <a:cubicBezTo>
                      <a:pt x="4037" y="17713"/>
                      <a:pt x="5738" y="17279"/>
                      <a:pt x="7473" y="16812"/>
                    </a:cubicBezTo>
                    <a:cubicBezTo>
                      <a:pt x="7406" y="10675"/>
                      <a:pt x="7006" y="3836"/>
                      <a:pt x="1535" y="801"/>
                    </a:cubicBezTo>
                    <a:cubicBezTo>
                      <a:pt x="1068" y="534"/>
                      <a:pt x="568" y="267"/>
                      <a:pt x="67" y="34"/>
                    </a:cubicBezTo>
                    <a:lnTo>
                      <a:pt x="1" y="0"/>
                    </a:ln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48"/>
              <p:cNvSpPr/>
              <p:nvPr/>
            </p:nvSpPr>
            <p:spPr>
              <a:xfrm>
                <a:off x="6402325" y="2222001"/>
                <a:ext cx="791366" cy="353550"/>
              </a:xfrm>
              <a:custGeom>
                <a:avLst/>
                <a:gdLst/>
                <a:ahLst/>
                <a:cxnLst/>
                <a:rect l="l" t="t" r="r" b="b"/>
                <a:pathLst>
                  <a:path w="19581" h="8748" extrusionOk="0">
                    <a:moveTo>
                      <a:pt x="200" y="1"/>
                    </a:moveTo>
                    <a:cubicBezTo>
                      <a:pt x="67" y="2336"/>
                      <a:pt x="0" y="4671"/>
                      <a:pt x="0" y="6973"/>
                    </a:cubicBezTo>
                    <a:cubicBezTo>
                      <a:pt x="4554" y="8063"/>
                      <a:pt x="9318" y="8748"/>
                      <a:pt x="14051" y="8748"/>
                    </a:cubicBezTo>
                    <a:cubicBezTo>
                      <a:pt x="15837" y="8748"/>
                      <a:pt x="17617" y="8650"/>
                      <a:pt x="19381" y="8440"/>
                    </a:cubicBezTo>
                    <a:cubicBezTo>
                      <a:pt x="19447" y="6039"/>
                      <a:pt x="19547" y="3604"/>
                      <a:pt x="19581" y="1202"/>
                    </a:cubicBezTo>
                    <a:lnTo>
                      <a:pt x="19581" y="1202"/>
                    </a:lnTo>
                    <a:cubicBezTo>
                      <a:pt x="17077" y="1602"/>
                      <a:pt x="14543" y="1822"/>
                      <a:pt x="12016" y="1822"/>
                    </a:cubicBezTo>
                    <a:cubicBezTo>
                      <a:pt x="8012" y="1822"/>
                      <a:pt x="4025" y="1269"/>
                      <a:pt x="200"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48"/>
              <p:cNvSpPr/>
              <p:nvPr/>
            </p:nvSpPr>
            <p:spPr>
              <a:xfrm>
                <a:off x="7185569" y="2226083"/>
                <a:ext cx="222485" cy="338395"/>
              </a:xfrm>
              <a:custGeom>
                <a:avLst/>
                <a:gdLst/>
                <a:ahLst/>
                <a:cxnLst/>
                <a:rect l="l" t="t" r="r" b="b"/>
                <a:pathLst>
                  <a:path w="5505" h="8373" extrusionOk="0">
                    <a:moveTo>
                      <a:pt x="5405" y="0"/>
                    </a:moveTo>
                    <a:cubicBezTo>
                      <a:pt x="3703" y="434"/>
                      <a:pt x="1935" y="834"/>
                      <a:pt x="201" y="1101"/>
                    </a:cubicBezTo>
                    <a:cubicBezTo>
                      <a:pt x="167" y="3503"/>
                      <a:pt x="67" y="5938"/>
                      <a:pt x="1" y="8373"/>
                    </a:cubicBezTo>
                    <a:cubicBezTo>
                      <a:pt x="1835" y="8139"/>
                      <a:pt x="3670" y="7806"/>
                      <a:pt x="5505" y="7339"/>
                    </a:cubicBezTo>
                    <a:cubicBezTo>
                      <a:pt x="5438" y="4904"/>
                      <a:pt x="5405" y="2435"/>
                      <a:pt x="5405"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48"/>
              <p:cNvSpPr/>
              <p:nvPr/>
            </p:nvSpPr>
            <p:spPr>
              <a:xfrm>
                <a:off x="6402325" y="2503774"/>
                <a:ext cx="783283" cy="309498"/>
              </a:xfrm>
              <a:custGeom>
                <a:avLst/>
                <a:gdLst/>
                <a:ahLst/>
                <a:cxnLst/>
                <a:rect l="l" t="t" r="r" b="b"/>
                <a:pathLst>
                  <a:path w="19381" h="7658" extrusionOk="0">
                    <a:moveTo>
                      <a:pt x="0" y="1"/>
                    </a:moveTo>
                    <a:cubicBezTo>
                      <a:pt x="0" y="2369"/>
                      <a:pt x="34" y="4737"/>
                      <a:pt x="100" y="7072"/>
                    </a:cubicBezTo>
                    <a:cubicBezTo>
                      <a:pt x="2841" y="7462"/>
                      <a:pt x="5607" y="7658"/>
                      <a:pt x="8371" y="7658"/>
                    </a:cubicBezTo>
                    <a:cubicBezTo>
                      <a:pt x="11998" y="7658"/>
                      <a:pt x="15621" y="7320"/>
                      <a:pt x="19181" y="6639"/>
                    </a:cubicBezTo>
                    <a:cubicBezTo>
                      <a:pt x="19247" y="4937"/>
                      <a:pt x="19314" y="3203"/>
                      <a:pt x="19381" y="1502"/>
                    </a:cubicBezTo>
                    <a:lnTo>
                      <a:pt x="19381" y="1502"/>
                    </a:lnTo>
                    <a:cubicBezTo>
                      <a:pt x="17662" y="1698"/>
                      <a:pt x="15924" y="1789"/>
                      <a:pt x="14181" y="1789"/>
                    </a:cubicBezTo>
                    <a:cubicBezTo>
                      <a:pt x="9395" y="1789"/>
                      <a:pt x="4572" y="1101"/>
                      <a:pt x="0"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48"/>
              <p:cNvSpPr/>
              <p:nvPr/>
            </p:nvSpPr>
            <p:spPr>
              <a:xfrm>
                <a:off x="7177486" y="2522648"/>
                <a:ext cx="235983" cy="249441"/>
              </a:xfrm>
              <a:custGeom>
                <a:avLst/>
                <a:gdLst/>
                <a:ahLst/>
                <a:cxnLst/>
                <a:rect l="l" t="t" r="r" b="b"/>
                <a:pathLst>
                  <a:path w="5839" h="6172" extrusionOk="0">
                    <a:moveTo>
                      <a:pt x="5705" y="1"/>
                    </a:moveTo>
                    <a:cubicBezTo>
                      <a:pt x="3870" y="468"/>
                      <a:pt x="2035" y="801"/>
                      <a:pt x="201" y="1035"/>
                    </a:cubicBezTo>
                    <a:cubicBezTo>
                      <a:pt x="134" y="2736"/>
                      <a:pt x="67" y="4470"/>
                      <a:pt x="1" y="6172"/>
                    </a:cubicBezTo>
                    <a:cubicBezTo>
                      <a:pt x="1969" y="5771"/>
                      <a:pt x="3937" y="5238"/>
                      <a:pt x="5838" y="4604"/>
                    </a:cubicBezTo>
                    <a:cubicBezTo>
                      <a:pt x="5771" y="3069"/>
                      <a:pt x="5738" y="1535"/>
                      <a:pt x="5705"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48"/>
              <p:cNvSpPr/>
              <p:nvPr/>
            </p:nvSpPr>
            <p:spPr>
              <a:xfrm>
                <a:off x="6406367" y="2772048"/>
                <a:ext cx="771159" cy="269326"/>
              </a:xfrm>
              <a:custGeom>
                <a:avLst/>
                <a:gdLst/>
                <a:ahLst/>
                <a:cxnLst/>
                <a:rect l="l" t="t" r="r" b="b"/>
                <a:pathLst>
                  <a:path w="19081" h="6664" extrusionOk="0">
                    <a:moveTo>
                      <a:pt x="19081" y="1"/>
                    </a:moveTo>
                    <a:lnTo>
                      <a:pt x="19081" y="1"/>
                    </a:lnTo>
                    <a:cubicBezTo>
                      <a:pt x="15521" y="682"/>
                      <a:pt x="11898" y="1020"/>
                      <a:pt x="8271" y="1020"/>
                    </a:cubicBezTo>
                    <a:cubicBezTo>
                      <a:pt x="5507" y="1020"/>
                      <a:pt x="2741" y="824"/>
                      <a:pt x="0" y="434"/>
                    </a:cubicBezTo>
                    <a:lnTo>
                      <a:pt x="0" y="434"/>
                    </a:lnTo>
                    <a:cubicBezTo>
                      <a:pt x="67" y="2169"/>
                      <a:pt x="134" y="3870"/>
                      <a:pt x="234" y="5571"/>
                    </a:cubicBezTo>
                    <a:cubicBezTo>
                      <a:pt x="3620" y="6303"/>
                      <a:pt x="7056" y="6664"/>
                      <a:pt x="10498" y="6664"/>
                    </a:cubicBezTo>
                    <a:cubicBezTo>
                      <a:pt x="13330" y="6664"/>
                      <a:pt x="16165" y="6420"/>
                      <a:pt x="18980" y="5938"/>
                    </a:cubicBezTo>
                    <a:cubicBezTo>
                      <a:pt x="18980" y="3970"/>
                      <a:pt x="19014" y="1969"/>
                      <a:pt x="1908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48"/>
              <p:cNvSpPr/>
              <p:nvPr/>
            </p:nvSpPr>
            <p:spPr>
              <a:xfrm>
                <a:off x="7172111" y="2708678"/>
                <a:ext cx="250775" cy="303395"/>
              </a:xfrm>
              <a:custGeom>
                <a:avLst/>
                <a:gdLst/>
                <a:ahLst/>
                <a:cxnLst/>
                <a:rect l="l" t="t" r="r" b="b"/>
                <a:pathLst>
                  <a:path w="6205" h="7507" extrusionOk="0">
                    <a:moveTo>
                      <a:pt x="5971" y="1"/>
                    </a:moveTo>
                    <a:cubicBezTo>
                      <a:pt x="4070" y="635"/>
                      <a:pt x="2102" y="1168"/>
                      <a:pt x="134" y="1569"/>
                    </a:cubicBezTo>
                    <a:cubicBezTo>
                      <a:pt x="67" y="3537"/>
                      <a:pt x="33" y="5538"/>
                      <a:pt x="0" y="7506"/>
                    </a:cubicBezTo>
                    <a:cubicBezTo>
                      <a:pt x="2135" y="7139"/>
                      <a:pt x="4203" y="6572"/>
                      <a:pt x="6205" y="5872"/>
                    </a:cubicBezTo>
                    <a:cubicBezTo>
                      <a:pt x="6138" y="3904"/>
                      <a:pt x="6071" y="1936"/>
                      <a:pt x="597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48"/>
              <p:cNvSpPr/>
              <p:nvPr/>
            </p:nvSpPr>
            <p:spPr>
              <a:xfrm>
                <a:off x="6415783" y="2997200"/>
                <a:ext cx="760408" cy="248189"/>
              </a:xfrm>
              <a:custGeom>
                <a:avLst/>
                <a:gdLst/>
                <a:ahLst/>
                <a:cxnLst/>
                <a:rect l="l" t="t" r="r" b="b"/>
                <a:pathLst>
                  <a:path w="18815" h="6141" extrusionOk="0">
                    <a:moveTo>
                      <a:pt x="1" y="0"/>
                    </a:moveTo>
                    <a:lnTo>
                      <a:pt x="1" y="0"/>
                    </a:lnTo>
                    <a:cubicBezTo>
                      <a:pt x="67" y="1702"/>
                      <a:pt x="168" y="3369"/>
                      <a:pt x="268" y="5071"/>
                    </a:cubicBezTo>
                    <a:cubicBezTo>
                      <a:pt x="3797" y="5784"/>
                      <a:pt x="7381" y="6141"/>
                      <a:pt x="10970" y="6141"/>
                    </a:cubicBezTo>
                    <a:cubicBezTo>
                      <a:pt x="13590" y="6141"/>
                      <a:pt x="16211" y="5951"/>
                      <a:pt x="18814" y="5571"/>
                    </a:cubicBezTo>
                    <a:cubicBezTo>
                      <a:pt x="18747" y="3836"/>
                      <a:pt x="18714" y="2102"/>
                      <a:pt x="18747" y="367"/>
                    </a:cubicBezTo>
                    <a:lnTo>
                      <a:pt x="18747" y="367"/>
                    </a:lnTo>
                    <a:cubicBezTo>
                      <a:pt x="15932" y="849"/>
                      <a:pt x="13097" y="1093"/>
                      <a:pt x="10265" y="1093"/>
                    </a:cubicBezTo>
                    <a:cubicBezTo>
                      <a:pt x="6823" y="1093"/>
                      <a:pt x="3387" y="732"/>
                      <a:pt x="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48"/>
              <p:cNvSpPr/>
              <p:nvPr/>
            </p:nvSpPr>
            <p:spPr>
              <a:xfrm>
                <a:off x="7173444" y="2945954"/>
                <a:ext cx="261566" cy="276398"/>
              </a:xfrm>
              <a:custGeom>
                <a:avLst/>
                <a:gdLst/>
                <a:ahLst/>
                <a:cxnLst/>
                <a:rect l="l" t="t" r="r" b="b"/>
                <a:pathLst>
                  <a:path w="6472" h="6839" extrusionOk="0">
                    <a:moveTo>
                      <a:pt x="6172" y="1"/>
                    </a:moveTo>
                    <a:cubicBezTo>
                      <a:pt x="4170" y="701"/>
                      <a:pt x="2102" y="1268"/>
                      <a:pt x="0" y="1635"/>
                    </a:cubicBezTo>
                    <a:cubicBezTo>
                      <a:pt x="0" y="3370"/>
                      <a:pt x="0" y="5104"/>
                      <a:pt x="67" y="6839"/>
                    </a:cubicBezTo>
                    <a:cubicBezTo>
                      <a:pt x="2235" y="6505"/>
                      <a:pt x="4370" y="6038"/>
                      <a:pt x="6472" y="5405"/>
                    </a:cubicBezTo>
                    <a:cubicBezTo>
                      <a:pt x="6372" y="3603"/>
                      <a:pt x="6272" y="1802"/>
                      <a:pt x="6172"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48"/>
              <p:cNvSpPr/>
              <p:nvPr/>
            </p:nvSpPr>
            <p:spPr>
              <a:xfrm>
                <a:off x="6426574" y="3202104"/>
                <a:ext cx="763076" cy="276196"/>
              </a:xfrm>
              <a:custGeom>
                <a:avLst/>
                <a:gdLst/>
                <a:ahLst/>
                <a:cxnLst/>
                <a:rect l="l" t="t" r="r" b="b"/>
                <a:pathLst>
                  <a:path w="18881" h="6834" extrusionOk="0">
                    <a:moveTo>
                      <a:pt x="1" y="1"/>
                    </a:moveTo>
                    <a:cubicBezTo>
                      <a:pt x="101" y="1835"/>
                      <a:pt x="234" y="3670"/>
                      <a:pt x="334" y="5538"/>
                    </a:cubicBezTo>
                    <a:cubicBezTo>
                      <a:pt x="3531" y="6399"/>
                      <a:pt x="6811" y="6834"/>
                      <a:pt x="10092" y="6834"/>
                    </a:cubicBezTo>
                    <a:cubicBezTo>
                      <a:pt x="13041" y="6834"/>
                      <a:pt x="15991" y="6482"/>
                      <a:pt x="18881" y="5771"/>
                    </a:cubicBezTo>
                    <a:cubicBezTo>
                      <a:pt x="18714" y="4003"/>
                      <a:pt x="18614" y="2269"/>
                      <a:pt x="18547" y="501"/>
                    </a:cubicBezTo>
                    <a:cubicBezTo>
                      <a:pt x="15944" y="881"/>
                      <a:pt x="13323" y="1071"/>
                      <a:pt x="10703" y="1071"/>
                    </a:cubicBezTo>
                    <a:cubicBezTo>
                      <a:pt x="7114" y="1071"/>
                      <a:pt x="3530" y="714"/>
                      <a:pt x="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48"/>
              <p:cNvSpPr/>
              <p:nvPr/>
            </p:nvSpPr>
            <p:spPr>
              <a:xfrm>
                <a:off x="7176152" y="3164356"/>
                <a:ext cx="266941" cy="271023"/>
              </a:xfrm>
              <a:custGeom>
                <a:avLst/>
                <a:gdLst/>
                <a:ahLst/>
                <a:cxnLst/>
                <a:rect l="l" t="t" r="r" b="b"/>
                <a:pathLst>
                  <a:path w="6605" h="6706" extrusionOk="0">
                    <a:moveTo>
                      <a:pt x="6405" y="1"/>
                    </a:moveTo>
                    <a:cubicBezTo>
                      <a:pt x="4303" y="634"/>
                      <a:pt x="2168" y="1101"/>
                      <a:pt x="0" y="1435"/>
                    </a:cubicBezTo>
                    <a:cubicBezTo>
                      <a:pt x="67" y="3203"/>
                      <a:pt x="167" y="4937"/>
                      <a:pt x="334" y="6705"/>
                    </a:cubicBezTo>
                    <a:cubicBezTo>
                      <a:pt x="2302" y="6205"/>
                      <a:pt x="4270" y="5505"/>
                      <a:pt x="6138" y="4671"/>
                    </a:cubicBezTo>
                    <a:lnTo>
                      <a:pt x="6338" y="4470"/>
                    </a:lnTo>
                    <a:lnTo>
                      <a:pt x="6605" y="3937"/>
                    </a:lnTo>
                    <a:cubicBezTo>
                      <a:pt x="6538" y="2636"/>
                      <a:pt x="6471" y="1335"/>
                      <a:pt x="6405"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48"/>
              <p:cNvSpPr/>
              <p:nvPr/>
            </p:nvSpPr>
            <p:spPr>
              <a:xfrm>
                <a:off x="7424179" y="3345011"/>
                <a:ext cx="8123" cy="8123"/>
              </a:xfrm>
              <a:custGeom>
                <a:avLst/>
                <a:gdLst/>
                <a:ahLst/>
                <a:cxnLst/>
                <a:rect l="l" t="t" r="r" b="b"/>
                <a:pathLst>
                  <a:path w="201" h="201" extrusionOk="0">
                    <a:moveTo>
                      <a:pt x="201" y="1"/>
                    </a:moveTo>
                    <a:lnTo>
                      <a:pt x="1" y="201"/>
                    </a:lnTo>
                    <a:lnTo>
                      <a:pt x="101" y="167"/>
                    </a:lnTo>
                    <a:cubicBezTo>
                      <a:pt x="134" y="101"/>
                      <a:pt x="168" y="34"/>
                      <a:pt x="201"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48"/>
              <p:cNvSpPr/>
              <p:nvPr/>
            </p:nvSpPr>
            <p:spPr>
              <a:xfrm>
                <a:off x="7428221" y="3331512"/>
                <a:ext cx="16247" cy="20288"/>
              </a:xfrm>
              <a:custGeom>
                <a:avLst/>
                <a:gdLst/>
                <a:ahLst/>
                <a:cxnLst/>
                <a:rect l="l" t="t" r="r" b="b"/>
                <a:pathLst>
                  <a:path w="402" h="502" extrusionOk="0">
                    <a:moveTo>
                      <a:pt x="368" y="1"/>
                    </a:moveTo>
                    <a:lnTo>
                      <a:pt x="101" y="334"/>
                    </a:lnTo>
                    <a:cubicBezTo>
                      <a:pt x="68" y="368"/>
                      <a:pt x="34" y="435"/>
                      <a:pt x="1" y="501"/>
                    </a:cubicBezTo>
                    <a:cubicBezTo>
                      <a:pt x="134" y="435"/>
                      <a:pt x="268" y="368"/>
                      <a:pt x="401" y="301"/>
                    </a:cubicBezTo>
                    <a:cubicBezTo>
                      <a:pt x="401" y="201"/>
                      <a:pt x="401" y="101"/>
                      <a:pt x="368"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48"/>
              <p:cNvSpPr/>
              <p:nvPr/>
            </p:nvSpPr>
            <p:spPr>
              <a:xfrm>
                <a:off x="7432303" y="3323429"/>
                <a:ext cx="10791" cy="21622"/>
              </a:xfrm>
              <a:custGeom>
                <a:avLst/>
                <a:gdLst/>
                <a:ahLst/>
                <a:cxnLst/>
                <a:rect l="l" t="t" r="r" b="b"/>
                <a:pathLst>
                  <a:path w="267" h="535" extrusionOk="0">
                    <a:moveTo>
                      <a:pt x="267" y="1"/>
                    </a:moveTo>
                    <a:lnTo>
                      <a:pt x="0" y="534"/>
                    </a:lnTo>
                    <a:lnTo>
                      <a:pt x="0" y="534"/>
                    </a:lnTo>
                    <a:lnTo>
                      <a:pt x="267" y="201"/>
                    </a:lnTo>
                    <a:cubicBezTo>
                      <a:pt x="267" y="134"/>
                      <a:pt x="267" y="67"/>
                      <a:pt x="267"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48"/>
              <p:cNvSpPr/>
              <p:nvPr/>
            </p:nvSpPr>
            <p:spPr>
              <a:xfrm>
                <a:off x="7306895" y="3996177"/>
                <a:ext cx="481343" cy="284481"/>
              </a:xfrm>
              <a:custGeom>
                <a:avLst/>
                <a:gdLst/>
                <a:ahLst/>
                <a:cxnLst/>
                <a:rect l="l" t="t" r="r" b="b"/>
                <a:pathLst>
                  <a:path w="11910" h="7039" extrusionOk="0">
                    <a:moveTo>
                      <a:pt x="11909" y="0"/>
                    </a:moveTo>
                    <a:lnTo>
                      <a:pt x="11909" y="0"/>
                    </a:lnTo>
                    <a:cubicBezTo>
                      <a:pt x="9708" y="734"/>
                      <a:pt x="7439" y="1234"/>
                      <a:pt x="5138" y="1468"/>
                    </a:cubicBezTo>
                    <a:cubicBezTo>
                      <a:pt x="3904" y="3703"/>
                      <a:pt x="2136" y="5637"/>
                      <a:pt x="1" y="7038"/>
                    </a:cubicBezTo>
                    <a:cubicBezTo>
                      <a:pt x="2569" y="6938"/>
                      <a:pt x="5138" y="6671"/>
                      <a:pt x="7706" y="6271"/>
                    </a:cubicBezTo>
                    <a:cubicBezTo>
                      <a:pt x="8340" y="6171"/>
                      <a:pt x="9007" y="6038"/>
                      <a:pt x="9641" y="5938"/>
                    </a:cubicBezTo>
                    <a:cubicBezTo>
                      <a:pt x="10675" y="4070"/>
                      <a:pt x="11442" y="2068"/>
                      <a:pt x="11909"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48"/>
              <p:cNvSpPr/>
              <p:nvPr/>
            </p:nvSpPr>
            <p:spPr>
              <a:xfrm>
                <a:off x="7514507" y="3328522"/>
                <a:ext cx="320895" cy="726985"/>
              </a:xfrm>
              <a:custGeom>
                <a:avLst/>
                <a:gdLst/>
                <a:ahLst/>
                <a:cxnLst/>
                <a:rect l="l" t="t" r="r" b="b"/>
                <a:pathLst>
                  <a:path w="7940" h="17988" extrusionOk="0">
                    <a:moveTo>
                      <a:pt x="1887" y="0"/>
                    </a:moveTo>
                    <a:cubicBezTo>
                      <a:pt x="1704" y="0"/>
                      <a:pt x="1520" y="3"/>
                      <a:pt x="1335" y="8"/>
                    </a:cubicBezTo>
                    <a:cubicBezTo>
                      <a:pt x="3403" y="5746"/>
                      <a:pt x="2936" y="12717"/>
                      <a:pt x="1" y="17988"/>
                    </a:cubicBezTo>
                    <a:cubicBezTo>
                      <a:pt x="2302" y="17754"/>
                      <a:pt x="4571" y="17254"/>
                      <a:pt x="6772" y="16520"/>
                    </a:cubicBezTo>
                    <a:cubicBezTo>
                      <a:pt x="7940" y="11049"/>
                      <a:pt x="7239" y="5312"/>
                      <a:pt x="4771" y="275"/>
                    </a:cubicBezTo>
                    <a:cubicBezTo>
                      <a:pt x="3816" y="79"/>
                      <a:pt x="2862" y="0"/>
                      <a:pt x="1887"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48"/>
              <p:cNvSpPr/>
              <p:nvPr/>
            </p:nvSpPr>
            <p:spPr>
              <a:xfrm>
                <a:off x="6541151" y="3986720"/>
                <a:ext cx="598627" cy="260232"/>
              </a:xfrm>
              <a:custGeom>
                <a:avLst/>
                <a:gdLst/>
                <a:ahLst/>
                <a:cxnLst/>
                <a:rect l="l" t="t" r="r" b="b"/>
                <a:pathLst>
                  <a:path w="14812" h="6439" extrusionOk="0">
                    <a:moveTo>
                      <a:pt x="5772" y="1"/>
                    </a:moveTo>
                    <a:cubicBezTo>
                      <a:pt x="3937" y="768"/>
                      <a:pt x="2002" y="1301"/>
                      <a:pt x="1" y="1535"/>
                    </a:cubicBezTo>
                    <a:cubicBezTo>
                      <a:pt x="1802" y="4003"/>
                      <a:pt x="4437" y="5738"/>
                      <a:pt x="7440" y="6438"/>
                    </a:cubicBezTo>
                    <a:cubicBezTo>
                      <a:pt x="10275" y="5438"/>
                      <a:pt x="12810" y="3803"/>
                      <a:pt x="14812" y="1602"/>
                    </a:cubicBezTo>
                    <a:cubicBezTo>
                      <a:pt x="11776" y="1268"/>
                      <a:pt x="8741" y="734"/>
                      <a:pt x="5772"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48"/>
              <p:cNvSpPr/>
              <p:nvPr/>
            </p:nvSpPr>
            <p:spPr>
              <a:xfrm>
                <a:off x="6774386" y="3339636"/>
                <a:ext cx="705121" cy="711829"/>
              </a:xfrm>
              <a:custGeom>
                <a:avLst/>
                <a:gdLst/>
                <a:ahLst/>
                <a:cxnLst/>
                <a:rect l="l" t="t" r="r" b="b"/>
                <a:pathLst>
                  <a:path w="17447" h="17613" extrusionOk="0">
                    <a:moveTo>
                      <a:pt x="17447" y="0"/>
                    </a:moveTo>
                    <a:lnTo>
                      <a:pt x="16746" y="100"/>
                    </a:lnTo>
                    <a:cubicBezTo>
                      <a:pt x="15278" y="2902"/>
                      <a:pt x="13344" y="5437"/>
                      <a:pt x="11042" y="7606"/>
                    </a:cubicBezTo>
                    <a:cubicBezTo>
                      <a:pt x="7940" y="11175"/>
                      <a:pt x="4237" y="14244"/>
                      <a:pt x="1" y="16012"/>
                    </a:cubicBezTo>
                    <a:cubicBezTo>
                      <a:pt x="2970" y="16745"/>
                      <a:pt x="6005" y="17279"/>
                      <a:pt x="9041" y="17613"/>
                    </a:cubicBezTo>
                    <a:cubicBezTo>
                      <a:pt x="13477" y="12976"/>
                      <a:pt x="16179" y="6238"/>
                      <a:pt x="17447"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48"/>
              <p:cNvSpPr/>
              <p:nvPr/>
            </p:nvSpPr>
            <p:spPr>
              <a:xfrm>
                <a:off x="7220609" y="3343677"/>
                <a:ext cx="230608" cy="303355"/>
              </a:xfrm>
              <a:custGeom>
                <a:avLst/>
                <a:gdLst/>
                <a:ahLst/>
                <a:cxnLst/>
                <a:rect l="l" t="t" r="r" b="b"/>
                <a:pathLst>
                  <a:path w="5706" h="7506" extrusionOk="0">
                    <a:moveTo>
                      <a:pt x="5538" y="0"/>
                    </a:moveTo>
                    <a:cubicBezTo>
                      <a:pt x="5405" y="67"/>
                      <a:pt x="5271" y="134"/>
                      <a:pt x="5105" y="200"/>
                    </a:cubicBezTo>
                    <a:cubicBezTo>
                      <a:pt x="3637" y="2802"/>
                      <a:pt x="1936" y="5237"/>
                      <a:pt x="1" y="7506"/>
                    </a:cubicBezTo>
                    <a:cubicBezTo>
                      <a:pt x="2303" y="5337"/>
                      <a:pt x="4237" y="2802"/>
                      <a:pt x="5705" y="0"/>
                    </a:cubicBezTo>
                    <a:lnTo>
                      <a:pt x="5705" y="0"/>
                    </a:lnTo>
                    <a:lnTo>
                      <a:pt x="5538" y="33"/>
                    </a:lnTo>
                    <a:lnTo>
                      <a:pt x="5538" y="0"/>
                    </a:ln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48"/>
              <p:cNvSpPr/>
              <p:nvPr/>
            </p:nvSpPr>
            <p:spPr>
              <a:xfrm>
                <a:off x="6464322" y="3853269"/>
                <a:ext cx="310104" cy="195487"/>
              </a:xfrm>
              <a:custGeom>
                <a:avLst/>
                <a:gdLst/>
                <a:ahLst/>
                <a:cxnLst/>
                <a:rect l="l" t="t" r="r" b="b"/>
                <a:pathLst>
                  <a:path w="7673" h="4837" extrusionOk="0">
                    <a:moveTo>
                      <a:pt x="1" y="0"/>
                    </a:moveTo>
                    <a:lnTo>
                      <a:pt x="1" y="0"/>
                    </a:lnTo>
                    <a:cubicBezTo>
                      <a:pt x="201" y="1768"/>
                      <a:pt x="868" y="3403"/>
                      <a:pt x="1902" y="4837"/>
                    </a:cubicBezTo>
                    <a:cubicBezTo>
                      <a:pt x="3903" y="4603"/>
                      <a:pt x="5838" y="4070"/>
                      <a:pt x="7673" y="3303"/>
                    </a:cubicBezTo>
                    <a:cubicBezTo>
                      <a:pt x="7272" y="3169"/>
                      <a:pt x="6805" y="3069"/>
                      <a:pt x="6372" y="2969"/>
                    </a:cubicBezTo>
                    <a:cubicBezTo>
                      <a:pt x="4070" y="2435"/>
                      <a:pt x="1869" y="1435"/>
                      <a:pt x="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48"/>
              <p:cNvSpPr/>
              <p:nvPr/>
            </p:nvSpPr>
            <p:spPr>
              <a:xfrm>
                <a:off x="6453531" y="3536457"/>
                <a:ext cx="767117" cy="448970"/>
              </a:xfrm>
              <a:custGeom>
                <a:avLst/>
                <a:gdLst/>
                <a:ahLst/>
                <a:cxnLst/>
                <a:rect l="l" t="t" r="r" b="b"/>
                <a:pathLst>
                  <a:path w="18981" h="11109" extrusionOk="0">
                    <a:moveTo>
                      <a:pt x="18481" y="0"/>
                    </a:moveTo>
                    <a:cubicBezTo>
                      <a:pt x="14165" y="2574"/>
                      <a:pt x="9241" y="3932"/>
                      <a:pt x="4246" y="3932"/>
                    </a:cubicBezTo>
                    <a:cubicBezTo>
                      <a:pt x="2832" y="3932"/>
                      <a:pt x="1413" y="3824"/>
                      <a:pt x="1" y="3603"/>
                    </a:cubicBezTo>
                    <a:lnTo>
                      <a:pt x="1" y="3603"/>
                    </a:lnTo>
                    <a:cubicBezTo>
                      <a:pt x="67" y="4804"/>
                      <a:pt x="134" y="6005"/>
                      <a:pt x="168" y="7205"/>
                    </a:cubicBezTo>
                    <a:cubicBezTo>
                      <a:pt x="168" y="7439"/>
                      <a:pt x="201" y="7639"/>
                      <a:pt x="234" y="7839"/>
                    </a:cubicBezTo>
                    <a:cubicBezTo>
                      <a:pt x="2136" y="9274"/>
                      <a:pt x="4304" y="10274"/>
                      <a:pt x="6639" y="10808"/>
                    </a:cubicBezTo>
                    <a:cubicBezTo>
                      <a:pt x="7039" y="10908"/>
                      <a:pt x="7506" y="11008"/>
                      <a:pt x="7940" y="11108"/>
                    </a:cubicBezTo>
                    <a:cubicBezTo>
                      <a:pt x="12176" y="9374"/>
                      <a:pt x="15879" y="6305"/>
                      <a:pt x="18981" y="2736"/>
                    </a:cubicBezTo>
                    <a:lnTo>
                      <a:pt x="18981" y="2736"/>
                    </a:lnTo>
                    <a:lnTo>
                      <a:pt x="18881" y="2802"/>
                    </a:lnTo>
                    <a:cubicBezTo>
                      <a:pt x="18747" y="1868"/>
                      <a:pt x="18581" y="934"/>
                      <a:pt x="1848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48"/>
              <p:cNvSpPr/>
              <p:nvPr/>
            </p:nvSpPr>
            <p:spPr>
              <a:xfrm>
                <a:off x="7200401" y="3351760"/>
                <a:ext cx="227860" cy="297980"/>
              </a:xfrm>
              <a:custGeom>
                <a:avLst/>
                <a:gdLst/>
                <a:ahLst/>
                <a:cxnLst/>
                <a:rect l="l" t="t" r="r" b="b"/>
                <a:pathLst>
                  <a:path w="5638" h="7373" extrusionOk="0">
                    <a:moveTo>
                      <a:pt x="5638" y="0"/>
                    </a:moveTo>
                    <a:lnTo>
                      <a:pt x="5538" y="34"/>
                    </a:lnTo>
                    <a:cubicBezTo>
                      <a:pt x="3903" y="1802"/>
                      <a:pt x="2069" y="3336"/>
                      <a:pt x="1" y="4570"/>
                    </a:cubicBezTo>
                    <a:cubicBezTo>
                      <a:pt x="134" y="5504"/>
                      <a:pt x="267" y="6438"/>
                      <a:pt x="434" y="7372"/>
                    </a:cubicBezTo>
                    <a:lnTo>
                      <a:pt x="501" y="7306"/>
                    </a:lnTo>
                    <a:cubicBezTo>
                      <a:pt x="2436" y="5037"/>
                      <a:pt x="4170" y="2602"/>
                      <a:pt x="5638"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48"/>
              <p:cNvSpPr/>
              <p:nvPr/>
            </p:nvSpPr>
            <p:spPr>
              <a:xfrm>
                <a:off x="6440073" y="3425881"/>
                <a:ext cx="760368" cy="269689"/>
              </a:xfrm>
              <a:custGeom>
                <a:avLst/>
                <a:gdLst/>
                <a:ahLst/>
                <a:cxnLst/>
                <a:rect l="l" t="t" r="r" b="b"/>
                <a:pathLst>
                  <a:path w="18814" h="6673" extrusionOk="0">
                    <a:moveTo>
                      <a:pt x="0" y="1"/>
                    </a:moveTo>
                    <a:lnTo>
                      <a:pt x="0" y="1"/>
                    </a:lnTo>
                    <a:cubicBezTo>
                      <a:pt x="134" y="2136"/>
                      <a:pt x="234" y="4237"/>
                      <a:pt x="367" y="6339"/>
                    </a:cubicBezTo>
                    <a:cubicBezTo>
                      <a:pt x="1786" y="6562"/>
                      <a:pt x="3214" y="6672"/>
                      <a:pt x="4637" y="6672"/>
                    </a:cubicBezTo>
                    <a:cubicBezTo>
                      <a:pt x="9602" y="6672"/>
                      <a:pt x="14510" y="5329"/>
                      <a:pt x="18814" y="2736"/>
                    </a:cubicBezTo>
                    <a:cubicBezTo>
                      <a:pt x="18714" y="1902"/>
                      <a:pt x="18613" y="1068"/>
                      <a:pt x="18547" y="234"/>
                    </a:cubicBezTo>
                    <a:cubicBezTo>
                      <a:pt x="15639" y="949"/>
                      <a:pt x="12671" y="1309"/>
                      <a:pt x="9704" y="1309"/>
                    </a:cubicBezTo>
                    <a:cubicBezTo>
                      <a:pt x="6441" y="1309"/>
                      <a:pt x="3179" y="874"/>
                      <a:pt x="0"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48"/>
              <p:cNvSpPr/>
              <p:nvPr/>
            </p:nvSpPr>
            <p:spPr>
              <a:xfrm>
                <a:off x="7189610" y="3353094"/>
                <a:ext cx="234609" cy="183403"/>
              </a:xfrm>
              <a:custGeom>
                <a:avLst/>
                <a:gdLst/>
                <a:ahLst/>
                <a:cxnLst/>
                <a:rect l="l" t="t" r="r" b="b"/>
                <a:pathLst>
                  <a:path w="5805" h="4538" extrusionOk="0">
                    <a:moveTo>
                      <a:pt x="5805" y="1"/>
                    </a:moveTo>
                    <a:lnTo>
                      <a:pt x="5805" y="1"/>
                    </a:lnTo>
                    <a:cubicBezTo>
                      <a:pt x="3937" y="835"/>
                      <a:pt x="1969" y="1535"/>
                      <a:pt x="1" y="2035"/>
                    </a:cubicBezTo>
                    <a:cubicBezTo>
                      <a:pt x="67" y="2869"/>
                      <a:pt x="168" y="3703"/>
                      <a:pt x="268" y="4537"/>
                    </a:cubicBezTo>
                    <a:cubicBezTo>
                      <a:pt x="2336" y="3303"/>
                      <a:pt x="4170" y="1769"/>
                      <a:pt x="5805"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48"/>
              <p:cNvSpPr/>
              <p:nvPr/>
            </p:nvSpPr>
            <p:spPr>
              <a:xfrm>
                <a:off x="6841798" y="4051424"/>
                <a:ext cx="671414" cy="231053"/>
              </a:xfrm>
              <a:custGeom>
                <a:avLst/>
                <a:gdLst/>
                <a:ahLst/>
                <a:cxnLst/>
                <a:rect l="l" t="t" r="r" b="b"/>
                <a:pathLst>
                  <a:path w="16613" h="5717" extrusionOk="0">
                    <a:moveTo>
                      <a:pt x="7373" y="1"/>
                    </a:moveTo>
                    <a:cubicBezTo>
                      <a:pt x="5371" y="2202"/>
                      <a:pt x="2836" y="3837"/>
                      <a:pt x="1" y="4837"/>
                    </a:cubicBezTo>
                    <a:cubicBezTo>
                      <a:pt x="3088" y="5411"/>
                      <a:pt x="6243" y="5716"/>
                      <a:pt x="9391" y="5716"/>
                    </a:cubicBezTo>
                    <a:cubicBezTo>
                      <a:pt x="10086" y="5716"/>
                      <a:pt x="10781" y="5702"/>
                      <a:pt x="11475" y="5671"/>
                    </a:cubicBezTo>
                    <a:cubicBezTo>
                      <a:pt x="13644" y="4237"/>
                      <a:pt x="15412" y="2336"/>
                      <a:pt x="16612" y="67"/>
                    </a:cubicBezTo>
                    <a:lnTo>
                      <a:pt x="16612" y="67"/>
                    </a:lnTo>
                    <a:cubicBezTo>
                      <a:pt x="15199" y="206"/>
                      <a:pt x="13778" y="273"/>
                      <a:pt x="12357" y="273"/>
                    </a:cubicBezTo>
                    <a:cubicBezTo>
                      <a:pt x="10693" y="273"/>
                      <a:pt x="9028" y="181"/>
                      <a:pt x="7373"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48"/>
              <p:cNvSpPr/>
              <p:nvPr/>
            </p:nvSpPr>
            <p:spPr>
              <a:xfrm>
                <a:off x="7139738" y="3328845"/>
                <a:ext cx="513675" cy="733856"/>
              </a:xfrm>
              <a:custGeom>
                <a:avLst/>
                <a:gdLst/>
                <a:ahLst/>
                <a:cxnLst/>
                <a:rect l="l" t="t" r="r" b="b"/>
                <a:pathLst>
                  <a:path w="12710" h="18158" extrusionOk="0">
                    <a:moveTo>
                      <a:pt x="10375" y="0"/>
                    </a:moveTo>
                    <a:cubicBezTo>
                      <a:pt x="9707" y="67"/>
                      <a:pt x="9074" y="134"/>
                      <a:pt x="8407" y="234"/>
                    </a:cubicBezTo>
                    <a:cubicBezTo>
                      <a:pt x="7139" y="6505"/>
                      <a:pt x="4437" y="13243"/>
                      <a:pt x="1" y="17880"/>
                    </a:cubicBezTo>
                    <a:cubicBezTo>
                      <a:pt x="1724" y="18065"/>
                      <a:pt x="3447" y="18158"/>
                      <a:pt x="5165" y="18158"/>
                    </a:cubicBezTo>
                    <a:cubicBezTo>
                      <a:pt x="6539" y="18158"/>
                      <a:pt x="7910" y="18098"/>
                      <a:pt x="9274" y="17980"/>
                    </a:cubicBezTo>
                    <a:cubicBezTo>
                      <a:pt x="12209" y="12709"/>
                      <a:pt x="12710" y="5738"/>
                      <a:pt x="10608"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48"/>
              <p:cNvSpPr/>
              <p:nvPr/>
            </p:nvSpPr>
            <p:spPr>
              <a:xfrm>
                <a:off x="7696536" y="3901808"/>
                <a:ext cx="293898" cy="333020"/>
              </a:xfrm>
              <a:custGeom>
                <a:avLst/>
                <a:gdLst/>
                <a:ahLst/>
                <a:cxnLst/>
                <a:rect l="l" t="t" r="r" b="b"/>
                <a:pathLst>
                  <a:path w="7272" h="8240" extrusionOk="0">
                    <a:moveTo>
                      <a:pt x="7172" y="0"/>
                    </a:moveTo>
                    <a:cubicBezTo>
                      <a:pt x="5604" y="967"/>
                      <a:pt x="3970" y="1735"/>
                      <a:pt x="2268" y="2335"/>
                    </a:cubicBezTo>
                    <a:cubicBezTo>
                      <a:pt x="1801" y="4403"/>
                      <a:pt x="1034" y="6405"/>
                      <a:pt x="0" y="8239"/>
                    </a:cubicBezTo>
                    <a:cubicBezTo>
                      <a:pt x="1568" y="7939"/>
                      <a:pt x="3136" y="7439"/>
                      <a:pt x="4570" y="6705"/>
                    </a:cubicBezTo>
                    <a:cubicBezTo>
                      <a:pt x="5404" y="6271"/>
                      <a:pt x="6171" y="5704"/>
                      <a:pt x="6838" y="5037"/>
                    </a:cubicBezTo>
                    <a:cubicBezTo>
                      <a:pt x="7172" y="3369"/>
                      <a:pt x="7272" y="1701"/>
                      <a:pt x="7172"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48"/>
              <p:cNvSpPr/>
              <p:nvPr/>
            </p:nvSpPr>
            <p:spPr>
              <a:xfrm>
                <a:off x="7707287" y="3339636"/>
                <a:ext cx="279106" cy="656582"/>
              </a:xfrm>
              <a:custGeom>
                <a:avLst/>
                <a:gdLst/>
                <a:ahLst/>
                <a:cxnLst/>
                <a:rect l="l" t="t" r="r" b="b"/>
                <a:pathLst>
                  <a:path w="6906" h="16246" extrusionOk="0">
                    <a:moveTo>
                      <a:pt x="1" y="0"/>
                    </a:moveTo>
                    <a:lnTo>
                      <a:pt x="1" y="0"/>
                    </a:lnTo>
                    <a:cubicBezTo>
                      <a:pt x="2469" y="5037"/>
                      <a:pt x="3170" y="10774"/>
                      <a:pt x="2002" y="16245"/>
                    </a:cubicBezTo>
                    <a:cubicBezTo>
                      <a:pt x="3737" y="15678"/>
                      <a:pt x="5371" y="14911"/>
                      <a:pt x="6906" y="13943"/>
                    </a:cubicBezTo>
                    <a:cubicBezTo>
                      <a:pt x="6639" y="9340"/>
                      <a:pt x="4938" y="4637"/>
                      <a:pt x="2469" y="701"/>
                    </a:cubicBezTo>
                    <a:cubicBezTo>
                      <a:pt x="1669" y="400"/>
                      <a:pt x="868" y="167"/>
                      <a:pt x="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48"/>
              <p:cNvSpPr/>
              <p:nvPr/>
            </p:nvSpPr>
            <p:spPr>
              <a:xfrm>
                <a:off x="7972895" y="3819563"/>
                <a:ext cx="125408" cy="287189"/>
              </a:xfrm>
              <a:custGeom>
                <a:avLst/>
                <a:gdLst/>
                <a:ahLst/>
                <a:cxnLst/>
                <a:rect l="l" t="t" r="r" b="b"/>
                <a:pathLst>
                  <a:path w="3103" h="7106" extrusionOk="0">
                    <a:moveTo>
                      <a:pt x="3102" y="0"/>
                    </a:moveTo>
                    <a:cubicBezTo>
                      <a:pt x="2235" y="767"/>
                      <a:pt x="1301" y="1435"/>
                      <a:pt x="334" y="2068"/>
                    </a:cubicBezTo>
                    <a:cubicBezTo>
                      <a:pt x="434" y="3736"/>
                      <a:pt x="334" y="5437"/>
                      <a:pt x="0" y="7105"/>
                    </a:cubicBezTo>
                    <a:cubicBezTo>
                      <a:pt x="1868" y="5204"/>
                      <a:pt x="2969" y="2669"/>
                      <a:pt x="3102"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48"/>
              <p:cNvSpPr/>
              <p:nvPr/>
            </p:nvSpPr>
            <p:spPr>
              <a:xfrm>
                <a:off x="7807072" y="3367926"/>
                <a:ext cx="297980" cy="535256"/>
              </a:xfrm>
              <a:custGeom>
                <a:avLst/>
                <a:gdLst/>
                <a:ahLst/>
                <a:cxnLst/>
                <a:rect l="l" t="t" r="r" b="b"/>
                <a:pathLst>
                  <a:path w="7373" h="13244" extrusionOk="0">
                    <a:moveTo>
                      <a:pt x="0" y="1"/>
                    </a:moveTo>
                    <a:lnTo>
                      <a:pt x="0" y="1"/>
                    </a:lnTo>
                    <a:cubicBezTo>
                      <a:pt x="2469" y="3937"/>
                      <a:pt x="4170" y="8640"/>
                      <a:pt x="4437" y="13243"/>
                    </a:cubicBezTo>
                    <a:cubicBezTo>
                      <a:pt x="5404" y="12643"/>
                      <a:pt x="6338" y="11942"/>
                      <a:pt x="7239" y="11209"/>
                    </a:cubicBezTo>
                    <a:cubicBezTo>
                      <a:pt x="7372" y="9374"/>
                      <a:pt x="7039" y="7573"/>
                      <a:pt x="6338" y="5905"/>
                    </a:cubicBezTo>
                    <a:cubicBezTo>
                      <a:pt x="5104" y="3169"/>
                      <a:pt x="2836" y="1035"/>
                      <a:pt x="0"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48"/>
              <p:cNvSpPr/>
              <p:nvPr/>
            </p:nvSpPr>
            <p:spPr>
              <a:xfrm>
                <a:off x="6410408" y="1990140"/>
                <a:ext cx="784657" cy="305537"/>
              </a:xfrm>
              <a:custGeom>
                <a:avLst/>
                <a:gdLst/>
                <a:ahLst/>
                <a:cxnLst/>
                <a:rect l="l" t="t" r="r" b="b"/>
                <a:pathLst>
                  <a:path w="19415" h="7560" extrusionOk="0">
                    <a:moveTo>
                      <a:pt x="501" y="0"/>
                    </a:moveTo>
                    <a:cubicBezTo>
                      <a:pt x="267" y="1935"/>
                      <a:pt x="100" y="3837"/>
                      <a:pt x="0" y="5738"/>
                    </a:cubicBezTo>
                    <a:cubicBezTo>
                      <a:pt x="3845" y="7006"/>
                      <a:pt x="7828" y="7559"/>
                      <a:pt x="11826" y="7559"/>
                    </a:cubicBezTo>
                    <a:cubicBezTo>
                      <a:pt x="14348" y="7559"/>
                      <a:pt x="16877" y="7339"/>
                      <a:pt x="19381" y="6939"/>
                    </a:cubicBezTo>
                    <a:cubicBezTo>
                      <a:pt x="19414" y="4871"/>
                      <a:pt x="19414" y="2769"/>
                      <a:pt x="19381" y="701"/>
                    </a:cubicBezTo>
                    <a:cubicBezTo>
                      <a:pt x="16452" y="1281"/>
                      <a:pt x="13509" y="1623"/>
                      <a:pt x="10603" y="1623"/>
                    </a:cubicBezTo>
                    <a:cubicBezTo>
                      <a:pt x="7155" y="1623"/>
                      <a:pt x="3759" y="1141"/>
                      <a:pt x="50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48"/>
              <p:cNvSpPr/>
              <p:nvPr/>
            </p:nvSpPr>
            <p:spPr>
              <a:xfrm>
                <a:off x="7193652" y="1965891"/>
                <a:ext cx="210360" cy="304689"/>
              </a:xfrm>
              <a:custGeom>
                <a:avLst/>
                <a:gdLst/>
                <a:ahLst/>
                <a:cxnLst/>
                <a:rect l="l" t="t" r="r" b="b"/>
                <a:pathLst>
                  <a:path w="5205" h="7539" extrusionOk="0">
                    <a:moveTo>
                      <a:pt x="5171" y="0"/>
                    </a:moveTo>
                    <a:lnTo>
                      <a:pt x="5171" y="0"/>
                    </a:lnTo>
                    <a:cubicBezTo>
                      <a:pt x="3470" y="500"/>
                      <a:pt x="1735" y="934"/>
                      <a:pt x="1" y="1268"/>
                    </a:cubicBezTo>
                    <a:cubicBezTo>
                      <a:pt x="34" y="3336"/>
                      <a:pt x="34" y="5437"/>
                      <a:pt x="1" y="7539"/>
                    </a:cubicBezTo>
                    <a:cubicBezTo>
                      <a:pt x="1735" y="7239"/>
                      <a:pt x="3470" y="6872"/>
                      <a:pt x="5205" y="6438"/>
                    </a:cubicBezTo>
                    <a:cubicBezTo>
                      <a:pt x="5205" y="5938"/>
                      <a:pt x="5205" y="5404"/>
                      <a:pt x="5205" y="4904"/>
                    </a:cubicBezTo>
                    <a:cubicBezTo>
                      <a:pt x="5138" y="3402"/>
                      <a:pt x="5171" y="1735"/>
                      <a:pt x="5171"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48"/>
              <p:cNvSpPr/>
              <p:nvPr/>
            </p:nvSpPr>
            <p:spPr>
              <a:xfrm>
                <a:off x="6419825" y="577637"/>
                <a:ext cx="523132" cy="513351"/>
              </a:xfrm>
              <a:custGeom>
                <a:avLst/>
                <a:gdLst/>
                <a:ahLst/>
                <a:cxnLst/>
                <a:rect l="l" t="t" r="r" b="b"/>
                <a:pathLst>
                  <a:path w="12944" h="12702" extrusionOk="0">
                    <a:moveTo>
                      <a:pt x="6749" y="1"/>
                    </a:moveTo>
                    <a:cubicBezTo>
                      <a:pt x="6558" y="1"/>
                      <a:pt x="6366" y="9"/>
                      <a:pt x="6172" y="25"/>
                    </a:cubicBezTo>
                    <a:cubicBezTo>
                      <a:pt x="4871" y="59"/>
                      <a:pt x="3637" y="492"/>
                      <a:pt x="2603" y="1260"/>
                    </a:cubicBezTo>
                    <a:cubicBezTo>
                      <a:pt x="1535" y="2127"/>
                      <a:pt x="735" y="3294"/>
                      <a:pt x="368" y="4595"/>
                    </a:cubicBezTo>
                    <a:cubicBezTo>
                      <a:pt x="34" y="5696"/>
                      <a:pt x="1" y="6830"/>
                      <a:pt x="301" y="7898"/>
                    </a:cubicBezTo>
                    <a:cubicBezTo>
                      <a:pt x="368" y="8198"/>
                      <a:pt x="468" y="8465"/>
                      <a:pt x="568" y="8732"/>
                    </a:cubicBezTo>
                    <a:cubicBezTo>
                      <a:pt x="1168" y="10199"/>
                      <a:pt x="2269" y="11400"/>
                      <a:pt x="3703" y="12067"/>
                    </a:cubicBezTo>
                    <a:cubicBezTo>
                      <a:pt x="4271" y="12368"/>
                      <a:pt x="4904" y="12534"/>
                      <a:pt x="5538" y="12635"/>
                    </a:cubicBezTo>
                    <a:lnTo>
                      <a:pt x="5872" y="12668"/>
                    </a:lnTo>
                    <a:lnTo>
                      <a:pt x="5972" y="12668"/>
                    </a:lnTo>
                    <a:lnTo>
                      <a:pt x="6339" y="12701"/>
                    </a:lnTo>
                    <a:lnTo>
                      <a:pt x="6372" y="12701"/>
                    </a:lnTo>
                    <a:cubicBezTo>
                      <a:pt x="6394" y="12701"/>
                      <a:pt x="6420" y="12701"/>
                      <a:pt x="6449" y="12701"/>
                    </a:cubicBezTo>
                    <a:cubicBezTo>
                      <a:pt x="6973" y="12701"/>
                      <a:pt x="8716" y="12671"/>
                      <a:pt x="10041" y="11567"/>
                    </a:cubicBezTo>
                    <a:cubicBezTo>
                      <a:pt x="11075" y="10867"/>
                      <a:pt x="11909" y="9833"/>
                      <a:pt x="12343" y="8665"/>
                    </a:cubicBezTo>
                    <a:cubicBezTo>
                      <a:pt x="12943" y="7164"/>
                      <a:pt x="12943" y="5496"/>
                      <a:pt x="12343" y="3995"/>
                    </a:cubicBezTo>
                    <a:cubicBezTo>
                      <a:pt x="12076" y="3328"/>
                      <a:pt x="11676" y="2694"/>
                      <a:pt x="11209" y="2127"/>
                    </a:cubicBezTo>
                    <a:cubicBezTo>
                      <a:pt x="10475" y="1293"/>
                      <a:pt x="9541" y="659"/>
                      <a:pt x="8507" y="259"/>
                    </a:cubicBezTo>
                    <a:cubicBezTo>
                      <a:pt x="7926" y="82"/>
                      <a:pt x="7345" y="1"/>
                      <a:pt x="6749"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48"/>
              <p:cNvSpPr/>
              <p:nvPr/>
            </p:nvSpPr>
            <p:spPr>
              <a:xfrm>
                <a:off x="6430616" y="634582"/>
                <a:ext cx="475523" cy="393480"/>
              </a:xfrm>
              <a:custGeom>
                <a:avLst/>
                <a:gdLst/>
                <a:ahLst/>
                <a:cxnLst/>
                <a:rect l="l" t="t" r="r" b="b"/>
                <a:pathLst>
                  <a:path w="11766" h="9736" extrusionOk="0">
                    <a:moveTo>
                      <a:pt x="6179" y="1"/>
                    </a:moveTo>
                    <a:cubicBezTo>
                      <a:pt x="5746" y="1"/>
                      <a:pt x="5306" y="60"/>
                      <a:pt x="4871" y="184"/>
                    </a:cubicBezTo>
                    <a:cubicBezTo>
                      <a:pt x="701" y="1318"/>
                      <a:pt x="1" y="6956"/>
                      <a:pt x="3770" y="9091"/>
                    </a:cubicBezTo>
                    <a:cubicBezTo>
                      <a:pt x="4556" y="9536"/>
                      <a:pt x="5372" y="9736"/>
                      <a:pt x="6162" y="9736"/>
                    </a:cubicBezTo>
                    <a:cubicBezTo>
                      <a:pt x="9158" y="9736"/>
                      <a:pt x="11766" y="6854"/>
                      <a:pt x="10842" y="3553"/>
                    </a:cubicBezTo>
                    <a:cubicBezTo>
                      <a:pt x="10260" y="1420"/>
                      <a:pt x="8298" y="1"/>
                      <a:pt x="6179" y="1"/>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48"/>
              <p:cNvSpPr/>
              <p:nvPr/>
            </p:nvSpPr>
            <p:spPr>
              <a:xfrm>
                <a:off x="6536543" y="711977"/>
                <a:ext cx="301253" cy="249643"/>
              </a:xfrm>
              <a:custGeom>
                <a:avLst/>
                <a:gdLst/>
                <a:ahLst/>
                <a:cxnLst/>
                <a:rect l="l" t="t" r="r" b="b"/>
                <a:pathLst>
                  <a:path w="7454" h="6177" extrusionOk="0">
                    <a:moveTo>
                      <a:pt x="3593" y="0"/>
                    </a:moveTo>
                    <a:cubicBezTo>
                      <a:pt x="2233" y="0"/>
                      <a:pt x="973" y="902"/>
                      <a:pt x="582" y="2272"/>
                    </a:cubicBezTo>
                    <a:cubicBezTo>
                      <a:pt x="0" y="4360"/>
                      <a:pt x="1660" y="6176"/>
                      <a:pt x="3569" y="6176"/>
                    </a:cubicBezTo>
                    <a:cubicBezTo>
                      <a:pt x="4069" y="6176"/>
                      <a:pt x="4587" y="6052"/>
                      <a:pt x="5085" y="5775"/>
                    </a:cubicBezTo>
                    <a:cubicBezTo>
                      <a:pt x="7454" y="4407"/>
                      <a:pt x="7020" y="838"/>
                      <a:pt x="4385" y="104"/>
                    </a:cubicBezTo>
                    <a:cubicBezTo>
                      <a:pt x="4121" y="34"/>
                      <a:pt x="3855" y="0"/>
                      <a:pt x="3593"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48"/>
              <p:cNvSpPr/>
              <p:nvPr/>
            </p:nvSpPr>
            <p:spPr>
              <a:xfrm>
                <a:off x="6735305" y="770093"/>
                <a:ext cx="79577" cy="62037"/>
              </a:xfrm>
              <a:custGeom>
                <a:avLst/>
                <a:gdLst/>
                <a:ahLst/>
                <a:cxnLst/>
                <a:rect l="l" t="t" r="r" b="b"/>
                <a:pathLst>
                  <a:path w="1969" h="1535" extrusionOk="0">
                    <a:moveTo>
                      <a:pt x="1568" y="0"/>
                    </a:moveTo>
                    <a:lnTo>
                      <a:pt x="0" y="968"/>
                    </a:lnTo>
                    <a:lnTo>
                      <a:pt x="1968" y="1535"/>
                    </a:lnTo>
                    <a:lnTo>
                      <a:pt x="1568" y="0"/>
                    </a:ln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48"/>
              <p:cNvSpPr/>
              <p:nvPr/>
            </p:nvSpPr>
            <p:spPr>
              <a:xfrm>
                <a:off x="7003580" y="577637"/>
                <a:ext cx="521758" cy="513351"/>
              </a:xfrm>
              <a:custGeom>
                <a:avLst/>
                <a:gdLst/>
                <a:ahLst/>
                <a:cxnLst/>
                <a:rect l="l" t="t" r="r" b="b"/>
                <a:pathLst>
                  <a:path w="12910" h="12702" extrusionOk="0">
                    <a:moveTo>
                      <a:pt x="6715" y="1"/>
                    </a:moveTo>
                    <a:cubicBezTo>
                      <a:pt x="6525" y="1"/>
                      <a:pt x="6332" y="9"/>
                      <a:pt x="6138" y="25"/>
                    </a:cubicBezTo>
                    <a:cubicBezTo>
                      <a:pt x="4837" y="59"/>
                      <a:pt x="3603" y="492"/>
                      <a:pt x="2569" y="1260"/>
                    </a:cubicBezTo>
                    <a:cubicBezTo>
                      <a:pt x="1502" y="2127"/>
                      <a:pt x="701" y="3294"/>
                      <a:pt x="334" y="4595"/>
                    </a:cubicBezTo>
                    <a:cubicBezTo>
                      <a:pt x="0" y="5696"/>
                      <a:pt x="0" y="6830"/>
                      <a:pt x="267" y="7898"/>
                    </a:cubicBezTo>
                    <a:cubicBezTo>
                      <a:pt x="334" y="8198"/>
                      <a:pt x="434" y="8465"/>
                      <a:pt x="534" y="8732"/>
                    </a:cubicBezTo>
                    <a:cubicBezTo>
                      <a:pt x="1135" y="10199"/>
                      <a:pt x="2235" y="11400"/>
                      <a:pt x="3670" y="12067"/>
                    </a:cubicBezTo>
                    <a:cubicBezTo>
                      <a:pt x="4237" y="12368"/>
                      <a:pt x="4871" y="12534"/>
                      <a:pt x="5504" y="12635"/>
                    </a:cubicBezTo>
                    <a:lnTo>
                      <a:pt x="5838" y="12668"/>
                    </a:lnTo>
                    <a:lnTo>
                      <a:pt x="5938" y="12668"/>
                    </a:lnTo>
                    <a:lnTo>
                      <a:pt x="6305" y="12701"/>
                    </a:lnTo>
                    <a:cubicBezTo>
                      <a:pt x="6328" y="12701"/>
                      <a:pt x="6356" y="12701"/>
                      <a:pt x="6387" y="12701"/>
                    </a:cubicBezTo>
                    <a:cubicBezTo>
                      <a:pt x="6936" y="12701"/>
                      <a:pt x="8649" y="12671"/>
                      <a:pt x="9974" y="11567"/>
                    </a:cubicBezTo>
                    <a:lnTo>
                      <a:pt x="10008" y="11567"/>
                    </a:lnTo>
                    <a:cubicBezTo>
                      <a:pt x="11075" y="10867"/>
                      <a:pt x="11876" y="9833"/>
                      <a:pt x="12309" y="8665"/>
                    </a:cubicBezTo>
                    <a:cubicBezTo>
                      <a:pt x="12910" y="7164"/>
                      <a:pt x="12910" y="5496"/>
                      <a:pt x="12309" y="3995"/>
                    </a:cubicBezTo>
                    <a:cubicBezTo>
                      <a:pt x="12042" y="3328"/>
                      <a:pt x="11642" y="2694"/>
                      <a:pt x="11175" y="2127"/>
                    </a:cubicBezTo>
                    <a:cubicBezTo>
                      <a:pt x="10441" y="1293"/>
                      <a:pt x="9507" y="659"/>
                      <a:pt x="8473" y="259"/>
                    </a:cubicBezTo>
                    <a:cubicBezTo>
                      <a:pt x="7892" y="82"/>
                      <a:pt x="7311" y="1"/>
                      <a:pt x="6715" y="1"/>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48"/>
              <p:cNvSpPr/>
              <p:nvPr/>
            </p:nvSpPr>
            <p:spPr>
              <a:xfrm>
                <a:off x="7011663" y="634582"/>
                <a:ext cx="475806" cy="393480"/>
              </a:xfrm>
              <a:custGeom>
                <a:avLst/>
                <a:gdLst/>
                <a:ahLst/>
                <a:cxnLst/>
                <a:rect l="l" t="t" r="r" b="b"/>
                <a:pathLst>
                  <a:path w="11773" h="9736" extrusionOk="0">
                    <a:moveTo>
                      <a:pt x="6190" y="1"/>
                    </a:moveTo>
                    <a:cubicBezTo>
                      <a:pt x="5755" y="1"/>
                      <a:pt x="5312" y="60"/>
                      <a:pt x="4871" y="184"/>
                    </a:cubicBezTo>
                    <a:cubicBezTo>
                      <a:pt x="701" y="1318"/>
                      <a:pt x="1" y="6956"/>
                      <a:pt x="3770" y="9091"/>
                    </a:cubicBezTo>
                    <a:cubicBezTo>
                      <a:pt x="4556" y="9536"/>
                      <a:pt x="5372" y="9736"/>
                      <a:pt x="6162" y="9736"/>
                    </a:cubicBezTo>
                    <a:cubicBezTo>
                      <a:pt x="9160" y="9736"/>
                      <a:pt x="11773" y="6854"/>
                      <a:pt x="10875" y="3553"/>
                    </a:cubicBezTo>
                    <a:cubicBezTo>
                      <a:pt x="10266" y="1420"/>
                      <a:pt x="8322" y="1"/>
                      <a:pt x="6190" y="1"/>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48"/>
              <p:cNvSpPr/>
              <p:nvPr/>
            </p:nvSpPr>
            <p:spPr>
              <a:xfrm>
                <a:off x="7118924" y="711977"/>
                <a:ext cx="301253" cy="249643"/>
              </a:xfrm>
              <a:custGeom>
                <a:avLst/>
                <a:gdLst/>
                <a:ahLst/>
                <a:cxnLst/>
                <a:rect l="l" t="t" r="r" b="b"/>
                <a:pathLst>
                  <a:path w="7454" h="6177" extrusionOk="0">
                    <a:moveTo>
                      <a:pt x="3593" y="0"/>
                    </a:moveTo>
                    <a:cubicBezTo>
                      <a:pt x="2233" y="0"/>
                      <a:pt x="974" y="902"/>
                      <a:pt x="582" y="2272"/>
                    </a:cubicBezTo>
                    <a:cubicBezTo>
                      <a:pt x="1" y="4360"/>
                      <a:pt x="1660" y="6176"/>
                      <a:pt x="3570" y="6176"/>
                    </a:cubicBezTo>
                    <a:cubicBezTo>
                      <a:pt x="4070" y="6176"/>
                      <a:pt x="4587" y="6052"/>
                      <a:pt x="5085" y="5775"/>
                    </a:cubicBezTo>
                    <a:cubicBezTo>
                      <a:pt x="7454" y="4407"/>
                      <a:pt x="7020" y="838"/>
                      <a:pt x="4385" y="104"/>
                    </a:cubicBezTo>
                    <a:cubicBezTo>
                      <a:pt x="4121" y="34"/>
                      <a:pt x="3855" y="0"/>
                      <a:pt x="3593" y="0"/>
                    </a:cubicBez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48"/>
              <p:cNvSpPr/>
              <p:nvPr/>
            </p:nvSpPr>
            <p:spPr>
              <a:xfrm>
                <a:off x="7317686" y="770093"/>
                <a:ext cx="79577" cy="62037"/>
              </a:xfrm>
              <a:custGeom>
                <a:avLst/>
                <a:gdLst/>
                <a:ahLst/>
                <a:cxnLst/>
                <a:rect l="l" t="t" r="r" b="b"/>
                <a:pathLst>
                  <a:path w="1969" h="1535" extrusionOk="0">
                    <a:moveTo>
                      <a:pt x="1568" y="0"/>
                    </a:moveTo>
                    <a:lnTo>
                      <a:pt x="1" y="968"/>
                    </a:lnTo>
                    <a:lnTo>
                      <a:pt x="1969" y="1535"/>
                    </a:lnTo>
                    <a:lnTo>
                      <a:pt x="1568" y="0"/>
                    </a:lnTo>
                    <a:close/>
                  </a:path>
                </a:pathLst>
              </a:custGeom>
              <a:solidFill>
                <a:schemeClr val="accent5"/>
              </a:solidFill>
              <a:ln w="152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48"/>
              <p:cNvSpPr/>
              <p:nvPr/>
            </p:nvSpPr>
            <p:spPr>
              <a:xfrm>
                <a:off x="6696223" y="1525045"/>
                <a:ext cx="458387" cy="241358"/>
              </a:xfrm>
              <a:custGeom>
                <a:avLst/>
                <a:gdLst/>
                <a:ahLst/>
                <a:cxnLst/>
                <a:rect l="l" t="t" r="r" b="b"/>
                <a:pathLst>
                  <a:path w="11342" h="5972" extrusionOk="0">
                    <a:moveTo>
                      <a:pt x="3002" y="0"/>
                    </a:moveTo>
                    <a:cubicBezTo>
                      <a:pt x="1334" y="0"/>
                      <a:pt x="0" y="1335"/>
                      <a:pt x="0" y="3002"/>
                    </a:cubicBezTo>
                    <a:cubicBezTo>
                      <a:pt x="0" y="4637"/>
                      <a:pt x="1334" y="5971"/>
                      <a:pt x="3002" y="5971"/>
                    </a:cubicBezTo>
                    <a:lnTo>
                      <a:pt x="8339" y="5971"/>
                    </a:lnTo>
                    <a:cubicBezTo>
                      <a:pt x="10007" y="5971"/>
                      <a:pt x="11341" y="4637"/>
                      <a:pt x="11341" y="3002"/>
                    </a:cubicBezTo>
                    <a:cubicBezTo>
                      <a:pt x="11341" y="1335"/>
                      <a:pt x="10007" y="0"/>
                      <a:pt x="8339" y="0"/>
                    </a:cubicBezTo>
                    <a:close/>
                  </a:path>
                </a:pathLst>
              </a:custGeom>
              <a:solidFill>
                <a:schemeClr val="accent5"/>
              </a:solidFill>
              <a:ln w="1524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48"/>
              <p:cNvSpPr/>
              <p:nvPr/>
            </p:nvSpPr>
            <p:spPr>
              <a:xfrm>
                <a:off x="6774386" y="1646370"/>
                <a:ext cx="310104" cy="40"/>
              </a:xfrm>
              <a:custGeom>
                <a:avLst/>
                <a:gdLst/>
                <a:ahLst/>
                <a:cxnLst/>
                <a:rect l="l" t="t" r="r" b="b"/>
                <a:pathLst>
                  <a:path w="7673" h="1" fill="none" extrusionOk="0">
                    <a:moveTo>
                      <a:pt x="1" y="0"/>
                    </a:moveTo>
                    <a:lnTo>
                      <a:pt x="7673" y="0"/>
                    </a:lnTo>
                  </a:path>
                </a:pathLst>
              </a:custGeom>
              <a:solidFill>
                <a:schemeClr val="accent5"/>
              </a:solidFill>
              <a:ln w="1524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0" name="Google Shape;5940;p48"/>
            <p:cNvSpPr/>
            <p:nvPr/>
          </p:nvSpPr>
          <p:spPr>
            <a:xfrm flipH="1">
              <a:off x="2407117" y="899272"/>
              <a:ext cx="221424" cy="476872"/>
            </a:xfrm>
            <a:custGeom>
              <a:avLst/>
              <a:gdLst/>
              <a:ahLst/>
              <a:cxnLst/>
              <a:rect l="l" t="t" r="r" b="b"/>
              <a:pathLst>
                <a:path w="6072" h="13077" extrusionOk="0">
                  <a:moveTo>
                    <a:pt x="67" y="0"/>
                  </a:moveTo>
                  <a:cubicBezTo>
                    <a:pt x="34" y="634"/>
                    <a:pt x="1" y="1235"/>
                    <a:pt x="1" y="1802"/>
                  </a:cubicBezTo>
                  <a:cubicBezTo>
                    <a:pt x="1" y="5671"/>
                    <a:pt x="1068" y="8506"/>
                    <a:pt x="2136" y="10308"/>
                  </a:cubicBezTo>
                  <a:cubicBezTo>
                    <a:pt x="2736" y="11375"/>
                    <a:pt x="3503" y="12309"/>
                    <a:pt x="4437" y="13076"/>
                  </a:cubicBezTo>
                  <a:lnTo>
                    <a:pt x="6038" y="10975"/>
                  </a:lnTo>
                  <a:lnTo>
                    <a:pt x="5705" y="11442"/>
                  </a:lnTo>
                  <a:lnTo>
                    <a:pt x="6072" y="10975"/>
                  </a:lnTo>
                  <a:cubicBezTo>
                    <a:pt x="5371" y="10374"/>
                    <a:pt x="4804" y="9641"/>
                    <a:pt x="4371" y="8840"/>
                  </a:cubicBezTo>
                  <a:cubicBezTo>
                    <a:pt x="3537" y="7372"/>
                    <a:pt x="2703" y="5104"/>
                    <a:pt x="2669" y="1802"/>
                  </a:cubicBezTo>
                  <a:cubicBezTo>
                    <a:pt x="2669" y="1301"/>
                    <a:pt x="2669" y="768"/>
                    <a:pt x="2736" y="234"/>
                  </a:cubicBezTo>
                  <a:lnTo>
                    <a:pt x="6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48"/>
            <p:cNvSpPr/>
            <p:nvPr/>
          </p:nvSpPr>
          <p:spPr>
            <a:xfrm flipH="1">
              <a:off x="2025167" y="899272"/>
              <a:ext cx="221424" cy="478075"/>
            </a:xfrm>
            <a:custGeom>
              <a:avLst/>
              <a:gdLst/>
              <a:ahLst/>
              <a:cxnLst/>
              <a:rect l="l" t="t" r="r" b="b"/>
              <a:pathLst>
                <a:path w="6072" h="13110" extrusionOk="0">
                  <a:moveTo>
                    <a:pt x="5972" y="0"/>
                  </a:moveTo>
                  <a:lnTo>
                    <a:pt x="3337" y="234"/>
                  </a:lnTo>
                  <a:cubicBezTo>
                    <a:pt x="3370" y="768"/>
                    <a:pt x="3370" y="1301"/>
                    <a:pt x="3370" y="1802"/>
                  </a:cubicBezTo>
                  <a:cubicBezTo>
                    <a:pt x="3370" y="5104"/>
                    <a:pt x="2536" y="7372"/>
                    <a:pt x="1702" y="8840"/>
                  </a:cubicBezTo>
                  <a:cubicBezTo>
                    <a:pt x="1268" y="9641"/>
                    <a:pt x="668" y="10374"/>
                    <a:pt x="1" y="10975"/>
                  </a:cubicBezTo>
                  <a:lnTo>
                    <a:pt x="1602" y="13110"/>
                  </a:lnTo>
                  <a:cubicBezTo>
                    <a:pt x="2536" y="12309"/>
                    <a:pt x="3303" y="11375"/>
                    <a:pt x="3904" y="10308"/>
                  </a:cubicBezTo>
                  <a:cubicBezTo>
                    <a:pt x="5004" y="8506"/>
                    <a:pt x="6072" y="5671"/>
                    <a:pt x="6072" y="1802"/>
                  </a:cubicBezTo>
                  <a:cubicBezTo>
                    <a:pt x="6072" y="1235"/>
                    <a:pt x="6039" y="634"/>
                    <a:pt x="59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48"/>
            <p:cNvSpPr/>
            <p:nvPr/>
          </p:nvSpPr>
          <p:spPr>
            <a:xfrm flipH="1">
              <a:off x="1447647" y="3735958"/>
              <a:ext cx="314778" cy="482415"/>
            </a:xfrm>
            <a:custGeom>
              <a:avLst/>
              <a:gdLst/>
              <a:ahLst/>
              <a:cxnLst/>
              <a:rect l="l" t="t" r="r" b="b"/>
              <a:pathLst>
                <a:path w="8632" h="13229" extrusionOk="0">
                  <a:moveTo>
                    <a:pt x="8339" y="0"/>
                  </a:moveTo>
                  <a:cubicBezTo>
                    <a:pt x="6838" y="200"/>
                    <a:pt x="5337" y="334"/>
                    <a:pt x="3836" y="401"/>
                  </a:cubicBezTo>
                  <a:cubicBezTo>
                    <a:pt x="3869" y="1162"/>
                    <a:pt x="4460" y="7373"/>
                    <a:pt x="3395" y="7373"/>
                  </a:cubicBezTo>
                  <a:cubicBezTo>
                    <a:pt x="3386" y="7373"/>
                    <a:pt x="3378" y="7373"/>
                    <a:pt x="3369" y="7372"/>
                  </a:cubicBezTo>
                  <a:cubicBezTo>
                    <a:pt x="3263" y="7360"/>
                    <a:pt x="3157" y="7355"/>
                    <a:pt x="3052" y="7355"/>
                  </a:cubicBezTo>
                  <a:cubicBezTo>
                    <a:pt x="1679" y="7355"/>
                    <a:pt x="481" y="8346"/>
                    <a:pt x="234" y="9741"/>
                  </a:cubicBezTo>
                  <a:cubicBezTo>
                    <a:pt x="0" y="11208"/>
                    <a:pt x="967" y="12643"/>
                    <a:pt x="2468" y="12976"/>
                  </a:cubicBezTo>
                  <a:cubicBezTo>
                    <a:pt x="3127" y="13112"/>
                    <a:pt x="3983" y="13228"/>
                    <a:pt x="4843" y="13228"/>
                  </a:cubicBezTo>
                  <a:cubicBezTo>
                    <a:pt x="6726" y="13228"/>
                    <a:pt x="8631" y="12671"/>
                    <a:pt x="8539" y="10541"/>
                  </a:cubicBezTo>
                  <a:cubicBezTo>
                    <a:pt x="8606" y="8673"/>
                    <a:pt x="8406" y="2035"/>
                    <a:pt x="8339" y="167"/>
                  </a:cubicBezTo>
                  <a:cubicBezTo>
                    <a:pt x="8339" y="100"/>
                    <a:pt x="8339" y="67"/>
                    <a:pt x="83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48"/>
            <p:cNvSpPr/>
            <p:nvPr/>
          </p:nvSpPr>
          <p:spPr>
            <a:xfrm flipH="1">
              <a:off x="1793495" y="3735958"/>
              <a:ext cx="314414" cy="482415"/>
            </a:xfrm>
            <a:custGeom>
              <a:avLst/>
              <a:gdLst/>
              <a:ahLst/>
              <a:cxnLst/>
              <a:rect l="l" t="t" r="r" b="b"/>
              <a:pathLst>
                <a:path w="8622" h="13229" extrusionOk="0">
                  <a:moveTo>
                    <a:pt x="8340" y="0"/>
                  </a:moveTo>
                  <a:cubicBezTo>
                    <a:pt x="6839" y="200"/>
                    <a:pt x="5338" y="334"/>
                    <a:pt x="3837" y="401"/>
                  </a:cubicBezTo>
                  <a:cubicBezTo>
                    <a:pt x="3870" y="1162"/>
                    <a:pt x="4461" y="7373"/>
                    <a:pt x="3395" y="7373"/>
                  </a:cubicBezTo>
                  <a:cubicBezTo>
                    <a:pt x="3387" y="7373"/>
                    <a:pt x="3378" y="7373"/>
                    <a:pt x="3370" y="7372"/>
                  </a:cubicBezTo>
                  <a:cubicBezTo>
                    <a:pt x="3248" y="7356"/>
                    <a:pt x="3127" y="7348"/>
                    <a:pt x="3007" y="7348"/>
                  </a:cubicBezTo>
                  <a:cubicBezTo>
                    <a:pt x="1649" y="7348"/>
                    <a:pt x="449" y="8361"/>
                    <a:pt x="234" y="9741"/>
                  </a:cubicBezTo>
                  <a:cubicBezTo>
                    <a:pt x="1" y="11208"/>
                    <a:pt x="968" y="12643"/>
                    <a:pt x="2469" y="12976"/>
                  </a:cubicBezTo>
                  <a:cubicBezTo>
                    <a:pt x="3128" y="13112"/>
                    <a:pt x="3983" y="13228"/>
                    <a:pt x="4842" y="13228"/>
                  </a:cubicBezTo>
                  <a:cubicBezTo>
                    <a:pt x="6723" y="13228"/>
                    <a:pt x="8621" y="12671"/>
                    <a:pt x="8507" y="10541"/>
                  </a:cubicBezTo>
                  <a:cubicBezTo>
                    <a:pt x="8607" y="8673"/>
                    <a:pt x="8373" y="2035"/>
                    <a:pt x="8340" y="167"/>
                  </a:cubicBezTo>
                  <a:cubicBezTo>
                    <a:pt x="8340" y="100"/>
                    <a:pt x="8340" y="67"/>
                    <a:pt x="83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48"/>
            <p:cNvSpPr/>
            <p:nvPr/>
          </p:nvSpPr>
          <p:spPr>
            <a:xfrm flipH="1">
              <a:off x="2141021" y="3735958"/>
              <a:ext cx="314778" cy="482415"/>
            </a:xfrm>
            <a:custGeom>
              <a:avLst/>
              <a:gdLst/>
              <a:ahLst/>
              <a:cxnLst/>
              <a:rect l="l" t="t" r="r" b="b"/>
              <a:pathLst>
                <a:path w="8632" h="13229" extrusionOk="0">
                  <a:moveTo>
                    <a:pt x="8373" y="0"/>
                  </a:moveTo>
                  <a:cubicBezTo>
                    <a:pt x="6872" y="200"/>
                    <a:pt x="5371" y="334"/>
                    <a:pt x="3837" y="401"/>
                  </a:cubicBezTo>
                  <a:cubicBezTo>
                    <a:pt x="3870" y="1162"/>
                    <a:pt x="4494" y="7373"/>
                    <a:pt x="3396" y="7373"/>
                  </a:cubicBezTo>
                  <a:cubicBezTo>
                    <a:pt x="3387" y="7373"/>
                    <a:pt x="3378" y="7373"/>
                    <a:pt x="3370" y="7372"/>
                  </a:cubicBezTo>
                  <a:cubicBezTo>
                    <a:pt x="3248" y="7356"/>
                    <a:pt x="3127" y="7348"/>
                    <a:pt x="3007" y="7348"/>
                  </a:cubicBezTo>
                  <a:cubicBezTo>
                    <a:pt x="1654" y="7348"/>
                    <a:pt x="482" y="8361"/>
                    <a:pt x="267" y="9741"/>
                  </a:cubicBezTo>
                  <a:cubicBezTo>
                    <a:pt x="0" y="11208"/>
                    <a:pt x="1001" y="12643"/>
                    <a:pt x="2469" y="12976"/>
                  </a:cubicBezTo>
                  <a:cubicBezTo>
                    <a:pt x="3138" y="13112"/>
                    <a:pt x="3998" y="13228"/>
                    <a:pt x="4858" y="13228"/>
                  </a:cubicBezTo>
                  <a:cubicBezTo>
                    <a:pt x="6742" y="13228"/>
                    <a:pt x="8631" y="12671"/>
                    <a:pt x="8540" y="10541"/>
                  </a:cubicBezTo>
                  <a:cubicBezTo>
                    <a:pt x="8607" y="8673"/>
                    <a:pt x="8406" y="2035"/>
                    <a:pt x="8373" y="167"/>
                  </a:cubicBezTo>
                  <a:cubicBezTo>
                    <a:pt x="8373" y="100"/>
                    <a:pt x="8373" y="67"/>
                    <a:pt x="83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48"/>
            <p:cNvSpPr/>
            <p:nvPr/>
          </p:nvSpPr>
          <p:spPr>
            <a:xfrm flipH="1">
              <a:off x="2491355" y="3735958"/>
              <a:ext cx="314778" cy="482415"/>
            </a:xfrm>
            <a:custGeom>
              <a:avLst/>
              <a:gdLst/>
              <a:ahLst/>
              <a:cxnLst/>
              <a:rect l="l" t="t" r="r" b="b"/>
              <a:pathLst>
                <a:path w="8632" h="13229" extrusionOk="0">
                  <a:moveTo>
                    <a:pt x="8373" y="0"/>
                  </a:moveTo>
                  <a:cubicBezTo>
                    <a:pt x="6872" y="200"/>
                    <a:pt x="5371" y="334"/>
                    <a:pt x="3837" y="401"/>
                  </a:cubicBezTo>
                  <a:cubicBezTo>
                    <a:pt x="3870" y="1162"/>
                    <a:pt x="4494" y="7373"/>
                    <a:pt x="3396" y="7373"/>
                  </a:cubicBezTo>
                  <a:cubicBezTo>
                    <a:pt x="3387" y="7373"/>
                    <a:pt x="3379" y="7373"/>
                    <a:pt x="3370" y="7372"/>
                  </a:cubicBezTo>
                  <a:cubicBezTo>
                    <a:pt x="3248" y="7356"/>
                    <a:pt x="3127" y="7348"/>
                    <a:pt x="3008" y="7348"/>
                  </a:cubicBezTo>
                  <a:cubicBezTo>
                    <a:pt x="1654" y="7348"/>
                    <a:pt x="482" y="8361"/>
                    <a:pt x="267" y="9741"/>
                  </a:cubicBezTo>
                  <a:cubicBezTo>
                    <a:pt x="1" y="11208"/>
                    <a:pt x="1001" y="12643"/>
                    <a:pt x="2469" y="12976"/>
                  </a:cubicBezTo>
                  <a:cubicBezTo>
                    <a:pt x="3138" y="13112"/>
                    <a:pt x="3998" y="13228"/>
                    <a:pt x="4858" y="13228"/>
                  </a:cubicBezTo>
                  <a:cubicBezTo>
                    <a:pt x="6742" y="13228"/>
                    <a:pt x="8632" y="12671"/>
                    <a:pt x="8540" y="10541"/>
                  </a:cubicBezTo>
                  <a:cubicBezTo>
                    <a:pt x="8607" y="8673"/>
                    <a:pt x="8407" y="2035"/>
                    <a:pt x="8373" y="167"/>
                  </a:cubicBezTo>
                  <a:cubicBezTo>
                    <a:pt x="8373" y="100"/>
                    <a:pt x="8373" y="67"/>
                    <a:pt x="83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48"/>
            <p:cNvSpPr/>
            <p:nvPr/>
          </p:nvSpPr>
          <p:spPr>
            <a:xfrm flipH="1">
              <a:off x="1915694" y="3116795"/>
              <a:ext cx="7330" cy="7330"/>
            </a:xfrm>
            <a:custGeom>
              <a:avLst/>
              <a:gdLst/>
              <a:ahLst/>
              <a:cxnLst/>
              <a:rect l="l" t="t" r="r" b="b"/>
              <a:pathLst>
                <a:path w="201" h="201" extrusionOk="0">
                  <a:moveTo>
                    <a:pt x="201" y="1"/>
                  </a:moveTo>
                  <a:lnTo>
                    <a:pt x="1" y="201"/>
                  </a:lnTo>
                  <a:lnTo>
                    <a:pt x="101" y="167"/>
                  </a:lnTo>
                  <a:cubicBezTo>
                    <a:pt x="134" y="101"/>
                    <a:pt x="168" y="34"/>
                    <a:pt x="201" y="1"/>
                  </a:cubicBezTo>
                  <a:close/>
                </a:path>
              </a:pathLst>
            </a:custGeom>
            <a:solidFill>
              <a:srgbClr val="0F3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48"/>
            <p:cNvSpPr/>
            <p:nvPr/>
          </p:nvSpPr>
          <p:spPr>
            <a:xfrm flipH="1">
              <a:off x="1905957" y="3097321"/>
              <a:ext cx="9737" cy="19510"/>
            </a:xfrm>
            <a:custGeom>
              <a:avLst/>
              <a:gdLst/>
              <a:ahLst/>
              <a:cxnLst/>
              <a:rect l="l" t="t" r="r" b="b"/>
              <a:pathLst>
                <a:path w="267" h="535" extrusionOk="0">
                  <a:moveTo>
                    <a:pt x="267" y="1"/>
                  </a:moveTo>
                  <a:lnTo>
                    <a:pt x="0" y="534"/>
                  </a:lnTo>
                  <a:lnTo>
                    <a:pt x="0" y="534"/>
                  </a:lnTo>
                  <a:lnTo>
                    <a:pt x="267" y="201"/>
                  </a:lnTo>
                  <a:cubicBezTo>
                    <a:pt x="267" y="134"/>
                    <a:pt x="267" y="67"/>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48"/>
            <p:cNvSpPr/>
            <p:nvPr/>
          </p:nvSpPr>
          <p:spPr>
            <a:xfrm flipH="1">
              <a:off x="1898628" y="3115591"/>
              <a:ext cx="208078" cy="273717"/>
            </a:xfrm>
            <a:custGeom>
              <a:avLst/>
              <a:gdLst/>
              <a:ahLst/>
              <a:cxnLst/>
              <a:rect l="l" t="t" r="r" b="b"/>
              <a:pathLst>
                <a:path w="5706" h="7506" extrusionOk="0">
                  <a:moveTo>
                    <a:pt x="5538" y="0"/>
                  </a:moveTo>
                  <a:cubicBezTo>
                    <a:pt x="5405" y="67"/>
                    <a:pt x="5271" y="134"/>
                    <a:pt x="5105" y="200"/>
                  </a:cubicBezTo>
                  <a:cubicBezTo>
                    <a:pt x="3637" y="2802"/>
                    <a:pt x="1936" y="5237"/>
                    <a:pt x="1" y="7506"/>
                  </a:cubicBezTo>
                  <a:cubicBezTo>
                    <a:pt x="2303" y="5337"/>
                    <a:pt x="4237" y="2802"/>
                    <a:pt x="5705" y="0"/>
                  </a:cubicBezTo>
                  <a:lnTo>
                    <a:pt x="5705" y="0"/>
                  </a:lnTo>
                  <a:lnTo>
                    <a:pt x="5538" y="33"/>
                  </a:lnTo>
                  <a:lnTo>
                    <a:pt x="55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48"/>
            <p:cNvSpPr/>
            <p:nvPr/>
          </p:nvSpPr>
          <p:spPr>
            <a:xfrm flipH="1">
              <a:off x="2357231" y="619793"/>
              <a:ext cx="472022" cy="463197"/>
            </a:xfrm>
            <a:custGeom>
              <a:avLst/>
              <a:gdLst/>
              <a:ahLst/>
              <a:cxnLst/>
              <a:rect l="l" t="t" r="r" b="b"/>
              <a:pathLst>
                <a:path w="12944" h="12702" extrusionOk="0">
                  <a:moveTo>
                    <a:pt x="6749" y="1"/>
                  </a:moveTo>
                  <a:cubicBezTo>
                    <a:pt x="6558" y="1"/>
                    <a:pt x="6366" y="9"/>
                    <a:pt x="6172" y="25"/>
                  </a:cubicBezTo>
                  <a:cubicBezTo>
                    <a:pt x="4871" y="59"/>
                    <a:pt x="3637" y="492"/>
                    <a:pt x="2603" y="1260"/>
                  </a:cubicBezTo>
                  <a:cubicBezTo>
                    <a:pt x="1535" y="2127"/>
                    <a:pt x="735" y="3294"/>
                    <a:pt x="368" y="4595"/>
                  </a:cubicBezTo>
                  <a:cubicBezTo>
                    <a:pt x="34" y="5696"/>
                    <a:pt x="1" y="6830"/>
                    <a:pt x="301" y="7898"/>
                  </a:cubicBezTo>
                  <a:cubicBezTo>
                    <a:pt x="368" y="8198"/>
                    <a:pt x="468" y="8465"/>
                    <a:pt x="568" y="8732"/>
                  </a:cubicBezTo>
                  <a:cubicBezTo>
                    <a:pt x="1168" y="10199"/>
                    <a:pt x="2269" y="11400"/>
                    <a:pt x="3703" y="12067"/>
                  </a:cubicBezTo>
                  <a:cubicBezTo>
                    <a:pt x="4271" y="12368"/>
                    <a:pt x="4904" y="12534"/>
                    <a:pt x="5538" y="12635"/>
                  </a:cubicBezTo>
                  <a:lnTo>
                    <a:pt x="5872" y="12668"/>
                  </a:lnTo>
                  <a:lnTo>
                    <a:pt x="5972" y="12668"/>
                  </a:lnTo>
                  <a:lnTo>
                    <a:pt x="6339" y="12701"/>
                  </a:lnTo>
                  <a:lnTo>
                    <a:pt x="6372" y="12701"/>
                  </a:lnTo>
                  <a:cubicBezTo>
                    <a:pt x="6394" y="12701"/>
                    <a:pt x="6420" y="12701"/>
                    <a:pt x="6449" y="12701"/>
                  </a:cubicBezTo>
                  <a:cubicBezTo>
                    <a:pt x="6973" y="12701"/>
                    <a:pt x="8716" y="12671"/>
                    <a:pt x="10041" y="11567"/>
                  </a:cubicBezTo>
                  <a:cubicBezTo>
                    <a:pt x="11075" y="10867"/>
                    <a:pt x="11909" y="9833"/>
                    <a:pt x="12343" y="8665"/>
                  </a:cubicBezTo>
                  <a:cubicBezTo>
                    <a:pt x="12943" y="7164"/>
                    <a:pt x="12943" y="5496"/>
                    <a:pt x="12343" y="3995"/>
                  </a:cubicBezTo>
                  <a:cubicBezTo>
                    <a:pt x="12076" y="3328"/>
                    <a:pt x="11676" y="2694"/>
                    <a:pt x="11209" y="2127"/>
                  </a:cubicBezTo>
                  <a:cubicBezTo>
                    <a:pt x="10475" y="1293"/>
                    <a:pt x="9541" y="659"/>
                    <a:pt x="8507" y="259"/>
                  </a:cubicBezTo>
                  <a:cubicBezTo>
                    <a:pt x="7926" y="82"/>
                    <a:pt x="7345" y="1"/>
                    <a:pt x="67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48"/>
            <p:cNvSpPr/>
            <p:nvPr/>
          </p:nvSpPr>
          <p:spPr>
            <a:xfrm flipH="1">
              <a:off x="2390452" y="671175"/>
              <a:ext cx="429064" cy="355037"/>
            </a:xfrm>
            <a:custGeom>
              <a:avLst/>
              <a:gdLst/>
              <a:ahLst/>
              <a:cxnLst/>
              <a:rect l="l" t="t" r="r" b="b"/>
              <a:pathLst>
                <a:path w="11766" h="9736" extrusionOk="0">
                  <a:moveTo>
                    <a:pt x="6179" y="1"/>
                  </a:moveTo>
                  <a:cubicBezTo>
                    <a:pt x="5746" y="1"/>
                    <a:pt x="5306" y="60"/>
                    <a:pt x="4871" y="184"/>
                  </a:cubicBezTo>
                  <a:cubicBezTo>
                    <a:pt x="701" y="1318"/>
                    <a:pt x="1" y="6956"/>
                    <a:pt x="3770" y="9091"/>
                  </a:cubicBezTo>
                  <a:cubicBezTo>
                    <a:pt x="4556" y="9536"/>
                    <a:pt x="5372" y="9736"/>
                    <a:pt x="6162" y="9736"/>
                  </a:cubicBezTo>
                  <a:cubicBezTo>
                    <a:pt x="9158" y="9736"/>
                    <a:pt x="11766" y="6854"/>
                    <a:pt x="10842" y="3553"/>
                  </a:cubicBezTo>
                  <a:cubicBezTo>
                    <a:pt x="10260" y="1420"/>
                    <a:pt x="8298" y="1"/>
                    <a:pt x="6179" y="1"/>
                  </a:cubicBezTo>
                  <a:close/>
                </a:path>
              </a:pathLst>
            </a:custGeom>
            <a:solidFill>
              <a:schemeClr val="accent5"/>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48"/>
            <p:cNvSpPr/>
            <p:nvPr/>
          </p:nvSpPr>
          <p:spPr>
            <a:xfrm flipH="1">
              <a:off x="2452117" y="741008"/>
              <a:ext cx="271821" cy="225253"/>
            </a:xfrm>
            <a:custGeom>
              <a:avLst/>
              <a:gdLst/>
              <a:ahLst/>
              <a:cxnLst/>
              <a:rect l="l" t="t" r="r" b="b"/>
              <a:pathLst>
                <a:path w="7454" h="6177" extrusionOk="0">
                  <a:moveTo>
                    <a:pt x="3593" y="0"/>
                  </a:moveTo>
                  <a:cubicBezTo>
                    <a:pt x="2233" y="0"/>
                    <a:pt x="973" y="902"/>
                    <a:pt x="582" y="2272"/>
                  </a:cubicBezTo>
                  <a:cubicBezTo>
                    <a:pt x="0" y="4360"/>
                    <a:pt x="1660" y="6176"/>
                    <a:pt x="3569" y="6176"/>
                  </a:cubicBezTo>
                  <a:cubicBezTo>
                    <a:pt x="4069" y="6176"/>
                    <a:pt x="4587" y="6052"/>
                    <a:pt x="5085" y="5775"/>
                  </a:cubicBezTo>
                  <a:cubicBezTo>
                    <a:pt x="7454" y="4407"/>
                    <a:pt x="7020" y="838"/>
                    <a:pt x="4385" y="104"/>
                  </a:cubicBezTo>
                  <a:cubicBezTo>
                    <a:pt x="4121" y="34"/>
                    <a:pt x="3855" y="0"/>
                    <a:pt x="3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48"/>
            <p:cNvSpPr/>
            <p:nvPr/>
          </p:nvSpPr>
          <p:spPr>
            <a:xfrm flipH="1">
              <a:off x="2472793" y="793446"/>
              <a:ext cx="71802" cy="55976"/>
            </a:xfrm>
            <a:custGeom>
              <a:avLst/>
              <a:gdLst/>
              <a:ahLst/>
              <a:cxnLst/>
              <a:rect l="l" t="t" r="r" b="b"/>
              <a:pathLst>
                <a:path w="1969" h="1535" extrusionOk="0">
                  <a:moveTo>
                    <a:pt x="1568" y="0"/>
                  </a:moveTo>
                  <a:lnTo>
                    <a:pt x="0" y="968"/>
                  </a:lnTo>
                  <a:lnTo>
                    <a:pt x="1968" y="1535"/>
                  </a:lnTo>
                  <a:lnTo>
                    <a:pt x="1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48"/>
            <p:cNvSpPr/>
            <p:nvPr/>
          </p:nvSpPr>
          <p:spPr>
            <a:xfrm flipH="1">
              <a:off x="1831749" y="619793"/>
              <a:ext cx="470782" cy="463197"/>
            </a:xfrm>
            <a:custGeom>
              <a:avLst/>
              <a:gdLst/>
              <a:ahLst/>
              <a:cxnLst/>
              <a:rect l="l" t="t" r="r" b="b"/>
              <a:pathLst>
                <a:path w="12910" h="12702" extrusionOk="0">
                  <a:moveTo>
                    <a:pt x="6715" y="1"/>
                  </a:moveTo>
                  <a:cubicBezTo>
                    <a:pt x="6525" y="1"/>
                    <a:pt x="6332" y="9"/>
                    <a:pt x="6138" y="25"/>
                  </a:cubicBezTo>
                  <a:cubicBezTo>
                    <a:pt x="4837" y="59"/>
                    <a:pt x="3603" y="492"/>
                    <a:pt x="2569" y="1260"/>
                  </a:cubicBezTo>
                  <a:cubicBezTo>
                    <a:pt x="1502" y="2127"/>
                    <a:pt x="701" y="3294"/>
                    <a:pt x="334" y="4595"/>
                  </a:cubicBezTo>
                  <a:cubicBezTo>
                    <a:pt x="0" y="5696"/>
                    <a:pt x="0" y="6830"/>
                    <a:pt x="267" y="7898"/>
                  </a:cubicBezTo>
                  <a:cubicBezTo>
                    <a:pt x="334" y="8198"/>
                    <a:pt x="434" y="8465"/>
                    <a:pt x="534" y="8732"/>
                  </a:cubicBezTo>
                  <a:cubicBezTo>
                    <a:pt x="1135" y="10199"/>
                    <a:pt x="2235" y="11400"/>
                    <a:pt x="3670" y="12067"/>
                  </a:cubicBezTo>
                  <a:cubicBezTo>
                    <a:pt x="4237" y="12368"/>
                    <a:pt x="4871" y="12534"/>
                    <a:pt x="5504" y="12635"/>
                  </a:cubicBezTo>
                  <a:lnTo>
                    <a:pt x="5838" y="12668"/>
                  </a:lnTo>
                  <a:lnTo>
                    <a:pt x="5938" y="12668"/>
                  </a:lnTo>
                  <a:lnTo>
                    <a:pt x="6305" y="12701"/>
                  </a:lnTo>
                  <a:cubicBezTo>
                    <a:pt x="6328" y="12701"/>
                    <a:pt x="6356" y="12701"/>
                    <a:pt x="6387" y="12701"/>
                  </a:cubicBezTo>
                  <a:cubicBezTo>
                    <a:pt x="6936" y="12701"/>
                    <a:pt x="8649" y="12671"/>
                    <a:pt x="9974" y="11567"/>
                  </a:cubicBezTo>
                  <a:lnTo>
                    <a:pt x="10008" y="11567"/>
                  </a:lnTo>
                  <a:cubicBezTo>
                    <a:pt x="11075" y="10867"/>
                    <a:pt x="11876" y="9833"/>
                    <a:pt x="12309" y="8665"/>
                  </a:cubicBezTo>
                  <a:cubicBezTo>
                    <a:pt x="12910" y="7164"/>
                    <a:pt x="12910" y="5496"/>
                    <a:pt x="12309" y="3995"/>
                  </a:cubicBezTo>
                  <a:cubicBezTo>
                    <a:pt x="12042" y="3328"/>
                    <a:pt x="11642" y="2694"/>
                    <a:pt x="11175" y="2127"/>
                  </a:cubicBezTo>
                  <a:cubicBezTo>
                    <a:pt x="10441" y="1293"/>
                    <a:pt x="9507" y="659"/>
                    <a:pt x="8473" y="259"/>
                  </a:cubicBezTo>
                  <a:cubicBezTo>
                    <a:pt x="7892" y="82"/>
                    <a:pt x="7311" y="1"/>
                    <a:pt x="67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48"/>
            <p:cNvSpPr/>
            <p:nvPr/>
          </p:nvSpPr>
          <p:spPr>
            <a:xfrm flipH="1">
              <a:off x="1865918" y="671175"/>
              <a:ext cx="429320" cy="355037"/>
            </a:xfrm>
            <a:custGeom>
              <a:avLst/>
              <a:gdLst/>
              <a:ahLst/>
              <a:cxnLst/>
              <a:rect l="l" t="t" r="r" b="b"/>
              <a:pathLst>
                <a:path w="11773" h="9736" extrusionOk="0">
                  <a:moveTo>
                    <a:pt x="6190" y="1"/>
                  </a:moveTo>
                  <a:cubicBezTo>
                    <a:pt x="5755" y="1"/>
                    <a:pt x="5312" y="60"/>
                    <a:pt x="4871" y="184"/>
                  </a:cubicBezTo>
                  <a:cubicBezTo>
                    <a:pt x="701" y="1318"/>
                    <a:pt x="1" y="6956"/>
                    <a:pt x="3770" y="9091"/>
                  </a:cubicBezTo>
                  <a:cubicBezTo>
                    <a:pt x="4556" y="9536"/>
                    <a:pt x="5372" y="9736"/>
                    <a:pt x="6162" y="9736"/>
                  </a:cubicBezTo>
                  <a:cubicBezTo>
                    <a:pt x="9160" y="9736"/>
                    <a:pt x="11773" y="6854"/>
                    <a:pt x="10875" y="3553"/>
                  </a:cubicBezTo>
                  <a:cubicBezTo>
                    <a:pt x="10266" y="1420"/>
                    <a:pt x="8322" y="1"/>
                    <a:pt x="6190" y="1"/>
                  </a:cubicBezTo>
                  <a:close/>
                </a:path>
              </a:pathLst>
            </a:custGeom>
            <a:solidFill>
              <a:schemeClr val="accent5"/>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48"/>
            <p:cNvSpPr/>
            <p:nvPr/>
          </p:nvSpPr>
          <p:spPr>
            <a:xfrm flipH="1">
              <a:off x="1926634" y="741008"/>
              <a:ext cx="271821" cy="225253"/>
            </a:xfrm>
            <a:custGeom>
              <a:avLst/>
              <a:gdLst/>
              <a:ahLst/>
              <a:cxnLst/>
              <a:rect l="l" t="t" r="r" b="b"/>
              <a:pathLst>
                <a:path w="7454" h="6177" extrusionOk="0">
                  <a:moveTo>
                    <a:pt x="3593" y="0"/>
                  </a:moveTo>
                  <a:cubicBezTo>
                    <a:pt x="2233" y="0"/>
                    <a:pt x="974" y="902"/>
                    <a:pt x="582" y="2272"/>
                  </a:cubicBezTo>
                  <a:cubicBezTo>
                    <a:pt x="1" y="4360"/>
                    <a:pt x="1660" y="6176"/>
                    <a:pt x="3570" y="6176"/>
                  </a:cubicBezTo>
                  <a:cubicBezTo>
                    <a:pt x="4070" y="6176"/>
                    <a:pt x="4587" y="6052"/>
                    <a:pt x="5085" y="5775"/>
                  </a:cubicBezTo>
                  <a:cubicBezTo>
                    <a:pt x="7454" y="4407"/>
                    <a:pt x="7020" y="838"/>
                    <a:pt x="4385" y="104"/>
                  </a:cubicBezTo>
                  <a:cubicBezTo>
                    <a:pt x="4121" y="34"/>
                    <a:pt x="3855" y="0"/>
                    <a:pt x="3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48"/>
            <p:cNvSpPr/>
            <p:nvPr/>
          </p:nvSpPr>
          <p:spPr>
            <a:xfrm flipH="1">
              <a:off x="1947311" y="793446"/>
              <a:ext cx="71802" cy="55976"/>
            </a:xfrm>
            <a:custGeom>
              <a:avLst/>
              <a:gdLst/>
              <a:ahLst/>
              <a:cxnLst/>
              <a:rect l="l" t="t" r="r" b="b"/>
              <a:pathLst>
                <a:path w="1969" h="1535" extrusionOk="0">
                  <a:moveTo>
                    <a:pt x="1568" y="0"/>
                  </a:moveTo>
                  <a:lnTo>
                    <a:pt x="1" y="968"/>
                  </a:lnTo>
                  <a:lnTo>
                    <a:pt x="1969" y="1535"/>
                  </a:lnTo>
                  <a:lnTo>
                    <a:pt x="1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48"/>
            <p:cNvSpPr/>
            <p:nvPr/>
          </p:nvSpPr>
          <p:spPr>
            <a:xfrm flipH="1">
              <a:off x="1904718" y="3104615"/>
              <a:ext cx="14660" cy="18306"/>
            </a:xfrm>
            <a:custGeom>
              <a:avLst/>
              <a:gdLst/>
              <a:ahLst/>
              <a:cxnLst/>
              <a:rect l="l" t="t" r="r" b="b"/>
              <a:pathLst>
                <a:path w="402" h="502" extrusionOk="0">
                  <a:moveTo>
                    <a:pt x="368" y="1"/>
                  </a:moveTo>
                  <a:lnTo>
                    <a:pt x="101" y="334"/>
                  </a:lnTo>
                  <a:cubicBezTo>
                    <a:pt x="68" y="368"/>
                    <a:pt x="34" y="435"/>
                    <a:pt x="1" y="501"/>
                  </a:cubicBezTo>
                  <a:cubicBezTo>
                    <a:pt x="134" y="435"/>
                    <a:pt x="268" y="368"/>
                    <a:pt x="401" y="301"/>
                  </a:cubicBezTo>
                  <a:cubicBezTo>
                    <a:pt x="401" y="201"/>
                    <a:pt x="401" y="10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8" name="Google Shape;5958;p48"/>
            <p:cNvGrpSpPr/>
            <p:nvPr/>
          </p:nvGrpSpPr>
          <p:grpSpPr>
            <a:xfrm>
              <a:off x="1943491" y="1232645"/>
              <a:ext cx="872395" cy="721218"/>
              <a:chOff x="1947122" y="1232320"/>
              <a:chExt cx="872395" cy="721218"/>
            </a:xfrm>
          </p:grpSpPr>
          <p:sp>
            <p:nvSpPr>
              <p:cNvPr id="5959" name="Google Shape;5959;p48"/>
              <p:cNvSpPr/>
              <p:nvPr/>
            </p:nvSpPr>
            <p:spPr>
              <a:xfrm flipH="1">
                <a:off x="2130973" y="1232320"/>
                <a:ext cx="688543" cy="721218"/>
              </a:xfrm>
              <a:custGeom>
                <a:avLst/>
                <a:gdLst/>
                <a:ahLst/>
                <a:cxnLst/>
                <a:rect l="l" t="t" r="r" b="b"/>
                <a:pathLst>
                  <a:path w="18881" h="19777" extrusionOk="0">
                    <a:moveTo>
                      <a:pt x="12725" y="1"/>
                    </a:moveTo>
                    <a:cubicBezTo>
                      <a:pt x="11718" y="1"/>
                      <a:pt x="10711" y="156"/>
                      <a:pt x="9741" y="474"/>
                    </a:cubicBezTo>
                    <a:cubicBezTo>
                      <a:pt x="9407" y="608"/>
                      <a:pt x="9074" y="708"/>
                      <a:pt x="8740" y="874"/>
                    </a:cubicBezTo>
                    <a:cubicBezTo>
                      <a:pt x="3303" y="3343"/>
                      <a:pt x="1068" y="10281"/>
                      <a:pt x="301" y="15752"/>
                    </a:cubicBezTo>
                    <a:cubicBezTo>
                      <a:pt x="167" y="16552"/>
                      <a:pt x="67" y="17353"/>
                      <a:pt x="1" y="18153"/>
                    </a:cubicBezTo>
                    <a:cubicBezTo>
                      <a:pt x="3259" y="19294"/>
                      <a:pt x="6665" y="19776"/>
                      <a:pt x="10117" y="19776"/>
                    </a:cubicBezTo>
                    <a:cubicBezTo>
                      <a:pt x="13025" y="19776"/>
                      <a:pt x="15967" y="19434"/>
                      <a:pt x="18881" y="18854"/>
                    </a:cubicBezTo>
                    <a:cubicBezTo>
                      <a:pt x="18781" y="13050"/>
                      <a:pt x="18080" y="7312"/>
                      <a:pt x="16779" y="1708"/>
                    </a:cubicBezTo>
                    <a:cubicBezTo>
                      <a:pt x="16779" y="1375"/>
                      <a:pt x="16713" y="1075"/>
                      <a:pt x="16579" y="774"/>
                    </a:cubicBezTo>
                    <a:cubicBezTo>
                      <a:pt x="15352" y="265"/>
                      <a:pt x="14039" y="1"/>
                      <a:pt x="1272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48"/>
              <p:cNvSpPr/>
              <p:nvPr/>
            </p:nvSpPr>
            <p:spPr>
              <a:xfrm flipH="1">
                <a:off x="1947122" y="1264842"/>
                <a:ext cx="272522" cy="659332"/>
              </a:xfrm>
              <a:custGeom>
                <a:avLst/>
                <a:gdLst/>
                <a:ahLst/>
                <a:cxnLst/>
                <a:rect l="l" t="t" r="r" b="b"/>
                <a:pathLst>
                  <a:path w="7473" h="18080" extrusionOk="0">
                    <a:moveTo>
                      <a:pt x="1" y="0"/>
                    </a:moveTo>
                    <a:lnTo>
                      <a:pt x="1" y="0"/>
                    </a:lnTo>
                    <a:cubicBezTo>
                      <a:pt x="134" y="301"/>
                      <a:pt x="201" y="601"/>
                      <a:pt x="201" y="934"/>
                    </a:cubicBezTo>
                    <a:cubicBezTo>
                      <a:pt x="1502" y="6538"/>
                      <a:pt x="2202" y="12276"/>
                      <a:pt x="2269" y="18080"/>
                    </a:cubicBezTo>
                    <a:cubicBezTo>
                      <a:pt x="4037" y="17713"/>
                      <a:pt x="5738" y="17279"/>
                      <a:pt x="7473" y="16812"/>
                    </a:cubicBezTo>
                    <a:cubicBezTo>
                      <a:pt x="7406" y="10675"/>
                      <a:pt x="7006" y="3836"/>
                      <a:pt x="1535" y="801"/>
                    </a:cubicBezTo>
                    <a:cubicBezTo>
                      <a:pt x="1068" y="534"/>
                      <a:pt x="568" y="267"/>
                      <a:pt x="67" y="34"/>
                    </a:cubicBezTo>
                    <a:lnTo>
                      <a:pt x="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1" name="Google Shape;5961;p48"/>
            <p:cNvGrpSpPr/>
            <p:nvPr/>
          </p:nvGrpSpPr>
          <p:grpSpPr>
            <a:xfrm>
              <a:off x="1947128" y="1232320"/>
              <a:ext cx="872388" cy="721197"/>
              <a:chOff x="1947128" y="1232320"/>
              <a:chExt cx="872388" cy="721197"/>
            </a:xfrm>
          </p:grpSpPr>
          <p:sp>
            <p:nvSpPr>
              <p:cNvPr id="5962" name="Google Shape;5962;p48"/>
              <p:cNvSpPr/>
              <p:nvPr/>
            </p:nvSpPr>
            <p:spPr>
              <a:xfrm flipH="1">
                <a:off x="2130993" y="1232320"/>
                <a:ext cx="688523" cy="721197"/>
              </a:xfrm>
              <a:custGeom>
                <a:avLst/>
                <a:gdLst/>
                <a:ahLst/>
                <a:cxnLst/>
                <a:rect l="l" t="t" r="r" b="b"/>
                <a:pathLst>
                  <a:path w="18881" h="19777" extrusionOk="0">
                    <a:moveTo>
                      <a:pt x="12725" y="1"/>
                    </a:moveTo>
                    <a:cubicBezTo>
                      <a:pt x="11718" y="1"/>
                      <a:pt x="10711" y="156"/>
                      <a:pt x="9741" y="474"/>
                    </a:cubicBezTo>
                    <a:cubicBezTo>
                      <a:pt x="9407" y="608"/>
                      <a:pt x="9074" y="708"/>
                      <a:pt x="8740" y="874"/>
                    </a:cubicBezTo>
                    <a:cubicBezTo>
                      <a:pt x="3303" y="3343"/>
                      <a:pt x="1068" y="10281"/>
                      <a:pt x="301" y="15752"/>
                    </a:cubicBezTo>
                    <a:cubicBezTo>
                      <a:pt x="167" y="16552"/>
                      <a:pt x="67" y="17353"/>
                      <a:pt x="1" y="18153"/>
                    </a:cubicBezTo>
                    <a:cubicBezTo>
                      <a:pt x="3259" y="19294"/>
                      <a:pt x="6665" y="19776"/>
                      <a:pt x="10117" y="19776"/>
                    </a:cubicBezTo>
                    <a:cubicBezTo>
                      <a:pt x="13025" y="19776"/>
                      <a:pt x="15967" y="19434"/>
                      <a:pt x="18881" y="18854"/>
                    </a:cubicBezTo>
                    <a:cubicBezTo>
                      <a:pt x="18781" y="13050"/>
                      <a:pt x="18080" y="7312"/>
                      <a:pt x="16779" y="1708"/>
                    </a:cubicBezTo>
                    <a:cubicBezTo>
                      <a:pt x="16779" y="1375"/>
                      <a:pt x="16713" y="1075"/>
                      <a:pt x="16579" y="774"/>
                    </a:cubicBezTo>
                    <a:cubicBezTo>
                      <a:pt x="15352" y="265"/>
                      <a:pt x="14039" y="1"/>
                      <a:pt x="12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48"/>
              <p:cNvSpPr/>
              <p:nvPr/>
            </p:nvSpPr>
            <p:spPr>
              <a:xfrm flipH="1">
                <a:off x="1947128" y="1264850"/>
                <a:ext cx="272522" cy="653863"/>
              </a:xfrm>
              <a:custGeom>
                <a:avLst/>
                <a:gdLst/>
                <a:ahLst/>
                <a:cxnLst/>
                <a:rect l="l" t="t" r="r" b="b"/>
                <a:pathLst>
                  <a:path w="7473" h="18080" extrusionOk="0">
                    <a:moveTo>
                      <a:pt x="1" y="0"/>
                    </a:moveTo>
                    <a:lnTo>
                      <a:pt x="1" y="0"/>
                    </a:lnTo>
                    <a:cubicBezTo>
                      <a:pt x="134" y="301"/>
                      <a:pt x="201" y="601"/>
                      <a:pt x="201" y="934"/>
                    </a:cubicBezTo>
                    <a:cubicBezTo>
                      <a:pt x="1502" y="6538"/>
                      <a:pt x="2202" y="12276"/>
                      <a:pt x="2269" y="18080"/>
                    </a:cubicBezTo>
                    <a:cubicBezTo>
                      <a:pt x="4037" y="17713"/>
                      <a:pt x="5738" y="17279"/>
                      <a:pt x="7473" y="16812"/>
                    </a:cubicBezTo>
                    <a:cubicBezTo>
                      <a:pt x="7406" y="10675"/>
                      <a:pt x="7006" y="3836"/>
                      <a:pt x="1535" y="801"/>
                    </a:cubicBezTo>
                    <a:cubicBezTo>
                      <a:pt x="1068" y="534"/>
                      <a:pt x="568" y="267"/>
                      <a:pt x="67" y="34"/>
                    </a:cubicBezTo>
                    <a:lnTo>
                      <a:pt x="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4" name="Google Shape;5964;p48"/>
            <p:cNvGrpSpPr/>
            <p:nvPr/>
          </p:nvGrpSpPr>
          <p:grpSpPr>
            <a:xfrm>
              <a:off x="1947124" y="1976308"/>
              <a:ext cx="890638" cy="291543"/>
              <a:chOff x="1947112" y="1878446"/>
              <a:chExt cx="890638" cy="291543"/>
            </a:xfrm>
          </p:grpSpPr>
          <p:sp>
            <p:nvSpPr>
              <p:cNvPr id="5965" name="Google Shape;5965;p48"/>
              <p:cNvSpPr/>
              <p:nvPr/>
            </p:nvSpPr>
            <p:spPr>
              <a:xfrm flipH="1">
                <a:off x="2129733" y="1894295"/>
                <a:ext cx="708017" cy="275694"/>
              </a:xfrm>
              <a:custGeom>
                <a:avLst/>
                <a:gdLst/>
                <a:ahLst/>
                <a:cxnLst/>
                <a:rect l="l" t="t" r="r" b="b"/>
                <a:pathLst>
                  <a:path w="19415" h="7560" extrusionOk="0">
                    <a:moveTo>
                      <a:pt x="501" y="0"/>
                    </a:moveTo>
                    <a:cubicBezTo>
                      <a:pt x="267" y="1935"/>
                      <a:pt x="100" y="3837"/>
                      <a:pt x="0" y="5738"/>
                    </a:cubicBezTo>
                    <a:cubicBezTo>
                      <a:pt x="3845" y="7006"/>
                      <a:pt x="7828" y="7559"/>
                      <a:pt x="11826" y="7559"/>
                    </a:cubicBezTo>
                    <a:cubicBezTo>
                      <a:pt x="14348" y="7559"/>
                      <a:pt x="16877" y="7339"/>
                      <a:pt x="19381" y="6939"/>
                    </a:cubicBezTo>
                    <a:cubicBezTo>
                      <a:pt x="19414" y="4871"/>
                      <a:pt x="19414" y="2769"/>
                      <a:pt x="19381" y="701"/>
                    </a:cubicBezTo>
                    <a:cubicBezTo>
                      <a:pt x="16452" y="1281"/>
                      <a:pt x="13509" y="1623"/>
                      <a:pt x="10603" y="1623"/>
                    </a:cubicBezTo>
                    <a:cubicBezTo>
                      <a:pt x="7155" y="1623"/>
                      <a:pt x="3759" y="1141"/>
                      <a:pt x="50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48"/>
              <p:cNvSpPr/>
              <p:nvPr/>
            </p:nvSpPr>
            <p:spPr>
              <a:xfrm flipH="1">
                <a:off x="1947112" y="1878446"/>
                <a:ext cx="183919" cy="265392"/>
              </a:xfrm>
              <a:custGeom>
                <a:avLst/>
                <a:gdLst/>
                <a:ahLst/>
                <a:cxnLst/>
                <a:rect l="l" t="t" r="r" b="b"/>
                <a:pathLst>
                  <a:path w="5205" h="7539" extrusionOk="0">
                    <a:moveTo>
                      <a:pt x="5171" y="0"/>
                    </a:moveTo>
                    <a:lnTo>
                      <a:pt x="5171" y="0"/>
                    </a:lnTo>
                    <a:cubicBezTo>
                      <a:pt x="3470" y="500"/>
                      <a:pt x="1735" y="934"/>
                      <a:pt x="1" y="1268"/>
                    </a:cubicBezTo>
                    <a:cubicBezTo>
                      <a:pt x="34" y="3336"/>
                      <a:pt x="34" y="5437"/>
                      <a:pt x="1" y="7539"/>
                    </a:cubicBezTo>
                    <a:cubicBezTo>
                      <a:pt x="1735" y="7239"/>
                      <a:pt x="3470" y="6872"/>
                      <a:pt x="5205" y="6438"/>
                    </a:cubicBezTo>
                    <a:cubicBezTo>
                      <a:pt x="5205" y="5938"/>
                      <a:pt x="5205" y="5404"/>
                      <a:pt x="5205" y="4904"/>
                    </a:cubicBezTo>
                    <a:cubicBezTo>
                      <a:pt x="5138" y="3402"/>
                      <a:pt x="5171" y="1735"/>
                      <a:pt x="517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7" name="Google Shape;5967;p48"/>
            <p:cNvGrpSpPr/>
            <p:nvPr/>
          </p:nvGrpSpPr>
          <p:grpSpPr>
            <a:xfrm>
              <a:off x="1308665" y="3139721"/>
              <a:ext cx="268875" cy="665460"/>
              <a:chOff x="1308665" y="3137471"/>
              <a:chExt cx="268875" cy="665460"/>
            </a:xfrm>
          </p:grpSpPr>
          <p:sp>
            <p:nvSpPr>
              <p:cNvPr id="5968" name="Google Shape;5968;p48"/>
              <p:cNvSpPr/>
              <p:nvPr/>
            </p:nvSpPr>
            <p:spPr>
              <a:xfrm flipH="1">
                <a:off x="1312973" y="3543793"/>
                <a:ext cx="113159" cy="259138"/>
              </a:xfrm>
              <a:custGeom>
                <a:avLst/>
                <a:gdLst/>
                <a:ahLst/>
                <a:cxnLst/>
                <a:rect l="l" t="t" r="r" b="b"/>
                <a:pathLst>
                  <a:path w="3103" h="7106" extrusionOk="0">
                    <a:moveTo>
                      <a:pt x="3102" y="0"/>
                    </a:moveTo>
                    <a:cubicBezTo>
                      <a:pt x="2235" y="767"/>
                      <a:pt x="1301" y="1435"/>
                      <a:pt x="334" y="2068"/>
                    </a:cubicBezTo>
                    <a:cubicBezTo>
                      <a:pt x="434" y="3736"/>
                      <a:pt x="334" y="5437"/>
                      <a:pt x="0" y="7105"/>
                    </a:cubicBezTo>
                    <a:cubicBezTo>
                      <a:pt x="1868" y="5204"/>
                      <a:pt x="2969" y="2669"/>
                      <a:pt x="310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48"/>
              <p:cNvSpPr/>
              <p:nvPr/>
            </p:nvSpPr>
            <p:spPr>
              <a:xfrm flipH="1">
                <a:off x="1308665" y="3137471"/>
                <a:ext cx="268875" cy="482976"/>
              </a:xfrm>
              <a:custGeom>
                <a:avLst/>
                <a:gdLst/>
                <a:ahLst/>
                <a:cxnLst/>
                <a:rect l="l" t="t" r="r" b="b"/>
                <a:pathLst>
                  <a:path w="7373" h="13244" extrusionOk="0">
                    <a:moveTo>
                      <a:pt x="0" y="1"/>
                    </a:moveTo>
                    <a:lnTo>
                      <a:pt x="0" y="1"/>
                    </a:lnTo>
                    <a:cubicBezTo>
                      <a:pt x="2469" y="3937"/>
                      <a:pt x="4170" y="8640"/>
                      <a:pt x="4437" y="13243"/>
                    </a:cubicBezTo>
                    <a:cubicBezTo>
                      <a:pt x="5404" y="12643"/>
                      <a:pt x="6338" y="11942"/>
                      <a:pt x="7239" y="11209"/>
                    </a:cubicBezTo>
                    <a:cubicBezTo>
                      <a:pt x="7372" y="9374"/>
                      <a:pt x="7039" y="7573"/>
                      <a:pt x="6338" y="5905"/>
                    </a:cubicBezTo>
                    <a:cubicBezTo>
                      <a:pt x="5104" y="3169"/>
                      <a:pt x="2836" y="1035"/>
                      <a:pt x="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0" name="Google Shape;5970;p48"/>
            <p:cNvGrpSpPr/>
            <p:nvPr/>
          </p:nvGrpSpPr>
          <p:grpSpPr>
            <a:xfrm>
              <a:off x="1308673" y="3137471"/>
              <a:ext cx="268867" cy="666645"/>
              <a:chOff x="1308673" y="3137471"/>
              <a:chExt cx="268867" cy="666645"/>
            </a:xfrm>
          </p:grpSpPr>
          <p:sp>
            <p:nvSpPr>
              <p:cNvPr id="5971" name="Google Shape;5971;p48"/>
              <p:cNvSpPr/>
              <p:nvPr/>
            </p:nvSpPr>
            <p:spPr>
              <a:xfrm flipH="1">
                <a:off x="1313574" y="3538725"/>
                <a:ext cx="113151" cy="265391"/>
              </a:xfrm>
              <a:custGeom>
                <a:avLst/>
                <a:gdLst/>
                <a:ahLst/>
                <a:cxnLst/>
                <a:rect l="l" t="t" r="r" b="b"/>
                <a:pathLst>
                  <a:path w="3103" h="7106" extrusionOk="0">
                    <a:moveTo>
                      <a:pt x="3102" y="0"/>
                    </a:moveTo>
                    <a:cubicBezTo>
                      <a:pt x="2235" y="767"/>
                      <a:pt x="1301" y="1435"/>
                      <a:pt x="334" y="2068"/>
                    </a:cubicBezTo>
                    <a:cubicBezTo>
                      <a:pt x="434" y="3736"/>
                      <a:pt x="334" y="5437"/>
                      <a:pt x="0" y="7105"/>
                    </a:cubicBezTo>
                    <a:cubicBezTo>
                      <a:pt x="1868" y="5204"/>
                      <a:pt x="2969" y="2669"/>
                      <a:pt x="3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48"/>
              <p:cNvSpPr/>
              <p:nvPr/>
            </p:nvSpPr>
            <p:spPr>
              <a:xfrm flipH="1">
                <a:off x="1308673" y="3137471"/>
                <a:ext cx="268867" cy="482962"/>
              </a:xfrm>
              <a:custGeom>
                <a:avLst/>
                <a:gdLst/>
                <a:ahLst/>
                <a:cxnLst/>
                <a:rect l="l" t="t" r="r" b="b"/>
                <a:pathLst>
                  <a:path w="7373" h="13244" extrusionOk="0">
                    <a:moveTo>
                      <a:pt x="0" y="1"/>
                    </a:moveTo>
                    <a:lnTo>
                      <a:pt x="0" y="1"/>
                    </a:lnTo>
                    <a:cubicBezTo>
                      <a:pt x="2469" y="3937"/>
                      <a:pt x="4170" y="8640"/>
                      <a:pt x="4437" y="13243"/>
                    </a:cubicBezTo>
                    <a:cubicBezTo>
                      <a:pt x="5404" y="12643"/>
                      <a:pt x="6338" y="11942"/>
                      <a:pt x="7239" y="11209"/>
                    </a:cubicBezTo>
                    <a:cubicBezTo>
                      <a:pt x="7372" y="9374"/>
                      <a:pt x="7039" y="7573"/>
                      <a:pt x="6338" y="5905"/>
                    </a:cubicBezTo>
                    <a:cubicBezTo>
                      <a:pt x="5104" y="3169"/>
                      <a:pt x="2836" y="10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3" name="Google Shape;5973;p48"/>
            <p:cNvGrpSpPr/>
            <p:nvPr/>
          </p:nvGrpSpPr>
          <p:grpSpPr>
            <a:xfrm>
              <a:off x="1412153" y="3114413"/>
              <a:ext cx="265192" cy="807740"/>
              <a:chOff x="1412084" y="3111945"/>
              <a:chExt cx="265192" cy="807740"/>
            </a:xfrm>
          </p:grpSpPr>
          <p:sp>
            <p:nvSpPr>
              <p:cNvPr id="5974" name="Google Shape;5974;p48"/>
              <p:cNvSpPr/>
              <p:nvPr/>
            </p:nvSpPr>
            <p:spPr>
              <a:xfrm flipH="1">
                <a:off x="1412084" y="3619192"/>
                <a:ext cx="265192" cy="300492"/>
              </a:xfrm>
              <a:custGeom>
                <a:avLst/>
                <a:gdLst/>
                <a:ahLst/>
                <a:cxnLst/>
                <a:rect l="l" t="t" r="r" b="b"/>
                <a:pathLst>
                  <a:path w="7272" h="8240" extrusionOk="0">
                    <a:moveTo>
                      <a:pt x="7172" y="0"/>
                    </a:moveTo>
                    <a:cubicBezTo>
                      <a:pt x="5604" y="967"/>
                      <a:pt x="3970" y="1735"/>
                      <a:pt x="2268" y="2335"/>
                    </a:cubicBezTo>
                    <a:cubicBezTo>
                      <a:pt x="1801" y="4403"/>
                      <a:pt x="1034" y="6405"/>
                      <a:pt x="0" y="8239"/>
                    </a:cubicBezTo>
                    <a:cubicBezTo>
                      <a:pt x="1568" y="7939"/>
                      <a:pt x="3136" y="7439"/>
                      <a:pt x="4570" y="6705"/>
                    </a:cubicBezTo>
                    <a:cubicBezTo>
                      <a:pt x="5404" y="6271"/>
                      <a:pt x="6171" y="5704"/>
                      <a:pt x="6838" y="5037"/>
                    </a:cubicBezTo>
                    <a:cubicBezTo>
                      <a:pt x="7172" y="3369"/>
                      <a:pt x="7272" y="1701"/>
                      <a:pt x="7172"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48"/>
              <p:cNvSpPr/>
              <p:nvPr/>
            </p:nvSpPr>
            <p:spPr>
              <a:xfrm flipH="1">
                <a:off x="1415731" y="3111944"/>
                <a:ext cx="251845" cy="592451"/>
              </a:xfrm>
              <a:custGeom>
                <a:avLst/>
                <a:gdLst/>
                <a:ahLst/>
                <a:cxnLst/>
                <a:rect l="l" t="t" r="r" b="b"/>
                <a:pathLst>
                  <a:path w="6906" h="16246" extrusionOk="0">
                    <a:moveTo>
                      <a:pt x="1" y="0"/>
                    </a:moveTo>
                    <a:lnTo>
                      <a:pt x="1" y="0"/>
                    </a:lnTo>
                    <a:cubicBezTo>
                      <a:pt x="2469" y="5037"/>
                      <a:pt x="3170" y="10774"/>
                      <a:pt x="2002" y="16245"/>
                    </a:cubicBezTo>
                    <a:cubicBezTo>
                      <a:pt x="3737" y="15678"/>
                      <a:pt x="5371" y="14911"/>
                      <a:pt x="6906" y="13943"/>
                    </a:cubicBezTo>
                    <a:cubicBezTo>
                      <a:pt x="6639" y="9340"/>
                      <a:pt x="4938" y="4637"/>
                      <a:pt x="2469" y="701"/>
                    </a:cubicBezTo>
                    <a:cubicBezTo>
                      <a:pt x="1669" y="400"/>
                      <a:pt x="868" y="167"/>
                      <a:pt x="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6" name="Google Shape;5976;p48"/>
            <p:cNvGrpSpPr/>
            <p:nvPr/>
          </p:nvGrpSpPr>
          <p:grpSpPr>
            <a:xfrm>
              <a:off x="1412679" y="3111945"/>
              <a:ext cx="265192" cy="809521"/>
              <a:chOff x="1412679" y="3111945"/>
              <a:chExt cx="265192" cy="809521"/>
            </a:xfrm>
          </p:grpSpPr>
          <p:sp>
            <p:nvSpPr>
              <p:cNvPr id="5977" name="Google Shape;5977;p48"/>
              <p:cNvSpPr/>
              <p:nvPr/>
            </p:nvSpPr>
            <p:spPr>
              <a:xfrm flipH="1">
                <a:off x="1412679" y="3612486"/>
                <a:ext cx="265192" cy="308979"/>
              </a:xfrm>
              <a:custGeom>
                <a:avLst/>
                <a:gdLst/>
                <a:ahLst/>
                <a:cxnLst/>
                <a:rect l="l" t="t" r="r" b="b"/>
                <a:pathLst>
                  <a:path w="7272" h="8240" extrusionOk="0">
                    <a:moveTo>
                      <a:pt x="7172" y="0"/>
                    </a:moveTo>
                    <a:cubicBezTo>
                      <a:pt x="5604" y="967"/>
                      <a:pt x="3970" y="1735"/>
                      <a:pt x="2268" y="2335"/>
                    </a:cubicBezTo>
                    <a:cubicBezTo>
                      <a:pt x="1801" y="4403"/>
                      <a:pt x="1034" y="6405"/>
                      <a:pt x="0" y="8239"/>
                    </a:cubicBezTo>
                    <a:cubicBezTo>
                      <a:pt x="1568" y="7939"/>
                      <a:pt x="3136" y="7439"/>
                      <a:pt x="4570" y="6705"/>
                    </a:cubicBezTo>
                    <a:cubicBezTo>
                      <a:pt x="5404" y="6271"/>
                      <a:pt x="6171" y="5704"/>
                      <a:pt x="6838" y="5037"/>
                    </a:cubicBezTo>
                    <a:cubicBezTo>
                      <a:pt x="7172" y="3369"/>
                      <a:pt x="7272" y="1701"/>
                      <a:pt x="7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48"/>
              <p:cNvSpPr/>
              <p:nvPr/>
            </p:nvSpPr>
            <p:spPr>
              <a:xfrm flipH="1">
                <a:off x="1415739" y="3111945"/>
                <a:ext cx="251837" cy="592434"/>
              </a:xfrm>
              <a:custGeom>
                <a:avLst/>
                <a:gdLst/>
                <a:ahLst/>
                <a:cxnLst/>
                <a:rect l="l" t="t" r="r" b="b"/>
                <a:pathLst>
                  <a:path w="6906" h="16246" extrusionOk="0">
                    <a:moveTo>
                      <a:pt x="1" y="0"/>
                    </a:moveTo>
                    <a:lnTo>
                      <a:pt x="1" y="0"/>
                    </a:lnTo>
                    <a:cubicBezTo>
                      <a:pt x="2469" y="5037"/>
                      <a:pt x="3170" y="10774"/>
                      <a:pt x="2002" y="16245"/>
                    </a:cubicBezTo>
                    <a:cubicBezTo>
                      <a:pt x="3737" y="15678"/>
                      <a:pt x="5371" y="14911"/>
                      <a:pt x="6906" y="13943"/>
                    </a:cubicBezTo>
                    <a:cubicBezTo>
                      <a:pt x="6639" y="9340"/>
                      <a:pt x="4938" y="4637"/>
                      <a:pt x="2469" y="701"/>
                    </a:cubicBezTo>
                    <a:cubicBezTo>
                      <a:pt x="1669" y="400"/>
                      <a:pt x="868" y="1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9" name="Google Shape;5979;p48"/>
            <p:cNvGrpSpPr/>
            <p:nvPr/>
          </p:nvGrpSpPr>
          <p:grpSpPr>
            <a:xfrm>
              <a:off x="1550332" y="3103047"/>
              <a:ext cx="476880" cy="859120"/>
              <a:chOff x="1551969" y="3101916"/>
              <a:chExt cx="476880" cy="859120"/>
            </a:xfrm>
          </p:grpSpPr>
          <p:sp>
            <p:nvSpPr>
              <p:cNvPr id="5980" name="Google Shape;5980;p48"/>
              <p:cNvSpPr/>
              <p:nvPr/>
            </p:nvSpPr>
            <p:spPr>
              <a:xfrm flipH="1">
                <a:off x="1594522" y="3704341"/>
                <a:ext cx="434328" cy="256695"/>
              </a:xfrm>
              <a:custGeom>
                <a:avLst/>
                <a:gdLst/>
                <a:ahLst/>
                <a:cxnLst/>
                <a:rect l="l" t="t" r="r" b="b"/>
                <a:pathLst>
                  <a:path w="11910" h="7039" extrusionOk="0">
                    <a:moveTo>
                      <a:pt x="11909" y="0"/>
                    </a:moveTo>
                    <a:lnTo>
                      <a:pt x="11909" y="0"/>
                    </a:lnTo>
                    <a:cubicBezTo>
                      <a:pt x="9708" y="734"/>
                      <a:pt x="7439" y="1234"/>
                      <a:pt x="5138" y="1468"/>
                    </a:cubicBezTo>
                    <a:cubicBezTo>
                      <a:pt x="3904" y="3703"/>
                      <a:pt x="2136" y="5637"/>
                      <a:pt x="1" y="7038"/>
                    </a:cubicBezTo>
                    <a:cubicBezTo>
                      <a:pt x="2569" y="6938"/>
                      <a:pt x="5138" y="6671"/>
                      <a:pt x="7706" y="6271"/>
                    </a:cubicBezTo>
                    <a:cubicBezTo>
                      <a:pt x="8340" y="6171"/>
                      <a:pt x="9007" y="6038"/>
                      <a:pt x="9641" y="5938"/>
                    </a:cubicBezTo>
                    <a:cubicBezTo>
                      <a:pt x="10675" y="4070"/>
                      <a:pt x="11442" y="2068"/>
                      <a:pt x="1190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48"/>
              <p:cNvSpPr/>
              <p:nvPr/>
            </p:nvSpPr>
            <p:spPr>
              <a:xfrm flipH="1">
                <a:off x="1551969" y="3101916"/>
                <a:ext cx="289552" cy="655977"/>
              </a:xfrm>
              <a:custGeom>
                <a:avLst/>
                <a:gdLst/>
                <a:ahLst/>
                <a:cxnLst/>
                <a:rect l="l" t="t" r="r" b="b"/>
                <a:pathLst>
                  <a:path w="7940" h="17988" extrusionOk="0">
                    <a:moveTo>
                      <a:pt x="1887" y="0"/>
                    </a:moveTo>
                    <a:cubicBezTo>
                      <a:pt x="1704" y="0"/>
                      <a:pt x="1520" y="3"/>
                      <a:pt x="1335" y="8"/>
                    </a:cubicBezTo>
                    <a:cubicBezTo>
                      <a:pt x="3403" y="5746"/>
                      <a:pt x="2936" y="12717"/>
                      <a:pt x="1" y="17988"/>
                    </a:cubicBezTo>
                    <a:cubicBezTo>
                      <a:pt x="2302" y="17754"/>
                      <a:pt x="4571" y="17254"/>
                      <a:pt x="6772" y="16520"/>
                    </a:cubicBezTo>
                    <a:cubicBezTo>
                      <a:pt x="7940" y="11049"/>
                      <a:pt x="7239" y="5312"/>
                      <a:pt x="4771" y="275"/>
                    </a:cubicBezTo>
                    <a:cubicBezTo>
                      <a:pt x="3816" y="79"/>
                      <a:pt x="2862" y="0"/>
                      <a:pt x="188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2" name="Google Shape;5982;p48"/>
            <p:cNvGrpSpPr/>
            <p:nvPr/>
          </p:nvGrpSpPr>
          <p:grpSpPr>
            <a:xfrm>
              <a:off x="1552568" y="3101925"/>
              <a:ext cx="473907" cy="859108"/>
              <a:chOff x="1554949" y="3101925"/>
              <a:chExt cx="473907" cy="859108"/>
            </a:xfrm>
          </p:grpSpPr>
          <p:sp>
            <p:nvSpPr>
              <p:cNvPr id="5983" name="Google Shape;5983;p48"/>
              <p:cNvSpPr/>
              <p:nvPr/>
            </p:nvSpPr>
            <p:spPr>
              <a:xfrm flipH="1">
                <a:off x="1594528" y="3701400"/>
                <a:ext cx="434328" cy="259634"/>
              </a:xfrm>
              <a:custGeom>
                <a:avLst/>
                <a:gdLst/>
                <a:ahLst/>
                <a:cxnLst/>
                <a:rect l="l" t="t" r="r" b="b"/>
                <a:pathLst>
                  <a:path w="11910" h="7039" extrusionOk="0">
                    <a:moveTo>
                      <a:pt x="11909" y="0"/>
                    </a:moveTo>
                    <a:lnTo>
                      <a:pt x="11909" y="0"/>
                    </a:lnTo>
                    <a:cubicBezTo>
                      <a:pt x="9708" y="734"/>
                      <a:pt x="7439" y="1234"/>
                      <a:pt x="5138" y="1468"/>
                    </a:cubicBezTo>
                    <a:cubicBezTo>
                      <a:pt x="3904" y="3703"/>
                      <a:pt x="2136" y="5637"/>
                      <a:pt x="1" y="7038"/>
                    </a:cubicBezTo>
                    <a:cubicBezTo>
                      <a:pt x="2569" y="6938"/>
                      <a:pt x="5138" y="6671"/>
                      <a:pt x="7706" y="6271"/>
                    </a:cubicBezTo>
                    <a:cubicBezTo>
                      <a:pt x="8340" y="6171"/>
                      <a:pt x="9007" y="6038"/>
                      <a:pt x="9641" y="5938"/>
                    </a:cubicBezTo>
                    <a:cubicBezTo>
                      <a:pt x="10675" y="4070"/>
                      <a:pt x="11442" y="2068"/>
                      <a:pt x="11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48"/>
              <p:cNvSpPr/>
              <p:nvPr/>
            </p:nvSpPr>
            <p:spPr>
              <a:xfrm flipH="1">
                <a:off x="1554949" y="3101925"/>
                <a:ext cx="291934" cy="668389"/>
              </a:xfrm>
              <a:custGeom>
                <a:avLst/>
                <a:gdLst/>
                <a:ahLst/>
                <a:cxnLst/>
                <a:rect l="l" t="t" r="r" b="b"/>
                <a:pathLst>
                  <a:path w="7940" h="17988" extrusionOk="0">
                    <a:moveTo>
                      <a:pt x="1887" y="0"/>
                    </a:moveTo>
                    <a:cubicBezTo>
                      <a:pt x="1704" y="0"/>
                      <a:pt x="1520" y="3"/>
                      <a:pt x="1335" y="8"/>
                    </a:cubicBezTo>
                    <a:cubicBezTo>
                      <a:pt x="3403" y="5746"/>
                      <a:pt x="2936" y="12717"/>
                      <a:pt x="1" y="17988"/>
                    </a:cubicBezTo>
                    <a:cubicBezTo>
                      <a:pt x="2302" y="17754"/>
                      <a:pt x="4571" y="17254"/>
                      <a:pt x="6772" y="16520"/>
                    </a:cubicBezTo>
                    <a:cubicBezTo>
                      <a:pt x="7940" y="11049"/>
                      <a:pt x="7239" y="5312"/>
                      <a:pt x="4771" y="275"/>
                    </a:cubicBezTo>
                    <a:cubicBezTo>
                      <a:pt x="3816" y="79"/>
                      <a:pt x="2862" y="0"/>
                      <a:pt x="18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5" name="Google Shape;5985;p48"/>
            <p:cNvGrpSpPr/>
            <p:nvPr/>
          </p:nvGrpSpPr>
          <p:grpSpPr>
            <a:xfrm>
              <a:off x="1717023" y="3103539"/>
              <a:ext cx="729356" cy="859277"/>
              <a:chOff x="1716173" y="3102208"/>
              <a:chExt cx="729356" cy="859277"/>
            </a:xfrm>
          </p:grpSpPr>
          <p:sp>
            <p:nvSpPr>
              <p:cNvPr id="5986" name="Google Shape;5986;p48"/>
              <p:cNvSpPr/>
              <p:nvPr/>
            </p:nvSpPr>
            <p:spPr>
              <a:xfrm flipH="1">
                <a:off x="1839695" y="3753000"/>
                <a:ext cx="605835" cy="208485"/>
              </a:xfrm>
              <a:custGeom>
                <a:avLst/>
                <a:gdLst/>
                <a:ahLst/>
                <a:cxnLst/>
                <a:rect l="l" t="t" r="r" b="b"/>
                <a:pathLst>
                  <a:path w="16613" h="5717" extrusionOk="0">
                    <a:moveTo>
                      <a:pt x="7373" y="1"/>
                    </a:moveTo>
                    <a:cubicBezTo>
                      <a:pt x="5371" y="2202"/>
                      <a:pt x="2836" y="3837"/>
                      <a:pt x="1" y="4837"/>
                    </a:cubicBezTo>
                    <a:cubicBezTo>
                      <a:pt x="3088" y="5411"/>
                      <a:pt x="6243" y="5716"/>
                      <a:pt x="9391" y="5716"/>
                    </a:cubicBezTo>
                    <a:cubicBezTo>
                      <a:pt x="10086" y="5716"/>
                      <a:pt x="10781" y="5702"/>
                      <a:pt x="11475" y="5671"/>
                    </a:cubicBezTo>
                    <a:cubicBezTo>
                      <a:pt x="13644" y="4237"/>
                      <a:pt x="15412" y="2336"/>
                      <a:pt x="16612" y="67"/>
                    </a:cubicBezTo>
                    <a:lnTo>
                      <a:pt x="16612" y="67"/>
                    </a:lnTo>
                    <a:cubicBezTo>
                      <a:pt x="15199" y="206"/>
                      <a:pt x="13778" y="273"/>
                      <a:pt x="12357" y="273"/>
                    </a:cubicBezTo>
                    <a:cubicBezTo>
                      <a:pt x="10693" y="273"/>
                      <a:pt x="9028" y="181"/>
                      <a:pt x="737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48"/>
              <p:cNvSpPr/>
              <p:nvPr/>
            </p:nvSpPr>
            <p:spPr>
              <a:xfrm flipH="1">
                <a:off x="1716173" y="3102208"/>
                <a:ext cx="463502" cy="662177"/>
              </a:xfrm>
              <a:custGeom>
                <a:avLst/>
                <a:gdLst/>
                <a:ahLst/>
                <a:cxnLst/>
                <a:rect l="l" t="t" r="r" b="b"/>
                <a:pathLst>
                  <a:path w="12710" h="18158" extrusionOk="0">
                    <a:moveTo>
                      <a:pt x="10375" y="0"/>
                    </a:moveTo>
                    <a:cubicBezTo>
                      <a:pt x="9707" y="67"/>
                      <a:pt x="9074" y="134"/>
                      <a:pt x="8407" y="234"/>
                    </a:cubicBezTo>
                    <a:cubicBezTo>
                      <a:pt x="7139" y="6505"/>
                      <a:pt x="4437" y="13243"/>
                      <a:pt x="1" y="17880"/>
                    </a:cubicBezTo>
                    <a:cubicBezTo>
                      <a:pt x="1724" y="18065"/>
                      <a:pt x="3447" y="18158"/>
                      <a:pt x="5165" y="18158"/>
                    </a:cubicBezTo>
                    <a:cubicBezTo>
                      <a:pt x="6539" y="18158"/>
                      <a:pt x="7910" y="18098"/>
                      <a:pt x="9274" y="17980"/>
                    </a:cubicBezTo>
                    <a:cubicBezTo>
                      <a:pt x="12209" y="12709"/>
                      <a:pt x="12710" y="5738"/>
                      <a:pt x="10608"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8" name="Google Shape;5988;p48"/>
            <p:cNvGrpSpPr/>
            <p:nvPr/>
          </p:nvGrpSpPr>
          <p:grpSpPr>
            <a:xfrm>
              <a:off x="1719249" y="3102200"/>
              <a:ext cx="720908" cy="859870"/>
              <a:chOff x="1719249" y="3102200"/>
              <a:chExt cx="720908" cy="859870"/>
            </a:xfrm>
          </p:grpSpPr>
          <p:sp>
            <p:nvSpPr>
              <p:cNvPr id="5989" name="Google Shape;5989;p48"/>
              <p:cNvSpPr/>
              <p:nvPr/>
            </p:nvSpPr>
            <p:spPr>
              <a:xfrm flipH="1">
                <a:off x="1834322" y="3738149"/>
                <a:ext cx="605835" cy="223921"/>
              </a:xfrm>
              <a:custGeom>
                <a:avLst/>
                <a:gdLst/>
                <a:ahLst/>
                <a:cxnLst/>
                <a:rect l="l" t="t" r="r" b="b"/>
                <a:pathLst>
                  <a:path w="16613" h="5717" extrusionOk="0">
                    <a:moveTo>
                      <a:pt x="7373" y="1"/>
                    </a:moveTo>
                    <a:cubicBezTo>
                      <a:pt x="5371" y="2202"/>
                      <a:pt x="2836" y="3837"/>
                      <a:pt x="1" y="4837"/>
                    </a:cubicBezTo>
                    <a:cubicBezTo>
                      <a:pt x="3088" y="5411"/>
                      <a:pt x="6243" y="5716"/>
                      <a:pt x="9391" y="5716"/>
                    </a:cubicBezTo>
                    <a:cubicBezTo>
                      <a:pt x="10086" y="5716"/>
                      <a:pt x="10781" y="5702"/>
                      <a:pt x="11475" y="5671"/>
                    </a:cubicBezTo>
                    <a:cubicBezTo>
                      <a:pt x="13644" y="4237"/>
                      <a:pt x="15412" y="2336"/>
                      <a:pt x="16612" y="67"/>
                    </a:cubicBezTo>
                    <a:lnTo>
                      <a:pt x="16612" y="67"/>
                    </a:lnTo>
                    <a:cubicBezTo>
                      <a:pt x="15199" y="206"/>
                      <a:pt x="13778" y="273"/>
                      <a:pt x="12357" y="273"/>
                    </a:cubicBezTo>
                    <a:cubicBezTo>
                      <a:pt x="10693" y="273"/>
                      <a:pt x="9028" y="18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48"/>
              <p:cNvSpPr/>
              <p:nvPr/>
            </p:nvSpPr>
            <p:spPr>
              <a:xfrm flipH="1">
                <a:off x="1719249" y="3102200"/>
                <a:ext cx="458640" cy="662177"/>
              </a:xfrm>
              <a:custGeom>
                <a:avLst/>
                <a:gdLst/>
                <a:ahLst/>
                <a:cxnLst/>
                <a:rect l="l" t="t" r="r" b="b"/>
                <a:pathLst>
                  <a:path w="12710" h="18158" extrusionOk="0">
                    <a:moveTo>
                      <a:pt x="10375" y="0"/>
                    </a:moveTo>
                    <a:cubicBezTo>
                      <a:pt x="9707" y="67"/>
                      <a:pt x="9074" y="134"/>
                      <a:pt x="8407" y="234"/>
                    </a:cubicBezTo>
                    <a:cubicBezTo>
                      <a:pt x="7139" y="6505"/>
                      <a:pt x="4437" y="13243"/>
                      <a:pt x="1" y="17880"/>
                    </a:cubicBezTo>
                    <a:cubicBezTo>
                      <a:pt x="1724" y="18065"/>
                      <a:pt x="3447" y="18158"/>
                      <a:pt x="5165" y="18158"/>
                    </a:cubicBezTo>
                    <a:cubicBezTo>
                      <a:pt x="6539" y="18158"/>
                      <a:pt x="7910" y="18098"/>
                      <a:pt x="9274" y="17980"/>
                    </a:cubicBezTo>
                    <a:cubicBezTo>
                      <a:pt x="12209" y="12709"/>
                      <a:pt x="12710" y="5738"/>
                      <a:pt x="10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1" name="Google Shape;5991;p48"/>
            <p:cNvGrpSpPr/>
            <p:nvPr/>
          </p:nvGrpSpPr>
          <p:grpSpPr>
            <a:xfrm>
              <a:off x="1874534" y="3113126"/>
              <a:ext cx="844911" cy="816297"/>
              <a:chOff x="1873084" y="3111945"/>
              <a:chExt cx="844911" cy="816297"/>
            </a:xfrm>
          </p:grpSpPr>
          <p:sp>
            <p:nvSpPr>
              <p:cNvPr id="5992" name="Google Shape;5992;p48"/>
              <p:cNvSpPr/>
              <p:nvPr/>
            </p:nvSpPr>
            <p:spPr>
              <a:xfrm flipH="1">
                <a:off x="2177838" y="3693427"/>
                <a:ext cx="540157" cy="234814"/>
              </a:xfrm>
              <a:custGeom>
                <a:avLst/>
                <a:gdLst/>
                <a:ahLst/>
                <a:cxnLst/>
                <a:rect l="l" t="t" r="r" b="b"/>
                <a:pathLst>
                  <a:path w="14812" h="6439" extrusionOk="0">
                    <a:moveTo>
                      <a:pt x="5772" y="1"/>
                    </a:moveTo>
                    <a:cubicBezTo>
                      <a:pt x="3937" y="768"/>
                      <a:pt x="2002" y="1301"/>
                      <a:pt x="1" y="1535"/>
                    </a:cubicBezTo>
                    <a:cubicBezTo>
                      <a:pt x="1802" y="4003"/>
                      <a:pt x="4437" y="5738"/>
                      <a:pt x="7440" y="6438"/>
                    </a:cubicBezTo>
                    <a:cubicBezTo>
                      <a:pt x="10275" y="5438"/>
                      <a:pt x="12810" y="3803"/>
                      <a:pt x="14812" y="1602"/>
                    </a:cubicBezTo>
                    <a:cubicBezTo>
                      <a:pt x="11776" y="1268"/>
                      <a:pt x="8741" y="734"/>
                      <a:pt x="5772"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48"/>
              <p:cNvSpPr/>
              <p:nvPr/>
            </p:nvSpPr>
            <p:spPr>
              <a:xfrm flipH="1">
                <a:off x="1873084" y="3111944"/>
                <a:ext cx="636248" cy="642302"/>
              </a:xfrm>
              <a:custGeom>
                <a:avLst/>
                <a:gdLst/>
                <a:ahLst/>
                <a:cxnLst/>
                <a:rect l="l" t="t" r="r" b="b"/>
                <a:pathLst>
                  <a:path w="17447" h="17613" extrusionOk="0">
                    <a:moveTo>
                      <a:pt x="17447" y="0"/>
                    </a:moveTo>
                    <a:lnTo>
                      <a:pt x="16746" y="100"/>
                    </a:lnTo>
                    <a:cubicBezTo>
                      <a:pt x="15278" y="2902"/>
                      <a:pt x="13344" y="5437"/>
                      <a:pt x="11042" y="7606"/>
                    </a:cubicBezTo>
                    <a:cubicBezTo>
                      <a:pt x="7940" y="11175"/>
                      <a:pt x="4237" y="14244"/>
                      <a:pt x="1" y="16012"/>
                    </a:cubicBezTo>
                    <a:cubicBezTo>
                      <a:pt x="2970" y="16745"/>
                      <a:pt x="6005" y="17279"/>
                      <a:pt x="9041" y="17613"/>
                    </a:cubicBezTo>
                    <a:cubicBezTo>
                      <a:pt x="13477" y="12976"/>
                      <a:pt x="16179" y="6238"/>
                      <a:pt x="17447"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4" name="Google Shape;5994;p48"/>
            <p:cNvGrpSpPr/>
            <p:nvPr/>
          </p:nvGrpSpPr>
          <p:grpSpPr>
            <a:xfrm>
              <a:off x="1873077" y="3111950"/>
              <a:ext cx="850878" cy="814498"/>
              <a:chOff x="1873077" y="3111950"/>
              <a:chExt cx="850878" cy="814498"/>
            </a:xfrm>
          </p:grpSpPr>
          <p:sp>
            <p:nvSpPr>
              <p:cNvPr id="5995" name="Google Shape;5995;p48"/>
              <p:cNvSpPr/>
              <p:nvPr/>
            </p:nvSpPr>
            <p:spPr>
              <a:xfrm flipH="1">
                <a:off x="2176059" y="3691650"/>
                <a:ext cx="547896" cy="234798"/>
              </a:xfrm>
              <a:custGeom>
                <a:avLst/>
                <a:gdLst/>
                <a:ahLst/>
                <a:cxnLst/>
                <a:rect l="l" t="t" r="r" b="b"/>
                <a:pathLst>
                  <a:path w="14812" h="6439" extrusionOk="0">
                    <a:moveTo>
                      <a:pt x="5772" y="1"/>
                    </a:moveTo>
                    <a:cubicBezTo>
                      <a:pt x="3937" y="768"/>
                      <a:pt x="2002" y="1301"/>
                      <a:pt x="1" y="1535"/>
                    </a:cubicBezTo>
                    <a:cubicBezTo>
                      <a:pt x="1802" y="4003"/>
                      <a:pt x="4437" y="5738"/>
                      <a:pt x="7440" y="6438"/>
                    </a:cubicBezTo>
                    <a:cubicBezTo>
                      <a:pt x="10275" y="5438"/>
                      <a:pt x="12810" y="3803"/>
                      <a:pt x="14812" y="1602"/>
                    </a:cubicBezTo>
                    <a:cubicBezTo>
                      <a:pt x="11776" y="1268"/>
                      <a:pt x="8741" y="734"/>
                      <a:pt x="5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48"/>
              <p:cNvSpPr/>
              <p:nvPr/>
            </p:nvSpPr>
            <p:spPr>
              <a:xfrm flipH="1">
                <a:off x="1873077" y="3111950"/>
                <a:ext cx="636248" cy="642302"/>
              </a:xfrm>
              <a:custGeom>
                <a:avLst/>
                <a:gdLst/>
                <a:ahLst/>
                <a:cxnLst/>
                <a:rect l="l" t="t" r="r" b="b"/>
                <a:pathLst>
                  <a:path w="17447" h="17613" extrusionOk="0">
                    <a:moveTo>
                      <a:pt x="17447" y="0"/>
                    </a:moveTo>
                    <a:lnTo>
                      <a:pt x="16746" y="100"/>
                    </a:lnTo>
                    <a:cubicBezTo>
                      <a:pt x="15278" y="2902"/>
                      <a:pt x="13344" y="5437"/>
                      <a:pt x="11042" y="7606"/>
                    </a:cubicBezTo>
                    <a:cubicBezTo>
                      <a:pt x="7940" y="11175"/>
                      <a:pt x="4237" y="14244"/>
                      <a:pt x="1" y="16012"/>
                    </a:cubicBezTo>
                    <a:cubicBezTo>
                      <a:pt x="2970" y="16745"/>
                      <a:pt x="6005" y="17279"/>
                      <a:pt x="9041" y="17613"/>
                    </a:cubicBezTo>
                    <a:cubicBezTo>
                      <a:pt x="13477" y="12976"/>
                      <a:pt x="16179" y="6238"/>
                      <a:pt x="17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7" name="Google Shape;5997;p48"/>
            <p:cNvGrpSpPr/>
            <p:nvPr/>
          </p:nvGrpSpPr>
          <p:grpSpPr>
            <a:xfrm>
              <a:off x="1927097" y="3128950"/>
              <a:ext cx="869819" cy="622303"/>
              <a:chOff x="1929478" y="3127700"/>
              <a:chExt cx="869819" cy="622303"/>
            </a:xfrm>
          </p:grpSpPr>
          <p:grpSp>
            <p:nvGrpSpPr>
              <p:cNvPr id="5998" name="Google Shape;5998;p48"/>
              <p:cNvGrpSpPr/>
              <p:nvPr/>
            </p:nvGrpSpPr>
            <p:grpSpPr>
              <a:xfrm>
                <a:off x="2114225" y="3289534"/>
                <a:ext cx="685072" cy="460470"/>
                <a:chOff x="2114225" y="3289534"/>
                <a:chExt cx="685072" cy="460470"/>
              </a:xfrm>
            </p:grpSpPr>
            <p:sp>
              <p:nvSpPr>
                <p:cNvPr id="5999" name="Google Shape;5999;p48"/>
                <p:cNvSpPr/>
                <p:nvPr/>
              </p:nvSpPr>
              <p:spPr>
                <a:xfrm flipH="1">
                  <a:off x="2511074" y="3573610"/>
                  <a:ext cx="279815" cy="176393"/>
                </a:xfrm>
                <a:custGeom>
                  <a:avLst/>
                  <a:gdLst/>
                  <a:ahLst/>
                  <a:cxnLst/>
                  <a:rect l="l" t="t" r="r" b="b"/>
                  <a:pathLst>
                    <a:path w="7673" h="4837" extrusionOk="0">
                      <a:moveTo>
                        <a:pt x="1" y="0"/>
                      </a:moveTo>
                      <a:lnTo>
                        <a:pt x="1" y="0"/>
                      </a:lnTo>
                      <a:cubicBezTo>
                        <a:pt x="201" y="1768"/>
                        <a:pt x="868" y="3403"/>
                        <a:pt x="1902" y="4837"/>
                      </a:cubicBezTo>
                      <a:cubicBezTo>
                        <a:pt x="3903" y="4603"/>
                        <a:pt x="5838" y="4070"/>
                        <a:pt x="7673" y="3303"/>
                      </a:cubicBezTo>
                      <a:cubicBezTo>
                        <a:pt x="7272" y="3169"/>
                        <a:pt x="6805" y="3069"/>
                        <a:pt x="6372" y="2969"/>
                      </a:cubicBezTo>
                      <a:cubicBezTo>
                        <a:pt x="4070" y="2435"/>
                        <a:pt x="1869" y="1435"/>
                        <a:pt x="1"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48"/>
                <p:cNvSpPr/>
                <p:nvPr/>
              </p:nvSpPr>
              <p:spPr>
                <a:xfrm flipH="1">
                  <a:off x="2114225" y="3289534"/>
                  <a:ext cx="685072" cy="405117"/>
                </a:xfrm>
                <a:custGeom>
                  <a:avLst/>
                  <a:gdLst/>
                  <a:ahLst/>
                  <a:cxnLst/>
                  <a:rect l="l" t="t" r="r" b="b"/>
                  <a:pathLst>
                    <a:path w="18981" h="11109" extrusionOk="0">
                      <a:moveTo>
                        <a:pt x="18481" y="0"/>
                      </a:moveTo>
                      <a:cubicBezTo>
                        <a:pt x="14165" y="2574"/>
                        <a:pt x="9241" y="3932"/>
                        <a:pt x="4246" y="3932"/>
                      </a:cubicBezTo>
                      <a:cubicBezTo>
                        <a:pt x="2832" y="3932"/>
                        <a:pt x="1413" y="3824"/>
                        <a:pt x="1" y="3603"/>
                      </a:cubicBezTo>
                      <a:lnTo>
                        <a:pt x="1" y="3603"/>
                      </a:lnTo>
                      <a:cubicBezTo>
                        <a:pt x="67" y="4804"/>
                        <a:pt x="134" y="6005"/>
                        <a:pt x="168" y="7205"/>
                      </a:cubicBezTo>
                      <a:cubicBezTo>
                        <a:pt x="168" y="7439"/>
                        <a:pt x="201" y="7639"/>
                        <a:pt x="234" y="7839"/>
                      </a:cubicBezTo>
                      <a:cubicBezTo>
                        <a:pt x="2136" y="9274"/>
                        <a:pt x="4304" y="10274"/>
                        <a:pt x="6639" y="10808"/>
                      </a:cubicBezTo>
                      <a:cubicBezTo>
                        <a:pt x="7039" y="10908"/>
                        <a:pt x="7506" y="11008"/>
                        <a:pt x="7940" y="11108"/>
                      </a:cubicBezTo>
                      <a:cubicBezTo>
                        <a:pt x="12176" y="9374"/>
                        <a:pt x="15879" y="6305"/>
                        <a:pt x="18981" y="2736"/>
                      </a:cubicBezTo>
                      <a:lnTo>
                        <a:pt x="18981" y="2736"/>
                      </a:lnTo>
                      <a:lnTo>
                        <a:pt x="18881" y="2802"/>
                      </a:lnTo>
                      <a:cubicBezTo>
                        <a:pt x="18747" y="1868"/>
                        <a:pt x="18581" y="934"/>
                        <a:pt x="18481"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1" name="Google Shape;6001;p48"/>
              <p:cNvSpPr/>
              <p:nvPr/>
            </p:nvSpPr>
            <p:spPr>
              <a:xfrm flipH="1">
                <a:off x="1929478" y="3127700"/>
                <a:ext cx="205928" cy="268875"/>
              </a:xfrm>
              <a:custGeom>
                <a:avLst/>
                <a:gdLst/>
                <a:ahLst/>
                <a:cxnLst/>
                <a:rect l="l" t="t" r="r" b="b"/>
                <a:pathLst>
                  <a:path w="5638" h="7373" extrusionOk="0">
                    <a:moveTo>
                      <a:pt x="5638" y="0"/>
                    </a:moveTo>
                    <a:lnTo>
                      <a:pt x="5538" y="34"/>
                    </a:lnTo>
                    <a:cubicBezTo>
                      <a:pt x="3903" y="1802"/>
                      <a:pt x="2069" y="3336"/>
                      <a:pt x="1" y="4570"/>
                    </a:cubicBezTo>
                    <a:cubicBezTo>
                      <a:pt x="134" y="5504"/>
                      <a:pt x="267" y="6438"/>
                      <a:pt x="434" y="7372"/>
                    </a:cubicBezTo>
                    <a:lnTo>
                      <a:pt x="501" y="7306"/>
                    </a:lnTo>
                    <a:cubicBezTo>
                      <a:pt x="2436" y="5037"/>
                      <a:pt x="4170" y="2602"/>
                      <a:pt x="5638"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2" name="Google Shape;6002;p48"/>
            <p:cNvGrpSpPr/>
            <p:nvPr/>
          </p:nvGrpSpPr>
          <p:grpSpPr>
            <a:xfrm>
              <a:off x="1931532" y="3137088"/>
              <a:ext cx="864193" cy="613497"/>
              <a:chOff x="1931532" y="3137088"/>
              <a:chExt cx="864193" cy="613497"/>
            </a:xfrm>
          </p:grpSpPr>
          <p:grpSp>
            <p:nvGrpSpPr>
              <p:cNvPr id="6003" name="Google Shape;6003;p48"/>
              <p:cNvGrpSpPr/>
              <p:nvPr/>
            </p:nvGrpSpPr>
            <p:grpSpPr>
              <a:xfrm>
                <a:off x="2109657" y="3288325"/>
                <a:ext cx="686068" cy="462259"/>
                <a:chOff x="2109657" y="3288325"/>
                <a:chExt cx="686068" cy="462259"/>
              </a:xfrm>
            </p:grpSpPr>
            <p:sp>
              <p:nvSpPr>
                <p:cNvPr id="6004" name="Google Shape;6004;p48"/>
                <p:cNvSpPr/>
                <p:nvPr/>
              </p:nvSpPr>
              <p:spPr>
                <a:xfrm flipH="1">
                  <a:off x="2504086" y="3563260"/>
                  <a:ext cx="284419" cy="187325"/>
                </a:xfrm>
                <a:custGeom>
                  <a:avLst/>
                  <a:gdLst/>
                  <a:ahLst/>
                  <a:cxnLst/>
                  <a:rect l="l" t="t" r="r" b="b"/>
                  <a:pathLst>
                    <a:path w="7673" h="4837" extrusionOk="0">
                      <a:moveTo>
                        <a:pt x="1" y="0"/>
                      </a:moveTo>
                      <a:lnTo>
                        <a:pt x="1" y="0"/>
                      </a:lnTo>
                      <a:cubicBezTo>
                        <a:pt x="201" y="1768"/>
                        <a:pt x="868" y="3403"/>
                        <a:pt x="1902" y="4837"/>
                      </a:cubicBezTo>
                      <a:cubicBezTo>
                        <a:pt x="3903" y="4603"/>
                        <a:pt x="5838" y="4070"/>
                        <a:pt x="7673" y="3303"/>
                      </a:cubicBezTo>
                      <a:cubicBezTo>
                        <a:pt x="7272" y="3169"/>
                        <a:pt x="6805" y="3069"/>
                        <a:pt x="6372" y="2969"/>
                      </a:cubicBezTo>
                      <a:cubicBezTo>
                        <a:pt x="4070" y="2435"/>
                        <a:pt x="1869" y="143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48"/>
                <p:cNvSpPr/>
                <p:nvPr/>
              </p:nvSpPr>
              <p:spPr>
                <a:xfrm flipH="1">
                  <a:off x="2109657" y="3288325"/>
                  <a:ext cx="686068" cy="405117"/>
                </a:xfrm>
                <a:custGeom>
                  <a:avLst/>
                  <a:gdLst/>
                  <a:ahLst/>
                  <a:cxnLst/>
                  <a:rect l="l" t="t" r="r" b="b"/>
                  <a:pathLst>
                    <a:path w="18981" h="11109" extrusionOk="0">
                      <a:moveTo>
                        <a:pt x="18481" y="0"/>
                      </a:moveTo>
                      <a:cubicBezTo>
                        <a:pt x="14165" y="2574"/>
                        <a:pt x="9241" y="3932"/>
                        <a:pt x="4246" y="3932"/>
                      </a:cubicBezTo>
                      <a:cubicBezTo>
                        <a:pt x="2832" y="3932"/>
                        <a:pt x="1413" y="3824"/>
                        <a:pt x="1" y="3603"/>
                      </a:cubicBezTo>
                      <a:lnTo>
                        <a:pt x="1" y="3603"/>
                      </a:lnTo>
                      <a:cubicBezTo>
                        <a:pt x="67" y="4804"/>
                        <a:pt x="134" y="6005"/>
                        <a:pt x="168" y="7205"/>
                      </a:cubicBezTo>
                      <a:cubicBezTo>
                        <a:pt x="168" y="7439"/>
                        <a:pt x="201" y="7639"/>
                        <a:pt x="234" y="7839"/>
                      </a:cubicBezTo>
                      <a:cubicBezTo>
                        <a:pt x="2136" y="9274"/>
                        <a:pt x="4304" y="10274"/>
                        <a:pt x="6639" y="10808"/>
                      </a:cubicBezTo>
                      <a:cubicBezTo>
                        <a:pt x="7039" y="10908"/>
                        <a:pt x="7506" y="11008"/>
                        <a:pt x="7940" y="11108"/>
                      </a:cubicBezTo>
                      <a:cubicBezTo>
                        <a:pt x="12176" y="9374"/>
                        <a:pt x="15879" y="6305"/>
                        <a:pt x="18981" y="2736"/>
                      </a:cubicBezTo>
                      <a:lnTo>
                        <a:pt x="18981" y="2736"/>
                      </a:lnTo>
                      <a:lnTo>
                        <a:pt x="18881" y="2802"/>
                      </a:lnTo>
                      <a:cubicBezTo>
                        <a:pt x="18747" y="1868"/>
                        <a:pt x="18581" y="934"/>
                        <a:pt x="18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6" name="Google Shape;6006;p48"/>
              <p:cNvSpPr/>
              <p:nvPr/>
            </p:nvSpPr>
            <p:spPr>
              <a:xfrm rot="-209169" flipH="1">
                <a:off x="1939450" y="3142853"/>
                <a:ext cx="197724" cy="266603"/>
              </a:xfrm>
              <a:custGeom>
                <a:avLst/>
                <a:gdLst/>
                <a:ahLst/>
                <a:cxnLst/>
                <a:rect l="l" t="t" r="r" b="b"/>
                <a:pathLst>
                  <a:path w="5638" h="7373" extrusionOk="0">
                    <a:moveTo>
                      <a:pt x="5638" y="0"/>
                    </a:moveTo>
                    <a:lnTo>
                      <a:pt x="5538" y="34"/>
                    </a:lnTo>
                    <a:cubicBezTo>
                      <a:pt x="3903" y="1802"/>
                      <a:pt x="2069" y="3336"/>
                      <a:pt x="1" y="4570"/>
                    </a:cubicBezTo>
                    <a:cubicBezTo>
                      <a:pt x="134" y="5504"/>
                      <a:pt x="267" y="6438"/>
                      <a:pt x="434" y="7372"/>
                    </a:cubicBezTo>
                    <a:lnTo>
                      <a:pt x="501" y="7306"/>
                    </a:lnTo>
                    <a:cubicBezTo>
                      <a:pt x="2436" y="5037"/>
                      <a:pt x="4170" y="2602"/>
                      <a:pt x="563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7" name="Google Shape;6007;p48"/>
            <p:cNvGrpSpPr/>
            <p:nvPr/>
          </p:nvGrpSpPr>
          <p:grpSpPr>
            <a:xfrm>
              <a:off x="1922157" y="3124475"/>
              <a:ext cx="888002" cy="309024"/>
              <a:chOff x="1922982" y="3124088"/>
              <a:chExt cx="888002" cy="309024"/>
            </a:xfrm>
          </p:grpSpPr>
          <p:sp>
            <p:nvSpPr>
              <p:cNvPr id="6008" name="Google Shape;6008;p48"/>
              <p:cNvSpPr/>
              <p:nvPr/>
            </p:nvSpPr>
            <p:spPr>
              <a:xfrm flipH="1">
                <a:off x="2124884" y="3189764"/>
                <a:ext cx="686100" cy="243348"/>
              </a:xfrm>
              <a:custGeom>
                <a:avLst/>
                <a:gdLst/>
                <a:ahLst/>
                <a:cxnLst/>
                <a:rect l="l" t="t" r="r" b="b"/>
                <a:pathLst>
                  <a:path w="18814" h="6673" extrusionOk="0">
                    <a:moveTo>
                      <a:pt x="0" y="1"/>
                    </a:moveTo>
                    <a:lnTo>
                      <a:pt x="0" y="1"/>
                    </a:lnTo>
                    <a:cubicBezTo>
                      <a:pt x="134" y="2136"/>
                      <a:pt x="234" y="4237"/>
                      <a:pt x="367" y="6339"/>
                    </a:cubicBezTo>
                    <a:cubicBezTo>
                      <a:pt x="1786" y="6562"/>
                      <a:pt x="3214" y="6672"/>
                      <a:pt x="4637" y="6672"/>
                    </a:cubicBezTo>
                    <a:cubicBezTo>
                      <a:pt x="9602" y="6672"/>
                      <a:pt x="14510" y="5329"/>
                      <a:pt x="18814" y="2736"/>
                    </a:cubicBezTo>
                    <a:cubicBezTo>
                      <a:pt x="18714" y="1902"/>
                      <a:pt x="18613" y="1068"/>
                      <a:pt x="18547" y="234"/>
                    </a:cubicBezTo>
                    <a:cubicBezTo>
                      <a:pt x="15639" y="949"/>
                      <a:pt x="12671" y="1309"/>
                      <a:pt x="9704" y="1309"/>
                    </a:cubicBezTo>
                    <a:cubicBezTo>
                      <a:pt x="6441" y="1309"/>
                      <a:pt x="3179" y="874"/>
                      <a:pt x="0"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48"/>
              <p:cNvSpPr/>
              <p:nvPr/>
            </p:nvSpPr>
            <p:spPr>
              <a:xfrm flipH="1">
                <a:off x="1922982" y="3124088"/>
                <a:ext cx="211694" cy="165490"/>
              </a:xfrm>
              <a:custGeom>
                <a:avLst/>
                <a:gdLst/>
                <a:ahLst/>
                <a:cxnLst/>
                <a:rect l="l" t="t" r="r" b="b"/>
                <a:pathLst>
                  <a:path w="5805" h="4538" extrusionOk="0">
                    <a:moveTo>
                      <a:pt x="5805" y="1"/>
                    </a:moveTo>
                    <a:lnTo>
                      <a:pt x="5805" y="1"/>
                    </a:lnTo>
                    <a:cubicBezTo>
                      <a:pt x="3937" y="835"/>
                      <a:pt x="1969" y="1535"/>
                      <a:pt x="1" y="2035"/>
                    </a:cubicBezTo>
                    <a:cubicBezTo>
                      <a:pt x="67" y="2869"/>
                      <a:pt x="168" y="3703"/>
                      <a:pt x="268" y="4537"/>
                    </a:cubicBezTo>
                    <a:cubicBezTo>
                      <a:pt x="2336" y="3303"/>
                      <a:pt x="4170" y="1769"/>
                      <a:pt x="580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0" name="Google Shape;6010;p48"/>
            <p:cNvGrpSpPr/>
            <p:nvPr/>
          </p:nvGrpSpPr>
          <p:grpSpPr>
            <a:xfrm>
              <a:off x="1924188" y="3126481"/>
              <a:ext cx="886787" cy="303317"/>
              <a:chOff x="1924188" y="3126481"/>
              <a:chExt cx="886787" cy="303317"/>
            </a:xfrm>
          </p:grpSpPr>
          <p:sp>
            <p:nvSpPr>
              <p:cNvPr id="6011" name="Google Shape;6011;p48"/>
              <p:cNvSpPr/>
              <p:nvPr/>
            </p:nvSpPr>
            <p:spPr>
              <a:xfrm flipH="1">
                <a:off x="2122430" y="3192156"/>
                <a:ext cx="688545" cy="237642"/>
              </a:xfrm>
              <a:custGeom>
                <a:avLst/>
                <a:gdLst/>
                <a:ahLst/>
                <a:cxnLst/>
                <a:rect l="l" t="t" r="r" b="b"/>
                <a:pathLst>
                  <a:path w="18814" h="6673" extrusionOk="0">
                    <a:moveTo>
                      <a:pt x="0" y="1"/>
                    </a:moveTo>
                    <a:lnTo>
                      <a:pt x="0" y="1"/>
                    </a:lnTo>
                    <a:cubicBezTo>
                      <a:pt x="134" y="2136"/>
                      <a:pt x="234" y="4237"/>
                      <a:pt x="367" y="6339"/>
                    </a:cubicBezTo>
                    <a:cubicBezTo>
                      <a:pt x="1786" y="6562"/>
                      <a:pt x="3214" y="6672"/>
                      <a:pt x="4637" y="6672"/>
                    </a:cubicBezTo>
                    <a:cubicBezTo>
                      <a:pt x="9602" y="6672"/>
                      <a:pt x="14510" y="5329"/>
                      <a:pt x="18814" y="2736"/>
                    </a:cubicBezTo>
                    <a:cubicBezTo>
                      <a:pt x="18714" y="1902"/>
                      <a:pt x="18613" y="1068"/>
                      <a:pt x="18547" y="234"/>
                    </a:cubicBezTo>
                    <a:cubicBezTo>
                      <a:pt x="15639" y="949"/>
                      <a:pt x="12671" y="1309"/>
                      <a:pt x="9704" y="1309"/>
                    </a:cubicBezTo>
                    <a:cubicBezTo>
                      <a:pt x="6441" y="1309"/>
                      <a:pt x="3179" y="8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48"/>
              <p:cNvSpPr/>
              <p:nvPr/>
            </p:nvSpPr>
            <p:spPr>
              <a:xfrm flipH="1">
                <a:off x="1924188" y="3126481"/>
                <a:ext cx="212927" cy="165501"/>
              </a:xfrm>
              <a:custGeom>
                <a:avLst/>
                <a:gdLst/>
                <a:ahLst/>
                <a:cxnLst/>
                <a:rect l="l" t="t" r="r" b="b"/>
                <a:pathLst>
                  <a:path w="5805" h="4538" extrusionOk="0">
                    <a:moveTo>
                      <a:pt x="5805" y="1"/>
                    </a:moveTo>
                    <a:lnTo>
                      <a:pt x="5805" y="1"/>
                    </a:lnTo>
                    <a:cubicBezTo>
                      <a:pt x="3937" y="835"/>
                      <a:pt x="1969" y="1535"/>
                      <a:pt x="1" y="2035"/>
                    </a:cubicBezTo>
                    <a:cubicBezTo>
                      <a:pt x="67" y="2869"/>
                      <a:pt x="168" y="3703"/>
                      <a:pt x="268" y="4537"/>
                    </a:cubicBezTo>
                    <a:cubicBezTo>
                      <a:pt x="2336" y="3303"/>
                      <a:pt x="4170" y="1769"/>
                      <a:pt x="5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3" name="Google Shape;6013;p48"/>
            <p:cNvGrpSpPr/>
            <p:nvPr/>
          </p:nvGrpSpPr>
          <p:grpSpPr>
            <a:xfrm>
              <a:off x="1903564" y="2953140"/>
              <a:ext cx="917218" cy="283284"/>
              <a:chOff x="1905945" y="2953784"/>
              <a:chExt cx="917218" cy="283284"/>
            </a:xfrm>
          </p:grpSpPr>
          <p:sp>
            <p:nvSpPr>
              <p:cNvPr id="6014" name="Google Shape;6014;p48"/>
              <p:cNvSpPr/>
              <p:nvPr/>
            </p:nvSpPr>
            <p:spPr>
              <a:xfrm flipH="1">
                <a:off x="2134620" y="2987849"/>
                <a:ext cx="688543" cy="249219"/>
              </a:xfrm>
              <a:custGeom>
                <a:avLst/>
                <a:gdLst/>
                <a:ahLst/>
                <a:cxnLst/>
                <a:rect l="l" t="t" r="r" b="b"/>
                <a:pathLst>
                  <a:path w="18881" h="6834" extrusionOk="0">
                    <a:moveTo>
                      <a:pt x="1" y="1"/>
                    </a:moveTo>
                    <a:cubicBezTo>
                      <a:pt x="101" y="1835"/>
                      <a:pt x="234" y="3670"/>
                      <a:pt x="334" y="5538"/>
                    </a:cubicBezTo>
                    <a:cubicBezTo>
                      <a:pt x="3531" y="6399"/>
                      <a:pt x="6811" y="6834"/>
                      <a:pt x="10092" y="6834"/>
                    </a:cubicBezTo>
                    <a:cubicBezTo>
                      <a:pt x="13041" y="6834"/>
                      <a:pt x="15991" y="6482"/>
                      <a:pt x="18881" y="5771"/>
                    </a:cubicBezTo>
                    <a:cubicBezTo>
                      <a:pt x="18714" y="4003"/>
                      <a:pt x="18614" y="2269"/>
                      <a:pt x="18547" y="501"/>
                    </a:cubicBezTo>
                    <a:cubicBezTo>
                      <a:pt x="15944" y="881"/>
                      <a:pt x="13323" y="1071"/>
                      <a:pt x="10703" y="1071"/>
                    </a:cubicBezTo>
                    <a:cubicBezTo>
                      <a:pt x="7114" y="1071"/>
                      <a:pt x="3530" y="714"/>
                      <a:pt x="1"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48"/>
              <p:cNvSpPr/>
              <p:nvPr/>
            </p:nvSpPr>
            <p:spPr>
              <a:xfrm flipH="1">
                <a:off x="1905945" y="2953784"/>
                <a:ext cx="243312" cy="245322"/>
              </a:xfrm>
              <a:custGeom>
                <a:avLst/>
                <a:gdLst/>
                <a:ahLst/>
                <a:cxnLst/>
                <a:rect l="l" t="t" r="r" b="b"/>
                <a:pathLst>
                  <a:path w="6605" h="6706" extrusionOk="0">
                    <a:moveTo>
                      <a:pt x="6405" y="1"/>
                    </a:moveTo>
                    <a:cubicBezTo>
                      <a:pt x="4303" y="634"/>
                      <a:pt x="2168" y="1101"/>
                      <a:pt x="0" y="1435"/>
                    </a:cubicBezTo>
                    <a:cubicBezTo>
                      <a:pt x="67" y="3203"/>
                      <a:pt x="167" y="4937"/>
                      <a:pt x="334" y="6705"/>
                    </a:cubicBezTo>
                    <a:cubicBezTo>
                      <a:pt x="2302" y="6205"/>
                      <a:pt x="4270" y="5505"/>
                      <a:pt x="6138" y="4671"/>
                    </a:cubicBezTo>
                    <a:lnTo>
                      <a:pt x="6338" y="4470"/>
                    </a:lnTo>
                    <a:lnTo>
                      <a:pt x="6605" y="3937"/>
                    </a:lnTo>
                    <a:cubicBezTo>
                      <a:pt x="6538" y="2636"/>
                      <a:pt x="6471" y="1335"/>
                      <a:pt x="6405"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6" name="Google Shape;6016;p48"/>
            <p:cNvGrpSpPr/>
            <p:nvPr/>
          </p:nvGrpSpPr>
          <p:grpSpPr>
            <a:xfrm>
              <a:off x="1905952" y="2953784"/>
              <a:ext cx="917211" cy="283277"/>
              <a:chOff x="1905952" y="2953784"/>
              <a:chExt cx="917211" cy="283277"/>
            </a:xfrm>
          </p:grpSpPr>
          <p:sp>
            <p:nvSpPr>
              <p:cNvPr id="6017" name="Google Shape;6017;p48"/>
              <p:cNvSpPr/>
              <p:nvPr/>
            </p:nvSpPr>
            <p:spPr>
              <a:xfrm flipH="1">
                <a:off x="2134640" y="2987849"/>
                <a:ext cx="688523" cy="249212"/>
              </a:xfrm>
              <a:custGeom>
                <a:avLst/>
                <a:gdLst/>
                <a:ahLst/>
                <a:cxnLst/>
                <a:rect l="l" t="t" r="r" b="b"/>
                <a:pathLst>
                  <a:path w="18881" h="6834" extrusionOk="0">
                    <a:moveTo>
                      <a:pt x="1" y="1"/>
                    </a:moveTo>
                    <a:cubicBezTo>
                      <a:pt x="101" y="1835"/>
                      <a:pt x="234" y="3670"/>
                      <a:pt x="334" y="5538"/>
                    </a:cubicBezTo>
                    <a:cubicBezTo>
                      <a:pt x="3531" y="6399"/>
                      <a:pt x="6811" y="6834"/>
                      <a:pt x="10092" y="6834"/>
                    </a:cubicBezTo>
                    <a:cubicBezTo>
                      <a:pt x="13041" y="6834"/>
                      <a:pt x="15991" y="6482"/>
                      <a:pt x="18881" y="5771"/>
                    </a:cubicBezTo>
                    <a:cubicBezTo>
                      <a:pt x="18714" y="4003"/>
                      <a:pt x="18614" y="2269"/>
                      <a:pt x="18547" y="501"/>
                    </a:cubicBezTo>
                    <a:cubicBezTo>
                      <a:pt x="15944" y="881"/>
                      <a:pt x="13323" y="1071"/>
                      <a:pt x="10703" y="1071"/>
                    </a:cubicBezTo>
                    <a:cubicBezTo>
                      <a:pt x="7114" y="1071"/>
                      <a:pt x="3530" y="7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48"/>
              <p:cNvSpPr/>
              <p:nvPr/>
            </p:nvSpPr>
            <p:spPr>
              <a:xfrm flipH="1">
                <a:off x="1905952" y="2953784"/>
                <a:ext cx="243304" cy="245316"/>
              </a:xfrm>
              <a:custGeom>
                <a:avLst/>
                <a:gdLst/>
                <a:ahLst/>
                <a:cxnLst/>
                <a:rect l="l" t="t" r="r" b="b"/>
                <a:pathLst>
                  <a:path w="6605" h="6706" extrusionOk="0">
                    <a:moveTo>
                      <a:pt x="6405" y="1"/>
                    </a:moveTo>
                    <a:cubicBezTo>
                      <a:pt x="4303" y="634"/>
                      <a:pt x="2168" y="1101"/>
                      <a:pt x="0" y="1435"/>
                    </a:cubicBezTo>
                    <a:cubicBezTo>
                      <a:pt x="67" y="3203"/>
                      <a:pt x="167" y="4937"/>
                      <a:pt x="334" y="6705"/>
                    </a:cubicBezTo>
                    <a:cubicBezTo>
                      <a:pt x="2302" y="6205"/>
                      <a:pt x="4270" y="5505"/>
                      <a:pt x="6138" y="4671"/>
                    </a:cubicBezTo>
                    <a:lnTo>
                      <a:pt x="6338" y="4470"/>
                    </a:lnTo>
                    <a:lnTo>
                      <a:pt x="6605" y="3937"/>
                    </a:lnTo>
                    <a:cubicBezTo>
                      <a:pt x="6538" y="2636"/>
                      <a:pt x="6471" y="1335"/>
                      <a:pt x="6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9" name="Google Shape;6019;p48"/>
            <p:cNvGrpSpPr/>
            <p:nvPr/>
          </p:nvGrpSpPr>
          <p:grpSpPr>
            <a:xfrm>
              <a:off x="1910883" y="2757392"/>
              <a:ext cx="919641" cy="269594"/>
              <a:chOff x="1913258" y="2757317"/>
              <a:chExt cx="919641" cy="269594"/>
            </a:xfrm>
          </p:grpSpPr>
          <p:sp>
            <p:nvSpPr>
              <p:cNvPr id="6020" name="Google Shape;6020;p48"/>
              <p:cNvSpPr/>
              <p:nvPr/>
            </p:nvSpPr>
            <p:spPr>
              <a:xfrm flipH="1">
                <a:off x="2146764" y="2802965"/>
                <a:ext cx="686136" cy="223947"/>
              </a:xfrm>
              <a:custGeom>
                <a:avLst/>
                <a:gdLst/>
                <a:ahLst/>
                <a:cxnLst/>
                <a:rect l="l" t="t" r="r" b="b"/>
                <a:pathLst>
                  <a:path w="18815" h="6141" extrusionOk="0">
                    <a:moveTo>
                      <a:pt x="1" y="0"/>
                    </a:moveTo>
                    <a:lnTo>
                      <a:pt x="1" y="0"/>
                    </a:lnTo>
                    <a:cubicBezTo>
                      <a:pt x="67" y="1702"/>
                      <a:pt x="168" y="3369"/>
                      <a:pt x="268" y="5071"/>
                    </a:cubicBezTo>
                    <a:cubicBezTo>
                      <a:pt x="3797" y="5784"/>
                      <a:pt x="7381" y="6141"/>
                      <a:pt x="10970" y="6141"/>
                    </a:cubicBezTo>
                    <a:cubicBezTo>
                      <a:pt x="13590" y="6141"/>
                      <a:pt x="16211" y="5951"/>
                      <a:pt x="18814" y="5571"/>
                    </a:cubicBezTo>
                    <a:cubicBezTo>
                      <a:pt x="18747" y="3836"/>
                      <a:pt x="18714" y="2102"/>
                      <a:pt x="18747" y="367"/>
                    </a:cubicBezTo>
                    <a:lnTo>
                      <a:pt x="18747" y="367"/>
                    </a:lnTo>
                    <a:cubicBezTo>
                      <a:pt x="15932" y="849"/>
                      <a:pt x="13097" y="1093"/>
                      <a:pt x="10265" y="1093"/>
                    </a:cubicBezTo>
                    <a:cubicBezTo>
                      <a:pt x="6823" y="1093"/>
                      <a:pt x="3387" y="732"/>
                      <a:pt x="1"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48"/>
              <p:cNvSpPr/>
              <p:nvPr/>
            </p:nvSpPr>
            <p:spPr>
              <a:xfrm flipH="1">
                <a:off x="1913258" y="2757317"/>
                <a:ext cx="239157" cy="249401"/>
              </a:xfrm>
              <a:custGeom>
                <a:avLst/>
                <a:gdLst/>
                <a:ahLst/>
                <a:cxnLst/>
                <a:rect l="l" t="t" r="r" b="b"/>
                <a:pathLst>
                  <a:path w="6472" h="6839" extrusionOk="0">
                    <a:moveTo>
                      <a:pt x="6172" y="1"/>
                    </a:moveTo>
                    <a:cubicBezTo>
                      <a:pt x="4170" y="701"/>
                      <a:pt x="2102" y="1268"/>
                      <a:pt x="0" y="1635"/>
                    </a:cubicBezTo>
                    <a:cubicBezTo>
                      <a:pt x="0" y="3370"/>
                      <a:pt x="0" y="5104"/>
                      <a:pt x="67" y="6839"/>
                    </a:cubicBezTo>
                    <a:cubicBezTo>
                      <a:pt x="2235" y="6505"/>
                      <a:pt x="4370" y="6038"/>
                      <a:pt x="6472" y="5405"/>
                    </a:cubicBezTo>
                    <a:cubicBezTo>
                      <a:pt x="6372" y="3603"/>
                      <a:pt x="6272" y="1802"/>
                      <a:pt x="6172"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2" name="Google Shape;6022;p48"/>
            <p:cNvGrpSpPr/>
            <p:nvPr/>
          </p:nvGrpSpPr>
          <p:grpSpPr>
            <a:xfrm>
              <a:off x="1913258" y="2757317"/>
              <a:ext cx="919641" cy="269588"/>
              <a:chOff x="1913258" y="2757317"/>
              <a:chExt cx="919641" cy="269588"/>
            </a:xfrm>
          </p:grpSpPr>
          <p:sp>
            <p:nvSpPr>
              <p:cNvPr id="6023" name="Google Shape;6023;p48"/>
              <p:cNvSpPr/>
              <p:nvPr/>
            </p:nvSpPr>
            <p:spPr>
              <a:xfrm flipH="1">
                <a:off x="2146783" y="2802965"/>
                <a:ext cx="686116" cy="223940"/>
              </a:xfrm>
              <a:custGeom>
                <a:avLst/>
                <a:gdLst/>
                <a:ahLst/>
                <a:cxnLst/>
                <a:rect l="l" t="t" r="r" b="b"/>
                <a:pathLst>
                  <a:path w="18815" h="6141" extrusionOk="0">
                    <a:moveTo>
                      <a:pt x="1" y="0"/>
                    </a:moveTo>
                    <a:lnTo>
                      <a:pt x="1" y="0"/>
                    </a:lnTo>
                    <a:cubicBezTo>
                      <a:pt x="67" y="1702"/>
                      <a:pt x="168" y="3369"/>
                      <a:pt x="268" y="5071"/>
                    </a:cubicBezTo>
                    <a:cubicBezTo>
                      <a:pt x="3797" y="5784"/>
                      <a:pt x="7381" y="6141"/>
                      <a:pt x="10970" y="6141"/>
                    </a:cubicBezTo>
                    <a:cubicBezTo>
                      <a:pt x="13590" y="6141"/>
                      <a:pt x="16211" y="5951"/>
                      <a:pt x="18814" y="5571"/>
                    </a:cubicBezTo>
                    <a:cubicBezTo>
                      <a:pt x="18747" y="3836"/>
                      <a:pt x="18714" y="2102"/>
                      <a:pt x="18747" y="367"/>
                    </a:cubicBezTo>
                    <a:lnTo>
                      <a:pt x="18747" y="367"/>
                    </a:lnTo>
                    <a:cubicBezTo>
                      <a:pt x="15932" y="849"/>
                      <a:pt x="13097" y="1093"/>
                      <a:pt x="10265" y="1093"/>
                    </a:cubicBezTo>
                    <a:cubicBezTo>
                      <a:pt x="6823" y="1093"/>
                      <a:pt x="3387" y="7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48"/>
              <p:cNvSpPr/>
              <p:nvPr/>
            </p:nvSpPr>
            <p:spPr>
              <a:xfrm flipH="1">
                <a:off x="1913258" y="2757317"/>
                <a:ext cx="239157" cy="249401"/>
              </a:xfrm>
              <a:custGeom>
                <a:avLst/>
                <a:gdLst/>
                <a:ahLst/>
                <a:cxnLst/>
                <a:rect l="l" t="t" r="r" b="b"/>
                <a:pathLst>
                  <a:path w="6472" h="6839" extrusionOk="0">
                    <a:moveTo>
                      <a:pt x="6172" y="1"/>
                    </a:moveTo>
                    <a:cubicBezTo>
                      <a:pt x="4170" y="701"/>
                      <a:pt x="2102" y="1268"/>
                      <a:pt x="0" y="1635"/>
                    </a:cubicBezTo>
                    <a:cubicBezTo>
                      <a:pt x="0" y="3370"/>
                      <a:pt x="0" y="5104"/>
                      <a:pt x="67" y="6839"/>
                    </a:cubicBezTo>
                    <a:cubicBezTo>
                      <a:pt x="2235" y="6505"/>
                      <a:pt x="4370" y="6038"/>
                      <a:pt x="6472" y="5405"/>
                    </a:cubicBezTo>
                    <a:cubicBezTo>
                      <a:pt x="6372" y="3603"/>
                      <a:pt x="6272" y="1802"/>
                      <a:pt x="6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5" name="Google Shape;6025;p48"/>
            <p:cNvGrpSpPr/>
            <p:nvPr/>
          </p:nvGrpSpPr>
          <p:grpSpPr>
            <a:xfrm>
              <a:off x="1923117" y="2544093"/>
              <a:ext cx="918392" cy="299606"/>
              <a:chOff x="1923004" y="2543224"/>
              <a:chExt cx="918392" cy="299606"/>
            </a:xfrm>
          </p:grpSpPr>
          <p:sp>
            <p:nvSpPr>
              <p:cNvPr id="6026" name="Google Shape;6026;p48"/>
              <p:cNvSpPr/>
              <p:nvPr/>
            </p:nvSpPr>
            <p:spPr>
              <a:xfrm flipH="1">
                <a:off x="2145560" y="2599810"/>
                <a:ext cx="695836" cy="243019"/>
              </a:xfrm>
              <a:custGeom>
                <a:avLst/>
                <a:gdLst/>
                <a:ahLst/>
                <a:cxnLst/>
                <a:rect l="l" t="t" r="r" b="b"/>
                <a:pathLst>
                  <a:path w="19081" h="6664" extrusionOk="0">
                    <a:moveTo>
                      <a:pt x="19081" y="1"/>
                    </a:moveTo>
                    <a:lnTo>
                      <a:pt x="19081" y="1"/>
                    </a:lnTo>
                    <a:cubicBezTo>
                      <a:pt x="15521" y="682"/>
                      <a:pt x="11898" y="1020"/>
                      <a:pt x="8271" y="1020"/>
                    </a:cubicBezTo>
                    <a:cubicBezTo>
                      <a:pt x="5507" y="1020"/>
                      <a:pt x="2741" y="824"/>
                      <a:pt x="0" y="434"/>
                    </a:cubicBezTo>
                    <a:lnTo>
                      <a:pt x="0" y="434"/>
                    </a:lnTo>
                    <a:cubicBezTo>
                      <a:pt x="67" y="2169"/>
                      <a:pt x="134" y="3870"/>
                      <a:pt x="234" y="5571"/>
                    </a:cubicBezTo>
                    <a:cubicBezTo>
                      <a:pt x="3620" y="6303"/>
                      <a:pt x="7056" y="6664"/>
                      <a:pt x="10498" y="6664"/>
                    </a:cubicBezTo>
                    <a:cubicBezTo>
                      <a:pt x="13330" y="6664"/>
                      <a:pt x="16165" y="6420"/>
                      <a:pt x="18980" y="5938"/>
                    </a:cubicBezTo>
                    <a:cubicBezTo>
                      <a:pt x="18980" y="3970"/>
                      <a:pt x="19014" y="1969"/>
                      <a:pt x="19081"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48"/>
              <p:cNvSpPr/>
              <p:nvPr/>
            </p:nvSpPr>
            <p:spPr>
              <a:xfrm flipH="1">
                <a:off x="1923004" y="2543224"/>
                <a:ext cx="228220" cy="273762"/>
              </a:xfrm>
              <a:custGeom>
                <a:avLst/>
                <a:gdLst/>
                <a:ahLst/>
                <a:cxnLst/>
                <a:rect l="l" t="t" r="r" b="b"/>
                <a:pathLst>
                  <a:path w="6205" h="7507" extrusionOk="0">
                    <a:moveTo>
                      <a:pt x="5971" y="1"/>
                    </a:moveTo>
                    <a:cubicBezTo>
                      <a:pt x="4070" y="635"/>
                      <a:pt x="2102" y="1168"/>
                      <a:pt x="134" y="1569"/>
                    </a:cubicBezTo>
                    <a:cubicBezTo>
                      <a:pt x="67" y="3537"/>
                      <a:pt x="33" y="5538"/>
                      <a:pt x="0" y="7506"/>
                    </a:cubicBezTo>
                    <a:cubicBezTo>
                      <a:pt x="2135" y="7139"/>
                      <a:pt x="4203" y="6572"/>
                      <a:pt x="6205" y="5872"/>
                    </a:cubicBezTo>
                    <a:cubicBezTo>
                      <a:pt x="6138" y="3904"/>
                      <a:pt x="6071" y="1936"/>
                      <a:pt x="5971"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8" name="Google Shape;6028;p48"/>
            <p:cNvGrpSpPr/>
            <p:nvPr/>
          </p:nvGrpSpPr>
          <p:grpSpPr>
            <a:xfrm>
              <a:off x="1924195" y="2543224"/>
              <a:ext cx="917201" cy="299599"/>
              <a:chOff x="1924195" y="2543224"/>
              <a:chExt cx="917201" cy="299599"/>
            </a:xfrm>
          </p:grpSpPr>
          <p:sp>
            <p:nvSpPr>
              <p:cNvPr id="6029" name="Google Shape;6029;p48"/>
              <p:cNvSpPr/>
              <p:nvPr/>
            </p:nvSpPr>
            <p:spPr>
              <a:xfrm flipH="1">
                <a:off x="2145580" y="2599810"/>
                <a:ext cx="695816" cy="243012"/>
              </a:xfrm>
              <a:custGeom>
                <a:avLst/>
                <a:gdLst/>
                <a:ahLst/>
                <a:cxnLst/>
                <a:rect l="l" t="t" r="r" b="b"/>
                <a:pathLst>
                  <a:path w="19081" h="6664" extrusionOk="0">
                    <a:moveTo>
                      <a:pt x="19081" y="1"/>
                    </a:moveTo>
                    <a:lnTo>
                      <a:pt x="19081" y="1"/>
                    </a:lnTo>
                    <a:cubicBezTo>
                      <a:pt x="15521" y="682"/>
                      <a:pt x="11898" y="1020"/>
                      <a:pt x="8271" y="1020"/>
                    </a:cubicBezTo>
                    <a:cubicBezTo>
                      <a:pt x="5507" y="1020"/>
                      <a:pt x="2741" y="824"/>
                      <a:pt x="0" y="434"/>
                    </a:cubicBezTo>
                    <a:lnTo>
                      <a:pt x="0" y="434"/>
                    </a:lnTo>
                    <a:cubicBezTo>
                      <a:pt x="67" y="2169"/>
                      <a:pt x="134" y="3870"/>
                      <a:pt x="234" y="5571"/>
                    </a:cubicBezTo>
                    <a:cubicBezTo>
                      <a:pt x="3620" y="6303"/>
                      <a:pt x="7056" y="6664"/>
                      <a:pt x="10498" y="6664"/>
                    </a:cubicBezTo>
                    <a:cubicBezTo>
                      <a:pt x="13330" y="6664"/>
                      <a:pt x="16165" y="6420"/>
                      <a:pt x="18980" y="5938"/>
                    </a:cubicBezTo>
                    <a:cubicBezTo>
                      <a:pt x="18980" y="3970"/>
                      <a:pt x="19014" y="1969"/>
                      <a:pt x="19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48"/>
              <p:cNvSpPr/>
              <p:nvPr/>
            </p:nvSpPr>
            <p:spPr>
              <a:xfrm flipH="1">
                <a:off x="1924195" y="2543224"/>
                <a:ext cx="228220" cy="273762"/>
              </a:xfrm>
              <a:custGeom>
                <a:avLst/>
                <a:gdLst/>
                <a:ahLst/>
                <a:cxnLst/>
                <a:rect l="l" t="t" r="r" b="b"/>
                <a:pathLst>
                  <a:path w="6205" h="7507" extrusionOk="0">
                    <a:moveTo>
                      <a:pt x="5971" y="1"/>
                    </a:moveTo>
                    <a:cubicBezTo>
                      <a:pt x="4070" y="635"/>
                      <a:pt x="2102" y="1168"/>
                      <a:pt x="134" y="1569"/>
                    </a:cubicBezTo>
                    <a:cubicBezTo>
                      <a:pt x="67" y="3537"/>
                      <a:pt x="33" y="5538"/>
                      <a:pt x="0" y="7506"/>
                    </a:cubicBezTo>
                    <a:cubicBezTo>
                      <a:pt x="2135" y="7139"/>
                      <a:pt x="4203" y="6572"/>
                      <a:pt x="6205" y="5872"/>
                    </a:cubicBezTo>
                    <a:cubicBezTo>
                      <a:pt x="6138" y="3904"/>
                      <a:pt x="6071" y="1936"/>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1" name="Google Shape;6031;p48"/>
            <p:cNvGrpSpPr/>
            <p:nvPr/>
          </p:nvGrpSpPr>
          <p:grpSpPr>
            <a:xfrm>
              <a:off x="1932680" y="2356971"/>
              <a:ext cx="912369" cy="279268"/>
              <a:chOff x="1932674" y="2357746"/>
              <a:chExt cx="912369" cy="279268"/>
            </a:xfrm>
          </p:grpSpPr>
          <p:sp>
            <p:nvSpPr>
              <p:cNvPr id="6032" name="Google Shape;6032;p48"/>
              <p:cNvSpPr/>
              <p:nvPr/>
            </p:nvSpPr>
            <p:spPr>
              <a:xfrm flipH="1">
                <a:off x="2138266" y="2357746"/>
                <a:ext cx="706777" cy="279268"/>
              </a:xfrm>
              <a:custGeom>
                <a:avLst/>
                <a:gdLst/>
                <a:ahLst/>
                <a:cxnLst/>
                <a:rect l="l" t="t" r="r" b="b"/>
                <a:pathLst>
                  <a:path w="19381" h="7658" extrusionOk="0">
                    <a:moveTo>
                      <a:pt x="0" y="1"/>
                    </a:moveTo>
                    <a:cubicBezTo>
                      <a:pt x="0" y="2369"/>
                      <a:pt x="34" y="4737"/>
                      <a:pt x="100" y="7072"/>
                    </a:cubicBezTo>
                    <a:cubicBezTo>
                      <a:pt x="2841" y="7462"/>
                      <a:pt x="5607" y="7658"/>
                      <a:pt x="8371" y="7658"/>
                    </a:cubicBezTo>
                    <a:cubicBezTo>
                      <a:pt x="11998" y="7658"/>
                      <a:pt x="15621" y="7320"/>
                      <a:pt x="19181" y="6639"/>
                    </a:cubicBezTo>
                    <a:cubicBezTo>
                      <a:pt x="19247" y="4937"/>
                      <a:pt x="19314" y="3203"/>
                      <a:pt x="19381" y="1502"/>
                    </a:cubicBezTo>
                    <a:lnTo>
                      <a:pt x="19381" y="1502"/>
                    </a:lnTo>
                    <a:cubicBezTo>
                      <a:pt x="17662" y="1698"/>
                      <a:pt x="15924" y="1789"/>
                      <a:pt x="14181" y="1789"/>
                    </a:cubicBezTo>
                    <a:cubicBezTo>
                      <a:pt x="9395" y="1789"/>
                      <a:pt x="4572" y="1101"/>
                      <a:pt x="0"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48"/>
              <p:cNvSpPr/>
              <p:nvPr/>
            </p:nvSpPr>
            <p:spPr>
              <a:xfrm flipH="1">
                <a:off x="1932674" y="2375257"/>
                <a:ext cx="216583" cy="225077"/>
              </a:xfrm>
              <a:custGeom>
                <a:avLst/>
                <a:gdLst/>
                <a:ahLst/>
                <a:cxnLst/>
                <a:rect l="l" t="t" r="r" b="b"/>
                <a:pathLst>
                  <a:path w="5839" h="6172" extrusionOk="0">
                    <a:moveTo>
                      <a:pt x="5705" y="1"/>
                    </a:moveTo>
                    <a:cubicBezTo>
                      <a:pt x="3870" y="468"/>
                      <a:pt x="2035" y="801"/>
                      <a:pt x="201" y="1035"/>
                    </a:cubicBezTo>
                    <a:cubicBezTo>
                      <a:pt x="134" y="2736"/>
                      <a:pt x="67" y="4470"/>
                      <a:pt x="1" y="6172"/>
                    </a:cubicBezTo>
                    <a:cubicBezTo>
                      <a:pt x="1969" y="5771"/>
                      <a:pt x="3937" y="5238"/>
                      <a:pt x="5838" y="4604"/>
                    </a:cubicBezTo>
                    <a:cubicBezTo>
                      <a:pt x="5771" y="3069"/>
                      <a:pt x="5738" y="1535"/>
                      <a:pt x="570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4" name="Google Shape;6034;p48"/>
            <p:cNvGrpSpPr/>
            <p:nvPr/>
          </p:nvGrpSpPr>
          <p:grpSpPr>
            <a:xfrm>
              <a:off x="1932674" y="2357746"/>
              <a:ext cx="912369" cy="279260"/>
              <a:chOff x="1932674" y="2357746"/>
              <a:chExt cx="912369" cy="279260"/>
            </a:xfrm>
          </p:grpSpPr>
          <p:sp>
            <p:nvSpPr>
              <p:cNvPr id="6035" name="Google Shape;6035;p48"/>
              <p:cNvSpPr/>
              <p:nvPr/>
            </p:nvSpPr>
            <p:spPr>
              <a:xfrm flipH="1">
                <a:off x="2138287" y="2357746"/>
                <a:ext cx="706756" cy="279260"/>
              </a:xfrm>
              <a:custGeom>
                <a:avLst/>
                <a:gdLst/>
                <a:ahLst/>
                <a:cxnLst/>
                <a:rect l="l" t="t" r="r" b="b"/>
                <a:pathLst>
                  <a:path w="19381" h="7658" extrusionOk="0">
                    <a:moveTo>
                      <a:pt x="0" y="1"/>
                    </a:moveTo>
                    <a:cubicBezTo>
                      <a:pt x="0" y="2369"/>
                      <a:pt x="34" y="4737"/>
                      <a:pt x="100" y="7072"/>
                    </a:cubicBezTo>
                    <a:cubicBezTo>
                      <a:pt x="2841" y="7462"/>
                      <a:pt x="5607" y="7658"/>
                      <a:pt x="8371" y="7658"/>
                    </a:cubicBezTo>
                    <a:cubicBezTo>
                      <a:pt x="11998" y="7658"/>
                      <a:pt x="15621" y="7320"/>
                      <a:pt x="19181" y="6639"/>
                    </a:cubicBezTo>
                    <a:cubicBezTo>
                      <a:pt x="19247" y="4937"/>
                      <a:pt x="19314" y="3203"/>
                      <a:pt x="19381" y="1502"/>
                    </a:cubicBezTo>
                    <a:lnTo>
                      <a:pt x="19381" y="1502"/>
                    </a:lnTo>
                    <a:cubicBezTo>
                      <a:pt x="17662" y="1698"/>
                      <a:pt x="15924" y="1789"/>
                      <a:pt x="14181" y="1789"/>
                    </a:cubicBezTo>
                    <a:cubicBezTo>
                      <a:pt x="9395" y="1789"/>
                      <a:pt x="4572" y="110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48"/>
              <p:cNvSpPr/>
              <p:nvPr/>
            </p:nvSpPr>
            <p:spPr>
              <a:xfrm flipH="1">
                <a:off x="1932674" y="2375257"/>
                <a:ext cx="216583" cy="225077"/>
              </a:xfrm>
              <a:custGeom>
                <a:avLst/>
                <a:gdLst/>
                <a:ahLst/>
                <a:cxnLst/>
                <a:rect l="l" t="t" r="r" b="b"/>
                <a:pathLst>
                  <a:path w="5839" h="6172" extrusionOk="0">
                    <a:moveTo>
                      <a:pt x="5705" y="1"/>
                    </a:moveTo>
                    <a:cubicBezTo>
                      <a:pt x="3870" y="468"/>
                      <a:pt x="2035" y="801"/>
                      <a:pt x="201" y="1035"/>
                    </a:cubicBezTo>
                    <a:cubicBezTo>
                      <a:pt x="134" y="2736"/>
                      <a:pt x="67" y="4470"/>
                      <a:pt x="1" y="6172"/>
                    </a:cubicBezTo>
                    <a:cubicBezTo>
                      <a:pt x="1969" y="5771"/>
                      <a:pt x="3937" y="5238"/>
                      <a:pt x="5838" y="4604"/>
                    </a:cubicBezTo>
                    <a:cubicBezTo>
                      <a:pt x="5771" y="3069"/>
                      <a:pt x="5738" y="1535"/>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7" name="Google Shape;6037;p48"/>
            <p:cNvGrpSpPr/>
            <p:nvPr/>
          </p:nvGrpSpPr>
          <p:grpSpPr>
            <a:xfrm>
              <a:off x="1937605" y="2104720"/>
              <a:ext cx="907445" cy="321248"/>
              <a:chOff x="1937598" y="2103502"/>
              <a:chExt cx="907445" cy="321248"/>
            </a:xfrm>
          </p:grpSpPr>
          <p:sp>
            <p:nvSpPr>
              <p:cNvPr id="6038" name="Google Shape;6038;p48"/>
              <p:cNvSpPr/>
              <p:nvPr/>
            </p:nvSpPr>
            <p:spPr>
              <a:xfrm flipH="1">
                <a:off x="2130973" y="2103502"/>
                <a:ext cx="714070" cy="321248"/>
              </a:xfrm>
              <a:custGeom>
                <a:avLst/>
                <a:gdLst/>
                <a:ahLst/>
                <a:cxnLst/>
                <a:rect l="l" t="t" r="r" b="b"/>
                <a:pathLst>
                  <a:path w="19581" h="8748" extrusionOk="0">
                    <a:moveTo>
                      <a:pt x="200" y="1"/>
                    </a:moveTo>
                    <a:cubicBezTo>
                      <a:pt x="67" y="2336"/>
                      <a:pt x="0" y="4671"/>
                      <a:pt x="0" y="6973"/>
                    </a:cubicBezTo>
                    <a:cubicBezTo>
                      <a:pt x="4554" y="8063"/>
                      <a:pt x="9318" y="8748"/>
                      <a:pt x="14051" y="8748"/>
                    </a:cubicBezTo>
                    <a:cubicBezTo>
                      <a:pt x="15837" y="8748"/>
                      <a:pt x="17617" y="8650"/>
                      <a:pt x="19381" y="8440"/>
                    </a:cubicBezTo>
                    <a:cubicBezTo>
                      <a:pt x="19447" y="6039"/>
                      <a:pt x="19547" y="3604"/>
                      <a:pt x="19581" y="1202"/>
                    </a:cubicBezTo>
                    <a:lnTo>
                      <a:pt x="19581" y="1202"/>
                    </a:lnTo>
                    <a:cubicBezTo>
                      <a:pt x="17077" y="1602"/>
                      <a:pt x="14543" y="1822"/>
                      <a:pt x="12016" y="1822"/>
                    </a:cubicBezTo>
                    <a:cubicBezTo>
                      <a:pt x="8012" y="1822"/>
                      <a:pt x="4025" y="1269"/>
                      <a:pt x="200"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48"/>
              <p:cNvSpPr/>
              <p:nvPr/>
            </p:nvSpPr>
            <p:spPr>
              <a:xfrm flipH="1">
                <a:off x="1937598" y="2104800"/>
                <a:ext cx="205570" cy="308985"/>
              </a:xfrm>
              <a:custGeom>
                <a:avLst/>
                <a:gdLst/>
                <a:ahLst/>
                <a:cxnLst/>
                <a:rect l="l" t="t" r="r" b="b"/>
                <a:pathLst>
                  <a:path w="5505" h="8373" extrusionOk="0">
                    <a:moveTo>
                      <a:pt x="5405" y="0"/>
                    </a:moveTo>
                    <a:cubicBezTo>
                      <a:pt x="3703" y="434"/>
                      <a:pt x="1935" y="834"/>
                      <a:pt x="201" y="1101"/>
                    </a:cubicBezTo>
                    <a:cubicBezTo>
                      <a:pt x="167" y="3503"/>
                      <a:pt x="67" y="5938"/>
                      <a:pt x="1" y="8373"/>
                    </a:cubicBezTo>
                    <a:cubicBezTo>
                      <a:pt x="1835" y="8139"/>
                      <a:pt x="3670" y="7806"/>
                      <a:pt x="5505" y="7339"/>
                    </a:cubicBezTo>
                    <a:cubicBezTo>
                      <a:pt x="5438" y="4904"/>
                      <a:pt x="5405" y="2435"/>
                      <a:pt x="5405"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0" name="Google Shape;6040;p48"/>
            <p:cNvGrpSpPr/>
            <p:nvPr/>
          </p:nvGrpSpPr>
          <p:grpSpPr>
            <a:xfrm>
              <a:off x="1937577" y="2103502"/>
              <a:ext cx="907466" cy="321258"/>
              <a:chOff x="1937577" y="2103502"/>
              <a:chExt cx="907466" cy="321258"/>
            </a:xfrm>
          </p:grpSpPr>
          <p:sp>
            <p:nvSpPr>
              <p:cNvPr id="6041" name="Google Shape;6041;p48"/>
              <p:cNvSpPr/>
              <p:nvPr/>
            </p:nvSpPr>
            <p:spPr>
              <a:xfrm flipH="1">
                <a:off x="2130993" y="2103502"/>
                <a:ext cx="714050" cy="321258"/>
              </a:xfrm>
              <a:custGeom>
                <a:avLst/>
                <a:gdLst/>
                <a:ahLst/>
                <a:cxnLst/>
                <a:rect l="l" t="t" r="r" b="b"/>
                <a:pathLst>
                  <a:path w="19581" h="8748" extrusionOk="0">
                    <a:moveTo>
                      <a:pt x="200" y="1"/>
                    </a:moveTo>
                    <a:cubicBezTo>
                      <a:pt x="67" y="2336"/>
                      <a:pt x="0" y="4671"/>
                      <a:pt x="0" y="6973"/>
                    </a:cubicBezTo>
                    <a:cubicBezTo>
                      <a:pt x="4554" y="8063"/>
                      <a:pt x="9318" y="8748"/>
                      <a:pt x="14051" y="8748"/>
                    </a:cubicBezTo>
                    <a:cubicBezTo>
                      <a:pt x="15837" y="8748"/>
                      <a:pt x="17617" y="8650"/>
                      <a:pt x="19381" y="8440"/>
                    </a:cubicBezTo>
                    <a:cubicBezTo>
                      <a:pt x="19447" y="6039"/>
                      <a:pt x="19547" y="3604"/>
                      <a:pt x="19581" y="1202"/>
                    </a:cubicBezTo>
                    <a:lnTo>
                      <a:pt x="19581" y="1202"/>
                    </a:lnTo>
                    <a:cubicBezTo>
                      <a:pt x="17077" y="1602"/>
                      <a:pt x="14543" y="1822"/>
                      <a:pt x="12016" y="1822"/>
                    </a:cubicBezTo>
                    <a:cubicBezTo>
                      <a:pt x="8012" y="1822"/>
                      <a:pt x="4025" y="1269"/>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48"/>
              <p:cNvSpPr/>
              <p:nvPr/>
            </p:nvSpPr>
            <p:spPr>
              <a:xfrm flipH="1">
                <a:off x="1937577" y="2108961"/>
                <a:ext cx="205598" cy="305342"/>
              </a:xfrm>
              <a:custGeom>
                <a:avLst/>
                <a:gdLst/>
                <a:ahLst/>
                <a:cxnLst/>
                <a:rect l="l" t="t" r="r" b="b"/>
                <a:pathLst>
                  <a:path w="5505" h="8373" extrusionOk="0">
                    <a:moveTo>
                      <a:pt x="5405" y="0"/>
                    </a:moveTo>
                    <a:cubicBezTo>
                      <a:pt x="3703" y="434"/>
                      <a:pt x="1935" y="834"/>
                      <a:pt x="201" y="1101"/>
                    </a:cubicBezTo>
                    <a:cubicBezTo>
                      <a:pt x="167" y="3503"/>
                      <a:pt x="67" y="5938"/>
                      <a:pt x="1" y="8373"/>
                    </a:cubicBezTo>
                    <a:cubicBezTo>
                      <a:pt x="1835" y="8139"/>
                      <a:pt x="3670" y="7806"/>
                      <a:pt x="5505" y="7339"/>
                    </a:cubicBezTo>
                    <a:cubicBezTo>
                      <a:pt x="5438" y="4904"/>
                      <a:pt x="5405" y="2435"/>
                      <a:pt x="5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3" name="Google Shape;6043;p48"/>
            <p:cNvGrpSpPr/>
            <p:nvPr/>
          </p:nvGrpSpPr>
          <p:grpSpPr>
            <a:xfrm>
              <a:off x="1946505" y="1880111"/>
              <a:ext cx="889465" cy="289115"/>
              <a:chOff x="1948899" y="1879648"/>
              <a:chExt cx="889465" cy="289115"/>
            </a:xfrm>
          </p:grpSpPr>
          <p:sp>
            <p:nvSpPr>
              <p:cNvPr id="6044" name="Google Shape;6044;p48"/>
              <p:cNvSpPr/>
              <p:nvPr/>
            </p:nvSpPr>
            <p:spPr>
              <a:xfrm flipH="1">
                <a:off x="2130347" y="1893070"/>
                <a:ext cx="708017" cy="275694"/>
              </a:xfrm>
              <a:custGeom>
                <a:avLst/>
                <a:gdLst/>
                <a:ahLst/>
                <a:cxnLst/>
                <a:rect l="l" t="t" r="r" b="b"/>
                <a:pathLst>
                  <a:path w="19415" h="7560" extrusionOk="0">
                    <a:moveTo>
                      <a:pt x="501" y="0"/>
                    </a:moveTo>
                    <a:cubicBezTo>
                      <a:pt x="267" y="1935"/>
                      <a:pt x="100" y="3837"/>
                      <a:pt x="0" y="5738"/>
                    </a:cubicBezTo>
                    <a:cubicBezTo>
                      <a:pt x="3845" y="7006"/>
                      <a:pt x="7828" y="7559"/>
                      <a:pt x="11826" y="7559"/>
                    </a:cubicBezTo>
                    <a:cubicBezTo>
                      <a:pt x="14348" y="7559"/>
                      <a:pt x="16877" y="7339"/>
                      <a:pt x="19381" y="6939"/>
                    </a:cubicBezTo>
                    <a:cubicBezTo>
                      <a:pt x="19414" y="4871"/>
                      <a:pt x="19414" y="2769"/>
                      <a:pt x="19381" y="701"/>
                    </a:cubicBezTo>
                    <a:cubicBezTo>
                      <a:pt x="16452" y="1281"/>
                      <a:pt x="13509" y="1623"/>
                      <a:pt x="10603" y="1623"/>
                    </a:cubicBezTo>
                    <a:cubicBezTo>
                      <a:pt x="7155" y="1623"/>
                      <a:pt x="3759" y="1141"/>
                      <a:pt x="501"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48"/>
              <p:cNvSpPr/>
              <p:nvPr/>
            </p:nvSpPr>
            <p:spPr>
              <a:xfrm flipH="1">
                <a:off x="1948899" y="1879648"/>
                <a:ext cx="183906" cy="262018"/>
              </a:xfrm>
              <a:custGeom>
                <a:avLst/>
                <a:gdLst/>
                <a:ahLst/>
                <a:cxnLst/>
                <a:rect l="l" t="t" r="r" b="b"/>
                <a:pathLst>
                  <a:path w="5205" h="7539" extrusionOk="0">
                    <a:moveTo>
                      <a:pt x="5171" y="0"/>
                    </a:moveTo>
                    <a:lnTo>
                      <a:pt x="5171" y="0"/>
                    </a:lnTo>
                    <a:cubicBezTo>
                      <a:pt x="3470" y="500"/>
                      <a:pt x="1735" y="934"/>
                      <a:pt x="1" y="1268"/>
                    </a:cubicBezTo>
                    <a:cubicBezTo>
                      <a:pt x="34" y="3336"/>
                      <a:pt x="34" y="5437"/>
                      <a:pt x="1" y="7539"/>
                    </a:cubicBezTo>
                    <a:cubicBezTo>
                      <a:pt x="1735" y="7239"/>
                      <a:pt x="3470" y="6872"/>
                      <a:pt x="5205" y="6438"/>
                    </a:cubicBezTo>
                    <a:cubicBezTo>
                      <a:pt x="5205" y="5938"/>
                      <a:pt x="5205" y="5404"/>
                      <a:pt x="5205" y="4904"/>
                    </a:cubicBezTo>
                    <a:cubicBezTo>
                      <a:pt x="5138" y="3402"/>
                      <a:pt x="5171" y="1735"/>
                      <a:pt x="5171"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6" name="Google Shape;6046;p48"/>
            <p:cNvGrpSpPr/>
            <p:nvPr/>
          </p:nvGrpSpPr>
          <p:grpSpPr>
            <a:xfrm>
              <a:off x="1947119" y="1880634"/>
              <a:ext cx="890630" cy="289355"/>
              <a:chOff x="1947119" y="1880634"/>
              <a:chExt cx="890630" cy="289355"/>
            </a:xfrm>
          </p:grpSpPr>
          <p:sp>
            <p:nvSpPr>
              <p:cNvPr id="6047" name="Google Shape;6047;p48"/>
              <p:cNvSpPr/>
              <p:nvPr/>
            </p:nvSpPr>
            <p:spPr>
              <a:xfrm flipH="1">
                <a:off x="2129733" y="1894295"/>
                <a:ext cx="708017" cy="275694"/>
              </a:xfrm>
              <a:custGeom>
                <a:avLst/>
                <a:gdLst/>
                <a:ahLst/>
                <a:cxnLst/>
                <a:rect l="l" t="t" r="r" b="b"/>
                <a:pathLst>
                  <a:path w="19415" h="7560" extrusionOk="0">
                    <a:moveTo>
                      <a:pt x="501" y="0"/>
                    </a:moveTo>
                    <a:cubicBezTo>
                      <a:pt x="267" y="1935"/>
                      <a:pt x="100" y="3837"/>
                      <a:pt x="0" y="5738"/>
                    </a:cubicBezTo>
                    <a:cubicBezTo>
                      <a:pt x="3845" y="7006"/>
                      <a:pt x="7828" y="7559"/>
                      <a:pt x="11826" y="7559"/>
                    </a:cubicBezTo>
                    <a:cubicBezTo>
                      <a:pt x="14348" y="7559"/>
                      <a:pt x="16877" y="7339"/>
                      <a:pt x="19381" y="6939"/>
                    </a:cubicBezTo>
                    <a:cubicBezTo>
                      <a:pt x="19414" y="4871"/>
                      <a:pt x="19414" y="2769"/>
                      <a:pt x="19381" y="701"/>
                    </a:cubicBezTo>
                    <a:cubicBezTo>
                      <a:pt x="16452" y="1281"/>
                      <a:pt x="13509" y="1623"/>
                      <a:pt x="10603" y="1623"/>
                    </a:cubicBezTo>
                    <a:cubicBezTo>
                      <a:pt x="7155" y="1623"/>
                      <a:pt x="3759" y="1141"/>
                      <a:pt x="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48"/>
              <p:cNvSpPr/>
              <p:nvPr/>
            </p:nvSpPr>
            <p:spPr>
              <a:xfrm flipH="1">
                <a:off x="1947119" y="1880634"/>
                <a:ext cx="183906" cy="262018"/>
              </a:xfrm>
              <a:custGeom>
                <a:avLst/>
                <a:gdLst/>
                <a:ahLst/>
                <a:cxnLst/>
                <a:rect l="l" t="t" r="r" b="b"/>
                <a:pathLst>
                  <a:path w="5205" h="7539" extrusionOk="0">
                    <a:moveTo>
                      <a:pt x="5171" y="0"/>
                    </a:moveTo>
                    <a:lnTo>
                      <a:pt x="5171" y="0"/>
                    </a:lnTo>
                    <a:cubicBezTo>
                      <a:pt x="3470" y="500"/>
                      <a:pt x="1735" y="934"/>
                      <a:pt x="1" y="1268"/>
                    </a:cubicBezTo>
                    <a:cubicBezTo>
                      <a:pt x="34" y="3336"/>
                      <a:pt x="34" y="5437"/>
                      <a:pt x="1" y="7539"/>
                    </a:cubicBezTo>
                    <a:cubicBezTo>
                      <a:pt x="1735" y="7239"/>
                      <a:pt x="3470" y="6872"/>
                      <a:pt x="5205" y="6438"/>
                    </a:cubicBezTo>
                    <a:cubicBezTo>
                      <a:pt x="5205" y="5938"/>
                      <a:pt x="5205" y="5404"/>
                      <a:pt x="5205" y="4904"/>
                    </a:cubicBezTo>
                    <a:cubicBezTo>
                      <a:pt x="5138" y="3402"/>
                      <a:pt x="5171" y="1735"/>
                      <a:pt x="517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49" name="Google Shape;6049;p48"/>
          <p:cNvSpPr/>
          <p:nvPr/>
        </p:nvSpPr>
        <p:spPr>
          <a:xfrm rot="-143225">
            <a:off x="2259096" y="1538196"/>
            <a:ext cx="231063" cy="106464"/>
          </a:xfrm>
          <a:custGeom>
            <a:avLst/>
            <a:gdLst/>
            <a:ahLst/>
            <a:cxnLst/>
            <a:rect l="l" t="t" r="r" b="b"/>
            <a:pathLst>
              <a:path w="7403" h="3411" extrusionOk="0">
                <a:moveTo>
                  <a:pt x="707" y="0"/>
                </a:moveTo>
                <a:cubicBezTo>
                  <a:pt x="351" y="0"/>
                  <a:pt x="1" y="305"/>
                  <a:pt x="79" y="735"/>
                </a:cubicBezTo>
                <a:cubicBezTo>
                  <a:pt x="352" y="1556"/>
                  <a:pt x="869" y="2255"/>
                  <a:pt x="1568" y="2772"/>
                </a:cubicBezTo>
                <a:cubicBezTo>
                  <a:pt x="2146" y="3197"/>
                  <a:pt x="2845" y="3410"/>
                  <a:pt x="3574" y="3410"/>
                </a:cubicBezTo>
                <a:cubicBezTo>
                  <a:pt x="5125" y="3380"/>
                  <a:pt x="6553" y="2498"/>
                  <a:pt x="7222" y="1100"/>
                </a:cubicBezTo>
                <a:cubicBezTo>
                  <a:pt x="7402" y="619"/>
                  <a:pt x="7028" y="244"/>
                  <a:pt x="6639" y="244"/>
                </a:cubicBezTo>
                <a:cubicBezTo>
                  <a:pt x="6438" y="244"/>
                  <a:pt x="6232" y="345"/>
                  <a:pt x="6097" y="583"/>
                </a:cubicBezTo>
                <a:cubicBezTo>
                  <a:pt x="5611" y="1526"/>
                  <a:pt x="4638" y="2164"/>
                  <a:pt x="3574" y="2194"/>
                </a:cubicBezTo>
                <a:cubicBezTo>
                  <a:pt x="3118" y="2194"/>
                  <a:pt x="2662" y="2042"/>
                  <a:pt x="2267" y="1769"/>
                </a:cubicBezTo>
                <a:cubicBezTo>
                  <a:pt x="1781" y="1404"/>
                  <a:pt x="1447" y="887"/>
                  <a:pt x="1234" y="310"/>
                </a:cubicBezTo>
                <a:cubicBezTo>
                  <a:pt x="1104" y="93"/>
                  <a:pt x="905"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1"/>
        <p:cNvGrpSpPr/>
        <p:nvPr/>
      </p:nvGrpSpPr>
      <p:grpSpPr>
        <a:xfrm>
          <a:off x="0" y="0"/>
          <a:ext cx="0" cy="0"/>
          <a:chOff x="0" y="0"/>
          <a:chExt cx="0" cy="0"/>
        </a:xfrm>
      </p:grpSpPr>
      <p:sp>
        <p:nvSpPr>
          <p:cNvPr id="5372" name="Google Shape;5372;p42"/>
          <p:cNvSpPr/>
          <p:nvPr/>
        </p:nvSpPr>
        <p:spPr>
          <a:xfrm>
            <a:off x="5445875" y="1181575"/>
            <a:ext cx="3087600" cy="3087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2"/>
          <p:cNvSpPr/>
          <p:nvPr/>
        </p:nvSpPr>
        <p:spPr>
          <a:xfrm>
            <a:off x="2432944" y="2275570"/>
            <a:ext cx="2885100" cy="2885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2"/>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err="1">
                <a:latin typeface="MS UI Gothic" panose="020B0600070205080204" pitchFamily="34" charset="-128"/>
                <a:ea typeface="MS UI Gothic" panose="020B0600070205080204" pitchFamily="34" charset="-128"/>
              </a:rPr>
              <a:t>GraphQL</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là</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ngôn</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ngữ</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truy</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vấn</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và</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thao</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tác</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với</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các</a:t>
            </a:r>
            <a:r>
              <a:rPr lang="en-US">
                <a:latin typeface="MS UI Gothic" panose="020B0600070205080204" pitchFamily="34" charset="-128"/>
                <a:ea typeface="MS UI Gothic" panose="020B0600070205080204" pitchFamily="34" charset="-128"/>
              </a:rPr>
              <a:t> API, </a:t>
            </a:r>
            <a:r>
              <a:rPr lang="en-US" err="1">
                <a:latin typeface="MS UI Gothic" panose="020B0600070205080204" pitchFamily="34" charset="-128"/>
                <a:ea typeface="MS UI Gothic" panose="020B0600070205080204" pitchFamily="34" charset="-128"/>
              </a:rPr>
              <a:t>gồm</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các</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đặc</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điểm</a:t>
            </a:r>
            <a:r>
              <a:rPr lang="en-US">
                <a:latin typeface="MS UI Gothic" panose="020B0600070205080204" pitchFamily="34" charset="-128"/>
                <a:ea typeface="MS UI Gothic" panose="020B0600070205080204" pitchFamily="34" charset="-128"/>
              </a:rPr>
              <a:t> </a:t>
            </a:r>
            <a:r>
              <a:rPr lang="en-US" err="1">
                <a:latin typeface="MS UI Gothic" panose="020B0600070205080204" pitchFamily="34" charset="-128"/>
                <a:ea typeface="MS UI Gothic" panose="020B0600070205080204" pitchFamily="34" charset="-128"/>
              </a:rPr>
              <a:t>sau</a:t>
            </a:r>
            <a:r>
              <a:rPr lang="en-US">
                <a:latin typeface="MS UI Gothic" panose="020B0600070205080204" pitchFamily="34" charset="-128"/>
                <a:ea typeface="MS UI Gothic" panose="020B0600070205080204" pitchFamily="34" charset="-128"/>
              </a:rPr>
              <a:t>:</a:t>
            </a:r>
            <a:endParaRPr>
              <a:latin typeface="MS UI Gothic" panose="020B0600070205080204" pitchFamily="34" charset="-128"/>
              <a:ea typeface="MS UI Gothic" panose="020B0600070205080204" pitchFamily="34" charset="-128"/>
            </a:endParaRPr>
          </a:p>
          <a:p>
            <a:pPr marL="457200" lvl="0" indent="-323850" algn="l" rtl="0">
              <a:spcBef>
                <a:spcPts val="1000"/>
              </a:spcBef>
              <a:spcAft>
                <a:spcPts val="0"/>
              </a:spcAft>
              <a:buSzPts val="1500"/>
              <a:buChar char="●"/>
            </a:pPr>
            <a:r>
              <a:rPr lang="en-US">
                <a:latin typeface="MS UI Gothic" panose="020B0600070205080204" pitchFamily="34" charset="-128"/>
                <a:ea typeface="MS UI Gothic" panose="020B0600070205080204" pitchFamily="34" charset="-128"/>
              </a:rPr>
              <a:t>Cho phép client tùy chỉnh luồng dữ liệu trả về đúng với những gì họ cần</a:t>
            </a:r>
          </a:p>
          <a:p>
            <a:pPr marL="457200" lvl="0" indent="-323850" algn="l" rtl="0">
              <a:spcBef>
                <a:spcPts val="1000"/>
              </a:spcBef>
              <a:spcAft>
                <a:spcPts val="0"/>
              </a:spcAft>
              <a:buSzPts val="1500"/>
              <a:buChar char="●"/>
            </a:pPr>
            <a:r>
              <a:rPr lang="en-US">
                <a:latin typeface="MS UI Gothic" panose="020B0600070205080204" pitchFamily="34" charset="-128"/>
                <a:ea typeface="MS UI Gothic" panose="020B0600070205080204" pitchFamily="34" charset="-128"/>
              </a:rPr>
              <a:t>GraphQL cho phép tổng hợp dữ liệu từ nhiều bộ dữ liệu khác nhau trong một request duy nhất </a:t>
            </a:r>
          </a:p>
          <a:p>
            <a:pPr marL="457200" lvl="0" indent="-323850" algn="l" rtl="0">
              <a:spcBef>
                <a:spcPts val="1000"/>
              </a:spcBef>
              <a:spcAft>
                <a:spcPts val="0"/>
              </a:spcAft>
              <a:buSzPts val="1500"/>
              <a:buChar char="●"/>
            </a:pPr>
            <a:r>
              <a:rPr lang="en-US">
                <a:latin typeface="MS UI Gothic" panose="020B0600070205080204" pitchFamily="34" charset="-128"/>
                <a:ea typeface="MS UI Gothic" panose="020B0600070205080204" pitchFamily="34" charset="-128"/>
              </a:rPr>
              <a:t>GraphQL tổ chức dữ liệu theo type thay vì endpoint</a:t>
            </a:r>
            <a:endParaRPr>
              <a:latin typeface="MS UI Gothic" panose="020B0600070205080204" pitchFamily="34" charset="-128"/>
              <a:ea typeface="MS UI Gothic" panose="020B0600070205080204" pitchFamily="34" charset="-128"/>
            </a:endParaRPr>
          </a:p>
        </p:txBody>
      </p:sp>
      <p:sp>
        <p:nvSpPr>
          <p:cNvPr id="5376" name="Google Shape;5376;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hnschrift" panose="020B0502040204020203" pitchFamily="34" charset="0"/>
              </a:rPr>
              <a:t>GIỚI THIỆU</a:t>
            </a:r>
            <a:endParaRPr>
              <a:latin typeface="Bahnschrift" panose="020B0502040204020203" pitchFamily="34" charset="0"/>
            </a:endParaRPr>
          </a:p>
        </p:txBody>
      </p:sp>
      <p:pic>
        <p:nvPicPr>
          <p:cNvPr id="3" name="Hình ảnh 2">
            <a:extLst>
              <a:ext uri="{FF2B5EF4-FFF2-40B4-BE49-F238E27FC236}">
                <a16:creationId xmlns:a16="http://schemas.microsoft.com/office/drawing/2014/main" id="{3A26587E-3C8E-479B-8F9F-AFCC4A09BC14}"/>
              </a:ext>
            </a:extLst>
          </p:cNvPr>
          <p:cNvPicPr>
            <a:picLocks noChangeAspect="1"/>
          </p:cNvPicPr>
          <p:nvPr/>
        </p:nvPicPr>
        <p:blipFill>
          <a:blip r:embed="rId3"/>
          <a:stretch>
            <a:fillRect/>
          </a:stretch>
        </p:blipFill>
        <p:spPr>
          <a:xfrm>
            <a:off x="5692968" y="1870800"/>
            <a:ext cx="2585148" cy="1748053"/>
          </a:xfrm>
          <a:prstGeom prst="rect">
            <a:avLst/>
          </a:prstGeom>
        </p:spPr>
      </p:pic>
      <p:sp>
        <p:nvSpPr>
          <p:cNvPr id="5378" name="Google Shape;5378;p42"/>
          <p:cNvSpPr/>
          <p:nvPr/>
        </p:nvSpPr>
        <p:spPr>
          <a:xfrm rot="10800000">
            <a:off x="7337745" y="700389"/>
            <a:ext cx="1395948" cy="1195836"/>
          </a:xfrm>
          <a:custGeom>
            <a:avLst/>
            <a:gdLst/>
            <a:ahLst/>
            <a:cxnLst/>
            <a:rect l="l" t="t" r="r" b="b"/>
            <a:pathLst>
              <a:path w="14712" h="12603" extrusionOk="0">
                <a:moveTo>
                  <a:pt x="8407" y="2361"/>
                </a:moveTo>
                <a:cubicBezTo>
                  <a:pt x="10575" y="2361"/>
                  <a:pt x="12343" y="4129"/>
                  <a:pt x="12343" y="6298"/>
                </a:cubicBezTo>
                <a:cubicBezTo>
                  <a:pt x="12343" y="8665"/>
                  <a:pt x="10407" y="10225"/>
                  <a:pt x="8391" y="10225"/>
                </a:cubicBezTo>
                <a:cubicBezTo>
                  <a:pt x="7424" y="10225"/>
                  <a:pt x="6438" y="9866"/>
                  <a:pt x="5638" y="9066"/>
                </a:cubicBezTo>
                <a:cubicBezTo>
                  <a:pt x="3179" y="6607"/>
                  <a:pt x="4924" y="2395"/>
                  <a:pt x="8366" y="2395"/>
                </a:cubicBezTo>
                <a:cubicBezTo>
                  <a:pt x="8380" y="2395"/>
                  <a:pt x="8393" y="2395"/>
                  <a:pt x="8407" y="2395"/>
                </a:cubicBezTo>
                <a:lnTo>
                  <a:pt x="8407" y="2361"/>
                </a:lnTo>
                <a:close/>
                <a:moveTo>
                  <a:pt x="8383" y="0"/>
                </a:moveTo>
                <a:cubicBezTo>
                  <a:pt x="6835" y="0"/>
                  <a:pt x="5256" y="576"/>
                  <a:pt x="3970" y="1861"/>
                </a:cubicBezTo>
                <a:cubicBezTo>
                  <a:pt x="1" y="5831"/>
                  <a:pt x="2803" y="12602"/>
                  <a:pt x="8407" y="12602"/>
                </a:cubicBezTo>
                <a:cubicBezTo>
                  <a:pt x="11876" y="12569"/>
                  <a:pt x="14678" y="9767"/>
                  <a:pt x="14711" y="6298"/>
                </a:cubicBezTo>
                <a:cubicBezTo>
                  <a:pt x="14711" y="2508"/>
                  <a:pt x="11615" y="0"/>
                  <a:pt x="8383" y="0"/>
                </a:cubicBezTo>
                <a:close/>
              </a:path>
            </a:pathLst>
          </a:custGeom>
          <a:solidFill>
            <a:schemeClr val="accent3"/>
          </a:solidFill>
          <a:ln w="9525" cap="flat" cmpd="sng">
            <a:solidFill>
              <a:srgbClr val="23232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2"/>
          <p:cNvSpPr/>
          <p:nvPr/>
        </p:nvSpPr>
        <p:spPr>
          <a:xfrm rot="10800000">
            <a:off x="5360655" y="3467892"/>
            <a:ext cx="772856" cy="774485"/>
          </a:xfrm>
          <a:custGeom>
            <a:avLst/>
            <a:gdLst/>
            <a:ahLst/>
            <a:cxnLst/>
            <a:rect l="l" t="t" r="r" b="b"/>
            <a:pathLst>
              <a:path w="16046" h="16079" extrusionOk="0">
                <a:moveTo>
                  <a:pt x="8040" y="1"/>
                </a:moveTo>
                <a:cubicBezTo>
                  <a:pt x="3603" y="1"/>
                  <a:pt x="1" y="3603"/>
                  <a:pt x="1" y="8040"/>
                </a:cubicBezTo>
                <a:cubicBezTo>
                  <a:pt x="1" y="12476"/>
                  <a:pt x="3603" y="16079"/>
                  <a:pt x="8040" y="16079"/>
                </a:cubicBezTo>
                <a:cubicBezTo>
                  <a:pt x="12476" y="16079"/>
                  <a:pt x="16045" y="12476"/>
                  <a:pt x="16045" y="8040"/>
                </a:cubicBezTo>
                <a:cubicBezTo>
                  <a:pt x="16045" y="3603"/>
                  <a:pt x="12476" y="1"/>
                  <a:pt x="8040" y="1"/>
                </a:cubicBezTo>
                <a:close/>
              </a:path>
            </a:pathLst>
          </a:custGeom>
          <a:solidFill>
            <a:schemeClr val="accent1"/>
          </a:solidFill>
          <a:ln w="9525" cap="rnd" cmpd="sng">
            <a:solidFill>
              <a:srgbClr val="2323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6"/>
        <p:cNvGrpSpPr/>
        <p:nvPr/>
      </p:nvGrpSpPr>
      <p:grpSpPr>
        <a:xfrm>
          <a:off x="0" y="0"/>
          <a:ext cx="0" cy="0"/>
          <a:chOff x="0" y="0"/>
          <a:chExt cx="0" cy="0"/>
        </a:xfrm>
      </p:grpSpPr>
      <p:grpSp>
        <p:nvGrpSpPr>
          <p:cNvPr id="5413" name="Google Shape;5413;p43"/>
          <p:cNvGrpSpPr/>
          <p:nvPr/>
        </p:nvGrpSpPr>
        <p:grpSpPr>
          <a:xfrm>
            <a:off x="5620615" y="277664"/>
            <a:ext cx="2503037" cy="753430"/>
            <a:chOff x="711725" y="2318125"/>
            <a:chExt cx="2503037" cy="753430"/>
          </a:xfrm>
        </p:grpSpPr>
        <p:sp>
          <p:nvSpPr>
            <p:cNvPr id="5414" name="Google Shape;5414;p43"/>
            <p:cNvSpPr/>
            <p:nvPr/>
          </p:nvSpPr>
          <p:spPr>
            <a:xfrm>
              <a:off x="711725" y="2422852"/>
              <a:ext cx="2503037" cy="648703"/>
            </a:xfrm>
            <a:custGeom>
              <a:avLst/>
              <a:gdLst/>
              <a:ahLst/>
              <a:cxnLst/>
              <a:rect l="l" t="t" r="r" b="b"/>
              <a:pathLst>
                <a:path w="24686" h="14979" extrusionOk="0">
                  <a:moveTo>
                    <a:pt x="1" y="1"/>
                  </a:moveTo>
                  <a:lnTo>
                    <a:pt x="1" y="14978"/>
                  </a:lnTo>
                  <a:lnTo>
                    <a:pt x="24685" y="14978"/>
                  </a:lnTo>
                  <a:lnTo>
                    <a:pt x="24685"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Bahnschrift" panose="020B0502040204020203" pitchFamily="34" charset="0"/>
                </a:rPr>
                <a:t>VÍ DỤ.EXE</a:t>
              </a:r>
              <a:endParaRPr>
                <a:latin typeface="Bahnschrift" panose="020B0502040204020203" pitchFamily="34" charset="0"/>
              </a:endParaRPr>
            </a:p>
          </p:txBody>
        </p:sp>
        <p:sp>
          <p:nvSpPr>
            <p:cNvPr id="5415" name="Google Shape;5415;p43"/>
            <p:cNvSpPr/>
            <p:nvPr/>
          </p:nvSpPr>
          <p:spPr>
            <a:xfrm>
              <a:off x="711725" y="2318125"/>
              <a:ext cx="2503037" cy="199727"/>
            </a:xfrm>
            <a:custGeom>
              <a:avLst/>
              <a:gdLst/>
              <a:ahLst/>
              <a:cxnLst/>
              <a:rect l="l" t="t" r="r" b="b"/>
              <a:pathLst>
                <a:path w="24686" h="2170" extrusionOk="0">
                  <a:moveTo>
                    <a:pt x="1" y="1"/>
                  </a:moveTo>
                  <a:lnTo>
                    <a:pt x="1" y="2169"/>
                  </a:lnTo>
                  <a:lnTo>
                    <a:pt x="24685" y="2169"/>
                  </a:lnTo>
                  <a:lnTo>
                    <a:pt x="24685"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6" name="Google Shape;5416;p43"/>
            <p:cNvGrpSpPr/>
            <p:nvPr/>
          </p:nvGrpSpPr>
          <p:grpSpPr>
            <a:xfrm>
              <a:off x="3053076" y="2357078"/>
              <a:ext cx="121846" cy="121826"/>
              <a:chOff x="7016475" y="679000"/>
              <a:chExt cx="198900" cy="198900"/>
            </a:xfrm>
          </p:grpSpPr>
          <p:sp>
            <p:nvSpPr>
              <p:cNvPr id="5417" name="Google Shape;5417;p43"/>
              <p:cNvSpPr/>
              <p:nvPr/>
            </p:nvSpPr>
            <p:spPr>
              <a:xfrm>
                <a:off x="7016475" y="679000"/>
                <a:ext cx="198900" cy="198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8" name="Google Shape;5418;p43"/>
              <p:cNvGrpSpPr/>
              <p:nvPr/>
            </p:nvGrpSpPr>
            <p:grpSpPr>
              <a:xfrm>
                <a:off x="7056825" y="719650"/>
                <a:ext cx="118200" cy="117600"/>
                <a:chOff x="6856475" y="706375"/>
                <a:chExt cx="118200" cy="117600"/>
              </a:xfrm>
            </p:grpSpPr>
            <p:cxnSp>
              <p:nvCxnSpPr>
                <p:cNvPr id="5419" name="Google Shape;5419;p43"/>
                <p:cNvCxnSpPr/>
                <p:nvPr/>
              </p:nvCxnSpPr>
              <p:spPr>
                <a:xfrm>
                  <a:off x="6857075" y="706375"/>
                  <a:ext cx="117600" cy="117600"/>
                </a:xfrm>
                <a:prstGeom prst="straightConnector1">
                  <a:avLst/>
                </a:prstGeom>
                <a:noFill/>
                <a:ln w="9525" cap="flat" cmpd="sng">
                  <a:solidFill>
                    <a:schemeClr val="dk1"/>
                  </a:solidFill>
                  <a:prstDash val="solid"/>
                  <a:round/>
                  <a:headEnd type="none" w="med" len="med"/>
                  <a:tailEnd type="none" w="med" len="med"/>
                </a:ln>
              </p:spPr>
            </p:cxnSp>
            <p:cxnSp>
              <p:nvCxnSpPr>
                <p:cNvPr id="5420" name="Google Shape;5420;p43"/>
                <p:cNvCxnSpPr/>
                <p:nvPr/>
              </p:nvCxnSpPr>
              <p:spPr>
                <a:xfrm flipH="1">
                  <a:off x="6856475" y="706375"/>
                  <a:ext cx="117600" cy="117600"/>
                </a:xfrm>
                <a:prstGeom prst="straightConnector1">
                  <a:avLst/>
                </a:prstGeom>
                <a:noFill/>
                <a:ln w="9525" cap="flat" cmpd="sng">
                  <a:solidFill>
                    <a:schemeClr val="dk1"/>
                  </a:solidFill>
                  <a:prstDash val="solid"/>
                  <a:round/>
                  <a:headEnd type="none" w="med" len="med"/>
                  <a:tailEnd type="none" w="med" len="med"/>
                </a:ln>
              </p:spPr>
            </p:cxnSp>
          </p:grpSp>
        </p:grpSp>
      </p:grpSp>
      <p:sp>
        <p:nvSpPr>
          <p:cNvPr id="5427" name="Google Shape;5427;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hnschrift" panose="020B0502040204020203" pitchFamily="34" charset="0"/>
              </a:rPr>
              <a:t>GIỚI THIỆU</a:t>
            </a:r>
            <a:endParaRPr sz="3600">
              <a:latin typeface="Bahnschrift" panose="020B0502040204020203" pitchFamily="34" charset="0"/>
            </a:endParaRPr>
          </a:p>
        </p:txBody>
      </p:sp>
      <p:grpSp>
        <p:nvGrpSpPr>
          <p:cNvPr id="5428" name="Google Shape;5428;p43"/>
          <p:cNvGrpSpPr/>
          <p:nvPr/>
        </p:nvGrpSpPr>
        <p:grpSpPr>
          <a:xfrm>
            <a:off x="4250617" y="1523954"/>
            <a:ext cx="642767" cy="625990"/>
            <a:chOff x="640192" y="2636617"/>
            <a:chExt cx="656890" cy="639745"/>
          </a:xfrm>
        </p:grpSpPr>
        <p:grpSp>
          <p:nvGrpSpPr>
            <p:cNvPr id="5429" name="Google Shape;5429;p43"/>
            <p:cNvGrpSpPr/>
            <p:nvPr/>
          </p:nvGrpSpPr>
          <p:grpSpPr>
            <a:xfrm>
              <a:off x="640192" y="2636617"/>
              <a:ext cx="655290" cy="637307"/>
              <a:chOff x="641792" y="2639054"/>
              <a:chExt cx="655290" cy="637307"/>
            </a:xfrm>
          </p:grpSpPr>
          <p:sp>
            <p:nvSpPr>
              <p:cNvPr id="5430" name="Google Shape;5430;p43"/>
              <p:cNvSpPr/>
              <p:nvPr/>
            </p:nvSpPr>
            <p:spPr>
              <a:xfrm>
                <a:off x="1044272" y="2717904"/>
                <a:ext cx="168983" cy="168983"/>
              </a:xfrm>
              <a:custGeom>
                <a:avLst/>
                <a:gdLst/>
                <a:ahLst/>
                <a:cxnLst/>
                <a:rect l="l" t="t" r="r" b="b"/>
                <a:pathLst>
                  <a:path w="54248" h="54248" extrusionOk="0">
                    <a:moveTo>
                      <a:pt x="12885" y="1"/>
                    </a:moveTo>
                    <a:lnTo>
                      <a:pt x="0" y="12853"/>
                    </a:lnTo>
                    <a:lnTo>
                      <a:pt x="15201" y="39047"/>
                    </a:lnTo>
                    <a:lnTo>
                      <a:pt x="41395" y="54248"/>
                    </a:lnTo>
                    <a:lnTo>
                      <a:pt x="54247" y="41395"/>
                    </a:lnTo>
                    <a:lnTo>
                      <a:pt x="39079" y="15202"/>
                    </a:lnTo>
                    <a:lnTo>
                      <a:pt x="12885"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43"/>
              <p:cNvSpPr/>
              <p:nvPr/>
            </p:nvSpPr>
            <p:spPr>
              <a:xfrm>
                <a:off x="1118652" y="2648555"/>
                <a:ext cx="168067" cy="163952"/>
              </a:xfrm>
              <a:custGeom>
                <a:avLst/>
                <a:gdLst/>
                <a:ahLst/>
                <a:cxnLst/>
                <a:rect l="l" t="t" r="r" b="b"/>
                <a:pathLst>
                  <a:path w="53954" h="52633" extrusionOk="0">
                    <a:moveTo>
                      <a:pt x="16836" y="1"/>
                    </a:moveTo>
                    <a:cubicBezTo>
                      <a:pt x="13382" y="1"/>
                      <a:pt x="9933" y="1322"/>
                      <a:pt x="7307" y="3964"/>
                    </a:cubicBezTo>
                    <a:lnTo>
                      <a:pt x="0" y="11271"/>
                    </a:lnTo>
                    <a:lnTo>
                      <a:pt x="15201" y="37465"/>
                    </a:lnTo>
                    <a:lnTo>
                      <a:pt x="41362" y="52633"/>
                    </a:lnTo>
                    <a:lnTo>
                      <a:pt x="48669" y="45326"/>
                    </a:lnTo>
                    <a:cubicBezTo>
                      <a:pt x="53953" y="40074"/>
                      <a:pt x="53953" y="31528"/>
                      <a:pt x="48669" y="26276"/>
                    </a:cubicBezTo>
                    <a:lnTo>
                      <a:pt x="26389" y="3964"/>
                    </a:lnTo>
                    <a:cubicBezTo>
                      <a:pt x="23747" y="1322"/>
                      <a:pt x="20290" y="1"/>
                      <a:pt x="16836"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43"/>
              <p:cNvSpPr/>
              <p:nvPr/>
            </p:nvSpPr>
            <p:spPr>
              <a:xfrm>
                <a:off x="740251" y="3060130"/>
                <a:ext cx="130777" cy="130777"/>
              </a:xfrm>
              <a:custGeom>
                <a:avLst/>
                <a:gdLst/>
                <a:ahLst/>
                <a:cxnLst/>
                <a:rect l="l" t="t" r="r" b="b"/>
                <a:pathLst>
                  <a:path w="41983" h="41983" extrusionOk="0">
                    <a:moveTo>
                      <a:pt x="620" y="0"/>
                    </a:moveTo>
                    <a:lnTo>
                      <a:pt x="1" y="17974"/>
                    </a:lnTo>
                    <a:lnTo>
                      <a:pt x="7797" y="34186"/>
                    </a:lnTo>
                    <a:lnTo>
                      <a:pt x="24009" y="41982"/>
                    </a:lnTo>
                    <a:lnTo>
                      <a:pt x="41982" y="41362"/>
                    </a:lnTo>
                    <a:lnTo>
                      <a:pt x="34610" y="7372"/>
                    </a:lnTo>
                    <a:lnTo>
                      <a:pt x="620"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43"/>
              <p:cNvSpPr/>
              <p:nvPr/>
            </p:nvSpPr>
            <p:spPr>
              <a:xfrm>
                <a:off x="1074855" y="2676574"/>
                <a:ext cx="182193" cy="177365"/>
              </a:xfrm>
              <a:custGeom>
                <a:avLst/>
                <a:gdLst/>
                <a:ahLst/>
                <a:cxnLst/>
                <a:rect l="l" t="t" r="r" b="b"/>
                <a:pathLst>
                  <a:path w="58489" h="56939" extrusionOk="0">
                    <a:moveTo>
                      <a:pt x="8564" y="1"/>
                    </a:moveTo>
                    <a:cubicBezTo>
                      <a:pt x="6574" y="1"/>
                      <a:pt x="4584" y="759"/>
                      <a:pt x="3067" y="2276"/>
                    </a:cubicBezTo>
                    <a:cubicBezTo>
                      <a:pt x="1" y="5309"/>
                      <a:pt x="1" y="10235"/>
                      <a:pt x="3067" y="13269"/>
                    </a:cubicBezTo>
                    <a:lnTo>
                      <a:pt x="44429" y="54663"/>
                    </a:lnTo>
                    <a:cubicBezTo>
                      <a:pt x="45946" y="56180"/>
                      <a:pt x="47936" y="56939"/>
                      <a:pt x="49926" y="56939"/>
                    </a:cubicBezTo>
                    <a:cubicBezTo>
                      <a:pt x="51915" y="56939"/>
                      <a:pt x="53905" y="56180"/>
                      <a:pt x="55422" y="54663"/>
                    </a:cubicBezTo>
                    <a:cubicBezTo>
                      <a:pt x="58488" y="51597"/>
                      <a:pt x="58488" y="46671"/>
                      <a:pt x="55422" y="43638"/>
                    </a:cubicBezTo>
                    <a:lnTo>
                      <a:pt x="14060" y="2276"/>
                    </a:lnTo>
                    <a:cubicBezTo>
                      <a:pt x="12543" y="759"/>
                      <a:pt x="10553" y="1"/>
                      <a:pt x="8564"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43"/>
              <p:cNvSpPr/>
              <p:nvPr/>
            </p:nvSpPr>
            <p:spPr>
              <a:xfrm>
                <a:off x="742183" y="2792284"/>
                <a:ext cx="396692" cy="396692"/>
              </a:xfrm>
              <a:custGeom>
                <a:avLst/>
                <a:gdLst/>
                <a:ahLst/>
                <a:cxnLst/>
                <a:rect l="l" t="t" r="r" b="b"/>
                <a:pathLst>
                  <a:path w="127349" h="127349" extrusionOk="0">
                    <a:moveTo>
                      <a:pt x="85986" y="0"/>
                    </a:moveTo>
                    <a:lnTo>
                      <a:pt x="0" y="85986"/>
                    </a:lnTo>
                    <a:lnTo>
                      <a:pt x="41362" y="127348"/>
                    </a:lnTo>
                    <a:lnTo>
                      <a:pt x="127348" y="41362"/>
                    </a:lnTo>
                    <a:lnTo>
                      <a:pt x="112180" y="15169"/>
                    </a:lnTo>
                    <a:lnTo>
                      <a:pt x="85986"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43"/>
              <p:cNvSpPr/>
              <p:nvPr/>
            </p:nvSpPr>
            <p:spPr>
              <a:xfrm>
                <a:off x="738339" y="3116116"/>
                <a:ext cx="76701" cy="75931"/>
              </a:xfrm>
              <a:custGeom>
                <a:avLst/>
                <a:gdLst/>
                <a:ahLst/>
                <a:cxnLst/>
                <a:rect l="l" t="t" r="r" b="b"/>
                <a:pathLst>
                  <a:path w="24623" h="24376" extrusionOk="0">
                    <a:moveTo>
                      <a:pt x="615" y="1"/>
                    </a:moveTo>
                    <a:lnTo>
                      <a:pt x="256" y="10505"/>
                    </a:lnTo>
                    <a:cubicBezTo>
                      <a:pt x="0" y="18114"/>
                      <a:pt x="6106" y="24376"/>
                      <a:pt x="13658" y="24376"/>
                    </a:cubicBezTo>
                    <a:cubicBezTo>
                      <a:pt x="13811" y="24376"/>
                      <a:pt x="13965" y="24373"/>
                      <a:pt x="14119" y="24368"/>
                    </a:cubicBezTo>
                    <a:lnTo>
                      <a:pt x="24623" y="24009"/>
                    </a:lnTo>
                    <a:lnTo>
                      <a:pt x="615"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43"/>
              <p:cNvSpPr/>
              <p:nvPr/>
            </p:nvSpPr>
            <p:spPr>
              <a:xfrm>
                <a:off x="925996" y="2965531"/>
                <a:ext cx="301280" cy="301280"/>
              </a:xfrm>
              <a:custGeom>
                <a:avLst/>
                <a:gdLst/>
                <a:ahLst/>
                <a:cxnLst/>
                <a:rect l="l" t="t" r="r" b="b"/>
                <a:pathLst>
                  <a:path w="96719" h="96719" extrusionOk="0">
                    <a:moveTo>
                      <a:pt x="48376" y="0"/>
                    </a:moveTo>
                    <a:cubicBezTo>
                      <a:pt x="21660" y="0"/>
                      <a:pt x="1" y="21660"/>
                      <a:pt x="1" y="48343"/>
                    </a:cubicBezTo>
                    <a:cubicBezTo>
                      <a:pt x="1" y="75059"/>
                      <a:pt x="21660" y="96718"/>
                      <a:pt x="48376" y="96718"/>
                    </a:cubicBezTo>
                    <a:cubicBezTo>
                      <a:pt x="75092" y="96718"/>
                      <a:pt x="96719" y="75059"/>
                      <a:pt x="96719" y="48343"/>
                    </a:cubicBezTo>
                    <a:cubicBezTo>
                      <a:pt x="96719" y="21660"/>
                      <a:pt x="75092" y="0"/>
                      <a:pt x="48376"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43"/>
              <p:cNvSpPr/>
              <p:nvPr/>
            </p:nvSpPr>
            <p:spPr>
              <a:xfrm>
                <a:off x="651343" y="2670656"/>
                <a:ext cx="272014" cy="272117"/>
              </a:xfrm>
              <a:custGeom>
                <a:avLst/>
                <a:gdLst/>
                <a:ahLst/>
                <a:cxnLst/>
                <a:rect l="l" t="t" r="r" b="b"/>
                <a:pathLst>
                  <a:path w="87324" h="87357" extrusionOk="0">
                    <a:moveTo>
                      <a:pt x="8579" y="0"/>
                    </a:moveTo>
                    <a:cubicBezTo>
                      <a:pt x="3849" y="0"/>
                      <a:pt x="0" y="3882"/>
                      <a:pt x="0" y="8612"/>
                    </a:cubicBezTo>
                    <a:lnTo>
                      <a:pt x="0" y="78745"/>
                    </a:lnTo>
                    <a:cubicBezTo>
                      <a:pt x="0" y="83507"/>
                      <a:pt x="3849" y="87356"/>
                      <a:pt x="8579" y="87356"/>
                    </a:cubicBezTo>
                    <a:lnTo>
                      <a:pt x="78745" y="87356"/>
                    </a:lnTo>
                    <a:cubicBezTo>
                      <a:pt x="83475" y="87356"/>
                      <a:pt x="87324" y="83507"/>
                      <a:pt x="87324" y="78745"/>
                    </a:cubicBezTo>
                    <a:lnTo>
                      <a:pt x="87324" y="8612"/>
                    </a:lnTo>
                    <a:cubicBezTo>
                      <a:pt x="87324" y="3882"/>
                      <a:pt x="83475" y="0"/>
                      <a:pt x="78745"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43"/>
              <p:cNvSpPr/>
              <p:nvPr/>
            </p:nvSpPr>
            <p:spPr>
              <a:xfrm>
                <a:off x="1000578" y="2750851"/>
                <a:ext cx="182090" cy="177365"/>
              </a:xfrm>
              <a:custGeom>
                <a:avLst/>
                <a:gdLst/>
                <a:ahLst/>
                <a:cxnLst/>
                <a:rect l="l" t="t" r="r" b="b"/>
                <a:pathLst>
                  <a:path w="58456" h="56939" extrusionOk="0">
                    <a:moveTo>
                      <a:pt x="8531" y="1"/>
                    </a:moveTo>
                    <a:cubicBezTo>
                      <a:pt x="6541" y="1"/>
                      <a:pt x="4551" y="759"/>
                      <a:pt x="3034" y="2276"/>
                    </a:cubicBezTo>
                    <a:cubicBezTo>
                      <a:pt x="1" y="5342"/>
                      <a:pt x="1" y="10268"/>
                      <a:pt x="3034" y="13301"/>
                    </a:cubicBezTo>
                    <a:lnTo>
                      <a:pt x="44396" y="54663"/>
                    </a:lnTo>
                    <a:cubicBezTo>
                      <a:pt x="45930" y="56180"/>
                      <a:pt x="47927" y="56939"/>
                      <a:pt x="49921" y="56939"/>
                    </a:cubicBezTo>
                    <a:cubicBezTo>
                      <a:pt x="51915" y="56939"/>
                      <a:pt x="53905" y="56180"/>
                      <a:pt x="55422" y="54663"/>
                    </a:cubicBezTo>
                    <a:cubicBezTo>
                      <a:pt x="58456" y="51630"/>
                      <a:pt x="58456" y="46704"/>
                      <a:pt x="55422" y="43671"/>
                    </a:cubicBezTo>
                    <a:lnTo>
                      <a:pt x="14027" y="2276"/>
                    </a:lnTo>
                    <a:cubicBezTo>
                      <a:pt x="12510" y="759"/>
                      <a:pt x="10521" y="1"/>
                      <a:pt x="8531"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43"/>
              <p:cNvSpPr/>
              <p:nvPr/>
            </p:nvSpPr>
            <p:spPr>
              <a:xfrm>
                <a:off x="1003220" y="3097725"/>
                <a:ext cx="19107" cy="30689"/>
              </a:xfrm>
              <a:custGeom>
                <a:avLst/>
                <a:gdLst/>
                <a:ahLst/>
                <a:cxnLst/>
                <a:rect l="l" t="t" r="r" b="b"/>
                <a:pathLst>
                  <a:path w="6134" h="9852" extrusionOk="0">
                    <a:moveTo>
                      <a:pt x="3067" y="1"/>
                    </a:moveTo>
                    <a:cubicBezTo>
                      <a:pt x="1371" y="1"/>
                      <a:pt x="1" y="1371"/>
                      <a:pt x="1" y="3067"/>
                    </a:cubicBezTo>
                    <a:lnTo>
                      <a:pt x="1" y="6786"/>
                    </a:lnTo>
                    <a:cubicBezTo>
                      <a:pt x="1" y="8482"/>
                      <a:pt x="1371" y="9852"/>
                      <a:pt x="3067" y="9852"/>
                    </a:cubicBezTo>
                    <a:cubicBezTo>
                      <a:pt x="4763" y="9852"/>
                      <a:pt x="6133" y="8482"/>
                      <a:pt x="6133" y="6786"/>
                    </a:cubicBezTo>
                    <a:lnTo>
                      <a:pt x="6133" y="3067"/>
                    </a:lnTo>
                    <a:cubicBezTo>
                      <a:pt x="6133" y="1371"/>
                      <a:pt x="4763" y="1"/>
                      <a:pt x="3067"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43"/>
              <p:cNvSpPr/>
              <p:nvPr/>
            </p:nvSpPr>
            <p:spPr>
              <a:xfrm>
                <a:off x="1131047" y="3097725"/>
                <a:ext cx="19107" cy="30689"/>
              </a:xfrm>
              <a:custGeom>
                <a:avLst/>
                <a:gdLst/>
                <a:ahLst/>
                <a:cxnLst/>
                <a:rect l="l" t="t" r="r" b="b"/>
                <a:pathLst>
                  <a:path w="6134" h="9852" extrusionOk="0">
                    <a:moveTo>
                      <a:pt x="3067" y="1"/>
                    </a:moveTo>
                    <a:cubicBezTo>
                      <a:pt x="1371" y="1"/>
                      <a:pt x="1" y="1371"/>
                      <a:pt x="1" y="3067"/>
                    </a:cubicBezTo>
                    <a:lnTo>
                      <a:pt x="1" y="6786"/>
                    </a:lnTo>
                    <a:cubicBezTo>
                      <a:pt x="1" y="8482"/>
                      <a:pt x="1371" y="9852"/>
                      <a:pt x="3067" y="9852"/>
                    </a:cubicBezTo>
                    <a:cubicBezTo>
                      <a:pt x="4763" y="9852"/>
                      <a:pt x="6133" y="8482"/>
                      <a:pt x="6133" y="6786"/>
                    </a:cubicBezTo>
                    <a:lnTo>
                      <a:pt x="6133" y="3067"/>
                    </a:lnTo>
                    <a:cubicBezTo>
                      <a:pt x="6133" y="1371"/>
                      <a:pt x="4763" y="1"/>
                      <a:pt x="3067"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43"/>
              <p:cNvSpPr/>
              <p:nvPr/>
            </p:nvSpPr>
            <p:spPr>
              <a:xfrm>
                <a:off x="1050265" y="3108488"/>
                <a:ext cx="52843" cy="26026"/>
              </a:xfrm>
              <a:custGeom>
                <a:avLst/>
                <a:gdLst/>
                <a:ahLst/>
                <a:cxnLst/>
                <a:rect l="l" t="t" r="r" b="b"/>
                <a:pathLst>
                  <a:path w="16964" h="8355" extrusionOk="0">
                    <a:moveTo>
                      <a:pt x="3410" y="0"/>
                    </a:moveTo>
                    <a:cubicBezTo>
                      <a:pt x="2698" y="0"/>
                      <a:pt x="1983" y="248"/>
                      <a:pt x="1404" y="754"/>
                    </a:cubicBezTo>
                    <a:cubicBezTo>
                      <a:pt x="131" y="1895"/>
                      <a:pt x="1" y="3820"/>
                      <a:pt x="1110" y="5092"/>
                    </a:cubicBezTo>
                    <a:cubicBezTo>
                      <a:pt x="2937" y="7180"/>
                      <a:pt x="5611" y="8354"/>
                      <a:pt x="8482" y="8354"/>
                    </a:cubicBezTo>
                    <a:cubicBezTo>
                      <a:pt x="11320" y="8354"/>
                      <a:pt x="14027" y="7180"/>
                      <a:pt x="15854" y="5092"/>
                    </a:cubicBezTo>
                    <a:cubicBezTo>
                      <a:pt x="16963" y="3820"/>
                      <a:pt x="16833" y="1895"/>
                      <a:pt x="15561" y="754"/>
                    </a:cubicBezTo>
                    <a:cubicBezTo>
                      <a:pt x="14981" y="248"/>
                      <a:pt x="14266" y="0"/>
                      <a:pt x="13554" y="0"/>
                    </a:cubicBezTo>
                    <a:cubicBezTo>
                      <a:pt x="12704" y="0"/>
                      <a:pt x="11859" y="355"/>
                      <a:pt x="11255" y="1047"/>
                    </a:cubicBezTo>
                    <a:cubicBezTo>
                      <a:pt x="10570" y="1830"/>
                      <a:pt x="9558" y="2254"/>
                      <a:pt x="8482" y="2254"/>
                    </a:cubicBezTo>
                    <a:cubicBezTo>
                      <a:pt x="7373" y="2254"/>
                      <a:pt x="6394" y="1830"/>
                      <a:pt x="5709" y="1047"/>
                    </a:cubicBezTo>
                    <a:cubicBezTo>
                      <a:pt x="5106" y="355"/>
                      <a:pt x="4260" y="0"/>
                      <a:pt x="3410"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43"/>
              <p:cNvSpPr/>
              <p:nvPr/>
            </p:nvSpPr>
            <p:spPr>
              <a:xfrm>
                <a:off x="713936" y="2788322"/>
                <a:ext cx="19005" cy="30689"/>
              </a:xfrm>
              <a:custGeom>
                <a:avLst/>
                <a:gdLst/>
                <a:ahLst/>
                <a:cxnLst/>
                <a:rect l="l" t="t" r="r" b="b"/>
                <a:pathLst>
                  <a:path w="6101" h="9852" extrusionOk="0">
                    <a:moveTo>
                      <a:pt x="3066" y="0"/>
                    </a:moveTo>
                    <a:cubicBezTo>
                      <a:pt x="1370" y="0"/>
                      <a:pt x="0" y="1370"/>
                      <a:pt x="0" y="3067"/>
                    </a:cubicBezTo>
                    <a:lnTo>
                      <a:pt x="0" y="6785"/>
                    </a:lnTo>
                    <a:cubicBezTo>
                      <a:pt x="0" y="8481"/>
                      <a:pt x="1370" y="9851"/>
                      <a:pt x="3066" y="9851"/>
                    </a:cubicBezTo>
                    <a:cubicBezTo>
                      <a:pt x="4730" y="9851"/>
                      <a:pt x="6100" y="8481"/>
                      <a:pt x="6100" y="6785"/>
                    </a:cubicBezTo>
                    <a:lnTo>
                      <a:pt x="6100" y="3067"/>
                    </a:lnTo>
                    <a:cubicBezTo>
                      <a:pt x="6100" y="1370"/>
                      <a:pt x="4730" y="0"/>
                      <a:pt x="3066"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43"/>
              <p:cNvSpPr/>
              <p:nvPr/>
            </p:nvSpPr>
            <p:spPr>
              <a:xfrm>
                <a:off x="841760" y="2788322"/>
                <a:ext cx="19005" cy="30689"/>
              </a:xfrm>
              <a:custGeom>
                <a:avLst/>
                <a:gdLst/>
                <a:ahLst/>
                <a:cxnLst/>
                <a:rect l="l" t="t" r="r" b="b"/>
                <a:pathLst>
                  <a:path w="6101" h="9852" extrusionOk="0">
                    <a:moveTo>
                      <a:pt x="3035" y="0"/>
                    </a:moveTo>
                    <a:cubicBezTo>
                      <a:pt x="1371" y="0"/>
                      <a:pt x="1" y="1370"/>
                      <a:pt x="1" y="3067"/>
                    </a:cubicBezTo>
                    <a:lnTo>
                      <a:pt x="1" y="6785"/>
                    </a:lnTo>
                    <a:cubicBezTo>
                      <a:pt x="1" y="8481"/>
                      <a:pt x="1371" y="9851"/>
                      <a:pt x="3035" y="9851"/>
                    </a:cubicBezTo>
                    <a:cubicBezTo>
                      <a:pt x="4731" y="9851"/>
                      <a:pt x="6101" y="8481"/>
                      <a:pt x="6101" y="6785"/>
                    </a:cubicBezTo>
                    <a:lnTo>
                      <a:pt x="6101" y="3067"/>
                    </a:lnTo>
                    <a:cubicBezTo>
                      <a:pt x="6101" y="1370"/>
                      <a:pt x="4731" y="0"/>
                      <a:pt x="3035"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43"/>
              <p:cNvSpPr/>
              <p:nvPr/>
            </p:nvSpPr>
            <p:spPr>
              <a:xfrm>
                <a:off x="760982" y="2799081"/>
                <a:ext cx="52737" cy="26026"/>
              </a:xfrm>
              <a:custGeom>
                <a:avLst/>
                <a:gdLst/>
                <a:ahLst/>
                <a:cxnLst/>
                <a:rect l="l" t="t" r="r" b="b"/>
                <a:pathLst>
                  <a:path w="16930" h="8355" extrusionOk="0">
                    <a:moveTo>
                      <a:pt x="3409" y="1"/>
                    </a:moveTo>
                    <a:cubicBezTo>
                      <a:pt x="2697" y="1"/>
                      <a:pt x="1982" y="249"/>
                      <a:pt x="1403" y="754"/>
                    </a:cubicBezTo>
                    <a:cubicBezTo>
                      <a:pt x="131" y="1863"/>
                      <a:pt x="0" y="3820"/>
                      <a:pt x="1109" y="5093"/>
                    </a:cubicBezTo>
                    <a:cubicBezTo>
                      <a:pt x="2936" y="7180"/>
                      <a:pt x="5611" y="8355"/>
                      <a:pt x="8481" y="8355"/>
                    </a:cubicBezTo>
                    <a:cubicBezTo>
                      <a:pt x="11319" y="8355"/>
                      <a:pt x="13994" y="7180"/>
                      <a:pt x="15821" y="5093"/>
                    </a:cubicBezTo>
                    <a:cubicBezTo>
                      <a:pt x="16930" y="3820"/>
                      <a:pt x="16799" y="1863"/>
                      <a:pt x="15527" y="754"/>
                    </a:cubicBezTo>
                    <a:cubicBezTo>
                      <a:pt x="14962" y="249"/>
                      <a:pt x="14249" y="1"/>
                      <a:pt x="13534" y="1"/>
                    </a:cubicBezTo>
                    <a:cubicBezTo>
                      <a:pt x="12680" y="1"/>
                      <a:pt x="11825" y="355"/>
                      <a:pt x="11221" y="1048"/>
                    </a:cubicBezTo>
                    <a:cubicBezTo>
                      <a:pt x="10569" y="1831"/>
                      <a:pt x="9558" y="2255"/>
                      <a:pt x="8481" y="2255"/>
                    </a:cubicBezTo>
                    <a:cubicBezTo>
                      <a:pt x="7372" y="2255"/>
                      <a:pt x="6361" y="1831"/>
                      <a:pt x="5709" y="1048"/>
                    </a:cubicBezTo>
                    <a:cubicBezTo>
                      <a:pt x="5105" y="355"/>
                      <a:pt x="4259" y="1"/>
                      <a:pt x="3409"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43"/>
              <p:cNvSpPr/>
              <p:nvPr/>
            </p:nvSpPr>
            <p:spPr>
              <a:xfrm>
                <a:off x="641792" y="2639054"/>
                <a:ext cx="655290" cy="637307"/>
              </a:xfrm>
              <a:custGeom>
                <a:avLst/>
                <a:gdLst/>
                <a:ahLst/>
                <a:cxnLst/>
                <a:rect l="l" t="t" r="r" b="b"/>
                <a:pathLst>
                  <a:path w="210366" h="204593" extrusionOk="0">
                    <a:moveTo>
                      <a:pt x="169917" y="6133"/>
                    </a:moveTo>
                    <a:cubicBezTo>
                      <a:pt x="172722" y="6133"/>
                      <a:pt x="175332" y="7210"/>
                      <a:pt x="177322" y="9167"/>
                    </a:cubicBezTo>
                    <a:lnTo>
                      <a:pt x="199601" y="31479"/>
                    </a:lnTo>
                    <a:cubicBezTo>
                      <a:pt x="203678" y="35556"/>
                      <a:pt x="203678" y="42146"/>
                      <a:pt x="199601" y="46223"/>
                    </a:cubicBezTo>
                    <a:lnTo>
                      <a:pt x="194480" y="51377"/>
                    </a:lnTo>
                    <a:lnTo>
                      <a:pt x="157423" y="14321"/>
                    </a:lnTo>
                    <a:lnTo>
                      <a:pt x="162545" y="9167"/>
                    </a:lnTo>
                    <a:cubicBezTo>
                      <a:pt x="164535" y="7210"/>
                      <a:pt x="167144" y="6133"/>
                      <a:pt x="169917" y="6133"/>
                    </a:cubicBezTo>
                    <a:close/>
                    <a:moveTo>
                      <a:pt x="147589" y="15104"/>
                    </a:moveTo>
                    <a:cubicBezTo>
                      <a:pt x="148804" y="15104"/>
                      <a:pt x="150019" y="15560"/>
                      <a:pt x="150932" y="16474"/>
                    </a:cubicBezTo>
                    <a:cubicBezTo>
                      <a:pt x="150932" y="16474"/>
                      <a:pt x="192294" y="57836"/>
                      <a:pt x="192294" y="57836"/>
                    </a:cubicBezTo>
                    <a:cubicBezTo>
                      <a:pt x="194121" y="59662"/>
                      <a:pt x="194121" y="62729"/>
                      <a:pt x="192294" y="64523"/>
                    </a:cubicBezTo>
                    <a:cubicBezTo>
                      <a:pt x="191381" y="65436"/>
                      <a:pt x="190166" y="65893"/>
                      <a:pt x="188951" y="65893"/>
                    </a:cubicBezTo>
                    <a:cubicBezTo>
                      <a:pt x="187735" y="65893"/>
                      <a:pt x="186520" y="65436"/>
                      <a:pt x="185607" y="64523"/>
                    </a:cubicBezTo>
                    <a:lnTo>
                      <a:pt x="144245" y="23161"/>
                    </a:lnTo>
                    <a:cubicBezTo>
                      <a:pt x="142418" y="21334"/>
                      <a:pt x="142418" y="18300"/>
                      <a:pt x="144245" y="16474"/>
                    </a:cubicBezTo>
                    <a:cubicBezTo>
                      <a:pt x="145158" y="15560"/>
                      <a:pt x="146373" y="15104"/>
                      <a:pt x="147589" y="15104"/>
                    </a:cubicBezTo>
                    <a:close/>
                    <a:moveTo>
                      <a:pt x="142092" y="29652"/>
                    </a:moveTo>
                    <a:lnTo>
                      <a:pt x="179148" y="66708"/>
                    </a:lnTo>
                    <a:lnTo>
                      <a:pt x="170602" y="75222"/>
                    </a:lnTo>
                    <a:lnTo>
                      <a:pt x="133546" y="38166"/>
                    </a:lnTo>
                    <a:lnTo>
                      <a:pt x="142092" y="29652"/>
                    </a:lnTo>
                    <a:close/>
                    <a:moveTo>
                      <a:pt x="123711" y="38981"/>
                    </a:moveTo>
                    <a:cubicBezTo>
                      <a:pt x="124926" y="38981"/>
                      <a:pt x="126141" y="39438"/>
                      <a:pt x="127054" y="40351"/>
                    </a:cubicBezTo>
                    <a:lnTo>
                      <a:pt x="168449" y="81713"/>
                    </a:lnTo>
                    <a:cubicBezTo>
                      <a:pt x="170276" y="83540"/>
                      <a:pt x="170276" y="86574"/>
                      <a:pt x="168449" y="88401"/>
                    </a:cubicBezTo>
                    <a:cubicBezTo>
                      <a:pt x="167536" y="89314"/>
                      <a:pt x="166321" y="89771"/>
                      <a:pt x="165105" y="89771"/>
                    </a:cubicBezTo>
                    <a:cubicBezTo>
                      <a:pt x="163890" y="89771"/>
                      <a:pt x="162675" y="89314"/>
                      <a:pt x="161762" y="88401"/>
                    </a:cubicBezTo>
                    <a:cubicBezTo>
                      <a:pt x="161762" y="88401"/>
                      <a:pt x="120367" y="47039"/>
                      <a:pt x="120367" y="47006"/>
                    </a:cubicBezTo>
                    <a:cubicBezTo>
                      <a:pt x="118541" y="45179"/>
                      <a:pt x="118541" y="42178"/>
                      <a:pt x="120367" y="40351"/>
                    </a:cubicBezTo>
                    <a:cubicBezTo>
                      <a:pt x="121281" y="39438"/>
                      <a:pt x="122496" y="38981"/>
                      <a:pt x="123711" y="38981"/>
                    </a:cubicBezTo>
                    <a:close/>
                    <a:moveTo>
                      <a:pt x="118214" y="53497"/>
                    </a:moveTo>
                    <a:lnTo>
                      <a:pt x="155271" y="90553"/>
                    </a:lnTo>
                    <a:lnTo>
                      <a:pt x="143919" y="101938"/>
                    </a:lnTo>
                    <a:cubicBezTo>
                      <a:pt x="143886" y="101905"/>
                      <a:pt x="143854" y="101905"/>
                      <a:pt x="143821" y="101905"/>
                    </a:cubicBezTo>
                    <a:cubicBezTo>
                      <a:pt x="143201" y="101873"/>
                      <a:pt x="140429" y="101742"/>
                      <a:pt x="139613" y="101742"/>
                    </a:cubicBezTo>
                    <a:cubicBezTo>
                      <a:pt x="111266" y="101742"/>
                      <a:pt x="88171" y="124804"/>
                      <a:pt x="88171" y="153151"/>
                    </a:cubicBezTo>
                    <a:cubicBezTo>
                      <a:pt x="88171" y="154586"/>
                      <a:pt x="88237" y="156021"/>
                      <a:pt x="88367" y="157424"/>
                    </a:cubicBezTo>
                    <a:cubicBezTo>
                      <a:pt x="88367" y="157457"/>
                      <a:pt x="88367" y="157457"/>
                      <a:pt x="88367" y="157457"/>
                    </a:cubicBezTo>
                    <a:lnTo>
                      <a:pt x="73590" y="172234"/>
                    </a:lnTo>
                    <a:lnTo>
                      <a:pt x="36567" y="135177"/>
                    </a:lnTo>
                    <a:lnTo>
                      <a:pt x="71177" y="100568"/>
                    </a:lnTo>
                    <a:lnTo>
                      <a:pt x="81811" y="100568"/>
                    </a:lnTo>
                    <a:cubicBezTo>
                      <a:pt x="88237" y="100568"/>
                      <a:pt x="93456" y="95349"/>
                      <a:pt x="93456" y="88890"/>
                    </a:cubicBezTo>
                    <a:lnTo>
                      <a:pt x="93456" y="78256"/>
                    </a:lnTo>
                    <a:lnTo>
                      <a:pt x="118214" y="53497"/>
                    </a:lnTo>
                    <a:close/>
                    <a:moveTo>
                      <a:pt x="35066" y="142321"/>
                    </a:moveTo>
                    <a:lnTo>
                      <a:pt x="66447" y="173734"/>
                    </a:lnTo>
                    <a:lnTo>
                      <a:pt x="56856" y="174060"/>
                    </a:lnTo>
                    <a:lnTo>
                      <a:pt x="34740" y="151944"/>
                    </a:lnTo>
                    <a:lnTo>
                      <a:pt x="35066" y="142321"/>
                    </a:lnTo>
                    <a:close/>
                    <a:moveTo>
                      <a:pt x="34447" y="160295"/>
                    </a:moveTo>
                    <a:lnTo>
                      <a:pt x="48473" y="174354"/>
                    </a:lnTo>
                    <a:lnTo>
                      <a:pt x="45015" y="174452"/>
                    </a:lnTo>
                    <a:cubicBezTo>
                      <a:pt x="44895" y="174456"/>
                      <a:pt x="44774" y="174458"/>
                      <a:pt x="44654" y="174458"/>
                    </a:cubicBezTo>
                    <a:cubicBezTo>
                      <a:pt x="41823" y="174458"/>
                      <a:pt x="39191" y="173354"/>
                      <a:pt x="37219" y="171320"/>
                    </a:cubicBezTo>
                    <a:cubicBezTo>
                      <a:pt x="35262" y="169265"/>
                      <a:pt x="34218" y="166590"/>
                      <a:pt x="34316" y="163752"/>
                    </a:cubicBezTo>
                    <a:lnTo>
                      <a:pt x="34447" y="160295"/>
                    </a:lnTo>
                    <a:close/>
                    <a:moveTo>
                      <a:pt x="169917" y="1"/>
                    </a:moveTo>
                    <a:cubicBezTo>
                      <a:pt x="165513" y="1"/>
                      <a:pt x="161370" y="1730"/>
                      <a:pt x="158239" y="4861"/>
                    </a:cubicBezTo>
                    <a:lnTo>
                      <a:pt x="152791" y="10309"/>
                    </a:lnTo>
                    <a:cubicBezTo>
                      <a:pt x="151193" y="9428"/>
                      <a:pt x="149432" y="8971"/>
                      <a:pt x="147605" y="8971"/>
                    </a:cubicBezTo>
                    <a:cubicBezTo>
                      <a:pt x="144702" y="8971"/>
                      <a:pt x="141962" y="10113"/>
                      <a:pt x="139939" y="12135"/>
                    </a:cubicBezTo>
                    <a:cubicBezTo>
                      <a:pt x="136579" y="15495"/>
                      <a:pt x="135796" y="20845"/>
                      <a:pt x="138080" y="25020"/>
                    </a:cubicBezTo>
                    <a:lnTo>
                      <a:pt x="128914" y="34154"/>
                    </a:lnTo>
                    <a:cubicBezTo>
                      <a:pt x="127348" y="33306"/>
                      <a:pt x="125554" y="32849"/>
                      <a:pt x="123727" y="32849"/>
                    </a:cubicBezTo>
                    <a:cubicBezTo>
                      <a:pt x="120824" y="32849"/>
                      <a:pt x="118117" y="33958"/>
                      <a:pt x="116061" y="36013"/>
                    </a:cubicBezTo>
                    <a:cubicBezTo>
                      <a:pt x="112571" y="39503"/>
                      <a:pt x="111951" y="44755"/>
                      <a:pt x="114202" y="48865"/>
                    </a:cubicBezTo>
                    <a:lnTo>
                      <a:pt x="93456" y="69611"/>
                    </a:lnTo>
                    <a:lnTo>
                      <a:pt x="93456" y="18757"/>
                    </a:lnTo>
                    <a:cubicBezTo>
                      <a:pt x="93456" y="12331"/>
                      <a:pt x="88237" y="7112"/>
                      <a:pt x="81811" y="7112"/>
                    </a:cubicBezTo>
                    <a:lnTo>
                      <a:pt x="34447" y="7112"/>
                    </a:lnTo>
                    <a:cubicBezTo>
                      <a:pt x="32750" y="7112"/>
                      <a:pt x="31380" y="8482"/>
                      <a:pt x="31380" y="10145"/>
                    </a:cubicBezTo>
                    <a:cubicBezTo>
                      <a:pt x="31380" y="11842"/>
                      <a:pt x="32750" y="13212"/>
                      <a:pt x="34447" y="13212"/>
                    </a:cubicBezTo>
                    <a:lnTo>
                      <a:pt x="81811" y="13212"/>
                    </a:lnTo>
                    <a:cubicBezTo>
                      <a:pt x="84844" y="13212"/>
                      <a:pt x="87356" y="15691"/>
                      <a:pt x="87356" y="18757"/>
                    </a:cubicBezTo>
                    <a:lnTo>
                      <a:pt x="87356" y="88890"/>
                    </a:lnTo>
                    <a:cubicBezTo>
                      <a:pt x="87356" y="91956"/>
                      <a:pt x="84844" y="94435"/>
                      <a:pt x="81811" y="94435"/>
                    </a:cubicBezTo>
                    <a:lnTo>
                      <a:pt x="11678" y="94435"/>
                    </a:lnTo>
                    <a:cubicBezTo>
                      <a:pt x="8612" y="94435"/>
                      <a:pt x="6100" y="91956"/>
                      <a:pt x="6100" y="88890"/>
                    </a:cubicBezTo>
                    <a:lnTo>
                      <a:pt x="6100" y="18757"/>
                    </a:lnTo>
                    <a:cubicBezTo>
                      <a:pt x="6100" y="15723"/>
                      <a:pt x="8612" y="13212"/>
                      <a:pt x="11678" y="13212"/>
                    </a:cubicBezTo>
                    <a:lnTo>
                      <a:pt x="22214" y="13212"/>
                    </a:lnTo>
                    <a:cubicBezTo>
                      <a:pt x="23910" y="13212"/>
                      <a:pt x="25280" y="11842"/>
                      <a:pt x="25280" y="10145"/>
                    </a:cubicBezTo>
                    <a:cubicBezTo>
                      <a:pt x="25280" y="8482"/>
                      <a:pt x="23910" y="7112"/>
                      <a:pt x="22214" y="7112"/>
                    </a:cubicBezTo>
                    <a:lnTo>
                      <a:pt x="11678" y="7112"/>
                    </a:lnTo>
                    <a:cubicBezTo>
                      <a:pt x="5219" y="7112"/>
                      <a:pt x="0" y="12331"/>
                      <a:pt x="0" y="18757"/>
                    </a:cubicBezTo>
                    <a:lnTo>
                      <a:pt x="0" y="88890"/>
                    </a:lnTo>
                    <a:cubicBezTo>
                      <a:pt x="0" y="95349"/>
                      <a:pt x="5219" y="100568"/>
                      <a:pt x="11678" y="100568"/>
                    </a:cubicBezTo>
                    <a:lnTo>
                      <a:pt x="62532" y="100568"/>
                    </a:lnTo>
                    <a:lnTo>
                      <a:pt x="30076" y="133024"/>
                    </a:lnTo>
                    <a:cubicBezTo>
                      <a:pt x="29521" y="133546"/>
                      <a:pt x="29162" y="134395"/>
                      <a:pt x="29162" y="135145"/>
                    </a:cubicBezTo>
                    <a:cubicBezTo>
                      <a:pt x="29162" y="135145"/>
                      <a:pt x="29162" y="135177"/>
                      <a:pt x="29162" y="135177"/>
                    </a:cubicBezTo>
                    <a:lnTo>
                      <a:pt x="28216" y="163557"/>
                    </a:lnTo>
                    <a:cubicBezTo>
                      <a:pt x="28053" y="168058"/>
                      <a:pt x="29684" y="172331"/>
                      <a:pt x="32816" y="175561"/>
                    </a:cubicBezTo>
                    <a:cubicBezTo>
                      <a:pt x="35912" y="178751"/>
                      <a:pt x="40238" y="180562"/>
                      <a:pt x="44643" y="180562"/>
                    </a:cubicBezTo>
                    <a:cubicBezTo>
                      <a:pt x="44832" y="180562"/>
                      <a:pt x="45022" y="180558"/>
                      <a:pt x="45211" y="180552"/>
                    </a:cubicBezTo>
                    <a:cubicBezTo>
                      <a:pt x="45211" y="180552"/>
                      <a:pt x="73590" y="179606"/>
                      <a:pt x="73590" y="179606"/>
                    </a:cubicBezTo>
                    <a:lnTo>
                      <a:pt x="73623" y="179606"/>
                    </a:lnTo>
                    <a:cubicBezTo>
                      <a:pt x="74406" y="179606"/>
                      <a:pt x="75221" y="179279"/>
                      <a:pt x="75776" y="178725"/>
                    </a:cubicBezTo>
                    <a:lnTo>
                      <a:pt x="89542" y="164927"/>
                    </a:lnTo>
                    <a:cubicBezTo>
                      <a:pt x="94891" y="187630"/>
                      <a:pt x="115311" y="204592"/>
                      <a:pt x="139613" y="204592"/>
                    </a:cubicBezTo>
                    <a:cubicBezTo>
                      <a:pt x="167960" y="204592"/>
                      <a:pt x="191022" y="181530"/>
                      <a:pt x="191022" y="153151"/>
                    </a:cubicBezTo>
                    <a:cubicBezTo>
                      <a:pt x="191022" y="140658"/>
                      <a:pt x="186488" y="128588"/>
                      <a:pt x="178202" y="119194"/>
                    </a:cubicBezTo>
                    <a:cubicBezTo>
                      <a:pt x="177603" y="118506"/>
                      <a:pt x="176765" y="118152"/>
                      <a:pt x="175921" y="118152"/>
                    </a:cubicBezTo>
                    <a:cubicBezTo>
                      <a:pt x="175204" y="118152"/>
                      <a:pt x="174481" y="118408"/>
                      <a:pt x="173896" y="118933"/>
                    </a:cubicBezTo>
                    <a:cubicBezTo>
                      <a:pt x="172624" y="120042"/>
                      <a:pt x="172494" y="121966"/>
                      <a:pt x="173636" y="123239"/>
                    </a:cubicBezTo>
                    <a:cubicBezTo>
                      <a:pt x="180910" y="131524"/>
                      <a:pt x="184922" y="142125"/>
                      <a:pt x="184922" y="153151"/>
                    </a:cubicBezTo>
                    <a:cubicBezTo>
                      <a:pt x="184922" y="178138"/>
                      <a:pt x="164600" y="198460"/>
                      <a:pt x="139613" y="198460"/>
                    </a:cubicBezTo>
                    <a:cubicBezTo>
                      <a:pt x="116322" y="198460"/>
                      <a:pt x="97077" y="180813"/>
                      <a:pt x="94598" y="158174"/>
                    </a:cubicBezTo>
                    <a:cubicBezTo>
                      <a:pt x="94402" y="156511"/>
                      <a:pt x="94304" y="154847"/>
                      <a:pt x="94304" y="153151"/>
                    </a:cubicBezTo>
                    <a:cubicBezTo>
                      <a:pt x="94304" y="128197"/>
                      <a:pt x="114626" y="107842"/>
                      <a:pt x="139613" y="107842"/>
                    </a:cubicBezTo>
                    <a:cubicBezTo>
                      <a:pt x="148616" y="107842"/>
                      <a:pt x="157554" y="110582"/>
                      <a:pt x="165024" y="115638"/>
                    </a:cubicBezTo>
                    <a:cubicBezTo>
                      <a:pt x="165552" y="115994"/>
                      <a:pt x="166150" y="116166"/>
                      <a:pt x="166741" y="116166"/>
                    </a:cubicBezTo>
                    <a:cubicBezTo>
                      <a:pt x="167718" y="116166"/>
                      <a:pt x="168675" y="115697"/>
                      <a:pt x="169264" y="114823"/>
                    </a:cubicBezTo>
                    <a:cubicBezTo>
                      <a:pt x="170210" y="113420"/>
                      <a:pt x="169852" y="111528"/>
                      <a:pt x="168449" y="110582"/>
                    </a:cubicBezTo>
                    <a:cubicBezTo>
                      <a:pt x="163230" y="107026"/>
                      <a:pt x="157456" y="104515"/>
                      <a:pt x="151389" y="103112"/>
                    </a:cubicBezTo>
                    <a:lnTo>
                      <a:pt x="159903" y="94566"/>
                    </a:lnTo>
                    <a:cubicBezTo>
                      <a:pt x="161468" y="95446"/>
                      <a:pt x="163262" y="95903"/>
                      <a:pt x="165089" y="95903"/>
                    </a:cubicBezTo>
                    <a:cubicBezTo>
                      <a:pt x="167992" y="95903"/>
                      <a:pt x="170700" y="94761"/>
                      <a:pt x="172755" y="92706"/>
                    </a:cubicBezTo>
                    <a:cubicBezTo>
                      <a:pt x="176115" y="89379"/>
                      <a:pt x="176898" y="84029"/>
                      <a:pt x="174614" y="79854"/>
                    </a:cubicBezTo>
                    <a:lnTo>
                      <a:pt x="183780" y="70721"/>
                    </a:lnTo>
                    <a:cubicBezTo>
                      <a:pt x="185346" y="71569"/>
                      <a:pt x="187108" y="72025"/>
                      <a:pt x="188967" y="72025"/>
                    </a:cubicBezTo>
                    <a:cubicBezTo>
                      <a:pt x="191870" y="72025"/>
                      <a:pt x="194577" y="70916"/>
                      <a:pt x="196633" y="68861"/>
                    </a:cubicBezTo>
                    <a:cubicBezTo>
                      <a:pt x="199992" y="65501"/>
                      <a:pt x="200775" y="60152"/>
                      <a:pt x="198492" y="56009"/>
                    </a:cubicBezTo>
                    <a:lnTo>
                      <a:pt x="203939" y="50561"/>
                    </a:lnTo>
                    <a:cubicBezTo>
                      <a:pt x="210366" y="44103"/>
                      <a:pt x="210366" y="33599"/>
                      <a:pt x="203939" y="27140"/>
                    </a:cubicBezTo>
                    <a:lnTo>
                      <a:pt x="181627" y="4861"/>
                    </a:lnTo>
                    <a:cubicBezTo>
                      <a:pt x="178496" y="1730"/>
                      <a:pt x="174353" y="1"/>
                      <a:pt x="169917"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6" name="Google Shape;5446;p43"/>
            <p:cNvGrpSpPr/>
            <p:nvPr/>
          </p:nvGrpSpPr>
          <p:grpSpPr>
            <a:xfrm>
              <a:off x="641792" y="2639054"/>
              <a:ext cx="655290" cy="637307"/>
              <a:chOff x="641792" y="2639054"/>
              <a:chExt cx="655290" cy="637307"/>
            </a:xfrm>
          </p:grpSpPr>
          <p:sp>
            <p:nvSpPr>
              <p:cNvPr id="5447" name="Google Shape;5447;p43"/>
              <p:cNvSpPr/>
              <p:nvPr/>
            </p:nvSpPr>
            <p:spPr>
              <a:xfrm>
                <a:off x="1044272" y="2717904"/>
                <a:ext cx="168983" cy="168983"/>
              </a:xfrm>
              <a:custGeom>
                <a:avLst/>
                <a:gdLst/>
                <a:ahLst/>
                <a:cxnLst/>
                <a:rect l="l" t="t" r="r" b="b"/>
                <a:pathLst>
                  <a:path w="54248" h="54248" extrusionOk="0">
                    <a:moveTo>
                      <a:pt x="12885" y="1"/>
                    </a:moveTo>
                    <a:lnTo>
                      <a:pt x="0" y="12853"/>
                    </a:lnTo>
                    <a:lnTo>
                      <a:pt x="15201" y="39047"/>
                    </a:lnTo>
                    <a:lnTo>
                      <a:pt x="41395" y="54248"/>
                    </a:lnTo>
                    <a:lnTo>
                      <a:pt x="54247" y="41395"/>
                    </a:lnTo>
                    <a:lnTo>
                      <a:pt x="39079" y="15202"/>
                    </a:lnTo>
                    <a:lnTo>
                      <a:pt x="12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43"/>
              <p:cNvSpPr/>
              <p:nvPr/>
            </p:nvSpPr>
            <p:spPr>
              <a:xfrm>
                <a:off x="1118652" y="2648555"/>
                <a:ext cx="168067" cy="163952"/>
              </a:xfrm>
              <a:custGeom>
                <a:avLst/>
                <a:gdLst/>
                <a:ahLst/>
                <a:cxnLst/>
                <a:rect l="l" t="t" r="r" b="b"/>
                <a:pathLst>
                  <a:path w="53954" h="52633" extrusionOk="0">
                    <a:moveTo>
                      <a:pt x="16836" y="1"/>
                    </a:moveTo>
                    <a:cubicBezTo>
                      <a:pt x="13382" y="1"/>
                      <a:pt x="9933" y="1322"/>
                      <a:pt x="7307" y="3964"/>
                    </a:cubicBezTo>
                    <a:lnTo>
                      <a:pt x="0" y="11271"/>
                    </a:lnTo>
                    <a:lnTo>
                      <a:pt x="15201" y="37465"/>
                    </a:lnTo>
                    <a:lnTo>
                      <a:pt x="41362" y="52633"/>
                    </a:lnTo>
                    <a:lnTo>
                      <a:pt x="48669" y="45326"/>
                    </a:lnTo>
                    <a:cubicBezTo>
                      <a:pt x="53953" y="40074"/>
                      <a:pt x="53953" y="31528"/>
                      <a:pt x="48669" y="26276"/>
                    </a:cubicBezTo>
                    <a:lnTo>
                      <a:pt x="26389" y="3964"/>
                    </a:lnTo>
                    <a:cubicBezTo>
                      <a:pt x="23747" y="1322"/>
                      <a:pt x="20290" y="1"/>
                      <a:pt x="16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43"/>
              <p:cNvSpPr/>
              <p:nvPr/>
            </p:nvSpPr>
            <p:spPr>
              <a:xfrm>
                <a:off x="740251" y="3060130"/>
                <a:ext cx="130777" cy="130777"/>
              </a:xfrm>
              <a:custGeom>
                <a:avLst/>
                <a:gdLst/>
                <a:ahLst/>
                <a:cxnLst/>
                <a:rect l="l" t="t" r="r" b="b"/>
                <a:pathLst>
                  <a:path w="41983" h="41983" extrusionOk="0">
                    <a:moveTo>
                      <a:pt x="620" y="0"/>
                    </a:moveTo>
                    <a:lnTo>
                      <a:pt x="1" y="17974"/>
                    </a:lnTo>
                    <a:lnTo>
                      <a:pt x="7797" y="34186"/>
                    </a:lnTo>
                    <a:lnTo>
                      <a:pt x="24009" y="41982"/>
                    </a:lnTo>
                    <a:lnTo>
                      <a:pt x="41982" y="41362"/>
                    </a:lnTo>
                    <a:lnTo>
                      <a:pt x="34610" y="7372"/>
                    </a:lnTo>
                    <a:lnTo>
                      <a:pt x="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43"/>
              <p:cNvSpPr/>
              <p:nvPr/>
            </p:nvSpPr>
            <p:spPr>
              <a:xfrm>
                <a:off x="1074855" y="2676574"/>
                <a:ext cx="182193" cy="177365"/>
              </a:xfrm>
              <a:custGeom>
                <a:avLst/>
                <a:gdLst/>
                <a:ahLst/>
                <a:cxnLst/>
                <a:rect l="l" t="t" r="r" b="b"/>
                <a:pathLst>
                  <a:path w="58489" h="56939" extrusionOk="0">
                    <a:moveTo>
                      <a:pt x="8564" y="1"/>
                    </a:moveTo>
                    <a:cubicBezTo>
                      <a:pt x="6574" y="1"/>
                      <a:pt x="4584" y="759"/>
                      <a:pt x="3067" y="2276"/>
                    </a:cubicBezTo>
                    <a:cubicBezTo>
                      <a:pt x="1" y="5309"/>
                      <a:pt x="1" y="10235"/>
                      <a:pt x="3067" y="13269"/>
                    </a:cubicBezTo>
                    <a:lnTo>
                      <a:pt x="44429" y="54663"/>
                    </a:lnTo>
                    <a:cubicBezTo>
                      <a:pt x="45946" y="56180"/>
                      <a:pt x="47936" y="56939"/>
                      <a:pt x="49926" y="56939"/>
                    </a:cubicBezTo>
                    <a:cubicBezTo>
                      <a:pt x="51915" y="56939"/>
                      <a:pt x="53905" y="56180"/>
                      <a:pt x="55422" y="54663"/>
                    </a:cubicBezTo>
                    <a:cubicBezTo>
                      <a:pt x="58488" y="51597"/>
                      <a:pt x="58488" y="46671"/>
                      <a:pt x="55422" y="43638"/>
                    </a:cubicBezTo>
                    <a:lnTo>
                      <a:pt x="14060" y="2276"/>
                    </a:lnTo>
                    <a:cubicBezTo>
                      <a:pt x="12543" y="759"/>
                      <a:pt x="10553" y="1"/>
                      <a:pt x="8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43"/>
              <p:cNvSpPr/>
              <p:nvPr/>
            </p:nvSpPr>
            <p:spPr>
              <a:xfrm>
                <a:off x="742183" y="2792284"/>
                <a:ext cx="396692" cy="396692"/>
              </a:xfrm>
              <a:custGeom>
                <a:avLst/>
                <a:gdLst/>
                <a:ahLst/>
                <a:cxnLst/>
                <a:rect l="l" t="t" r="r" b="b"/>
                <a:pathLst>
                  <a:path w="127349" h="127349" extrusionOk="0">
                    <a:moveTo>
                      <a:pt x="85986" y="0"/>
                    </a:moveTo>
                    <a:lnTo>
                      <a:pt x="0" y="85986"/>
                    </a:lnTo>
                    <a:lnTo>
                      <a:pt x="41362" y="127348"/>
                    </a:lnTo>
                    <a:lnTo>
                      <a:pt x="127348" y="41362"/>
                    </a:lnTo>
                    <a:lnTo>
                      <a:pt x="112180" y="15169"/>
                    </a:lnTo>
                    <a:lnTo>
                      <a:pt x="85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43"/>
              <p:cNvSpPr/>
              <p:nvPr/>
            </p:nvSpPr>
            <p:spPr>
              <a:xfrm>
                <a:off x="738339" y="3116116"/>
                <a:ext cx="76701" cy="75931"/>
              </a:xfrm>
              <a:custGeom>
                <a:avLst/>
                <a:gdLst/>
                <a:ahLst/>
                <a:cxnLst/>
                <a:rect l="l" t="t" r="r" b="b"/>
                <a:pathLst>
                  <a:path w="24623" h="24376" extrusionOk="0">
                    <a:moveTo>
                      <a:pt x="615" y="1"/>
                    </a:moveTo>
                    <a:lnTo>
                      <a:pt x="256" y="10505"/>
                    </a:lnTo>
                    <a:cubicBezTo>
                      <a:pt x="0" y="18114"/>
                      <a:pt x="6106" y="24376"/>
                      <a:pt x="13658" y="24376"/>
                    </a:cubicBezTo>
                    <a:cubicBezTo>
                      <a:pt x="13811" y="24376"/>
                      <a:pt x="13965" y="24373"/>
                      <a:pt x="14119" y="24368"/>
                    </a:cubicBezTo>
                    <a:lnTo>
                      <a:pt x="24623" y="24009"/>
                    </a:lnTo>
                    <a:lnTo>
                      <a:pt x="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43"/>
              <p:cNvSpPr/>
              <p:nvPr/>
            </p:nvSpPr>
            <p:spPr>
              <a:xfrm>
                <a:off x="925996" y="2965531"/>
                <a:ext cx="301280" cy="301280"/>
              </a:xfrm>
              <a:custGeom>
                <a:avLst/>
                <a:gdLst/>
                <a:ahLst/>
                <a:cxnLst/>
                <a:rect l="l" t="t" r="r" b="b"/>
                <a:pathLst>
                  <a:path w="96719" h="96719" extrusionOk="0">
                    <a:moveTo>
                      <a:pt x="48376" y="0"/>
                    </a:moveTo>
                    <a:cubicBezTo>
                      <a:pt x="21660" y="0"/>
                      <a:pt x="1" y="21660"/>
                      <a:pt x="1" y="48343"/>
                    </a:cubicBezTo>
                    <a:cubicBezTo>
                      <a:pt x="1" y="75059"/>
                      <a:pt x="21660" y="96718"/>
                      <a:pt x="48376" y="96718"/>
                    </a:cubicBezTo>
                    <a:cubicBezTo>
                      <a:pt x="75092" y="96718"/>
                      <a:pt x="96719" y="75059"/>
                      <a:pt x="96719" y="48343"/>
                    </a:cubicBezTo>
                    <a:cubicBezTo>
                      <a:pt x="96719" y="21660"/>
                      <a:pt x="75092" y="0"/>
                      <a:pt x="48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43"/>
              <p:cNvSpPr/>
              <p:nvPr/>
            </p:nvSpPr>
            <p:spPr>
              <a:xfrm>
                <a:off x="651343" y="2670656"/>
                <a:ext cx="272014" cy="272117"/>
              </a:xfrm>
              <a:custGeom>
                <a:avLst/>
                <a:gdLst/>
                <a:ahLst/>
                <a:cxnLst/>
                <a:rect l="l" t="t" r="r" b="b"/>
                <a:pathLst>
                  <a:path w="87324" h="87357" extrusionOk="0">
                    <a:moveTo>
                      <a:pt x="8579" y="0"/>
                    </a:moveTo>
                    <a:cubicBezTo>
                      <a:pt x="3849" y="0"/>
                      <a:pt x="0" y="3882"/>
                      <a:pt x="0" y="8612"/>
                    </a:cubicBezTo>
                    <a:lnTo>
                      <a:pt x="0" y="78745"/>
                    </a:lnTo>
                    <a:cubicBezTo>
                      <a:pt x="0" y="83507"/>
                      <a:pt x="3849" y="87356"/>
                      <a:pt x="8579" y="87356"/>
                    </a:cubicBezTo>
                    <a:lnTo>
                      <a:pt x="78745" y="87356"/>
                    </a:lnTo>
                    <a:cubicBezTo>
                      <a:pt x="83475" y="87356"/>
                      <a:pt x="87324" y="83507"/>
                      <a:pt x="87324" y="78745"/>
                    </a:cubicBezTo>
                    <a:lnTo>
                      <a:pt x="87324" y="8612"/>
                    </a:lnTo>
                    <a:cubicBezTo>
                      <a:pt x="87324" y="3882"/>
                      <a:pt x="83475" y="0"/>
                      <a:pt x="78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43"/>
              <p:cNvSpPr/>
              <p:nvPr/>
            </p:nvSpPr>
            <p:spPr>
              <a:xfrm>
                <a:off x="1000578" y="2750851"/>
                <a:ext cx="182090" cy="177365"/>
              </a:xfrm>
              <a:custGeom>
                <a:avLst/>
                <a:gdLst/>
                <a:ahLst/>
                <a:cxnLst/>
                <a:rect l="l" t="t" r="r" b="b"/>
                <a:pathLst>
                  <a:path w="58456" h="56939" extrusionOk="0">
                    <a:moveTo>
                      <a:pt x="8531" y="1"/>
                    </a:moveTo>
                    <a:cubicBezTo>
                      <a:pt x="6541" y="1"/>
                      <a:pt x="4551" y="759"/>
                      <a:pt x="3034" y="2276"/>
                    </a:cubicBezTo>
                    <a:cubicBezTo>
                      <a:pt x="1" y="5342"/>
                      <a:pt x="1" y="10268"/>
                      <a:pt x="3034" y="13301"/>
                    </a:cubicBezTo>
                    <a:lnTo>
                      <a:pt x="44396" y="54663"/>
                    </a:lnTo>
                    <a:cubicBezTo>
                      <a:pt x="45930" y="56180"/>
                      <a:pt x="47927" y="56939"/>
                      <a:pt x="49921" y="56939"/>
                    </a:cubicBezTo>
                    <a:cubicBezTo>
                      <a:pt x="51915" y="56939"/>
                      <a:pt x="53905" y="56180"/>
                      <a:pt x="55422" y="54663"/>
                    </a:cubicBezTo>
                    <a:cubicBezTo>
                      <a:pt x="58456" y="51630"/>
                      <a:pt x="58456" y="46704"/>
                      <a:pt x="55422" y="43671"/>
                    </a:cubicBezTo>
                    <a:lnTo>
                      <a:pt x="14027" y="2276"/>
                    </a:lnTo>
                    <a:cubicBezTo>
                      <a:pt x="12510" y="759"/>
                      <a:pt x="10521" y="1"/>
                      <a:pt x="85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43"/>
              <p:cNvSpPr/>
              <p:nvPr/>
            </p:nvSpPr>
            <p:spPr>
              <a:xfrm>
                <a:off x="1003220" y="3097725"/>
                <a:ext cx="19107" cy="30689"/>
              </a:xfrm>
              <a:custGeom>
                <a:avLst/>
                <a:gdLst/>
                <a:ahLst/>
                <a:cxnLst/>
                <a:rect l="l" t="t" r="r" b="b"/>
                <a:pathLst>
                  <a:path w="6134" h="9852" extrusionOk="0">
                    <a:moveTo>
                      <a:pt x="3067" y="1"/>
                    </a:moveTo>
                    <a:cubicBezTo>
                      <a:pt x="1371" y="1"/>
                      <a:pt x="1" y="1371"/>
                      <a:pt x="1" y="3067"/>
                    </a:cubicBezTo>
                    <a:lnTo>
                      <a:pt x="1" y="6786"/>
                    </a:lnTo>
                    <a:cubicBezTo>
                      <a:pt x="1" y="8482"/>
                      <a:pt x="1371" y="9852"/>
                      <a:pt x="3067" y="9852"/>
                    </a:cubicBezTo>
                    <a:cubicBezTo>
                      <a:pt x="4763" y="9852"/>
                      <a:pt x="6133" y="8482"/>
                      <a:pt x="6133" y="6786"/>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43"/>
              <p:cNvSpPr/>
              <p:nvPr/>
            </p:nvSpPr>
            <p:spPr>
              <a:xfrm>
                <a:off x="1131047" y="3097725"/>
                <a:ext cx="19107" cy="30689"/>
              </a:xfrm>
              <a:custGeom>
                <a:avLst/>
                <a:gdLst/>
                <a:ahLst/>
                <a:cxnLst/>
                <a:rect l="l" t="t" r="r" b="b"/>
                <a:pathLst>
                  <a:path w="6134" h="9852" extrusionOk="0">
                    <a:moveTo>
                      <a:pt x="3067" y="1"/>
                    </a:moveTo>
                    <a:cubicBezTo>
                      <a:pt x="1371" y="1"/>
                      <a:pt x="1" y="1371"/>
                      <a:pt x="1" y="3067"/>
                    </a:cubicBezTo>
                    <a:lnTo>
                      <a:pt x="1" y="6786"/>
                    </a:lnTo>
                    <a:cubicBezTo>
                      <a:pt x="1" y="8482"/>
                      <a:pt x="1371" y="9852"/>
                      <a:pt x="3067" y="9852"/>
                    </a:cubicBezTo>
                    <a:cubicBezTo>
                      <a:pt x="4763" y="9852"/>
                      <a:pt x="6133" y="8482"/>
                      <a:pt x="6133" y="6786"/>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43"/>
              <p:cNvSpPr/>
              <p:nvPr/>
            </p:nvSpPr>
            <p:spPr>
              <a:xfrm>
                <a:off x="1050265" y="3186362"/>
                <a:ext cx="52843" cy="26026"/>
              </a:xfrm>
              <a:custGeom>
                <a:avLst/>
                <a:gdLst/>
                <a:ahLst/>
                <a:cxnLst/>
                <a:rect l="l" t="t" r="r" b="b"/>
                <a:pathLst>
                  <a:path w="16964" h="8355" extrusionOk="0">
                    <a:moveTo>
                      <a:pt x="3410" y="0"/>
                    </a:moveTo>
                    <a:cubicBezTo>
                      <a:pt x="2698" y="0"/>
                      <a:pt x="1983" y="248"/>
                      <a:pt x="1404" y="754"/>
                    </a:cubicBezTo>
                    <a:cubicBezTo>
                      <a:pt x="131" y="1895"/>
                      <a:pt x="1" y="3820"/>
                      <a:pt x="1110" y="5092"/>
                    </a:cubicBezTo>
                    <a:cubicBezTo>
                      <a:pt x="2937" y="7180"/>
                      <a:pt x="5611" y="8354"/>
                      <a:pt x="8482" y="8354"/>
                    </a:cubicBezTo>
                    <a:cubicBezTo>
                      <a:pt x="11320" y="8354"/>
                      <a:pt x="14027" y="7180"/>
                      <a:pt x="15854" y="5092"/>
                    </a:cubicBezTo>
                    <a:cubicBezTo>
                      <a:pt x="16963" y="3820"/>
                      <a:pt x="16833" y="1895"/>
                      <a:pt x="15561" y="754"/>
                    </a:cubicBezTo>
                    <a:cubicBezTo>
                      <a:pt x="14981" y="248"/>
                      <a:pt x="14266" y="0"/>
                      <a:pt x="13554" y="0"/>
                    </a:cubicBezTo>
                    <a:cubicBezTo>
                      <a:pt x="12704" y="0"/>
                      <a:pt x="11859" y="355"/>
                      <a:pt x="11255" y="1047"/>
                    </a:cubicBezTo>
                    <a:cubicBezTo>
                      <a:pt x="10570" y="1830"/>
                      <a:pt x="9558" y="2254"/>
                      <a:pt x="8482" y="2254"/>
                    </a:cubicBezTo>
                    <a:cubicBezTo>
                      <a:pt x="7373" y="2254"/>
                      <a:pt x="6394" y="1830"/>
                      <a:pt x="5709" y="1047"/>
                    </a:cubicBezTo>
                    <a:cubicBezTo>
                      <a:pt x="5106" y="355"/>
                      <a:pt x="4260" y="0"/>
                      <a:pt x="3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43"/>
              <p:cNvSpPr/>
              <p:nvPr/>
            </p:nvSpPr>
            <p:spPr>
              <a:xfrm>
                <a:off x="713936" y="2788322"/>
                <a:ext cx="19005" cy="30689"/>
              </a:xfrm>
              <a:custGeom>
                <a:avLst/>
                <a:gdLst/>
                <a:ahLst/>
                <a:cxnLst/>
                <a:rect l="l" t="t" r="r" b="b"/>
                <a:pathLst>
                  <a:path w="6101" h="9852" extrusionOk="0">
                    <a:moveTo>
                      <a:pt x="3066" y="0"/>
                    </a:moveTo>
                    <a:cubicBezTo>
                      <a:pt x="1370" y="0"/>
                      <a:pt x="0" y="1370"/>
                      <a:pt x="0" y="3067"/>
                    </a:cubicBezTo>
                    <a:lnTo>
                      <a:pt x="0" y="6785"/>
                    </a:lnTo>
                    <a:cubicBezTo>
                      <a:pt x="0" y="8481"/>
                      <a:pt x="1370" y="9851"/>
                      <a:pt x="3066" y="9851"/>
                    </a:cubicBezTo>
                    <a:cubicBezTo>
                      <a:pt x="4730" y="9851"/>
                      <a:pt x="6100" y="8481"/>
                      <a:pt x="6100" y="6785"/>
                    </a:cubicBezTo>
                    <a:lnTo>
                      <a:pt x="6100" y="3067"/>
                    </a:lnTo>
                    <a:cubicBezTo>
                      <a:pt x="6100" y="1370"/>
                      <a:pt x="4730" y="0"/>
                      <a:pt x="3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43"/>
              <p:cNvSpPr/>
              <p:nvPr/>
            </p:nvSpPr>
            <p:spPr>
              <a:xfrm>
                <a:off x="841760" y="2788322"/>
                <a:ext cx="19005" cy="30689"/>
              </a:xfrm>
              <a:custGeom>
                <a:avLst/>
                <a:gdLst/>
                <a:ahLst/>
                <a:cxnLst/>
                <a:rect l="l" t="t" r="r" b="b"/>
                <a:pathLst>
                  <a:path w="6101" h="9852" extrusionOk="0">
                    <a:moveTo>
                      <a:pt x="3035" y="0"/>
                    </a:moveTo>
                    <a:cubicBezTo>
                      <a:pt x="1371" y="0"/>
                      <a:pt x="1" y="1370"/>
                      <a:pt x="1" y="3067"/>
                    </a:cubicBezTo>
                    <a:lnTo>
                      <a:pt x="1" y="6785"/>
                    </a:lnTo>
                    <a:cubicBezTo>
                      <a:pt x="1" y="8481"/>
                      <a:pt x="1371" y="9851"/>
                      <a:pt x="3035" y="9851"/>
                    </a:cubicBezTo>
                    <a:cubicBezTo>
                      <a:pt x="4731" y="9851"/>
                      <a:pt x="6101" y="8481"/>
                      <a:pt x="6101" y="6785"/>
                    </a:cubicBezTo>
                    <a:lnTo>
                      <a:pt x="6101" y="3067"/>
                    </a:lnTo>
                    <a:cubicBezTo>
                      <a:pt x="6101" y="1370"/>
                      <a:pt x="4731" y="0"/>
                      <a:pt x="3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43"/>
              <p:cNvSpPr/>
              <p:nvPr/>
            </p:nvSpPr>
            <p:spPr>
              <a:xfrm>
                <a:off x="760982" y="2868716"/>
                <a:ext cx="52737" cy="26026"/>
              </a:xfrm>
              <a:custGeom>
                <a:avLst/>
                <a:gdLst/>
                <a:ahLst/>
                <a:cxnLst/>
                <a:rect l="l" t="t" r="r" b="b"/>
                <a:pathLst>
                  <a:path w="16930" h="8355" extrusionOk="0">
                    <a:moveTo>
                      <a:pt x="3409" y="1"/>
                    </a:moveTo>
                    <a:cubicBezTo>
                      <a:pt x="2697" y="1"/>
                      <a:pt x="1982" y="249"/>
                      <a:pt x="1403" y="754"/>
                    </a:cubicBezTo>
                    <a:cubicBezTo>
                      <a:pt x="131" y="1863"/>
                      <a:pt x="0" y="3820"/>
                      <a:pt x="1109" y="5093"/>
                    </a:cubicBezTo>
                    <a:cubicBezTo>
                      <a:pt x="2936" y="7180"/>
                      <a:pt x="5611" y="8355"/>
                      <a:pt x="8481" y="8355"/>
                    </a:cubicBezTo>
                    <a:cubicBezTo>
                      <a:pt x="11319" y="8355"/>
                      <a:pt x="13994" y="7180"/>
                      <a:pt x="15821" y="5093"/>
                    </a:cubicBezTo>
                    <a:cubicBezTo>
                      <a:pt x="16930" y="3820"/>
                      <a:pt x="16799" y="1863"/>
                      <a:pt x="15527" y="754"/>
                    </a:cubicBezTo>
                    <a:cubicBezTo>
                      <a:pt x="14962" y="249"/>
                      <a:pt x="14249" y="1"/>
                      <a:pt x="13534" y="1"/>
                    </a:cubicBezTo>
                    <a:cubicBezTo>
                      <a:pt x="12680" y="1"/>
                      <a:pt x="11825" y="355"/>
                      <a:pt x="11221" y="1048"/>
                    </a:cubicBezTo>
                    <a:cubicBezTo>
                      <a:pt x="10569" y="1831"/>
                      <a:pt x="9558" y="2255"/>
                      <a:pt x="8481" y="2255"/>
                    </a:cubicBezTo>
                    <a:cubicBezTo>
                      <a:pt x="7372" y="2255"/>
                      <a:pt x="6361" y="1831"/>
                      <a:pt x="5709" y="1048"/>
                    </a:cubicBezTo>
                    <a:cubicBezTo>
                      <a:pt x="5105" y="355"/>
                      <a:pt x="4259" y="1"/>
                      <a:pt x="3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43"/>
              <p:cNvSpPr/>
              <p:nvPr/>
            </p:nvSpPr>
            <p:spPr>
              <a:xfrm>
                <a:off x="641792" y="2639054"/>
                <a:ext cx="655290" cy="637307"/>
              </a:xfrm>
              <a:custGeom>
                <a:avLst/>
                <a:gdLst/>
                <a:ahLst/>
                <a:cxnLst/>
                <a:rect l="l" t="t" r="r" b="b"/>
                <a:pathLst>
                  <a:path w="210366" h="204593" extrusionOk="0">
                    <a:moveTo>
                      <a:pt x="169917" y="6133"/>
                    </a:moveTo>
                    <a:cubicBezTo>
                      <a:pt x="172722" y="6133"/>
                      <a:pt x="175332" y="7210"/>
                      <a:pt x="177322" y="9167"/>
                    </a:cubicBezTo>
                    <a:lnTo>
                      <a:pt x="199601" y="31479"/>
                    </a:lnTo>
                    <a:cubicBezTo>
                      <a:pt x="203678" y="35556"/>
                      <a:pt x="203678" y="42146"/>
                      <a:pt x="199601" y="46223"/>
                    </a:cubicBezTo>
                    <a:lnTo>
                      <a:pt x="194480" y="51377"/>
                    </a:lnTo>
                    <a:lnTo>
                      <a:pt x="157423" y="14321"/>
                    </a:lnTo>
                    <a:lnTo>
                      <a:pt x="162545" y="9167"/>
                    </a:lnTo>
                    <a:cubicBezTo>
                      <a:pt x="164535" y="7210"/>
                      <a:pt x="167144" y="6133"/>
                      <a:pt x="169917" y="6133"/>
                    </a:cubicBezTo>
                    <a:close/>
                    <a:moveTo>
                      <a:pt x="147589" y="15104"/>
                    </a:moveTo>
                    <a:cubicBezTo>
                      <a:pt x="148804" y="15104"/>
                      <a:pt x="150019" y="15560"/>
                      <a:pt x="150932" y="16474"/>
                    </a:cubicBezTo>
                    <a:cubicBezTo>
                      <a:pt x="150932" y="16474"/>
                      <a:pt x="192294" y="57836"/>
                      <a:pt x="192294" y="57836"/>
                    </a:cubicBezTo>
                    <a:cubicBezTo>
                      <a:pt x="194121" y="59662"/>
                      <a:pt x="194121" y="62729"/>
                      <a:pt x="192294" y="64523"/>
                    </a:cubicBezTo>
                    <a:cubicBezTo>
                      <a:pt x="191381" y="65436"/>
                      <a:pt x="190166" y="65893"/>
                      <a:pt x="188951" y="65893"/>
                    </a:cubicBezTo>
                    <a:cubicBezTo>
                      <a:pt x="187735" y="65893"/>
                      <a:pt x="186520" y="65436"/>
                      <a:pt x="185607" y="64523"/>
                    </a:cubicBezTo>
                    <a:lnTo>
                      <a:pt x="144245" y="23161"/>
                    </a:lnTo>
                    <a:cubicBezTo>
                      <a:pt x="142418" y="21334"/>
                      <a:pt x="142418" y="18300"/>
                      <a:pt x="144245" y="16474"/>
                    </a:cubicBezTo>
                    <a:cubicBezTo>
                      <a:pt x="145158" y="15560"/>
                      <a:pt x="146373" y="15104"/>
                      <a:pt x="147589" y="15104"/>
                    </a:cubicBezTo>
                    <a:close/>
                    <a:moveTo>
                      <a:pt x="142092" y="29652"/>
                    </a:moveTo>
                    <a:lnTo>
                      <a:pt x="179148" y="66708"/>
                    </a:lnTo>
                    <a:lnTo>
                      <a:pt x="170602" y="75222"/>
                    </a:lnTo>
                    <a:lnTo>
                      <a:pt x="133546" y="38166"/>
                    </a:lnTo>
                    <a:lnTo>
                      <a:pt x="142092" y="29652"/>
                    </a:lnTo>
                    <a:close/>
                    <a:moveTo>
                      <a:pt x="123711" y="38981"/>
                    </a:moveTo>
                    <a:cubicBezTo>
                      <a:pt x="124926" y="38981"/>
                      <a:pt x="126141" y="39438"/>
                      <a:pt x="127054" y="40351"/>
                    </a:cubicBezTo>
                    <a:lnTo>
                      <a:pt x="168449" y="81713"/>
                    </a:lnTo>
                    <a:cubicBezTo>
                      <a:pt x="170276" y="83540"/>
                      <a:pt x="170276" y="86574"/>
                      <a:pt x="168449" y="88401"/>
                    </a:cubicBezTo>
                    <a:cubicBezTo>
                      <a:pt x="167536" y="89314"/>
                      <a:pt x="166321" y="89771"/>
                      <a:pt x="165105" y="89771"/>
                    </a:cubicBezTo>
                    <a:cubicBezTo>
                      <a:pt x="163890" y="89771"/>
                      <a:pt x="162675" y="89314"/>
                      <a:pt x="161762" y="88401"/>
                    </a:cubicBezTo>
                    <a:cubicBezTo>
                      <a:pt x="161762" y="88401"/>
                      <a:pt x="120367" y="47039"/>
                      <a:pt x="120367" y="47006"/>
                    </a:cubicBezTo>
                    <a:cubicBezTo>
                      <a:pt x="118541" y="45179"/>
                      <a:pt x="118541" y="42178"/>
                      <a:pt x="120367" y="40351"/>
                    </a:cubicBezTo>
                    <a:cubicBezTo>
                      <a:pt x="121281" y="39438"/>
                      <a:pt x="122496" y="38981"/>
                      <a:pt x="123711" y="38981"/>
                    </a:cubicBezTo>
                    <a:close/>
                    <a:moveTo>
                      <a:pt x="118214" y="53497"/>
                    </a:moveTo>
                    <a:lnTo>
                      <a:pt x="155271" y="90553"/>
                    </a:lnTo>
                    <a:lnTo>
                      <a:pt x="143919" y="101938"/>
                    </a:lnTo>
                    <a:cubicBezTo>
                      <a:pt x="143886" y="101905"/>
                      <a:pt x="143854" y="101905"/>
                      <a:pt x="143821" y="101905"/>
                    </a:cubicBezTo>
                    <a:cubicBezTo>
                      <a:pt x="143201" y="101873"/>
                      <a:pt x="140429" y="101742"/>
                      <a:pt x="139613" y="101742"/>
                    </a:cubicBezTo>
                    <a:cubicBezTo>
                      <a:pt x="111266" y="101742"/>
                      <a:pt x="88171" y="124804"/>
                      <a:pt x="88171" y="153151"/>
                    </a:cubicBezTo>
                    <a:cubicBezTo>
                      <a:pt x="88171" y="154586"/>
                      <a:pt x="88237" y="156021"/>
                      <a:pt x="88367" y="157424"/>
                    </a:cubicBezTo>
                    <a:cubicBezTo>
                      <a:pt x="88367" y="157457"/>
                      <a:pt x="88367" y="157457"/>
                      <a:pt x="88367" y="157457"/>
                    </a:cubicBezTo>
                    <a:lnTo>
                      <a:pt x="73590" y="172234"/>
                    </a:lnTo>
                    <a:lnTo>
                      <a:pt x="36567" y="135177"/>
                    </a:lnTo>
                    <a:lnTo>
                      <a:pt x="71177" y="100568"/>
                    </a:lnTo>
                    <a:lnTo>
                      <a:pt x="81811" y="100568"/>
                    </a:lnTo>
                    <a:cubicBezTo>
                      <a:pt x="88237" y="100568"/>
                      <a:pt x="93456" y="95349"/>
                      <a:pt x="93456" y="88890"/>
                    </a:cubicBezTo>
                    <a:lnTo>
                      <a:pt x="93456" y="78256"/>
                    </a:lnTo>
                    <a:lnTo>
                      <a:pt x="118214" y="53497"/>
                    </a:lnTo>
                    <a:close/>
                    <a:moveTo>
                      <a:pt x="35066" y="142321"/>
                    </a:moveTo>
                    <a:lnTo>
                      <a:pt x="66447" y="173734"/>
                    </a:lnTo>
                    <a:lnTo>
                      <a:pt x="56856" y="174060"/>
                    </a:lnTo>
                    <a:lnTo>
                      <a:pt x="34740" y="151944"/>
                    </a:lnTo>
                    <a:lnTo>
                      <a:pt x="35066" y="142321"/>
                    </a:lnTo>
                    <a:close/>
                    <a:moveTo>
                      <a:pt x="34447" y="160295"/>
                    </a:moveTo>
                    <a:lnTo>
                      <a:pt x="48473" y="174354"/>
                    </a:lnTo>
                    <a:lnTo>
                      <a:pt x="45015" y="174452"/>
                    </a:lnTo>
                    <a:cubicBezTo>
                      <a:pt x="44895" y="174456"/>
                      <a:pt x="44774" y="174458"/>
                      <a:pt x="44654" y="174458"/>
                    </a:cubicBezTo>
                    <a:cubicBezTo>
                      <a:pt x="41823" y="174458"/>
                      <a:pt x="39191" y="173354"/>
                      <a:pt x="37219" y="171320"/>
                    </a:cubicBezTo>
                    <a:cubicBezTo>
                      <a:pt x="35262" y="169265"/>
                      <a:pt x="34218" y="166590"/>
                      <a:pt x="34316" y="163752"/>
                    </a:cubicBezTo>
                    <a:lnTo>
                      <a:pt x="34447" y="160295"/>
                    </a:lnTo>
                    <a:close/>
                    <a:moveTo>
                      <a:pt x="169917" y="1"/>
                    </a:moveTo>
                    <a:cubicBezTo>
                      <a:pt x="165513" y="1"/>
                      <a:pt x="161370" y="1730"/>
                      <a:pt x="158239" y="4861"/>
                    </a:cubicBezTo>
                    <a:lnTo>
                      <a:pt x="152791" y="10309"/>
                    </a:lnTo>
                    <a:cubicBezTo>
                      <a:pt x="151193" y="9428"/>
                      <a:pt x="149432" y="8971"/>
                      <a:pt x="147605" y="8971"/>
                    </a:cubicBezTo>
                    <a:cubicBezTo>
                      <a:pt x="144702" y="8971"/>
                      <a:pt x="141962" y="10113"/>
                      <a:pt x="139939" y="12135"/>
                    </a:cubicBezTo>
                    <a:cubicBezTo>
                      <a:pt x="136579" y="15495"/>
                      <a:pt x="135796" y="20845"/>
                      <a:pt x="138080" y="25020"/>
                    </a:cubicBezTo>
                    <a:lnTo>
                      <a:pt x="128914" y="34154"/>
                    </a:lnTo>
                    <a:cubicBezTo>
                      <a:pt x="127348" y="33306"/>
                      <a:pt x="125554" y="32849"/>
                      <a:pt x="123727" y="32849"/>
                    </a:cubicBezTo>
                    <a:cubicBezTo>
                      <a:pt x="120824" y="32849"/>
                      <a:pt x="118117" y="33958"/>
                      <a:pt x="116061" y="36013"/>
                    </a:cubicBezTo>
                    <a:cubicBezTo>
                      <a:pt x="112571" y="39503"/>
                      <a:pt x="111951" y="44755"/>
                      <a:pt x="114202" y="48865"/>
                    </a:cubicBezTo>
                    <a:lnTo>
                      <a:pt x="93456" y="69611"/>
                    </a:lnTo>
                    <a:lnTo>
                      <a:pt x="93456" y="18757"/>
                    </a:lnTo>
                    <a:cubicBezTo>
                      <a:pt x="93456" y="12331"/>
                      <a:pt x="88237" y="7112"/>
                      <a:pt x="81811" y="7112"/>
                    </a:cubicBezTo>
                    <a:lnTo>
                      <a:pt x="34447" y="7112"/>
                    </a:lnTo>
                    <a:cubicBezTo>
                      <a:pt x="32750" y="7112"/>
                      <a:pt x="31380" y="8482"/>
                      <a:pt x="31380" y="10145"/>
                    </a:cubicBezTo>
                    <a:cubicBezTo>
                      <a:pt x="31380" y="11842"/>
                      <a:pt x="32750" y="13212"/>
                      <a:pt x="34447" y="13212"/>
                    </a:cubicBezTo>
                    <a:lnTo>
                      <a:pt x="81811" y="13212"/>
                    </a:lnTo>
                    <a:cubicBezTo>
                      <a:pt x="84844" y="13212"/>
                      <a:pt x="87356" y="15691"/>
                      <a:pt x="87356" y="18757"/>
                    </a:cubicBezTo>
                    <a:lnTo>
                      <a:pt x="87356" y="88890"/>
                    </a:lnTo>
                    <a:cubicBezTo>
                      <a:pt x="87356" y="91956"/>
                      <a:pt x="84844" y="94435"/>
                      <a:pt x="81811" y="94435"/>
                    </a:cubicBezTo>
                    <a:lnTo>
                      <a:pt x="11678" y="94435"/>
                    </a:lnTo>
                    <a:cubicBezTo>
                      <a:pt x="8612" y="94435"/>
                      <a:pt x="6100" y="91956"/>
                      <a:pt x="6100" y="88890"/>
                    </a:cubicBezTo>
                    <a:lnTo>
                      <a:pt x="6100" y="18757"/>
                    </a:lnTo>
                    <a:cubicBezTo>
                      <a:pt x="6100" y="15723"/>
                      <a:pt x="8612" y="13212"/>
                      <a:pt x="11678" y="13212"/>
                    </a:cubicBezTo>
                    <a:lnTo>
                      <a:pt x="22214" y="13212"/>
                    </a:lnTo>
                    <a:cubicBezTo>
                      <a:pt x="23910" y="13212"/>
                      <a:pt x="25280" y="11842"/>
                      <a:pt x="25280" y="10145"/>
                    </a:cubicBezTo>
                    <a:cubicBezTo>
                      <a:pt x="25280" y="8482"/>
                      <a:pt x="23910" y="7112"/>
                      <a:pt x="22214" y="7112"/>
                    </a:cubicBezTo>
                    <a:lnTo>
                      <a:pt x="11678" y="7112"/>
                    </a:lnTo>
                    <a:cubicBezTo>
                      <a:pt x="5219" y="7112"/>
                      <a:pt x="0" y="12331"/>
                      <a:pt x="0" y="18757"/>
                    </a:cubicBezTo>
                    <a:lnTo>
                      <a:pt x="0" y="88890"/>
                    </a:lnTo>
                    <a:cubicBezTo>
                      <a:pt x="0" y="95349"/>
                      <a:pt x="5219" y="100568"/>
                      <a:pt x="11678" y="100568"/>
                    </a:cubicBezTo>
                    <a:lnTo>
                      <a:pt x="62532" y="100568"/>
                    </a:lnTo>
                    <a:lnTo>
                      <a:pt x="30076" y="133024"/>
                    </a:lnTo>
                    <a:cubicBezTo>
                      <a:pt x="29521" y="133546"/>
                      <a:pt x="29162" y="134395"/>
                      <a:pt x="29162" y="135145"/>
                    </a:cubicBezTo>
                    <a:cubicBezTo>
                      <a:pt x="29162" y="135145"/>
                      <a:pt x="29162" y="135177"/>
                      <a:pt x="29162" y="135177"/>
                    </a:cubicBezTo>
                    <a:lnTo>
                      <a:pt x="28216" y="163557"/>
                    </a:lnTo>
                    <a:cubicBezTo>
                      <a:pt x="28053" y="168058"/>
                      <a:pt x="29684" y="172331"/>
                      <a:pt x="32816" y="175561"/>
                    </a:cubicBezTo>
                    <a:cubicBezTo>
                      <a:pt x="35912" y="178751"/>
                      <a:pt x="40238" y="180562"/>
                      <a:pt x="44643" y="180562"/>
                    </a:cubicBezTo>
                    <a:cubicBezTo>
                      <a:pt x="44832" y="180562"/>
                      <a:pt x="45022" y="180558"/>
                      <a:pt x="45211" y="180552"/>
                    </a:cubicBezTo>
                    <a:cubicBezTo>
                      <a:pt x="45211" y="180552"/>
                      <a:pt x="73590" y="179606"/>
                      <a:pt x="73590" y="179606"/>
                    </a:cubicBezTo>
                    <a:lnTo>
                      <a:pt x="73623" y="179606"/>
                    </a:lnTo>
                    <a:cubicBezTo>
                      <a:pt x="74406" y="179606"/>
                      <a:pt x="75221" y="179279"/>
                      <a:pt x="75776" y="178725"/>
                    </a:cubicBezTo>
                    <a:lnTo>
                      <a:pt x="89542" y="164927"/>
                    </a:lnTo>
                    <a:cubicBezTo>
                      <a:pt x="94891" y="187630"/>
                      <a:pt x="115311" y="204592"/>
                      <a:pt x="139613" y="204592"/>
                    </a:cubicBezTo>
                    <a:cubicBezTo>
                      <a:pt x="167960" y="204592"/>
                      <a:pt x="191022" y="181530"/>
                      <a:pt x="191022" y="153151"/>
                    </a:cubicBezTo>
                    <a:cubicBezTo>
                      <a:pt x="191022" y="140658"/>
                      <a:pt x="186488" y="128588"/>
                      <a:pt x="178202" y="119194"/>
                    </a:cubicBezTo>
                    <a:cubicBezTo>
                      <a:pt x="177603" y="118506"/>
                      <a:pt x="176765" y="118152"/>
                      <a:pt x="175921" y="118152"/>
                    </a:cubicBezTo>
                    <a:cubicBezTo>
                      <a:pt x="175204" y="118152"/>
                      <a:pt x="174481" y="118408"/>
                      <a:pt x="173896" y="118933"/>
                    </a:cubicBezTo>
                    <a:cubicBezTo>
                      <a:pt x="172624" y="120042"/>
                      <a:pt x="172494" y="121966"/>
                      <a:pt x="173636" y="123239"/>
                    </a:cubicBezTo>
                    <a:cubicBezTo>
                      <a:pt x="180910" y="131524"/>
                      <a:pt x="184922" y="142125"/>
                      <a:pt x="184922" y="153151"/>
                    </a:cubicBezTo>
                    <a:cubicBezTo>
                      <a:pt x="184922" y="178138"/>
                      <a:pt x="164600" y="198460"/>
                      <a:pt x="139613" y="198460"/>
                    </a:cubicBezTo>
                    <a:cubicBezTo>
                      <a:pt x="116322" y="198460"/>
                      <a:pt x="97077" y="180813"/>
                      <a:pt x="94598" y="158174"/>
                    </a:cubicBezTo>
                    <a:cubicBezTo>
                      <a:pt x="94402" y="156511"/>
                      <a:pt x="94304" y="154847"/>
                      <a:pt x="94304" y="153151"/>
                    </a:cubicBezTo>
                    <a:cubicBezTo>
                      <a:pt x="94304" y="128197"/>
                      <a:pt x="114626" y="107842"/>
                      <a:pt x="139613" y="107842"/>
                    </a:cubicBezTo>
                    <a:cubicBezTo>
                      <a:pt x="148616" y="107842"/>
                      <a:pt x="157554" y="110582"/>
                      <a:pt x="165024" y="115638"/>
                    </a:cubicBezTo>
                    <a:cubicBezTo>
                      <a:pt x="165552" y="115994"/>
                      <a:pt x="166150" y="116166"/>
                      <a:pt x="166741" y="116166"/>
                    </a:cubicBezTo>
                    <a:cubicBezTo>
                      <a:pt x="167718" y="116166"/>
                      <a:pt x="168675" y="115697"/>
                      <a:pt x="169264" y="114823"/>
                    </a:cubicBezTo>
                    <a:cubicBezTo>
                      <a:pt x="170210" y="113420"/>
                      <a:pt x="169852" y="111528"/>
                      <a:pt x="168449" y="110582"/>
                    </a:cubicBezTo>
                    <a:cubicBezTo>
                      <a:pt x="163230" y="107026"/>
                      <a:pt x="157456" y="104515"/>
                      <a:pt x="151389" y="103112"/>
                    </a:cubicBezTo>
                    <a:lnTo>
                      <a:pt x="159903" y="94566"/>
                    </a:lnTo>
                    <a:cubicBezTo>
                      <a:pt x="161468" y="95446"/>
                      <a:pt x="163262" y="95903"/>
                      <a:pt x="165089" y="95903"/>
                    </a:cubicBezTo>
                    <a:cubicBezTo>
                      <a:pt x="167992" y="95903"/>
                      <a:pt x="170700" y="94761"/>
                      <a:pt x="172755" y="92706"/>
                    </a:cubicBezTo>
                    <a:cubicBezTo>
                      <a:pt x="176115" y="89379"/>
                      <a:pt x="176898" y="84029"/>
                      <a:pt x="174614" y="79854"/>
                    </a:cubicBezTo>
                    <a:lnTo>
                      <a:pt x="183780" y="70721"/>
                    </a:lnTo>
                    <a:cubicBezTo>
                      <a:pt x="185346" y="71569"/>
                      <a:pt x="187108" y="72025"/>
                      <a:pt x="188967" y="72025"/>
                    </a:cubicBezTo>
                    <a:cubicBezTo>
                      <a:pt x="191870" y="72025"/>
                      <a:pt x="194577" y="70916"/>
                      <a:pt x="196633" y="68861"/>
                    </a:cubicBezTo>
                    <a:cubicBezTo>
                      <a:pt x="199992" y="65501"/>
                      <a:pt x="200775" y="60152"/>
                      <a:pt x="198492" y="56009"/>
                    </a:cubicBezTo>
                    <a:lnTo>
                      <a:pt x="203939" y="50561"/>
                    </a:lnTo>
                    <a:cubicBezTo>
                      <a:pt x="210366" y="44103"/>
                      <a:pt x="210366" y="33599"/>
                      <a:pt x="203939" y="27140"/>
                    </a:cubicBezTo>
                    <a:lnTo>
                      <a:pt x="181627" y="4861"/>
                    </a:lnTo>
                    <a:cubicBezTo>
                      <a:pt x="178496" y="1730"/>
                      <a:pt x="174353" y="1"/>
                      <a:pt x="169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63" name="Google Shape;5463;p43"/>
          <p:cNvGrpSpPr/>
          <p:nvPr/>
        </p:nvGrpSpPr>
        <p:grpSpPr>
          <a:xfrm>
            <a:off x="6872134" y="1518781"/>
            <a:ext cx="669050" cy="636344"/>
            <a:chOff x="-400809" y="1609075"/>
            <a:chExt cx="683751" cy="650326"/>
          </a:xfrm>
        </p:grpSpPr>
        <p:grpSp>
          <p:nvGrpSpPr>
            <p:cNvPr id="5464" name="Google Shape;5464;p43"/>
            <p:cNvGrpSpPr/>
            <p:nvPr/>
          </p:nvGrpSpPr>
          <p:grpSpPr>
            <a:xfrm>
              <a:off x="-397345" y="1609085"/>
              <a:ext cx="680288" cy="650315"/>
              <a:chOff x="-400809" y="1609075"/>
              <a:chExt cx="680288" cy="650315"/>
            </a:xfrm>
          </p:grpSpPr>
          <p:sp>
            <p:nvSpPr>
              <p:cNvPr id="5465" name="Google Shape;5465;p43"/>
              <p:cNvSpPr/>
              <p:nvPr/>
            </p:nvSpPr>
            <p:spPr>
              <a:xfrm>
                <a:off x="-400809" y="2002615"/>
                <a:ext cx="284209" cy="247262"/>
              </a:xfrm>
              <a:custGeom>
                <a:avLst/>
                <a:gdLst/>
                <a:ahLst/>
                <a:cxnLst/>
                <a:rect l="l" t="t" r="r" b="b"/>
                <a:pathLst>
                  <a:path w="91239" h="79378" extrusionOk="0">
                    <a:moveTo>
                      <a:pt x="91238" y="1"/>
                    </a:moveTo>
                    <a:lnTo>
                      <a:pt x="59956" y="1991"/>
                    </a:lnTo>
                    <a:cubicBezTo>
                      <a:pt x="59956" y="1991"/>
                      <a:pt x="0" y="14941"/>
                      <a:pt x="13342" y="77440"/>
                    </a:cubicBezTo>
                    <a:cubicBezTo>
                      <a:pt x="19599" y="78776"/>
                      <a:pt x="25360" y="79377"/>
                      <a:pt x="30661" y="79377"/>
                    </a:cubicBezTo>
                    <a:cubicBezTo>
                      <a:pt x="78305" y="79377"/>
                      <a:pt x="88792" y="30827"/>
                      <a:pt x="88792" y="30827"/>
                    </a:cubicBezTo>
                    <a:lnTo>
                      <a:pt x="91238"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43"/>
              <p:cNvSpPr/>
              <p:nvPr/>
            </p:nvSpPr>
            <p:spPr>
              <a:xfrm>
                <a:off x="-295437" y="2026189"/>
                <a:ext cx="153841" cy="140770"/>
              </a:xfrm>
              <a:custGeom>
                <a:avLst/>
                <a:gdLst/>
                <a:ahLst/>
                <a:cxnLst/>
                <a:rect l="l" t="t" r="r" b="b"/>
                <a:pathLst>
                  <a:path w="49387" h="45191" extrusionOk="0">
                    <a:moveTo>
                      <a:pt x="31707" y="1"/>
                    </a:moveTo>
                    <a:cubicBezTo>
                      <a:pt x="31707" y="1"/>
                      <a:pt x="0" y="15462"/>
                      <a:pt x="4697" y="44722"/>
                    </a:cubicBezTo>
                    <a:cubicBezTo>
                      <a:pt x="6700" y="45042"/>
                      <a:pt x="8638" y="45191"/>
                      <a:pt x="10511" y="45191"/>
                    </a:cubicBezTo>
                    <a:cubicBezTo>
                      <a:pt x="35971" y="45191"/>
                      <a:pt x="49387" y="17681"/>
                      <a:pt x="49387" y="17681"/>
                    </a:cubicBezTo>
                    <a:lnTo>
                      <a:pt x="49354" y="33"/>
                    </a:lnTo>
                    <a:lnTo>
                      <a:pt x="31707"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43"/>
              <p:cNvSpPr/>
              <p:nvPr/>
            </p:nvSpPr>
            <p:spPr>
              <a:xfrm>
                <a:off x="-309358" y="1621473"/>
                <a:ext cx="259822" cy="147645"/>
              </a:xfrm>
              <a:custGeom>
                <a:avLst/>
                <a:gdLst/>
                <a:ahLst/>
                <a:cxnLst/>
                <a:rect l="l" t="t" r="r" b="b"/>
                <a:pathLst>
                  <a:path w="83410" h="47398" extrusionOk="0">
                    <a:moveTo>
                      <a:pt x="43711" y="1"/>
                    </a:moveTo>
                    <a:cubicBezTo>
                      <a:pt x="32587" y="1"/>
                      <a:pt x="23519" y="8971"/>
                      <a:pt x="23421" y="20062"/>
                    </a:cubicBezTo>
                    <a:cubicBezTo>
                      <a:pt x="21007" y="18431"/>
                      <a:pt x="18104" y="17452"/>
                      <a:pt x="14940" y="17452"/>
                    </a:cubicBezTo>
                    <a:cubicBezTo>
                      <a:pt x="6687" y="17452"/>
                      <a:pt x="0" y="24172"/>
                      <a:pt x="0" y="32425"/>
                    </a:cubicBezTo>
                    <a:cubicBezTo>
                      <a:pt x="0" y="40678"/>
                      <a:pt x="6687" y="47397"/>
                      <a:pt x="14940" y="47397"/>
                    </a:cubicBezTo>
                    <a:lnTo>
                      <a:pt x="83377" y="47397"/>
                    </a:lnTo>
                    <a:lnTo>
                      <a:pt x="83377" y="18072"/>
                    </a:lnTo>
                    <a:cubicBezTo>
                      <a:pt x="83377" y="17876"/>
                      <a:pt x="83409" y="17681"/>
                      <a:pt x="83409" y="17452"/>
                    </a:cubicBezTo>
                    <a:cubicBezTo>
                      <a:pt x="83409" y="9199"/>
                      <a:pt x="76689" y="2480"/>
                      <a:pt x="68437" y="2480"/>
                    </a:cubicBezTo>
                    <a:cubicBezTo>
                      <a:pt x="64588" y="2480"/>
                      <a:pt x="61065" y="3948"/>
                      <a:pt x="58422" y="6329"/>
                    </a:cubicBezTo>
                    <a:cubicBezTo>
                      <a:pt x="54736" y="2447"/>
                      <a:pt x="49517" y="1"/>
                      <a:pt x="43711"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43"/>
              <p:cNvSpPr/>
              <p:nvPr/>
            </p:nvSpPr>
            <p:spPr>
              <a:xfrm>
                <a:off x="-40191" y="1973860"/>
                <a:ext cx="303716" cy="157195"/>
              </a:xfrm>
              <a:custGeom>
                <a:avLst/>
                <a:gdLst/>
                <a:ahLst/>
                <a:cxnLst/>
                <a:rect l="l" t="t" r="r" b="b"/>
                <a:pathLst>
                  <a:path w="97501" h="50464" extrusionOk="0">
                    <a:moveTo>
                      <a:pt x="62761" y="0"/>
                    </a:moveTo>
                    <a:cubicBezTo>
                      <a:pt x="58585" y="0"/>
                      <a:pt x="54834" y="1599"/>
                      <a:pt x="51996" y="4208"/>
                    </a:cubicBezTo>
                    <a:lnTo>
                      <a:pt x="0" y="24726"/>
                    </a:lnTo>
                    <a:lnTo>
                      <a:pt x="0" y="50463"/>
                    </a:lnTo>
                    <a:lnTo>
                      <a:pt x="81746" y="50463"/>
                    </a:lnTo>
                    <a:cubicBezTo>
                      <a:pt x="90422" y="50463"/>
                      <a:pt x="97501" y="43417"/>
                      <a:pt x="97501" y="34740"/>
                    </a:cubicBezTo>
                    <a:cubicBezTo>
                      <a:pt x="97501" y="26031"/>
                      <a:pt x="90422" y="18985"/>
                      <a:pt x="81746" y="18985"/>
                    </a:cubicBezTo>
                    <a:cubicBezTo>
                      <a:pt x="80473" y="18985"/>
                      <a:pt x="79234" y="19148"/>
                      <a:pt x="78060" y="19409"/>
                    </a:cubicBezTo>
                    <a:cubicBezTo>
                      <a:pt x="78353" y="18235"/>
                      <a:pt x="78484" y="16995"/>
                      <a:pt x="78484" y="15723"/>
                    </a:cubicBezTo>
                    <a:cubicBezTo>
                      <a:pt x="78484" y="7046"/>
                      <a:pt x="71438" y="0"/>
                      <a:pt x="62761"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43"/>
              <p:cNvSpPr/>
              <p:nvPr/>
            </p:nvSpPr>
            <p:spPr>
              <a:xfrm>
                <a:off x="7362" y="1618588"/>
                <a:ext cx="262464" cy="258642"/>
              </a:xfrm>
              <a:custGeom>
                <a:avLst/>
                <a:gdLst/>
                <a:ahLst/>
                <a:cxnLst/>
                <a:rect l="l" t="t" r="r" b="b"/>
                <a:pathLst>
                  <a:path w="84258" h="83031" extrusionOk="0">
                    <a:moveTo>
                      <a:pt x="56569" y="0"/>
                    </a:moveTo>
                    <a:cubicBezTo>
                      <a:pt x="41385" y="0"/>
                      <a:pt x="20821" y="2311"/>
                      <a:pt x="0" y="11691"/>
                    </a:cubicBezTo>
                    <a:lnTo>
                      <a:pt x="27597" y="55434"/>
                    </a:lnTo>
                    <a:lnTo>
                      <a:pt x="71373" y="83031"/>
                    </a:lnTo>
                    <a:cubicBezTo>
                      <a:pt x="84257" y="54358"/>
                      <a:pt x="83768" y="26174"/>
                      <a:pt x="82300" y="11854"/>
                    </a:cubicBezTo>
                    <a:cubicBezTo>
                      <a:pt x="81713" y="5983"/>
                      <a:pt x="77048" y="1318"/>
                      <a:pt x="71177" y="731"/>
                    </a:cubicBezTo>
                    <a:cubicBezTo>
                      <a:pt x="67255" y="329"/>
                      <a:pt x="62295" y="0"/>
                      <a:pt x="56569"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43"/>
              <p:cNvSpPr/>
              <p:nvPr/>
            </p:nvSpPr>
            <p:spPr>
              <a:xfrm>
                <a:off x="-329366" y="1882002"/>
                <a:ext cx="142552" cy="103649"/>
              </a:xfrm>
              <a:custGeom>
                <a:avLst/>
                <a:gdLst/>
                <a:ahLst/>
                <a:cxnLst/>
                <a:rect l="l" t="t" r="r" b="b"/>
                <a:pathLst>
                  <a:path w="45763" h="33274" extrusionOk="0">
                    <a:moveTo>
                      <a:pt x="45763" y="1"/>
                    </a:moveTo>
                    <a:lnTo>
                      <a:pt x="13143" y="1567"/>
                    </a:lnTo>
                    <a:cubicBezTo>
                      <a:pt x="12686" y="1599"/>
                      <a:pt x="12295" y="1893"/>
                      <a:pt x="12132" y="2284"/>
                    </a:cubicBezTo>
                    <a:lnTo>
                      <a:pt x="356" y="31642"/>
                    </a:lnTo>
                    <a:cubicBezTo>
                      <a:pt x="1" y="32518"/>
                      <a:pt x="693" y="33273"/>
                      <a:pt x="1449" y="33273"/>
                    </a:cubicBezTo>
                    <a:cubicBezTo>
                      <a:pt x="1735" y="33273"/>
                      <a:pt x="2030" y="33165"/>
                      <a:pt x="2280" y="32914"/>
                    </a:cubicBezTo>
                    <a:lnTo>
                      <a:pt x="17383" y="17844"/>
                    </a:lnTo>
                    <a:cubicBezTo>
                      <a:pt x="17605" y="17598"/>
                      <a:pt x="17901" y="17482"/>
                      <a:pt x="18215" y="17482"/>
                    </a:cubicBezTo>
                    <a:cubicBezTo>
                      <a:pt x="18317" y="17482"/>
                      <a:pt x="18421" y="17494"/>
                      <a:pt x="18525" y="17518"/>
                    </a:cubicBezTo>
                    <a:lnTo>
                      <a:pt x="39826" y="23520"/>
                    </a:lnTo>
                    <a:lnTo>
                      <a:pt x="45763"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43"/>
              <p:cNvSpPr/>
              <p:nvPr/>
            </p:nvSpPr>
            <p:spPr>
              <a:xfrm>
                <a:off x="-102401" y="2071406"/>
                <a:ext cx="104991" cy="141742"/>
              </a:xfrm>
              <a:custGeom>
                <a:avLst/>
                <a:gdLst/>
                <a:ahLst/>
                <a:cxnLst/>
                <a:rect l="l" t="t" r="r" b="b"/>
                <a:pathLst>
                  <a:path w="33705" h="45503" extrusionOk="0">
                    <a:moveTo>
                      <a:pt x="33704" y="0"/>
                    </a:moveTo>
                    <a:lnTo>
                      <a:pt x="10185" y="5970"/>
                    </a:lnTo>
                    <a:lnTo>
                      <a:pt x="16187" y="27238"/>
                    </a:lnTo>
                    <a:cubicBezTo>
                      <a:pt x="16285" y="27662"/>
                      <a:pt x="16187" y="28086"/>
                      <a:pt x="15861" y="28380"/>
                    </a:cubicBezTo>
                    <a:lnTo>
                      <a:pt x="791" y="43483"/>
                    </a:lnTo>
                    <a:cubicBezTo>
                      <a:pt x="0" y="44273"/>
                      <a:pt x="627" y="45503"/>
                      <a:pt x="1592" y="45503"/>
                    </a:cubicBezTo>
                    <a:cubicBezTo>
                      <a:pt x="1742" y="45503"/>
                      <a:pt x="1900" y="45473"/>
                      <a:pt x="2063" y="45407"/>
                    </a:cubicBezTo>
                    <a:lnTo>
                      <a:pt x="31421" y="33631"/>
                    </a:lnTo>
                    <a:cubicBezTo>
                      <a:pt x="31845" y="33468"/>
                      <a:pt x="32106" y="33077"/>
                      <a:pt x="32138" y="32620"/>
                    </a:cubicBezTo>
                    <a:lnTo>
                      <a:pt x="33704"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43"/>
              <p:cNvSpPr/>
              <p:nvPr/>
            </p:nvSpPr>
            <p:spPr>
              <a:xfrm>
                <a:off x="-233760" y="1655006"/>
                <a:ext cx="463450" cy="459930"/>
              </a:xfrm>
              <a:custGeom>
                <a:avLst/>
                <a:gdLst/>
                <a:ahLst/>
                <a:cxnLst/>
                <a:rect l="l" t="t" r="r" b="b"/>
                <a:pathLst>
                  <a:path w="148780" h="147650" extrusionOk="0">
                    <a:moveTo>
                      <a:pt x="77407" y="0"/>
                    </a:moveTo>
                    <a:cubicBezTo>
                      <a:pt x="47886" y="13276"/>
                      <a:pt x="17811" y="40742"/>
                      <a:pt x="1827" y="95968"/>
                    </a:cubicBezTo>
                    <a:cubicBezTo>
                      <a:pt x="0" y="102231"/>
                      <a:pt x="1729" y="108983"/>
                      <a:pt x="6329" y="113583"/>
                    </a:cubicBezTo>
                    <a:lnTo>
                      <a:pt x="35165" y="142419"/>
                    </a:lnTo>
                    <a:cubicBezTo>
                      <a:pt x="38564" y="145818"/>
                      <a:pt x="43139" y="147649"/>
                      <a:pt x="47824" y="147649"/>
                    </a:cubicBezTo>
                    <a:cubicBezTo>
                      <a:pt x="49478" y="147649"/>
                      <a:pt x="51145" y="147421"/>
                      <a:pt x="52779" y="146953"/>
                    </a:cubicBezTo>
                    <a:cubicBezTo>
                      <a:pt x="108005" y="130936"/>
                      <a:pt x="135471" y="100893"/>
                      <a:pt x="148780" y="71340"/>
                    </a:cubicBezTo>
                    <a:lnTo>
                      <a:pt x="77407"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43"/>
              <p:cNvSpPr/>
              <p:nvPr/>
            </p:nvSpPr>
            <p:spPr>
              <a:xfrm>
                <a:off x="-123514" y="1789131"/>
                <a:ext cx="218975" cy="218975"/>
              </a:xfrm>
              <a:custGeom>
                <a:avLst/>
                <a:gdLst/>
                <a:ahLst/>
                <a:cxnLst/>
                <a:rect l="l" t="t" r="r" b="b"/>
                <a:pathLst>
                  <a:path w="70297" h="70297" extrusionOk="0">
                    <a:moveTo>
                      <a:pt x="35165" y="0"/>
                    </a:moveTo>
                    <a:cubicBezTo>
                      <a:pt x="15724" y="0"/>
                      <a:pt x="1" y="15723"/>
                      <a:pt x="1" y="35132"/>
                    </a:cubicBezTo>
                    <a:cubicBezTo>
                      <a:pt x="1" y="54573"/>
                      <a:pt x="15724" y="70296"/>
                      <a:pt x="35165" y="70296"/>
                    </a:cubicBezTo>
                    <a:cubicBezTo>
                      <a:pt x="54574" y="70296"/>
                      <a:pt x="70297" y="54573"/>
                      <a:pt x="70297" y="35132"/>
                    </a:cubicBezTo>
                    <a:cubicBezTo>
                      <a:pt x="70297" y="15723"/>
                      <a:pt x="54574" y="0"/>
                      <a:pt x="35165"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43"/>
              <p:cNvSpPr/>
              <p:nvPr/>
            </p:nvSpPr>
            <p:spPr>
              <a:xfrm>
                <a:off x="-88458" y="1824188"/>
                <a:ext cx="148966" cy="148863"/>
              </a:xfrm>
              <a:custGeom>
                <a:avLst/>
                <a:gdLst/>
                <a:ahLst/>
                <a:cxnLst/>
                <a:rect l="l" t="t" r="r" b="b"/>
                <a:pathLst>
                  <a:path w="47822" h="47789" extrusionOk="0">
                    <a:moveTo>
                      <a:pt x="23911" y="0"/>
                    </a:moveTo>
                    <a:cubicBezTo>
                      <a:pt x="10700" y="0"/>
                      <a:pt x="1" y="10700"/>
                      <a:pt x="1" y="23878"/>
                    </a:cubicBezTo>
                    <a:cubicBezTo>
                      <a:pt x="1" y="37089"/>
                      <a:pt x="10700" y="47788"/>
                      <a:pt x="23911" y="47788"/>
                    </a:cubicBezTo>
                    <a:cubicBezTo>
                      <a:pt x="37090" y="47788"/>
                      <a:pt x="47822" y="37089"/>
                      <a:pt x="47822" y="23878"/>
                    </a:cubicBezTo>
                    <a:cubicBezTo>
                      <a:pt x="47822" y="10700"/>
                      <a:pt x="37090" y="0"/>
                      <a:pt x="23911"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43"/>
              <p:cNvSpPr/>
              <p:nvPr/>
            </p:nvSpPr>
            <p:spPr>
              <a:xfrm>
                <a:off x="-133065" y="1779581"/>
                <a:ext cx="237671" cy="237974"/>
              </a:xfrm>
              <a:custGeom>
                <a:avLst/>
                <a:gdLst/>
                <a:ahLst/>
                <a:cxnLst/>
                <a:rect l="l" t="t" r="r" b="b"/>
                <a:pathLst>
                  <a:path w="76299" h="76396" extrusionOk="0">
                    <a:moveTo>
                      <a:pt x="38231" y="0"/>
                    </a:moveTo>
                    <a:cubicBezTo>
                      <a:pt x="28021" y="0"/>
                      <a:pt x="18398" y="3980"/>
                      <a:pt x="11189" y="11189"/>
                    </a:cubicBezTo>
                    <a:cubicBezTo>
                      <a:pt x="3980" y="18398"/>
                      <a:pt x="1" y="27988"/>
                      <a:pt x="1" y="38198"/>
                    </a:cubicBezTo>
                    <a:cubicBezTo>
                      <a:pt x="1" y="48408"/>
                      <a:pt x="3980" y="57998"/>
                      <a:pt x="11189" y="65240"/>
                    </a:cubicBezTo>
                    <a:cubicBezTo>
                      <a:pt x="18627" y="72677"/>
                      <a:pt x="28413" y="76396"/>
                      <a:pt x="38199" y="76396"/>
                    </a:cubicBezTo>
                    <a:cubicBezTo>
                      <a:pt x="47984" y="76396"/>
                      <a:pt x="57770" y="72677"/>
                      <a:pt x="65240" y="65240"/>
                    </a:cubicBezTo>
                    <a:cubicBezTo>
                      <a:pt x="70492" y="59988"/>
                      <a:pt x="74080" y="53366"/>
                      <a:pt x="75614" y="46125"/>
                    </a:cubicBezTo>
                    <a:cubicBezTo>
                      <a:pt x="75940" y="44461"/>
                      <a:pt x="74896" y="42830"/>
                      <a:pt x="73232" y="42504"/>
                    </a:cubicBezTo>
                    <a:cubicBezTo>
                      <a:pt x="73011" y="42456"/>
                      <a:pt x="72791" y="42433"/>
                      <a:pt x="72576" y="42433"/>
                    </a:cubicBezTo>
                    <a:cubicBezTo>
                      <a:pt x="71166" y="42433"/>
                      <a:pt x="69923" y="43410"/>
                      <a:pt x="69611" y="44852"/>
                    </a:cubicBezTo>
                    <a:cubicBezTo>
                      <a:pt x="68339" y="50952"/>
                      <a:pt x="65306" y="56498"/>
                      <a:pt x="60902" y="60901"/>
                    </a:cubicBezTo>
                    <a:cubicBezTo>
                      <a:pt x="54655" y="67164"/>
                      <a:pt x="46435" y="70296"/>
                      <a:pt x="38215" y="70296"/>
                    </a:cubicBezTo>
                    <a:cubicBezTo>
                      <a:pt x="29995" y="70296"/>
                      <a:pt x="21774" y="67164"/>
                      <a:pt x="15528" y="60901"/>
                    </a:cubicBezTo>
                    <a:cubicBezTo>
                      <a:pt x="9460" y="54834"/>
                      <a:pt x="6133" y="46777"/>
                      <a:pt x="6133" y="38198"/>
                    </a:cubicBezTo>
                    <a:cubicBezTo>
                      <a:pt x="6133" y="29652"/>
                      <a:pt x="9460" y="21562"/>
                      <a:pt x="15528" y="15527"/>
                    </a:cubicBezTo>
                    <a:cubicBezTo>
                      <a:pt x="21595" y="9460"/>
                      <a:pt x="29652" y="6100"/>
                      <a:pt x="38231" y="6100"/>
                    </a:cubicBezTo>
                    <a:cubicBezTo>
                      <a:pt x="46778" y="6100"/>
                      <a:pt x="54835" y="9460"/>
                      <a:pt x="60902" y="15527"/>
                    </a:cubicBezTo>
                    <a:cubicBezTo>
                      <a:pt x="65860" y="20485"/>
                      <a:pt x="69024" y="26781"/>
                      <a:pt x="70003" y="33696"/>
                    </a:cubicBezTo>
                    <a:cubicBezTo>
                      <a:pt x="70212" y="35221"/>
                      <a:pt x="71517" y="36334"/>
                      <a:pt x="73039" y="36334"/>
                    </a:cubicBezTo>
                    <a:cubicBezTo>
                      <a:pt x="73178" y="36334"/>
                      <a:pt x="73319" y="36325"/>
                      <a:pt x="73461" y="36306"/>
                    </a:cubicBezTo>
                    <a:cubicBezTo>
                      <a:pt x="75124" y="36078"/>
                      <a:pt x="76299" y="34512"/>
                      <a:pt x="76038" y="32848"/>
                    </a:cubicBezTo>
                    <a:cubicBezTo>
                      <a:pt x="74896" y="24596"/>
                      <a:pt x="71145" y="17093"/>
                      <a:pt x="65240" y="11189"/>
                    </a:cubicBezTo>
                    <a:cubicBezTo>
                      <a:pt x="58031" y="3980"/>
                      <a:pt x="48409" y="0"/>
                      <a:pt x="38231"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43"/>
              <p:cNvSpPr/>
              <p:nvPr/>
            </p:nvSpPr>
            <p:spPr>
              <a:xfrm>
                <a:off x="-106139" y="1814634"/>
                <a:ext cx="184224" cy="167967"/>
              </a:xfrm>
              <a:custGeom>
                <a:avLst/>
                <a:gdLst/>
                <a:ahLst/>
                <a:cxnLst/>
                <a:rect l="l" t="t" r="r" b="b"/>
                <a:pathLst>
                  <a:path w="59141" h="53922" extrusionOk="0">
                    <a:moveTo>
                      <a:pt x="29555" y="6101"/>
                    </a:moveTo>
                    <a:cubicBezTo>
                      <a:pt x="35133" y="6101"/>
                      <a:pt x="40384" y="8286"/>
                      <a:pt x="44299" y="12201"/>
                    </a:cubicBezTo>
                    <a:cubicBezTo>
                      <a:pt x="52454" y="20356"/>
                      <a:pt x="52454" y="33567"/>
                      <a:pt x="44299" y="41689"/>
                    </a:cubicBezTo>
                    <a:cubicBezTo>
                      <a:pt x="40384" y="45636"/>
                      <a:pt x="35133" y="47789"/>
                      <a:pt x="29555" y="47789"/>
                    </a:cubicBezTo>
                    <a:cubicBezTo>
                      <a:pt x="24009" y="47789"/>
                      <a:pt x="18757" y="45636"/>
                      <a:pt x="14843" y="41689"/>
                    </a:cubicBezTo>
                    <a:cubicBezTo>
                      <a:pt x="6688" y="33567"/>
                      <a:pt x="6688" y="20356"/>
                      <a:pt x="14843" y="12201"/>
                    </a:cubicBezTo>
                    <a:cubicBezTo>
                      <a:pt x="18757" y="8286"/>
                      <a:pt x="24009" y="6101"/>
                      <a:pt x="29555" y="6101"/>
                    </a:cubicBezTo>
                    <a:close/>
                    <a:moveTo>
                      <a:pt x="29555" y="1"/>
                    </a:moveTo>
                    <a:cubicBezTo>
                      <a:pt x="22378" y="1"/>
                      <a:pt x="15593" y="2806"/>
                      <a:pt x="10505" y="7895"/>
                    </a:cubicBezTo>
                    <a:cubicBezTo>
                      <a:pt x="1" y="18399"/>
                      <a:pt x="1" y="35524"/>
                      <a:pt x="10505" y="46028"/>
                    </a:cubicBezTo>
                    <a:cubicBezTo>
                      <a:pt x="15593" y="51116"/>
                      <a:pt x="22378" y="53922"/>
                      <a:pt x="29555" y="53922"/>
                    </a:cubicBezTo>
                    <a:cubicBezTo>
                      <a:pt x="36764" y="53922"/>
                      <a:pt x="43548" y="51116"/>
                      <a:pt x="48637" y="46028"/>
                    </a:cubicBezTo>
                    <a:cubicBezTo>
                      <a:pt x="59141" y="35524"/>
                      <a:pt x="59141" y="18399"/>
                      <a:pt x="48637" y="7895"/>
                    </a:cubicBezTo>
                    <a:cubicBezTo>
                      <a:pt x="43548" y="2806"/>
                      <a:pt x="36764" y="1"/>
                      <a:pt x="29555"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43"/>
              <p:cNvSpPr/>
              <p:nvPr/>
            </p:nvSpPr>
            <p:spPr>
              <a:xfrm>
                <a:off x="-52181" y="1852537"/>
                <a:ext cx="26216" cy="24387"/>
              </a:xfrm>
              <a:custGeom>
                <a:avLst/>
                <a:gdLst/>
                <a:ahLst/>
                <a:cxnLst/>
                <a:rect l="l" t="t" r="r" b="b"/>
                <a:pathLst>
                  <a:path w="8416" h="7829" extrusionOk="0">
                    <a:moveTo>
                      <a:pt x="5056" y="0"/>
                    </a:moveTo>
                    <a:cubicBezTo>
                      <a:pt x="4273" y="0"/>
                      <a:pt x="3490" y="294"/>
                      <a:pt x="2903" y="881"/>
                    </a:cubicBezTo>
                    <a:lnTo>
                      <a:pt x="1174" y="2610"/>
                    </a:lnTo>
                    <a:cubicBezTo>
                      <a:pt x="0" y="3817"/>
                      <a:pt x="0" y="5741"/>
                      <a:pt x="1174" y="6916"/>
                    </a:cubicBezTo>
                    <a:cubicBezTo>
                      <a:pt x="1794" y="7535"/>
                      <a:pt x="2577" y="7829"/>
                      <a:pt x="3360" y="7829"/>
                    </a:cubicBezTo>
                    <a:cubicBezTo>
                      <a:pt x="4143" y="7829"/>
                      <a:pt x="4926" y="7535"/>
                      <a:pt x="5513" y="6948"/>
                    </a:cubicBezTo>
                    <a:lnTo>
                      <a:pt x="7209" y="5219"/>
                    </a:lnTo>
                    <a:cubicBezTo>
                      <a:pt x="8416" y="4012"/>
                      <a:pt x="8416" y="2088"/>
                      <a:pt x="7209" y="881"/>
                    </a:cubicBezTo>
                    <a:cubicBezTo>
                      <a:pt x="6622" y="294"/>
                      <a:pt x="5839" y="0"/>
                      <a:pt x="5056"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43"/>
              <p:cNvSpPr/>
              <p:nvPr/>
            </p:nvSpPr>
            <p:spPr>
              <a:xfrm>
                <a:off x="6752" y="1911470"/>
                <a:ext cx="26219" cy="24390"/>
              </a:xfrm>
              <a:custGeom>
                <a:avLst/>
                <a:gdLst/>
                <a:ahLst/>
                <a:cxnLst/>
                <a:rect l="l" t="t" r="r" b="b"/>
                <a:pathLst>
                  <a:path w="8417" h="7830" extrusionOk="0">
                    <a:moveTo>
                      <a:pt x="5057" y="1"/>
                    </a:moveTo>
                    <a:cubicBezTo>
                      <a:pt x="4274" y="1"/>
                      <a:pt x="3491" y="294"/>
                      <a:pt x="2904" y="881"/>
                    </a:cubicBezTo>
                    <a:lnTo>
                      <a:pt x="1175" y="2610"/>
                    </a:lnTo>
                    <a:cubicBezTo>
                      <a:pt x="1" y="3817"/>
                      <a:pt x="1" y="5742"/>
                      <a:pt x="1175" y="6916"/>
                    </a:cubicBezTo>
                    <a:cubicBezTo>
                      <a:pt x="1795" y="7536"/>
                      <a:pt x="2578" y="7829"/>
                      <a:pt x="3360" y="7829"/>
                    </a:cubicBezTo>
                    <a:cubicBezTo>
                      <a:pt x="4143" y="7829"/>
                      <a:pt x="4926" y="7536"/>
                      <a:pt x="5513" y="6916"/>
                    </a:cubicBezTo>
                    <a:lnTo>
                      <a:pt x="7210" y="5220"/>
                    </a:lnTo>
                    <a:cubicBezTo>
                      <a:pt x="8417" y="4013"/>
                      <a:pt x="8417" y="2088"/>
                      <a:pt x="7210" y="881"/>
                    </a:cubicBezTo>
                    <a:cubicBezTo>
                      <a:pt x="6622" y="294"/>
                      <a:pt x="5840" y="1"/>
                      <a:pt x="5057"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43"/>
              <p:cNvSpPr/>
              <p:nvPr/>
            </p:nvSpPr>
            <p:spPr>
              <a:xfrm>
                <a:off x="-31251" y="1878420"/>
                <a:ext cx="37804" cy="36916"/>
              </a:xfrm>
              <a:custGeom>
                <a:avLst/>
                <a:gdLst/>
                <a:ahLst/>
                <a:cxnLst/>
                <a:rect l="l" t="t" r="r" b="b"/>
                <a:pathLst>
                  <a:path w="12136" h="11851" extrusionOk="0">
                    <a:moveTo>
                      <a:pt x="3191" y="0"/>
                    </a:moveTo>
                    <a:cubicBezTo>
                      <a:pt x="1626" y="0"/>
                      <a:pt x="288" y="1231"/>
                      <a:pt x="164" y="2847"/>
                    </a:cubicBezTo>
                    <a:cubicBezTo>
                      <a:pt x="1" y="5228"/>
                      <a:pt x="914" y="7610"/>
                      <a:pt x="2676" y="9339"/>
                    </a:cubicBezTo>
                    <a:cubicBezTo>
                      <a:pt x="4274" y="10970"/>
                      <a:pt x="6427" y="11850"/>
                      <a:pt x="8612" y="11850"/>
                    </a:cubicBezTo>
                    <a:lnTo>
                      <a:pt x="9167" y="11850"/>
                    </a:lnTo>
                    <a:cubicBezTo>
                      <a:pt x="10863" y="11720"/>
                      <a:pt x="12135" y="10252"/>
                      <a:pt x="12005" y="8588"/>
                    </a:cubicBezTo>
                    <a:cubicBezTo>
                      <a:pt x="11911" y="6953"/>
                      <a:pt x="10544" y="5712"/>
                      <a:pt x="8926" y="5712"/>
                    </a:cubicBezTo>
                    <a:cubicBezTo>
                      <a:pt x="8865" y="5712"/>
                      <a:pt x="8804" y="5714"/>
                      <a:pt x="8743" y="5718"/>
                    </a:cubicBezTo>
                    <a:cubicBezTo>
                      <a:pt x="8680" y="5724"/>
                      <a:pt x="8617" y="5728"/>
                      <a:pt x="8553" y="5728"/>
                    </a:cubicBezTo>
                    <a:cubicBezTo>
                      <a:pt x="7992" y="5728"/>
                      <a:pt x="7421" y="5472"/>
                      <a:pt x="6981" y="5033"/>
                    </a:cubicBezTo>
                    <a:cubicBezTo>
                      <a:pt x="6492" y="4543"/>
                      <a:pt x="6231" y="3891"/>
                      <a:pt x="6264" y="3239"/>
                    </a:cubicBezTo>
                    <a:cubicBezTo>
                      <a:pt x="6394" y="1575"/>
                      <a:pt x="5122" y="107"/>
                      <a:pt x="3426" y="9"/>
                    </a:cubicBezTo>
                    <a:cubicBezTo>
                      <a:pt x="3347" y="3"/>
                      <a:pt x="3269" y="0"/>
                      <a:pt x="3191"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43"/>
              <p:cNvSpPr/>
              <p:nvPr/>
            </p:nvSpPr>
            <p:spPr>
              <a:xfrm>
                <a:off x="-390953" y="1609075"/>
                <a:ext cx="670432" cy="650315"/>
              </a:xfrm>
              <a:custGeom>
                <a:avLst/>
                <a:gdLst/>
                <a:ahLst/>
                <a:cxnLst/>
                <a:rect l="l" t="t" r="r" b="b"/>
                <a:pathLst>
                  <a:path w="215227" h="208769" extrusionOk="0">
                    <a:moveTo>
                      <a:pt x="69905" y="7047"/>
                    </a:moveTo>
                    <a:cubicBezTo>
                      <a:pt x="74667" y="7047"/>
                      <a:pt x="79104" y="8939"/>
                      <a:pt x="82398" y="12429"/>
                    </a:cubicBezTo>
                    <a:cubicBezTo>
                      <a:pt x="83002" y="13050"/>
                      <a:pt x="83815" y="13370"/>
                      <a:pt x="84630" y="13370"/>
                    </a:cubicBezTo>
                    <a:cubicBezTo>
                      <a:pt x="85358" y="13370"/>
                      <a:pt x="86087" y="13115"/>
                      <a:pt x="86671" y="12592"/>
                    </a:cubicBezTo>
                    <a:cubicBezTo>
                      <a:pt x="88857" y="10602"/>
                      <a:pt x="91662" y="9526"/>
                      <a:pt x="94631" y="9526"/>
                    </a:cubicBezTo>
                    <a:cubicBezTo>
                      <a:pt x="101187" y="9526"/>
                      <a:pt x="106537" y="14876"/>
                      <a:pt x="106537" y="21432"/>
                    </a:cubicBezTo>
                    <a:cubicBezTo>
                      <a:pt x="106537" y="22052"/>
                      <a:pt x="106504" y="22704"/>
                      <a:pt x="106504" y="23324"/>
                    </a:cubicBezTo>
                    <a:cubicBezTo>
                      <a:pt x="106178" y="23553"/>
                      <a:pt x="105885" y="23781"/>
                      <a:pt x="105558" y="24009"/>
                    </a:cubicBezTo>
                    <a:cubicBezTo>
                      <a:pt x="95903" y="30859"/>
                      <a:pt x="87422" y="39145"/>
                      <a:pt x="79952" y="48311"/>
                    </a:cubicBezTo>
                    <a:lnTo>
                      <a:pt x="41134" y="48311"/>
                    </a:lnTo>
                    <a:cubicBezTo>
                      <a:pt x="34578" y="48311"/>
                      <a:pt x="29228" y="42961"/>
                      <a:pt x="29228" y="36405"/>
                    </a:cubicBezTo>
                    <a:cubicBezTo>
                      <a:pt x="29228" y="29848"/>
                      <a:pt x="34578" y="24499"/>
                      <a:pt x="41134" y="24499"/>
                    </a:cubicBezTo>
                    <a:cubicBezTo>
                      <a:pt x="43548" y="24499"/>
                      <a:pt x="45897" y="25216"/>
                      <a:pt x="47854" y="26586"/>
                    </a:cubicBezTo>
                    <a:cubicBezTo>
                      <a:pt x="48381" y="26949"/>
                      <a:pt x="48962" y="27113"/>
                      <a:pt x="49533" y="27113"/>
                    </a:cubicBezTo>
                    <a:cubicBezTo>
                      <a:pt x="51120" y="27113"/>
                      <a:pt x="52625" y="25849"/>
                      <a:pt x="52649" y="24074"/>
                    </a:cubicBezTo>
                    <a:cubicBezTo>
                      <a:pt x="52747" y="14680"/>
                      <a:pt x="60478" y="7047"/>
                      <a:pt x="69905" y="7047"/>
                    </a:cubicBezTo>
                    <a:close/>
                    <a:moveTo>
                      <a:pt x="55683" y="91141"/>
                    </a:moveTo>
                    <a:lnTo>
                      <a:pt x="55683" y="91141"/>
                    </a:lnTo>
                    <a:cubicBezTo>
                      <a:pt x="55617" y="91304"/>
                      <a:pt x="55552" y="91500"/>
                      <a:pt x="55487" y="91663"/>
                    </a:cubicBezTo>
                    <a:cubicBezTo>
                      <a:pt x="53725" y="96197"/>
                      <a:pt x="52094" y="100796"/>
                      <a:pt x="50659" y="105461"/>
                    </a:cubicBezTo>
                    <a:cubicBezTo>
                      <a:pt x="50659" y="105461"/>
                      <a:pt x="38361" y="102036"/>
                      <a:pt x="37970" y="102036"/>
                    </a:cubicBezTo>
                    <a:cubicBezTo>
                      <a:pt x="36861" y="102036"/>
                      <a:pt x="35784" y="102493"/>
                      <a:pt x="34969" y="103275"/>
                    </a:cubicBezTo>
                    <a:lnTo>
                      <a:pt x="26390" y="111887"/>
                    </a:lnTo>
                    <a:lnTo>
                      <a:pt x="34284" y="92185"/>
                    </a:lnTo>
                    <a:lnTo>
                      <a:pt x="55683" y="91141"/>
                    </a:lnTo>
                    <a:close/>
                    <a:moveTo>
                      <a:pt x="184473" y="6117"/>
                    </a:moveTo>
                    <a:cubicBezTo>
                      <a:pt x="190064" y="6117"/>
                      <a:pt x="194903" y="6434"/>
                      <a:pt x="198721" y="6819"/>
                    </a:cubicBezTo>
                    <a:cubicBezTo>
                      <a:pt x="203124" y="7275"/>
                      <a:pt x="206680" y="10798"/>
                      <a:pt x="207137" y="15234"/>
                    </a:cubicBezTo>
                    <a:cubicBezTo>
                      <a:pt x="208474" y="28511"/>
                      <a:pt x="208996" y="54117"/>
                      <a:pt x="198199" y="80735"/>
                    </a:cubicBezTo>
                    <a:cubicBezTo>
                      <a:pt x="198199" y="80735"/>
                      <a:pt x="154651" y="37188"/>
                      <a:pt x="154586" y="37122"/>
                    </a:cubicBezTo>
                    <a:cubicBezTo>
                      <a:pt x="153990" y="36541"/>
                      <a:pt x="153200" y="36254"/>
                      <a:pt x="152415" y="36254"/>
                    </a:cubicBezTo>
                    <a:cubicBezTo>
                      <a:pt x="151525" y="36254"/>
                      <a:pt x="150641" y="36623"/>
                      <a:pt x="150052" y="37351"/>
                    </a:cubicBezTo>
                    <a:cubicBezTo>
                      <a:pt x="149073" y="38558"/>
                      <a:pt x="149138" y="40352"/>
                      <a:pt x="150248" y="41461"/>
                    </a:cubicBezTo>
                    <a:lnTo>
                      <a:pt x="195557" y="86770"/>
                    </a:lnTo>
                    <a:cubicBezTo>
                      <a:pt x="190631" y="97208"/>
                      <a:pt x="184335" y="106701"/>
                      <a:pt x="176702" y="115214"/>
                    </a:cubicBezTo>
                    <a:cubicBezTo>
                      <a:pt x="176637" y="115280"/>
                      <a:pt x="176539" y="115345"/>
                      <a:pt x="176507" y="115410"/>
                    </a:cubicBezTo>
                    <a:cubicBezTo>
                      <a:pt x="156935" y="137102"/>
                      <a:pt x="130088" y="150705"/>
                      <a:pt x="102362" y="158729"/>
                    </a:cubicBezTo>
                    <a:cubicBezTo>
                      <a:pt x="100998" y="159132"/>
                      <a:pt x="99607" y="159328"/>
                      <a:pt x="98228" y="159328"/>
                    </a:cubicBezTo>
                    <a:cubicBezTo>
                      <a:pt x="94363" y="159328"/>
                      <a:pt x="90593" y="157791"/>
                      <a:pt x="87780" y="154978"/>
                    </a:cubicBezTo>
                    <a:lnTo>
                      <a:pt x="58945" y="126175"/>
                    </a:lnTo>
                    <a:cubicBezTo>
                      <a:pt x="55128" y="122358"/>
                      <a:pt x="53693" y="116747"/>
                      <a:pt x="55193" y="111561"/>
                    </a:cubicBezTo>
                    <a:cubicBezTo>
                      <a:pt x="63250" y="83834"/>
                      <a:pt x="76788" y="57086"/>
                      <a:pt x="98512" y="37546"/>
                    </a:cubicBezTo>
                    <a:cubicBezTo>
                      <a:pt x="107091" y="29816"/>
                      <a:pt x="116747" y="23324"/>
                      <a:pt x="127185" y="18399"/>
                    </a:cubicBezTo>
                    <a:lnTo>
                      <a:pt x="141603" y="32784"/>
                    </a:lnTo>
                    <a:cubicBezTo>
                      <a:pt x="142178" y="33375"/>
                      <a:pt x="142968" y="33677"/>
                      <a:pt x="143760" y="33677"/>
                    </a:cubicBezTo>
                    <a:cubicBezTo>
                      <a:pt x="144542" y="33677"/>
                      <a:pt x="145326" y="33383"/>
                      <a:pt x="145909" y="32784"/>
                    </a:cubicBezTo>
                    <a:cubicBezTo>
                      <a:pt x="147116" y="31610"/>
                      <a:pt x="147116" y="29652"/>
                      <a:pt x="145909" y="28478"/>
                    </a:cubicBezTo>
                    <a:lnTo>
                      <a:pt x="133220" y="15756"/>
                    </a:lnTo>
                    <a:cubicBezTo>
                      <a:pt x="152161" y="8064"/>
                      <a:pt x="170621" y="6117"/>
                      <a:pt x="184473" y="6117"/>
                    </a:cubicBezTo>
                    <a:close/>
                    <a:moveTo>
                      <a:pt x="179736" y="120923"/>
                    </a:moveTo>
                    <a:cubicBezTo>
                      <a:pt x="184629" y="122750"/>
                      <a:pt x="188021" y="127512"/>
                      <a:pt x="188021" y="132829"/>
                    </a:cubicBezTo>
                    <a:cubicBezTo>
                      <a:pt x="188021" y="133840"/>
                      <a:pt x="187923" y="134819"/>
                      <a:pt x="187695" y="135797"/>
                    </a:cubicBezTo>
                    <a:cubicBezTo>
                      <a:pt x="187230" y="137747"/>
                      <a:pt x="188788" y="139567"/>
                      <a:pt x="190682" y="139567"/>
                    </a:cubicBezTo>
                    <a:cubicBezTo>
                      <a:pt x="190911" y="139567"/>
                      <a:pt x="191145" y="139540"/>
                      <a:pt x="191381" y="139484"/>
                    </a:cubicBezTo>
                    <a:cubicBezTo>
                      <a:pt x="192360" y="139255"/>
                      <a:pt x="193338" y="139157"/>
                      <a:pt x="194350" y="139157"/>
                    </a:cubicBezTo>
                    <a:cubicBezTo>
                      <a:pt x="201330" y="139157"/>
                      <a:pt x="207039" y="144833"/>
                      <a:pt x="207039" y="151846"/>
                    </a:cubicBezTo>
                    <a:cubicBezTo>
                      <a:pt x="207039" y="158827"/>
                      <a:pt x="201330" y="164536"/>
                      <a:pt x="194350" y="164536"/>
                    </a:cubicBezTo>
                    <a:lnTo>
                      <a:pt x="128621" y="164536"/>
                    </a:lnTo>
                    <a:lnTo>
                      <a:pt x="129045" y="155696"/>
                    </a:lnTo>
                    <a:cubicBezTo>
                      <a:pt x="129469" y="155533"/>
                      <a:pt x="129860" y="155337"/>
                      <a:pt x="130252" y="155174"/>
                    </a:cubicBezTo>
                    <a:cubicBezTo>
                      <a:pt x="148714" y="147019"/>
                      <a:pt x="165938" y="135765"/>
                      <a:pt x="179736" y="120923"/>
                    </a:cubicBezTo>
                    <a:close/>
                    <a:moveTo>
                      <a:pt x="122814" y="158273"/>
                    </a:moveTo>
                    <a:lnTo>
                      <a:pt x="121770" y="179671"/>
                    </a:lnTo>
                    <a:lnTo>
                      <a:pt x="102068" y="187565"/>
                    </a:lnTo>
                    <a:lnTo>
                      <a:pt x="110680" y="178986"/>
                    </a:lnTo>
                    <a:cubicBezTo>
                      <a:pt x="111756" y="177910"/>
                      <a:pt x="112148" y="176311"/>
                      <a:pt x="111756" y="174843"/>
                    </a:cubicBezTo>
                    <a:lnTo>
                      <a:pt x="108494" y="163296"/>
                    </a:lnTo>
                    <a:cubicBezTo>
                      <a:pt x="113322" y="161796"/>
                      <a:pt x="118084" y="160132"/>
                      <a:pt x="122814" y="158273"/>
                    </a:cubicBezTo>
                    <a:close/>
                    <a:moveTo>
                      <a:pt x="55878" y="131720"/>
                    </a:moveTo>
                    <a:lnTo>
                      <a:pt x="57379" y="133221"/>
                    </a:lnTo>
                    <a:cubicBezTo>
                      <a:pt x="54215" y="135178"/>
                      <a:pt x="49485" y="138505"/>
                      <a:pt x="44918" y="143170"/>
                    </a:cubicBezTo>
                    <a:cubicBezTo>
                      <a:pt x="34610" y="153738"/>
                      <a:pt x="30239" y="166134"/>
                      <a:pt x="32327" y="179084"/>
                    </a:cubicBezTo>
                    <a:cubicBezTo>
                      <a:pt x="32522" y="180389"/>
                      <a:pt x="33566" y="181433"/>
                      <a:pt x="34871" y="181628"/>
                    </a:cubicBezTo>
                    <a:cubicBezTo>
                      <a:pt x="36916" y="181958"/>
                      <a:pt x="38972" y="182121"/>
                      <a:pt x="41020" y="182121"/>
                    </a:cubicBezTo>
                    <a:cubicBezTo>
                      <a:pt x="47075" y="182121"/>
                      <a:pt x="53069" y="180697"/>
                      <a:pt x="58553" y="177942"/>
                    </a:cubicBezTo>
                    <a:cubicBezTo>
                      <a:pt x="60054" y="177159"/>
                      <a:pt x="60673" y="175333"/>
                      <a:pt x="59891" y="173832"/>
                    </a:cubicBezTo>
                    <a:cubicBezTo>
                      <a:pt x="59357" y="172765"/>
                      <a:pt x="58279" y="172143"/>
                      <a:pt x="57149" y="172143"/>
                    </a:cubicBezTo>
                    <a:cubicBezTo>
                      <a:pt x="56690" y="172143"/>
                      <a:pt x="56223" y="172246"/>
                      <a:pt x="55780" y="172462"/>
                    </a:cubicBezTo>
                    <a:cubicBezTo>
                      <a:pt x="51087" y="174836"/>
                      <a:pt x="46142" y="176023"/>
                      <a:pt x="41061" y="176023"/>
                    </a:cubicBezTo>
                    <a:cubicBezTo>
                      <a:pt x="40068" y="176023"/>
                      <a:pt x="39070" y="175978"/>
                      <a:pt x="38068" y="175887"/>
                    </a:cubicBezTo>
                    <a:cubicBezTo>
                      <a:pt x="37122" y="165677"/>
                      <a:pt x="40841" y="156152"/>
                      <a:pt x="49159" y="147573"/>
                    </a:cubicBezTo>
                    <a:cubicBezTo>
                      <a:pt x="53986" y="142582"/>
                      <a:pt x="59140" y="139255"/>
                      <a:pt x="61815" y="137689"/>
                    </a:cubicBezTo>
                    <a:lnTo>
                      <a:pt x="76266" y="152140"/>
                    </a:lnTo>
                    <a:cubicBezTo>
                      <a:pt x="74569" y="155076"/>
                      <a:pt x="70753" y="160915"/>
                      <a:pt x="64979" y="166134"/>
                    </a:cubicBezTo>
                    <a:cubicBezTo>
                      <a:pt x="63707" y="167243"/>
                      <a:pt x="63609" y="169168"/>
                      <a:pt x="64718" y="170440"/>
                    </a:cubicBezTo>
                    <a:cubicBezTo>
                      <a:pt x="65332" y="171106"/>
                      <a:pt x="66172" y="171452"/>
                      <a:pt x="67015" y="171452"/>
                    </a:cubicBezTo>
                    <a:cubicBezTo>
                      <a:pt x="67741" y="171452"/>
                      <a:pt x="68468" y="171196"/>
                      <a:pt x="69057" y="170668"/>
                    </a:cubicBezTo>
                    <a:cubicBezTo>
                      <a:pt x="74635" y="165645"/>
                      <a:pt x="78549" y="160132"/>
                      <a:pt x="80735" y="156576"/>
                    </a:cubicBezTo>
                    <a:lnTo>
                      <a:pt x="82203" y="158077"/>
                    </a:lnTo>
                    <a:cubicBezTo>
                      <a:pt x="81224" y="161632"/>
                      <a:pt x="78288" y="170668"/>
                      <a:pt x="71927" y="179671"/>
                    </a:cubicBezTo>
                    <a:cubicBezTo>
                      <a:pt x="61163" y="194905"/>
                      <a:pt x="46223" y="202668"/>
                      <a:pt x="27499" y="202668"/>
                    </a:cubicBezTo>
                    <a:cubicBezTo>
                      <a:pt x="22834" y="202668"/>
                      <a:pt x="17876" y="202146"/>
                      <a:pt x="12787" y="201168"/>
                    </a:cubicBezTo>
                    <a:cubicBezTo>
                      <a:pt x="8221" y="177486"/>
                      <a:pt x="14092" y="158631"/>
                      <a:pt x="30272" y="145127"/>
                    </a:cubicBezTo>
                    <a:cubicBezTo>
                      <a:pt x="40416" y="136646"/>
                      <a:pt x="51768" y="132894"/>
                      <a:pt x="55878" y="131720"/>
                    </a:cubicBezTo>
                    <a:close/>
                    <a:moveTo>
                      <a:pt x="184399" y="1"/>
                    </a:moveTo>
                    <a:cubicBezTo>
                      <a:pt x="168907" y="1"/>
                      <a:pt x="147890" y="2359"/>
                      <a:pt x="126598" y="11940"/>
                    </a:cubicBezTo>
                    <a:cubicBezTo>
                      <a:pt x="121738" y="14125"/>
                      <a:pt x="117041" y="16637"/>
                      <a:pt x="112506" y="19410"/>
                    </a:cubicBezTo>
                    <a:cubicBezTo>
                      <a:pt x="111495" y="10407"/>
                      <a:pt x="103862" y="3426"/>
                      <a:pt x="94631" y="3426"/>
                    </a:cubicBezTo>
                    <a:cubicBezTo>
                      <a:pt x="91108" y="3426"/>
                      <a:pt x="87715" y="4437"/>
                      <a:pt x="84812" y="6297"/>
                    </a:cubicBezTo>
                    <a:cubicBezTo>
                      <a:pt x="80637" y="2806"/>
                      <a:pt x="75418" y="914"/>
                      <a:pt x="69905" y="914"/>
                    </a:cubicBezTo>
                    <a:cubicBezTo>
                      <a:pt x="58749" y="914"/>
                      <a:pt x="49322" y="8841"/>
                      <a:pt x="47071" y="19377"/>
                    </a:cubicBezTo>
                    <a:cubicBezTo>
                      <a:pt x="45179" y="18725"/>
                      <a:pt x="43189" y="18366"/>
                      <a:pt x="41134" y="18366"/>
                    </a:cubicBezTo>
                    <a:cubicBezTo>
                      <a:pt x="31218" y="18366"/>
                      <a:pt x="23128" y="26456"/>
                      <a:pt x="23128" y="36405"/>
                    </a:cubicBezTo>
                    <a:cubicBezTo>
                      <a:pt x="23128" y="46354"/>
                      <a:pt x="31218" y="54411"/>
                      <a:pt x="41134" y="54411"/>
                    </a:cubicBezTo>
                    <a:lnTo>
                      <a:pt x="75287" y="54411"/>
                    </a:lnTo>
                    <a:cubicBezTo>
                      <a:pt x="68796" y="63512"/>
                      <a:pt x="63087" y="73689"/>
                      <a:pt x="58260" y="84911"/>
                    </a:cubicBezTo>
                    <a:lnTo>
                      <a:pt x="32751" y="86117"/>
                    </a:lnTo>
                    <a:cubicBezTo>
                      <a:pt x="31120" y="86215"/>
                      <a:pt x="29652" y="87259"/>
                      <a:pt x="29065" y="88792"/>
                    </a:cubicBezTo>
                    <a:lnTo>
                      <a:pt x="17289" y="118118"/>
                    </a:lnTo>
                    <a:cubicBezTo>
                      <a:pt x="16767" y="119455"/>
                      <a:pt x="16898" y="120923"/>
                      <a:pt x="17680" y="122065"/>
                    </a:cubicBezTo>
                    <a:cubicBezTo>
                      <a:pt x="18521" y="123289"/>
                      <a:pt x="19884" y="123930"/>
                      <a:pt x="21246" y="123930"/>
                    </a:cubicBezTo>
                    <a:cubicBezTo>
                      <a:pt x="22316" y="123930"/>
                      <a:pt x="23387" y="123535"/>
                      <a:pt x="24204" y="122717"/>
                    </a:cubicBezTo>
                    <a:lnTo>
                      <a:pt x="38525" y="108397"/>
                    </a:lnTo>
                    <a:lnTo>
                      <a:pt x="48963" y="111333"/>
                    </a:lnTo>
                    <a:cubicBezTo>
                      <a:pt x="47821" y="116617"/>
                      <a:pt x="48800" y="122097"/>
                      <a:pt x="51572" y="126631"/>
                    </a:cubicBezTo>
                    <a:cubicBezTo>
                      <a:pt x="45929" y="128458"/>
                      <a:pt x="35882" y="132503"/>
                      <a:pt x="26520" y="140266"/>
                    </a:cubicBezTo>
                    <a:cubicBezTo>
                      <a:pt x="13733" y="150868"/>
                      <a:pt x="0" y="170570"/>
                      <a:pt x="7144" y="204267"/>
                    </a:cubicBezTo>
                    <a:cubicBezTo>
                      <a:pt x="7177" y="204299"/>
                      <a:pt x="7177" y="204332"/>
                      <a:pt x="7177" y="204332"/>
                    </a:cubicBezTo>
                    <a:cubicBezTo>
                      <a:pt x="7438" y="205571"/>
                      <a:pt x="8416" y="206583"/>
                      <a:pt x="9656" y="206778"/>
                    </a:cubicBezTo>
                    <a:cubicBezTo>
                      <a:pt x="15854" y="208116"/>
                      <a:pt x="21856" y="208768"/>
                      <a:pt x="27499" y="208768"/>
                    </a:cubicBezTo>
                    <a:cubicBezTo>
                      <a:pt x="53432" y="208768"/>
                      <a:pt x="68665" y="194872"/>
                      <a:pt x="76918" y="183194"/>
                    </a:cubicBezTo>
                    <a:cubicBezTo>
                      <a:pt x="82594" y="175170"/>
                      <a:pt x="85758" y="167178"/>
                      <a:pt x="87324" y="162350"/>
                    </a:cubicBezTo>
                    <a:cubicBezTo>
                      <a:pt x="90618" y="164372"/>
                      <a:pt x="94402" y="165449"/>
                      <a:pt x="98251" y="165449"/>
                    </a:cubicBezTo>
                    <a:cubicBezTo>
                      <a:pt x="99719" y="165449"/>
                      <a:pt x="101155" y="165286"/>
                      <a:pt x="102623" y="164992"/>
                    </a:cubicBezTo>
                    <a:lnTo>
                      <a:pt x="105558" y="175431"/>
                    </a:lnTo>
                    <a:lnTo>
                      <a:pt x="91238" y="189751"/>
                    </a:lnTo>
                    <a:cubicBezTo>
                      <a:pt x="90031" y="190958"/>
                      <a:pt x="89672" y="192752"/>
                      <a:pt x="90325" y="194350"/>
                    </a:cubicBezTo>
                    <a:cubicBezTo>
                      <a:pt x="90998" y="195970"/>
                      <a:pt x="92603" y="196961"/>
                      <a:pt x="94269" y="196961"/>
                    </a:cubicBezTo>
                    <a:cubicBezTo>
                      <a:pt x="94784" y="196961"/>
                      <a:pt x="95304" y="196866"/>
                      <a:pt x="95805" y="196666"/>
                    </a:cubicBezTo>
                    <a:lnTo>
                      <a:pt x="125163" y="184890"/>
                    </a:lnTo>
                    <a:cubicBezTo>
                      <a:pt x="126696" y="184271"/>
                      <a:pt x="127740" y="182835"/>
                      <a:pt x="127838" y="181172"/>
                    </a:cubicBezTo>
                    <a:lnTo>
                      <a:pt x="128327" y="170636"/>
                    </a:lnTo>
                    <a:lnTo>
                      <a:pt x="194350" y="170636"/>
                    </a:lnTo>
                    <a:cubicBezTo>
                      <a:pt x="204723" y="170636"/>
                      <a:pt x="213139" y="162220"/>
                      <a:pt x="213139" y="151846"/>
                    </a:cubicBezTo>
                    <a:cubicBezTo>
                      <a:pt x="213139" y="141473"/>
                      <a:pt x="204723" y="133025"/>
                      <a:pt x="194350" y="133025"/>
                    </a:cubicBezTo>
                    <a:lnTo>
                      <a:pt x="194154" y="133025"/>
                    </a:lnTo>
                    <a:cubicBezTo>
                      <a:pt x="194154" y="132960"/>
                      <a:pt x="194154" y="132894"/>
                      <a:pt x="194154" y="132829"/>
                    </a:cubicBezTo>
                    <a:cubicBezTo>
                      <a:pt x="194154" y="125751"/>
                      <a:pt x="190076" y="119324"/>
                      <a:pt x="183976" y="116128"/>
                    </a:cubicBezTo>
                    <a:cubicBezTo>
                      <a:pt x="191283" y="107386"/>
                      <a:pt x="197318" y="97763"/>
                      <a:pt x="202015" y="87357"/>
                    </a:cubicBezTo>
                    <a:cubicBezTo>
                      <a:pt x="215226" y="57999"/>
                      <a:pt x="214704" y="29163"/>
                      <a:pt x="213204" y="14615"/>
                    </a:cubicBezTo>
                    <a:cubicBezTo>
                      <a:pt x="212454" y="7308"/>
                      <a:pt x="206647" y="1502"/>
                      <a:pt x="199340" y="751"/>
                    </a:cubicBezTo>
                    <a:cubicBezTo>
                      <a:pt x="195343" y="339"/>
                      <a:pt x="190268" y="1"/>
                      <a:pt x="184399"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1" name="Google Shape;5481;p43"/>
            <p:cNvGrpSpPr/>
            <p:nvPr/>
          </p:nvGrpSpPr>
          <p:grpSpPr>
            <a:xfrm>
              <a:off x="-400809" y="1609075"/>
              <a:ext cx="680288" cy="650315"/>
              <a:chOff x="-400809" y="1609075"/>
              <a:chExt cx="680288" cy="650315"/>
            </a:xfrm>
          </p:grpSpPr>
          <p:sp>
            <p:nvSpPr>
              <p:cNvPr id="5482" name="Google Shape;5482;p43"/>
              <p:cNvSpPr/>
              <p:nvPr/>
            </p:nvSpPr>
            <p:spPr>
              <a:xfrm>
                <a:off x="-400809" y="2002615"/>
                <a:ext cx="284209" cy="247262"/>
              </a:xfrm>
              <a:custGeom>
                <a:avLst/>
                <a:gdLst/>
                <a:ahLst/>
                <a:cxnLst/>
                <a:rect l="l" t="t" r="r" b="b"/>
                <a:pathLst>
                  <a:path w="91239" h="79378" extrusionOk="0">
                    <a:moveTo>
                      <a:pt x="91238" y="1"/>
                    </a:moveTo>
                    <a:lnTo>
                      <a:pt x="59956" y="1991"/>
                    </a:lnTo>
                    <a:cubicBezTo>
                      <a:pt x="59956" y="1991"/>
                      <a:pt x="0" y="14941"/>
                      <a:pt x="13342" y="77440"/>
                    </a:cubicBezTo>
                    <a:cubicBezTo>
                      <a:pt x="19599" y="78776"/>
                      <a:pt x="25360" y="79377"/>
                      <a:pt x="30661" y="79377"/>
                    </a:cubicBezTo>
                    <a:cubicBezTo>
                      <a:pt x="78305" y="79377"/>
                      <a:pt x="88792" y="30827"/>
                      <a:pt x="88792" y="30827"/>
                    </a:cubicBezTo>
                    <a:lnTo>
                      <a:pt x="9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43"/>
              <p:cNvSpPr/>
              <p:nvPr/>
            </p:nvSpPr>
            <p:spPr>
              <a:xfrm>
                <a:off x="-295437" y="2026189"/>
                <a:ext cx="153841" cy="140770"/>
              </a:xfrm>
              <a:custGeom>
                <a:avLst/>
                <a:gdLst/>
                <a:ahLst/>
                <a:cxnLst/>
                <a:rect l="l" t="t" r="r" b="b"/>
                <a:pathLst>
                  <a:path w="49387" h="45191" extrusionOk="0">
                    <a:moveTo>
                      <a:pt x="31707" y="1"/>
                    </a:moveTo>
                    <a:cubicBezTo>
                      <a:pt x="31707" y="1"/>
                      <a:pt x="0" y="15462"/>
                      <a:pt x="4697" y="44722"/>
                    </a:cubicBezTo>
                    <a:cubicBezTo>
                      <a:pt x="6700" y="45042"/>
                      <a:pt x="8638" y="45191"/>
                      <a:pt x="10511" y="45191"/>
                    </a:cubicBezTo>
                    <a:cubicBezTo>
                      <a:pt x="35971" y="45191"/>
                      <a:pt x="49387" y="17681"/>
                      <a:pt x="49387" y="17681"/>
                    </a:cubicBezTo>
                    <a:lnTo>
                      <a:pt x="49354" y="33"/>
                    </a:lnTo>
                    <a:lnTo>
                      <a:pt x="31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43"/>
              <p:cNvSpPr/>
              <p:nvPr/>
            </p:nvSpPr>
            <p:spPr>
              <a:xfrm>
                <a:off x="-309358" y="1621473"/>
                <a:ext cx="259822" cy="147645"/>
              </a:xfrm>
              <a:custGeom>
                <a:avLst/>
                <a:gdLst/>
                <a:ahLst/>
                <a:cxnLst/>
                <a:rect l="l" t="t" r="r" b="b"/>
                <a:pathLst>
                  <a:path w="83410" h="47398" extrusionOk="0">
                    <a:moveTo>
                      <a:pt x="43711" y="1"/>
                    </a:moveTo>
                    <a:cubicBezTo>
                      <a:pt x="32587" y="1"/>
                      <a:pt x="23519" y="8971"/>
                      <a:pt x="23421" y="20062"/>
                    </a:cubicBezTo>
                    <a:cubicBezTo>
                      <a:pt x="21007" y="18431"/>
                      <a:pt x="18104" y="17452"/>
                      <a:pt x="14940" y="17452"/>
                    </a:cubicBezTo>
                    <a:cubicBezTo>
                      <a:pt x="6687" y="17452"/>
                      <a:pt x="0" y="24172"/>
                      <a:pt x="0" y="32425"/>
                    </a:cubicBezTo>
                    <a:cubicBezTo>
                      <a:pt x="0" y="40678"/>
                      <a:pt x="6687" y="47397"/>
                      <a:pt x="14940" y="47397"/>
                    </a:cubicBezTo>
                    <a:lnTo>
                      <a:pt x="83377" y="47397"/>
                    </a:lnTo>
                    <a:lnTo>
                      <a:pt x="83377" y="18072"/>
                    </a:lnTo>
                    <a:cubicBezTo>
                      <a:pt x="83377" y="17876"/>
                      <a:pt x="83409" y="17681"/>
                      <a:pt x="83409" y="17452"/>
                    </a:cubicBezTo>
                    <a:cubicBezTo>
                      <a:pt x="83409" y="9199"/>
                      <a:pt x="76689" y="2480"/>
                      <a:pt x="68437" y="2480"/>
                    </a:cubicBezTo>
                    <a:cubicBezTo>
                      <a:pt x="64588" y="2480"/>
                      <a:pt x="61065" y="3948"/>
                      <a:pt x="58422" y="6329"/>
                    </a:cubicBezTo>
                    <a:cubicBezTo>
                      <a:pt x="54736" y="2447"/>
                      <a:pt x="49517" y="1"/>
                      <a:pt x="437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43"/>
              <p:cNvSpPr/>
              <p:nvPr/>
            </p:nvSpPr>
            <p:spPr>
              <a:xfrm>
                <a:off x="-40191" y="1973860"/>
                <a:ext cx="303716" cy="157195"/>
              </a:xfrm>
              <a:custGeom>
                <a:avLst/>
                <a:gdLst/>
                <a:ahLst/>
                <a:cxnLst/>
                <a:rect l="l" t="t" r="r" b="b"/>
                <a:pathLst>
                  <a:path w="97501" h="50464" extrusionOk="0">
                    <a:moveTo>
                      <a:pt x="62761" y="0"/>
                    </a:moveTo>
                    <a:cubicBezTo>
                      <a:pt x="58585" y="0"/>
                      <a:pt x="54834" y="1599"/>
                      <a:pt x="51996" y="4208"/>
                    </a:cubicBezTo>
                    <a:lnTo>
                      <a:pt x="0" y="24726"/>
                    </a:lnTo>
                    <a:lnTo>
                      <a:pt x="0" y="50463"/>
                    </a:lnTo>
                    <a:lnTo>
                      <a:pt x="81746" y="50463"/>
                    </a:lnTo>
                    <a:cubicBezTo>
                      <a:pt x="90422" y="50463"/>
                      <a:pt x="97501" y="43417"/>
                      <a:pt x="97501" y="34740"/>
                    </a:cubicBezTo>
                    <a:cubicBezTo>
                      <a:pt x="97501" y="26031"/>
                      <a:pt x="90422" y="18985"/>
                      <a:pt x="81746" y="18985"/>
                    </a:cubicBezTo>
                    <a:cubicBezTo>
                      <a:pt x="80473" y="18985"/>
                      <a:pt x="79234" y="19148"/>
                      <a:pt x="78060" y="19409"/>
                    </a:cubicBezTo>
                    <a:cubicBezTo>
                      <a:pt x="78353" y="18235"/>
                      <a:pt x="78484" y="16995"/>
                      <a:pt x="78484" y="15723"/>
                    </a:cubicBezTo>
                    <a:cubicBezTo>
                      <a:pt x="78484" y="7046"/>
                      <a:pt x="71438" y="0"/>
                      <a:pt x="62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43"/>
              <p:cNvSpPr/>
              <p:nvPr/>
            </p:nvSpPr>
            <p:spPr>
              <a:xfrm>
                <a:off x="7362" y="1618588"/>
                <a:ext cx="262464" cy="258642"/>
              </a:xfrm>
              <a:custGeom>
                <a:avLst/>
                <a:gdLst/>
                <a:ahLst/>
                <a:cxnLst/>
                <a:rect l="l" t="t" r="r" b="b"/>
                <a:pathLst>
                  <a:path w="84258" h="83031" extrusionOk="0">
                    <a:moveTo>
                      <a:pt x="56569" y="0"/>
                    </a:moveTo>
                    <a:cubicBezTo>
                      <a:pt x="41385" y="0"/>
                      <a:pt x="20821" y="2311"/>
                      <a:pt x="0" y="11691"/>
                    </a:cubicBezTo>
                    <a:lnTo>
                      <a:pt x="27597" y="55434"/>
                    </a:lnTo>
                    <a:lnTo>
                      <a:pt x="71373" y="83031"/>
                    </a:lnTo>
                    <a:cubicBezTo>
                      <a:pt x="84257" y="54358"/>
                      <a:pt x="83768" y="26174"/>
                      <a:pt x="82300" y="11854"/>
                    </a:cubicBezTo>
                    <a:cubicBezTo>
                      <a:pt x="81713" y="5983"/>
                      <a:pt x="77048" y="1318"/>
                      <a:pt x="71177" y="731"/>
                    </a:cubicBezTo>
                    <a:cubicBezTo>
                      <a:pt x="67255" y="329"/>
                      <a:pt x="62295" y="0"/>
                      <a:pt x="56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43"/>
              <p:cNvSpPr/>
              <p:nvPr/>
            </p:nvSpPr>
            <p:spPr>
              <a:xfrm>
                <a:off x="-329366" y="1882002"/>
                <a:ext cx="142552" cy="103649"/>
              </a:xfrm>
              <a:custGeom>
                <a:avLst/>
                <a:gdLst/>
                <a:ahLst/>
                <a:cxnLst/>
                <a:rect l="l" t="t" r="r" b="b"/>
                <a:pathLst>
                  <a:path w="45763" h="33274" extrusionOk="0">
                    <a:moveTo>
                      <a:pt x="45763" y="1"/>
                    </a:moveTo>
                    <a:lnTo>
                      <a:pt x="13143" y="1567"/>
                    </a:lnTo>
                    <a:cubicBezTo>
                      <a:pt x="12686" y="1599"/>
                      <a:pt x="12295" y="1893"/>
                      <a:pt x="12132" y="2284"/>
                    </a:cubicBezTo>
                    <a:lnTo>
                      <a:pt x="356" y="31642"/>
                    </a:lnTo>
                    <a:cubicBezTo>
                      <a:pt x="1" y="32518"/>
                      <a:pt x="693" y="33273"/>
                      <a:pt x="1449" y="33273"/>
                    </a:cubicBezTo>
                    <a:cubicBezTo>
                      <a:pt x="1735" y="33273"/>
                      <a:pt x="2030" y="33165"/>
                      <a:pt x="2280" y="32914"/>
                    </a:cubicBezTo>
                    <a:lnTo>
                      <a:pt x="17383" y="17844"/>
                    </a:lnTo>
                    <a:cubicBezTo>
                      <a:pt x="17605" y="17598"/>
                      <a:pt x="17901" y="17482"/>
                      <a:pt x="18215" y="17482"/>
                    </a:cubicBezTo>
                    <a:cubicBezTo>
                      <a:pt x="18317" y="17482"/>
                      <a:pt x="18421" y="17494"/>
                      <a:pt x="18525" y="17518"/>
                    </a:cubicBezTo>
                    <a:lnTo>
                      <a:pt x="39826" y="23520"/>
                    </a:lnTo>
                    <a:lnTo>
                      <a:pt x="45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43"/>
              <p:cNvSpPr/>
              <p:nvPr/>
            </p:nvSpPr>
            <p:spPr>
              <a:xfrm>
                <a:off x="-102401" y="2071406"/>
                <a:ext cx="104991" cy="141742"/>
              </a:xfrm>
              <a:custGeom>
                <a:avLst/>
                <a:gdLst/>
                <a:ahLst/>
                <a:cxnLst/>
                <a:rect l="l" t="t" r="r" b="b"/>
                <a:pathLst>
                  <a:path w="33705" h="45503" extrusionOk="0">
                    <a:moveTo>
                      <a:pt x="33704" y="0"/>
                    </a:moveTo>
                    <a:lnTo>
                      <a:pt x="10185" y="5970"/>
                    </a:lnTo>
                    <a:lnTo>
                      <a:pt x="16187" y="27238"/>
                    </a:lnTo>
                    <a:cubicBezTo>
                      <a:pt x="16285" y="27662"/>
                      <a:pt x="16187" y="28086"/>
                      <a:pt x="15861" y="28380"/>
                    </a:cubicBezTo>
                    <a:lnTo>
                      <a:pt x="791" y="43483"/>
                    </a:lnTo>
                    <a:cubicBezTo>
                      <a:pt x="0" y="44273"/>
                      <a:pt x="627" y="45503"/>
                      <a:pt x="1592" y="45503"/>
                    </a:cubicBezTo>
                    <a:cubicBezTo>
                      <a:pt x="1742" y="45503"/>
                      <a:pt x="1900" y="45473"/>
                      <a:pt x="2063" y="45407"/>
                    </a:cubicBezTo>
                    <a:lnTo>
                      <a:pt x="31421" y="33631"/>
                    </a:lnTo>
                    <a:cubicBezTo>
                      <a:pt x="31845" y="33468"/>
                      <a:pt x="32106" y="33077"/>
                      <a:pt x="32138" y="32620"/>
                    </a:cubicBezTo>
                    <a:lnTo>
                      <a:pt x="33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43"/>
              <p:cNvSpPr/>
              <p:nvPr/>
            </p:nvSpPr>
            <p:spPr>
              <a:xfrm>
                <a:off x="-233760" y="1655006"/>
                <a:ext cx="463450" cy="459930"/>
              </a:xfrm>
              <a:custGeom>
                <a:avLst/>
                <a:gdLst/>
                <a:ahLst/>
                <a:cxnLst/>
                <a:rect l="l" t="t" r="r" b="b"/>
                <a:pathLst>
                  <a:path w="148780" h="147650" extrusionOk="0">
                    <a:moveTo>
                      <a:pt x="77407" y="0"/>
                    </a:moveTo>
                    <a:cubicBezTo>
                      <a:pt x="47886" y="13276"/>
                      <a:pt x="17811" y="40742"/>
                      <a:pt x="1827" y="95968"/>
                    </a:cubicBezTo>
                    <a:cubicBezTo>
                      <a:pt x="0" y="102231"/>
                      <a:pt x="1729" y="108983"/>
                      <a:pt x="6329" y="113583"/>
                    </a:cubicBezTo>
                    <a:lnTo>
                      <a:pt x="35165" y="142419"/>
                    </a:lnTo>
                    <a:cubicBezTo>
                      <a:pt x="38564" y="145818"/>
                      <a:pt x="43139" y="147649"/>
                      <a:pt x="47824" y="147649"/>
                    </a:cubicBezTo>
                    <a:cubicBezTo>
                      <a:pt x="49478" y="147649"/>
                      <a:pt x="51145" y="147421"/>
                      <a:pt x="52779" y="146953"/>
                    </a:cubicBezTo>
                    <a:cubicBezTo>
                      <a:pt x="108005" y="130936"/>
                      <a:pt x="135471" y="100893"/>
                      <a:pt x="148780" y="71340"/>
                    </a:cubicBezTo>
                    <a:lnTo>
                      <a:pt x="77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43"/>
              <p:cNvSpPr/>
              <p:nvPr/>
            </p:nvSpPr>
            <p:spPr>
              <a:xfrm>
                <a:off x="-123514" y="1789131"/>
                <a:ext cx="218975" cy="218975"/>
              </a:xfrm>
              <a:custGeom>
                <a:avLst/>
                <a:gdLst/>
                <a:ahLst/>
                <a:cxnLst/>
                <a:rect l="l" t="t" r="r" b="b"/>
                <a:pathLst>
                  <a:path w="70297" h="70297" extrusionOk="0">
                    <a:moveTo>
                      <a:pt x="35165" y="0"/>
                    </a:moveTo>
                    <a:cubicBezTo>
                      <a:pt x="15724" y="0"/>
                      <a:pt x="1" y="15723"/>
                      <a:pt x="1" y="35132"/>
                    </a:cubicBezTo>
                    <a:cubicBezTo>
                      <a:pt x="1" y="54573"/>
                      <a:pt x="15724" y="70296"/>
                      <a:pt x="35165" y="70296"/>
                    </a:cubicBezTo>
                    <a:cubicBezTo>
                      <a:pt x="54574" y="70296"/>
                      <a:pt x="70297" y="54573"/>
                      <a:pt x="70297" y="35132"/>
                    </a:cubicBezTo>
                    <a:cubicBezTo>
                      <a:pt x="70297" y="15723"/>
                      <a:pt x="54574" y="0"/>
                      <a:pt x="35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43"/>
              <p:cNvSpPr/>
              <p:nvPr/>
            </p:nvSpPr>
            <p:spPr>
              <a:xfrm>
                <a:off x="-88458" y="1824188"/>
                <a:ext cx="148966" cy="148863"/>
              </a:xfrm>
              <a:custGeom>
                <a:avLst/>
                <a:gdLst/>
                <a:ahLst/>
                <a:cxnLst/>
                <a:rect l="l" t="t" r="r" b="b"/>
                <a:pathLst>
                  <a:path w="47822" h="47789" extrusionOk="0">
                    <a:moveTo>
                      <a:pt x="23911" y="0"/>
                    </a:moveTo>
                    <a:cubicBezTo>
                      <a:pt x="10700" y="0"/>
                      <a:pt x="1" y="10700"/>
                      <a:pt x="1" y="23878"/>
                    </a:cubicBezTo>
                    <a:cubicBezTo>
                      <a:pt x="1" y="37089"/>
                      <a:pt x="10700" y="47788"/>
                      <a:pt x="23911" y="47788"/>
                    </a:cubicBezTo>
                    <a:cubicBezTo>
                      <a:pt x="37090" y="47788"/>
                      <a:pt x="47822" y="37089"/>
                      <a:pt x="47822" y="23878"/>
                    </a:cubicBezTo>
                    <a:cubicBezTo>
                      <a:pt x="47822" y="10700"/>
                      <a:pt x="37090" y="0"/>
                      <a:pt x="23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43"/>
              <p:cNvSpPr/>
              <p:nvPr/>
            </p:nvSpPr>
            <p:spPr>
              <a:xfrm>
                <a:off x="-133065" y="1779581"/>
                <a:ext cx="237671" cy="237974"/>
              </a:xfrm>
              <a:custGeom>
                <a:avLst/>
                <a:gdLst/>
                <a:ahLst/>
                <a:cxnLst/>
                <a:rect l="l" t="t" r="r" b="b"/>
                <a:pathLst>
                  <a:path w="76299" h="76396" extrusionOk="0">
                    <a:moveTo>
                      <a:pt x="38231" y="0"/>
                    </a:moveTo>
                    <a:cubicBezTo>
                      <a:pt x="28021" y="0"/>
                      <a:pt x="18398" y="3980"/>
                      <a:pt x="11189" y="11189"/>
                    </a:cubicBezTo>
                    <a:cubicBezTo>
                      <a:pt x="3980" y="18398"/>
                      <a:pt x="1" y="27988"/>
                      <a:pt x="1" y="38198"/>
                    </a:cubicBezTo>
                    <a:cubicBezTo>
                      <a:pt x="1" y="48408"/>
                      <a:pt x="3980" y="57998"/>
                      <a:pt x="11189" y="65240"/>
                    </a:cubicBezTo>
                    <a:cubicBezTo>
                      <a:pt x="18627" y="72677"/>
                      <a:pt x="28413" y="76396"/>
                      <a:pt x="38199" y="76396"/>
                    </a:cubicBezTo>
                    <a:cubicBezTo>
                      <a:pt x="47984" y="76396"/>
                      <a:pt x="57770" y="72677"/>
                      <a:pt x="65240" y="65240"/>
                    </a:cubicBezTo>
                    <a:cubicBezTo>
                      <a:pt x="70492" y="59988"/>
                      <a:pt x="74080" y="53366"/>
                      <a:pt x="75614" y="46125"/>
                    </a:cubicBezTo>
                    <a:cubicBezTo>
                      <a:pt x="75940" y="44461"/>
                      <a:pt x="74896" y="42830"/>
                      <a:pt x="73232" y="42504"/>
                    </a:cubicBezTo>
                    <a:cubicBezTo>
                      <a:pt x="73011" y="42456"/>
                      <a:pt x="72791" y="42433"/>
                      <a:pt x="72576" y="42433"/>
                    </a:cubicBezTo>
                    <a:cubicBezTo>
                      <a:pt x="71166" y="42433"/>
                      <a:pt x="69923" y="43410"/>
                      <a:pt x="69611" y="44852"/>
                    </a:cubicBezTo>
                    <a:cubicBezTo>
                      <a:pt x="68339" y="50952"/>
                      <a:pt x="65306" y="56498"/>
                      <a:pt x="60902" y="60901"/>
                    </a:cubicBezTo>
                    <a:cubicBezTo>
                      <a:pt x="54655" y="67164"/>
                      <a:pt x="46435" y="70296"/>
                      <a:pt x="38215" y="70296"/>
                    </a:cubicBezTo>
                    <a:cubicBezTo>
                      <a:pt x="29995" y="70296"/>
                      <a:pt x="21774" y="67164"/>
                      <a:pt x="15528" y="60901"/>
                    </a:cubicBezTo>
                    <a:cubicBezTo>
                      <a:pt x="9460" y="54834"/>
                      <a:pt x="6133" y="46777"/>
                      <a:pt x="6133" y="38198"/>
                    </a:cubicBezTo>
                    <a:cubicBezTo>
                      <a:pt x="6133" y="29652"/>
                      <a:pt x="9460" y="21562"/>
                      <a:pt x="15528" y="15527"/>
                    </a:cubicBezTo>
                    <a:cubicBezTo>
                      <a:pt x="21595" y="9460"/>
                      <a:pt x="29652" y="6100"/>
                      <a:pt x="38231" y="6100"/>
                    </a:cubicBezTo>
                    <a:cubicBezTo>
                      <a:pt x="46778" y="6100"/>
                      <a:pt x="54835" y="9460"/>
                      <a:pt x="60902" y="15527"/>
                    </a:cubicBezTo>
                    <a:cubicBezTo>
                      <a:pt x="65860" y="20485"/>
                      <a:pt x="69024" y="26781"/>
                      <a:pt x="70003" y="33696"/>
                    </a:cubicBezTo>
                    <a:cubicBezTo>
                      <a:pt x="70212" y="35221"/>
                      <a:pt x="71517" y="36334"/>
                      <a:pt x="73039" y="36334"/>
                    </a:cubicBezTo>
                    <a:cubicBezTo>
                      <a:pt x="73178" y="36334"/>
                      <a:pt x="73319" y="36325"/>
                      <a:pt x="73461" y="36306"/>
                    </a:cubicBezTo>
                    <a:cubicBezTo>
                      <a:pt x="75124" y="36078"/>
                      <a:pt x="76299" y="34512"/>
                      <a:pt x="76038" y="32848"/>
                    </a:cubicBezTo>
                    <a:cubicBezTo>
                      <a:pt x="74896" y="24596"/>
                      <a:pt x="71145" y="17093"/>
                      <a:pt x="65240" y="11189"/>
                    </a:cubicBezTo>
                    <a:cubicBezTo>
                      <a:pt x="58031" y="3980"/>
                      <a:pt x="48409" y="0"/>
                      <a:pt x="38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43"/>
              <p:cNvSpPr/>
              <p:nvPr/>
            </p:nvSpPr>
            <p:spPr>
              <a:xfrm>
                <a:off x="-106139" y="1814634"/>
                <a:ext cx="184224" cy="167967"/>
              </a:xfrm>
              <a:custGeom>
                <a:avLst/>
                <a:gdLst/>
                <a:ahLst/>
                <a:cxnLst/>
                <a:rect l="l" t="t" r="r" b="b"/>
                <a:pathLst>
                  <a:path w="59141" h="53922" extrusionOk="0">
                    <a:moveTo>
                      <a:pt x="29555" y="6101"/>
                    </a:moveTo>
                    <a:cubicBezTo>
                      <a:pt x="35133" y="6101"/>
                      <a:pt x="40384" y="8286"/>
                      <a:pt x="44299" y="12201"/>
                    </a:cubicBezTo>
                    <a:cubicBezTo>
                      <a:pt x="52454" y="20356"/>
                      <a:pt x="52454" y="33567"/>
                      <a:pt x="44299" y="41689"/>
                    </a:cubicBezTo>
                    <a:cubicBezTo>
                      <a:pt x="40384" y="45636"/>
                      <a:pt x="35133" y="47789"/>
                      <a:pt x="29555" y="47789"/>
                    </a:cubicBezTo>
                    <a:cubicBezTo>
                      <a:pt x="24009" y="47789"/>
                      <a:pt x="18757" y="45636"/>
                      <a:pt x="14843" y="41689"/>
                    </a:cubicBezTo>
                    <a:cubicBezTo>
                      <a:pt x="6688" y="33567"/>
                      <a:pt x="6688" y="20356"/>
                      <a:pt x="14843" y="12201"/>
                    </a:cubicBezTo>
                    <a:cubicBezTo>
                      <a:pt x="18757" y="8286"/>
                      <a:pt x="24009" y="6101"/>
                      <a:pt x="29555" y="6101"/>
                    </a:cubicBezTo>
                    <a:close/>
                    <a:moveTo>
                      <a:pt x="29555" y="1"/>
                    </a:moveTo>
                    <a:cubicBezTo>
                      <a:pt x="22378" y="1"/>
                      <a:pt x="15593" y="2806"/>
                      <a:pt x="10505" y="7895"/>
                    </a:cubicBezTo>
                    <a:cubicBezTo>
                      <a:pt x="1" y="18399"/>
                      <a:pt x="1" y="35524"/>
                      <a:pt x="10505" y="46028"/>
                    </a:cubicBezTo>
                    <a:cubicBezTo>
                      <a:pt x="15593" y="51116"/>
                      <a:pt x="22378" y="53922"/>
                      <a:pt x="29555" y="53922"/>
                    </a:cubicBezTo>
                    <a:cubicBezTo>
                      <a:pt x="36764" y="53922"/>
                      <a:pt x="43548" y="51116"/>
                      <a:pt x="48637" y="46028"/>
                    </a:cubicBezTo>
                    <a:cubicBezTo>
                      <a:pt x="59141" y="35524"/>
                      <a:pt x="59141" y="18399"/>
                      <a:pt x="48637" y="7895"/>
                    </a:cubicBezTo>
                    <a:cubicBezTo>
                      <a:pt x="43548" y="2806"/>
                      <a:pt x="36764" y="1"/>
                      <a:pt x="29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43"/>
              <p:cNvSpPr/>
              <p:nvPr/>
            </p:nvSpPr>
            <p:spPr>
              <a:xfrm>
                <a:off x="-52181" y="1852537"/>
                <a:ext cx="26216" cy="24387"/>
              </a:xfrm>
              <a:custGeom>
                <a:avLst/>
                <a:gdLst/>
                <a:ahLst/>
                <a:cxnLst/>
                <a:rect l="l" t="t" r="r" b="b"/>
                <a:pathLst>
                  <a:path w="8416" h="7829" extrusionOk="0">
                    <a:moveTo>
                      <a:pt x="5056" y="0"/>
                    </a:moveTo>
                    <a:cubicBezTo>
                      <a:pt x="4273" y="0"/>
                      <a:pt x="3490" y="294"/>
                      <a:pt x="2903" y="881"/>
                    </a:cubicBezTo>
                    <a:lnTo>
                      <a:pt x="1174" y="2610"/>
                    </a:lnTo>
                    <a:cubicBezTo>
                      <a:pt x="0" y="3817"/>
                      <a:pt x="0" y="5741"/>
                      <a:pt x="1174" y="6916"/>
                    </a:cubicBezTo>
                    <a:cubicBezTo>
                      <a:pt x="1794" y="7535"/>
                      <a:pt x="2577" y="7829"/>
                      <a:pt x="3360" y="7829"/>
                    </a:cubicBezTo>
                    <a:cubicBezTo>
                      <a:pt x="4143" y="7829"/>
                      <a:pt x="4926" y="7535"/>
                      <a:pt x="5513" y="6948"/>
                    </a:cubicBezTo>
                    <a:lnTo>
                      <a:pt x="7209" y="5219"/>
                    </a:lnTo>
                    <a:cubicBezTo>
                      <a:pt x="8416" y="4012"/>
                      <a:pt x="8416" y="2088"/>
                      <a:pt x="7209" y="881"/>
                    </a:cubicBezTo>
                    <a:cubicBezTo>
                      <a:pt x="6622" y="294"/>
                      <a:pt x="5839" y="0"/>
                      <a:pt x="5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43"/>
              <p:cNvSpPr/>
              <p:nvPr/>
            </p:nvSpPr>
            <p:spPr>
              <a:xfrm>
                <a:off x="6752" y="1911470"/>
                <a:ext cx="26219" cy="24390"/>
              </a:xfrm>
              <a:custGeom>
                <a:avLst/>
                <a:gdLst/>
                <a:ahLst/>
                <a:cxnLst/>
                <a:rect l="l" t="t" r="r" b="b"/>
                <a:pathLst>
                  <a:path w="8417" h="7830" extrusionOk="0">
                    <a:moveTo>
                      <a:pt x="5057" y="1"/>
                    </a:moveTo>
                    <a:cubicBezTo>
                      <a:pt x="4274" y="1"/>
                      <a:pt x="3491" y="294"/>
                      <a:pt x="2904" y="881"/>
                    </a:cubicBezTo>
                    <a:lnTo>
                      <a:pt x="1175" y="2610"/>
                    </a:lnTo>
                    <a:cubicBezTo>
                      <a:pt x="1" y="3817"/>
                      <a:pt x="1" y="5742"/>
                      <a:pt x="1175" y="6916"/>
                    </a:cubicBezTo>
                    <a:cubicBezTo>
                      <a:pt x="1795" y="7536"/>
                      <a:pt x="2578" y="7829"/>
                      <a:pt x="3360" y="7829"/>
                    </a:cubicBezTo>
                    <a:cubicBezTo>
                      <a:pt x="4143" y="7829"/>
                      <a:pt x="4926" y="7536"/>
                      <a:pt x="5513" y="6916"/>
                    </a:cubicBezTo>
                    <a:lnTo>
                      <a:pt x="7210" y="5220"/>
                    </a:lnTo>
                    <a:cubicBezTo>
                      <a:pt x="8417" y="4013"/>
                      <a:pt x="8417" y="2088"/>
                      <a:pt x="7210" y="881"/>
                    </a:cubicBezTo>
                    <a:cubicBezTo>
                      <a:pt x="6622" y="294"/>
                      <a:pt x="5840" y="1"/>
                      <a:pt x="5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43"/>
              <p:cNvSpPr/>
              <p:nvPr/>
            </p:nvSpPr>
            <p:spPr>
              <a:xfrm>
                <a:off x="-51849" y="1899017"/>
                <a:ext cx="37804" cy="36916"/>
              </a:xfrm>
              <a:custGeom>
                <a:avLst/>
                <a:gdLst/>
                <a:ahLst/>
                <a:cxnLst/>
                <a:rect l="l" t="t" r="r" b="b"/>
                <a:pathLst>
                  <a:path w="12136" h="11851" extrusionOk="0">
                    <a:moveTo>
                      <a:pt x="3191" y="0"/>
                    </a:moveTo>
                    <a:cubicBezTo>
                      <a:pt x="1626" y="0"/>
                      <a:pt x="288" y="1231"/>
                      <a:pt x="164" y="2847"/>
                    </a:cubicBezTo>
                    <a:cubicBezTo>
                      <a:pt x="1" y="5228"/>
                      <a:pt x="914" y="7610"/>
                      <a:pt x="2676" y="9339"/>
                    </a:cubicBezTo>
                    <a:cubicBezTo>
                      <a:pt x="4274" y="10970"/>
                      <a:pt x="6427" y="11850"/>
                      <a:pt x="8612" y="11850"/>
                    </a:cubicBezTo>
                    <a:lnTo>
                      <a:pt x="9167" y="11850"/>
                    </a:lnTo>
                    <a:cubicBezTo>
                      <a:pt x="10863" y="11720"/>
                      <a:pt x="12135" y="10252"/>
                      <a:pt x="12005" y="8588"/>
                    </a:cubicBezTo>
                    <a:cubicBezTo>
                      <a:pt x="11911" y="6953"/>
                      <a:pt x="10544" y="5712"/>
                      <a:pt x="8926" y="5712"/>
                    </a:cubicBezTo>
                    <a:cubicBezTo>
                      <a:pt x="8865" y="5712"/>
                      <a:pt x="8804" y="5714"/>
                      <a:pt x="8743" y="5718"/>
                    </a:cubicBezTo>
                    <a:cubicBezTo>
                      <a:pt x="8680" y="5724"/>
                      <a:pt x="8617" y="5728"/>
                      <a:pt x="8553" y="5728"/>
                    </a:cubicBezTo>
                    <a:cubicBezTo>
                      <a:pt x="7992" y="5728"/>
                      <a:pt x="7421" y="5472"/>
                      <a:pt x="6981" y="5033"/>
                    </a:cubicBezTo>
                    <a:cubicBezTo>
                      <a:pt x="6492" y="4543"/>
                      <a:pt x="6231" y="3891"/>
                      <a:pt x="6264" y="3239"/>
                    </a:cubicBezTo>
                    <a:cubicBezTo>
                      <a:pt x="6394" y="1575"/>
                      <a:pt x="5122" y="107"/>
                      <a:pt x="3426" y="9"/>
                    </a:cubicBezTo>
                    <a:cubicBezTo>
                      <a:pt x="3347" y="3"/>
                      <a:pt x="3269" y="0"/>
                      <a:pt x="3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43"/>
              <p:cNvSpPr/>
              <p:nvPr/>
            </p:nvSpPr>
            <p:spPr>
              <a:xfrm>
                <a:off x="-390953" y="1609075"/>
                <a:ext cx="670432" cy="650315"/>
              </a:xfrm>
              <a:custGeom>
                <a:avLst/>
                <a:gdLst/>
                <a:ahLst/>
                <a:cxnLst/>
                <a:rect l="l" t="t" r="r" b="b"/>
                <a:pathLst>
                  <a:path w="215227" h="208769" extrusionOk="0">
                    <a:moveTo>
                      <a:pt x="69905" y="7047"/>
                    </a:moveTo>
                    <a:cubicBezTo>
                      <a:pt x="74667" y="7047"/>
                      <a:pt x="79104" y="8939"/>
                      <a:pt x="82398" y="12429"/>
                    </a:cubicBezTo>
                    <a:cubicBezTo>
                      <a:pt x="83002" y="13050"/>
                      <a:pt x="83815" y="13370"/>
                      <a:pt x="84630" y="13370"/>
                    </a:cubicBezTo>
                    <a:cubicBezTo>
                      <a:pt x="85358" y="13370"/>
                      <a:pt x="86087" y="13115"/>
                      <a:pt x="86671" y="12592"/>
                    </a:cubicBezTo>
                    <a:cubicBezTo>
                      <a:pt x="88857" y="10602"/>
                      <a:pt x="91662" y="9526"/>
                      <a:pt x="94631" y="9526"/>
                    </a:cubicBezTo>
                    <a:cubicBezTo>
                      <a:pt x="101187" y="9526"/>
                      <a:pt x="106537" y="14876"/>
                      <a:pt x="106537" y="21432"/>
                    </a:cubicBezTo>
                    <a:cubicBezTo>
                      <a:pt x="106537" y="22052"/>
                      <a:pt x="106504" y="22704"/>
                      <a:pt x="106504" y="23324"/>
                    </a:cubicBezTo>
                    <a:cubicBezTo>
                      <a:pt x="106178" y="23553"/>
                      <a:pt x="105885" y="23781"/>
                      <a:pt x="105558" y="24009"/>
                    </a:cubicBezTo>
                    <a:cubicBezTo>
                      <a:pt x="95903" y="30859"/>
                      <a:pt x="87422" y="39145"/>
                      <a:pt x="79952" y="48311"/>
                    </a:cubicBezTo>
                    <a:lnTo>
                      <a:pt x="41134" y="48311"/>
                    </a:lnTo>
                    <a:cubicBezTo>
                      <a:pt x="34578" y="48311"/>
                      <a:pt x="29228" y="42961"/>
                      <a:pt x="29228" y="36405"/>
                    </a:cubicBezTo>
                    <a:cubicBezTo>
                      <a:pt x="29228" y="29848"/>
                      <a:pt x="34578" y="24499"/>
                      <a:pt x="41134" y="24499"/>
                    </a:cubicBezTo>
                    <a:cubicBezTo>
                      <a:pt x="43548" y="24499"/>
                      <a:pt x="45897" y="25216"/>
                      <a:pt x="47854" y="26586"/>
                    </a:cubicBezTo>
                    <a:cubicBezTo>
                      <a:pt x="48381" y="26949"/>
                      <a:pt x="48962" y="27113"/>
                      <a:pt x="49533" y="27113"/>
                    </a:cubicBezTo>
                    <a:cubicBezTo>
                      <a:pt x="51120" y="27113"/>
                      <a:pt x="52625" y="25849"/>
                      <a:pt x="52649" y="24074"/>
                    </a:cubicBezTo>
                    <a:cubicBezTo>
                      <a:pt x="52747" y="14680"/>
                      <a:pt x="60478" y="7047"/>
                      <a:pt x="69905" y="7047"/>
                    </a:cubicBezTo>
                    <a:close/>
                    <a:moveTo>
                      <a:pt x="55683" y="91141"/>
                    </a:moveTo>
                    <a:lnTo>
                      <a:pt x="55683" y="91141"/>
                    </a:lnTo>
                    <a:cubicBezTo>
                      <a:pt x="55617" y="91304"/>
                      <a:pt x="55552" y="91500"/>
                      <a:pt x="55487" y="91663"/>
                    </a:cubicBezTo>
                    <a:cubicBezTo>
                      <a:pt x="53725" y="96197"/>
                      <a:pt x="52094" y="100796"/>
                      <a:pt x="50659" y="105461"/>
                    </a:cubicBezTo>
                    <a:cubicBezTo>
                      <a:pt x="50659" y="105461"/>
                      <a:pt x="38361" y="102036"/>
                      <a:pt x="37970" y="102036"/>
                    </a:cubicBezTo>
                    <a:cubicBezTo>
                      <a:pt x="36861" y="102036"/>
                      <a:pt x="35784" y="102493"/>
                      <a:pt x="34969" y="103275"/>
                    </a:cubicBezTo>
                    <a:lnTo>
                      <a:pt x="26390" y="111887"/>
                    </a:lnTo>
                    <a:lnTo>
                      <a:pt x="34284" y="92185"/>
                    </a:lnTo>
                    <a:lnTo>
                      <a:pt x="55683" y="91141"/>
                    </a:lnTo>
                    <a:close/>
                    <a:moveTo>
                      <a:pt x="184473" y="6117"/>
                    </a:moveTo>
                    <a:cubicBezTo>
                      <a:pt x="190064" y="6117"/>
                      <a:pt x="194903" y="6434"/>
                      <a:pt x="198721" y="6819"/>
                    </a:cubicBezTo>
                    <a:cubicBezTo>
                      <a:pt x="203124" y="7275"/>
                      <a:pt x="206680" y="10798"/>
                      <a:pt x="207137" y="15234"/>
                    </a:cubicBezTo>
                    <a:cubicBezTo>
                      <a:pt x="208474" y="28511"/>
                      <a:pt x="208996" y="54117"/>
                      <a:pt x="198199" y="80735"/>
                    </a:cubicBezTo>
                    <a:cubicBezTo>
                      <a:pt x="198199" y="80735"/>
                      <a:pt x="154651" y="37188"/>
                      <a:pt x="154586" y="37122"/>
                    </a:cubicBezTo>
                    <a:cubicBezTo>
                      <a:pt x="153990" y="36541"/>
                      <a:pt x="153200" y="36254"/>
                      <a:pt x="152415" y="36254"/>
                    </a:cubicBezTo>
                    <a:cubicBezTo>
                      <a:pt x="151525" y="36254"/>
                      <a:pt x="150641" y="36623"/>
                      <a:pt x="150052" y="37351"/>
                    </a:cubicBezTo>
                    <a:cubicBezTo>
                      <a:pt x="149073" y="38558"/>
                      <a:pt x="149138" y="40352"/>
                      <a:pt x="150248" y="41461"/>
                    </a:cubicBezTo>
                    <a:lnTo>
                      <a:pt x="195557" y="86770"/>
                    </a:lnTo>
                    <a:cubicBezTo>
                      <a:pt x="190631" y="97208"/>
                      <a:pt x="184335" y="106701"/>
                      <a:pt x="176702" y="115214"/>
                    </a:cubicBezTo>
                    <a:cubicBezTo>
                      <a:pt x="176637" y="115280"/>
                      <a:pt x="176539" y="115345"/>
                      <a:pt x="176507" y="115410"/>
                    </a:cubicBezTo>
                    <a:cubicBezTo>
                      <a:pt x="156935" y="137102"/>
                      <a:pt x="130088" y="150705"/>
                      <a:pt x="102362" y="158729"/>
                    </a:cubicBezTo>
                    <a:cubicBezTo>
                      <a:pt x="100998" y="159132"/>
                      <a:pt x="99607" y="159328"/>
                      <a:pt x="98228" y="159328"/>
                    </a:cubicBezTo>
                    <a:cubicBezTo>
                      <a:pt x="94363" y="159328"/>
                      <a:pt x="90593" y="157791"/>
                      <a:pt x="87780" y="154978"/>
                    </a:cubicBezTo>
                    <a:lnTo>
                      <a:pt x="58945" y="126175"/>
                    </a:lnTo>
                    <a:cubicBezTo>
                      <a:pt x="55128" y="122358"/>
                      <a:pt x="53693" y="116747"/>
                      <a:pt x="55193" y="111561"/>
                    </a:cubicBezTo>
                    <a:cubicBezTo>
                      <a:pt x="63250" y="83834"/>
                      <a:pt x="76788" y="57086"/>
                      <a:pt x="98512" y="37546"/>
                    </a:cubicBezTo>
                    <a:cubicBezTo>
                      <a:pt x="107091" y="29816"/>
                      <a:pt x="116747" y="23324"/>
                      <a:pt x="127185" y="18399"/>
                    </a:cubicBezTo>
                    <a:lnTo>
                      <a:pt x="141603" y="32784"/>
                    </a:lnTo>
                    <a:cubicBezTo>
                      <a:pt x="142178" y="33375"/>
                      <a:pt x="142968" y="33677"/>
                      <a:pt x="143760" y="33677"/>
                    </a:cubicBezTo>
                    <a:cubicBezTo>
                      <a:pt x="144542" y="33677"/>
                      <a:pt x="145326" y="33383"/>
                      <a:pt x="145909" y="32784"/>
                    </a:cubicBezTo>
                    <a:cubicBezTo>
                      <a:pt x="147116" y="31610"/>
                      <a:pt x="147116" y="29652"/>
                      <a:pt x="145909" y="28478"/>
                    </a:cubicBezTo>
                    <a:lnTo>
                      <a:pt x="133220" y="15756"/>
                    </a:lnTo>
                    <a:cubicBezTo>
                      <a:pt x="152161" y="8064"/>
                      <a:pt x="170621" y="6117"/>
                      <a:pt x="184473" y="6117"/>
                    </a:cubicBezTo>
                    <a:close/>
                    <a:moveTo>
                      <a:pt x="179736" y="120923"/>
                    </a:moveTo>
                    <a:cubicBezTo>
                      <a:pt x="184629" y="122750"/>
                      <a:pt x="188021" y="127512"/>
                      <a:pt x="188021" y="132829"/>
                    </a:cubicBezTo>
                    <a:cubicBezTo>
                      <a:pt x="188021" y="133840"/>
                      <a:pt x="187923" y="134819"/>
                      <a:pt x="187695" y="135797"/>
                    </a:cubicBezTo>
                    <a:cubicBezTo>
                      <a:pt x="187230" y="137747"/>
                      <a:pt x="188788" y="139567"/>
                      <a:pt x="190682" y="139567"/>
                    </a:cubicBezTo>
                    <a:cubicBezTo>
                      <a:pt x="190911" y="139567"/>
                      <a:pt x="191145" y="139540"/>
                      <a:pt x="191381" y="139484"/>
                    </a:cubicBezTo>
                    <a:cubicBezTo>
                      <a:pt x="192360" y="139255"/>
                      <a:pt x="193338" y="139157"/>
                      <a:pt x="194350" y="139157"/>
                    </a:cubicBezTo>
                    <a:cubicBezTo>
                      <a:pt x="201330" y="139157"/>
                      <a:pt x="207039" y="144833"/>
                      <a:pt x="207039" y="151846"/>
                    </a:cubicBezTo>
                    <a:cubicBezTo>
                      <a:pt x="207039" y="158827"/>
                      <a:pt x="201330" y="164536"/>
                      <a:pt x="194350" y="164536"/>
                    </a:cubicBezTo>
                    <a:lnTo>
                      <a:pt x="128621" y="164536"/>
                    </a:lnTo>
                    <a:lnTo>
                      <a:pt x="129045" y="155696"/>
                    </a:lnTo>
                    <a:cubicBezTo>
                      <a:pt x="129469" y="155533"/>
                      <a:pt x="129860" y="155337"/>
                      <a:pt x="130252" y="155174"/>
                    </a:cubicBezTo>
                    <a:cubicBezTo>
                      <a:pt x="148714" y="147019"/>
                      <a:pt x="165938" y="135765"/>
                      <a:pt x="179736" y="120923"/>
                    </a:cubicBezTo>
                    <a:close/>
                    <a:moveTo>
                      <a:pt x="122814" y="158273"/>
                    </a:moveTo>
                    <a:lnTo>
                      <a:pt x="121770" y="179671"/>
                    </a:lnTo>
                    <a:lnTo>
                      <a:pt x="102068" y="187565"/>
                    </a:lnTo>
                    <a:lnTo>
                      <a:pt x="110680" y="178986"/>
                    </a:lnTo>
                    <a:cubicBezTo>
                      <a:pt x="111756" y="177910"/>
                      <a:pt x="112148" y="176311"/>
                      <a:pt x="111756" y="174843"/>
                    </a:cubicBezTo>
                    <a:lnTo>
                      <a:pt x="108494" y="163296"/>
                    </a:lnTo>
                    <a:cubicBezTo>
                      <a:pt x="113322" y="161796"/>
                      <a:pt x="118084" y="160132"/>
                      <a:pt x="122814" y="158273"/>
                    </a:cubicBezTo>
                    <a:close/>
                    <a:moveTo>
                      <a:pt x="55878" y="131720"/>
                    </a:moveTo>
                    <a:lnTo>
                      <a:pt x="57379" y="133221"/>
                    </a:lnTo>
                    <a:cubicBezTo>
                      <a:pt x="54215" y="135178"/>
                      <a:pt x="49485" y="138505"/>
                      <a:pt x="44918" y="143170"/>
                    </a:cubicBezTo>
                    <a:cubicBezTo>
                      <a:pt x="34610" y="153738"/>
                      <a:pt x="30239" y="166134"/>
                      <a:pt x="32327" y="179084"/>
                    </a:cubicBezTo>
                    <a:cubicBezTo>
                      <a:pt x="32522" y="180389"/>
                      <a:pt x="33566" y="181433"/>
                      <a:pt x="34871" y="181628"/>
                    </a:cubicBezTo>
                    <a:cubicBezTo>
                      <a:pt x="36916" y="181958"/>
                      <a:pt x="38972" y="182121"/>
                      <a:pt x="41020" y="182121"/>
                    </a:cubicBezTo>
                    <a:cubicBezTo>
                      <a:pt x="47075" y="182121"/>
                      <a:pt x="53069" y="180697"/>
                      <a:pt x="58553" y="177942"/>
                    </a:cubicBezTo>
                    <a:cubicBezTo>
                      <a:pt x="60054" y="177159"/>
                      <a:pt x="60673" y="175333"/>
                      <a:pt x="59891" y="173832"/>
                    </a:cubicBezTo>
                    <a:cubicBezTo>
                      <a:pt x="59357" y="172765"/>
                      <a:pt x="58279" y="172143"/>
                      <a:pt x="57149" y="172143"/>
                    </a:cubicBezTo>
                    <a:cubicBezTo>
                      <a:pt x="56690" y="172143"/>
                      <a:pt x="56223" y="172246"/>
                      <a:pt x="55780" y="172462"/>
                    </a:cubicBezTo>
                    <a:cubicBezTo>
                      <a:pt x="51087" y="174836"/>
                      <a:pt x="46142" y="176023"/>
                      <a:pt x="41061" y="176023"/>
                    </a:cubicBezTo>
                    <a:cubicBezTo>
                      <a:pt x="40068" y="176023"/>
                      <a:pt x="39070" y="175978"/>
                      <a:pt x="38068" y="175887"/>
                    </a:cubicBezTo>
                    <a:cubicBezTo>
                      <a:pt x="37122" y="165677"/>
                      <a:pt x="40841" y="156152"/>
                      <a:pt x="49159" y="147573"/>
                    </a:cubicBezTo>
                    <a:cubicBezTo>
                      <a:pt x="53986" y="142582"/>
                      <a:pt x="59140" y="139255"/>
                      <a:pt x="61815" y="137689"/>
                    </a:cubicBezTo>
                    <a:lnTo>
                      <a:pt x="76266" y="152140"/>
                    </a:lnTo>
                    <a:cubicBezTo>
                      <a:pt x="74569" y="155076"/>
                      <a:pt x="70753" y="160915"/>
                      <a:pt x="64979" y="166134"/>
                    </a:cubicBezTo>
                    <a:cubicBezTo>
                      <a:pt x="63707" y="167243"/>
                      <a:pt x="63609" y="169168"/>
                      <a:pt x="64718" y="170440"/>
                    </a:cubicBezTo>
                    <a:cubicBezTo>
                      <a:pt x="65332" y="171106"/>
                      <a:pt x="66172" y="171452"/>
                      <a:pt x="67015" y="171452"/>
                    </a:cubicBezTo>
                    <a:cubicBezTo>
                      <a:pt x="67741" y="171452"/>
                      <a:pt x="68468" y="171196"/>
                      <a:pt x="69057" y="170668"/>
                    </a:cubicBezTo>
                    <a:cubicBezTo>
                      <a:pt x="74635" y="165645"/>
                      <a:pt x="78549" y="160132"/>
                      <a:pt x="80735" y="156576"/>
                    </a:cubicBezTo>
                    <a:lnTo>
                      <a:pt x="82203" y="158077"/>
                    </a:lnTo>
                    <a:cubicBezTo>
                      <a:pt x="81224" y="161632"/>
                      <a:pt x="78288" y="170668"/>
                      <a:pt x="71927" y="179671"/>
                    </a:cubicBezTo>
                    <a:cubicBezTo>
                      <a:pt x="61163" y="194905"/>
                      <a:pt x="46223" y="202668"/>
                      <a:pt x="27499" y="202668"/>
                    </a:cubicBezTo>
                    <a:cubicBezTo>
                      <a:pt x="22834" y="202668"/>
                      <a:pt x="17876" y="202146"/>
                      <a:pt x="12787" y="201168"/>
                    </a:cubicBezTo>
                    <a:cubicBezTo>
                      <a:pt x="8221" y="177486"/>
                      <a:pt x="14092" y="158631"/>
                      <a:pt x="30272" y="145127"/>
                    </a:cubicBezTo>
                    <a:cubicBezTo>
                      <a:pt x="40416" y="136646"/>
                      <a:pt x="51768" y="132894"/>
                      <a:pt x="55878" y="131720"/>
                    </a:cubicBezTo>
                    <a:close/>
                    <a:moveTo>
                      <a:pt x="184399" y="1"/>
                    </a:moveTo>
                    <a:cubicBezTo>
                      <a:pt x="168907" y="1"/>
                      <a:pt x="147890" y="2359"/>
                      <a:pt x="126598" y="11940"/>
                    </a:cubicBezTo>
                    <a:cubicBezTo>
                      <a:pt x="121738" y="14125"/>
                      <a:pt x="117041" y="16637"/>
                      <a:pt x="112506" y="19410"/>
                    </a:cubicBezTo>
                    <a:cubicBezTo>
                      <a:pt x="111495" y="10407"/>
                      <a:pt x="103862" y="3426"/>
                      <a:pt x="94631" y="3426"/>
                    </a:cubicBezTo>
                    <a:cubicBezTo>
                      <a:pt x="91108" y="3426"/>
                      <a:pt x="87715" y="4437"/>
                      <a:pt x="84812" y="6297"/>
                    </a:cubicBezTo>
                    <a:cubicBezTo>
                      <a:pt x="80637" y="2806"/>
                      <a:pt x="75418" y="914"/>
                      <a:pt x="69905" y="914"/>
                    </a:cubicBezTo>
                    <a:cubicBezTo>
                      <a:pt x="58749" y="914"/>
                      <a:pt x="49322" y="8841"/>
                      <a:pt x="47071" y="19377"/>
                    </a:cubicBezTo>
                    <a:cubicBezTo>
                      <a:pt x="45179" y="18725"/>
                      <a:pt x="43189" y="18366"/>
                      <a:pt x="41134" y="18366"/>
                    </a:cubicBezTo>
                    <a:cubicBezTo>
                      <a:pt x="31218" y="18366"/>
                      <a:pt x="23128" y="26456"/>
                      <a:pt x="23128" y="36405"/>
                    </a:cubicBezTo>
                    <a:cubicBezTo>
                      <a:pt x="23128" y="46354"/>
                      <a:pt x="31218" y="54411"/>
                      <a:pt x="41134" y="54411"/>
                    </a:cubicBezTo>
                    <a:lnTo>
                      <a:pt x="75287" y="54411"/>
                    </a:lnTo>
                    <a:cubicBezTo>
                      <a:pt x="68796" y="63512"/>
                      <a:pt x="63087" y="73689"/>
                      <a:pt x="58260" y="84911"/>
                    </a:cubicBezTo>
                    <a:lnTo>
                      <a:pt x="32751" y="86117"/>
                    </a:lnTo>
                    <a:cubicBezTo>
                      <a:pt x="31120" y="86215"/>
                      <a:pt x="29652" y="87259"/>
                      <a:pt x="29065" y="88792"/>
                    </a:cubicBezTo>
                    <a:lnTo>
                      <a:pt x="17289" y="118118"/>
                    </a:lnTo>
                    <a:cubicBezTo>
                      <a:pt x="16767" y="119455"/>
                      <a:pt x="16898" y="120923"/>
                      <a:pt x="17680" y="122065"/>
                    </a:cubicBezTo>
                    <a:cubicBezTo>
                      <a:pt x="18521" y="123289"/>
                      <a:pt x="19884" y="123930"/>
                      <a:pt x="21246" y="123930"/>
                    </a:cubicBezTo>
                    <a:cubicBezTo>
                      <a:pt x="22316" y="123930"/>
                      <a:pt x="23387" y="123535"/>
                      <a:pt x="24204" y="122717"/>
                    </a:cubicBezTo>
                    <a:lnTo>
                      <a:pt x="38525" y="108397"/>
                    </a:lnTo>
                    <a:lnTo>
                      <a:pt x="48963" y="111333"/>
                    </a:lnTo>
                    <a:cubicBezTo>
                      <a:pt x="47821" y="116617"/>
                      <a:pt x="48800" y="122097"/>
                      <a:pt x="51572" y="126631"/>
                    </a:cubicBezTo>
                    <a:cubicBezTo>
                      <a:pt x="45929" y="128458"/>
                      <a:pt x="35882" y="132503"/>
                      <a:pt x="26520" y="140266"/>
                    </a:cubicBezTo>
                    <a:cubicBezTo>
                      <a:pt x="13733" y="150868"/>
                      <a:pt x="0" y="170570"/>
                      <a:pt x="7144" y="204267"/>
                    </a:cubicBezTo>
                    <a:cubicBezTo>
                      <a:pt x="7177" y="204299"/>
                      <a:pt x="7177" y="204332"/>
                      <a:pt x="7177" y="204332"/>
                    </a:cubicBezTo>
                    <a:cubicBezTo>
                      <a:pt x="7438" y="205571"/>
                      <a:pt x="8416" y="206583"/>
                      <a:pt x="9656" y="206778"/>
                    </a:cubicBezTo>
                    <a:cubicBezTo>
                      <a:pt x="15854" y="208116"/>
                      <a:pt x="21856" y="208768"/>
                      <a:pt x="27499" y="208768"/>
                    </a:cubicBezTo>
                    <a:cubicBezTo>
                      <a:pt x="53432" y="208768"/>
                      <a:pt x="68665" y="194872"/>
                      <a:pt x="76918" y="183194"/>
                    </a:cubicBezTo>
                    <a:cubicBezTo>
                      <a:pt x="82594" y="175170"/>
                      <a:pt x="85758" y="167178"/>
                      <a:pt x="87324" y="162350"/>
                    </a:cubicBezTo>
                    <a:cubicBezTo>
                      <a:pt x="90618" y="164372"/>
                      <a:pt x="94402" y="165449"/>
                      <a:pt x="98251" y="165449"/>
                    </a:cubicBezTo>
                    <a:cubicBezTo>
                      <a:pt x="99719" y="165449"/>
                      <a:pt x="101155" y="165286"/>
                      <a:pt x="102623" y="164992"/>
                    </a:cubicBezTo>
                    <a:lnTo>
                      <a:pt x="105558" y="175431"/>
                    </a:lnTo>
                    <a:lnTo>
                      <a:pt x="91238" y="189751"/>
                    </a:lnTo>
                    <a:cubicBezTo>
                      <a:pt x="90031" y="190958"/>
                      <a:pt x="89672" y="192752"/>
                      <a:pt x="90325" y="194350"/>
                    </a:cubicBezTo>
                    <a:cubicBezTo>
                      <a:pt x="90998" y="195970"/>
                      <a:pt x="92603" y="196961"/>
                      <a:pt x="94269" y="196961"/>
                    </a:cubicBezTo>
                    <a:cubicBezTo>
                      <a:pt x="94784" y="196961"/>
                      <a:pt x="95304" y="196866"/>
                      <a:pt x="95805" y="196666"/>
                    </a:cubicBezTo>
                    <a:lnTo>
                      <a:pt x="125163" y="184890"/>
                    </a:lnTo>
                    <a:cubicBezTo>
                      <a:pt x="126696" y="184271"/>
                      <a:pt x="127740" y="182835"/>
                      <a:pt x="127838" y="181172"/>
                    </a:cubicBezTo>
                    <a:lnTo>
                      <a:pt x="128327" y="170636"/>
                    </a:lnTo>
                    <a:lnTo>
                      <a:pt x="194350" y="170636"/>
                    </a:lnTo>
                    <a:cubicBezTo>
                      <a:pt x="204723" y="170636"/>
                      <a:pt x="213139" y="162220"/>
                      <a:pt x="213139" y="151846"/>
                    </a:cubicBezTo>
                    <a:cubicBezTo>
                      <a:pt x="213139" y="141473"/>
                      <a:pt x="204723" y="133025"/>
                      <a:pt x="194350" y="133025"/>
                    </a:cubicBezTo>
                    <a:lnTo>
                      <a:pt x="194154" y="133025"/>
                    </a:lnTo>
                    <a:cubicBezTo>
                      <a:pt x="194154" y="132960"/>
                      <a:pt x="194154" y="132894"/>
                      <a:pt x="194154" y="132829"/>
                    </a:cubicBezTo>
                    <a:cubicBezTo>
                      <a:pt x="194154" y="125751"/>
                      <a:pt x="190076" y="119324"/>
                      <a:pt x="183976" y="116128"/>
                    </a:cubicBezTo>
                    <a:cubicBezTo>
                      <a:pt x="191283" y="107386"/>
                      <a:pt x="197318" y="97763"/>
                      <a:pt x="202015" y="87357"/>
                    </a:cubicBezTo>
                    <a:cubicBezTo>
                      <a:pt x="215226" y="57999"/>
                      <a:pt x="214704" y="29163"/>
                      <a:pt x="213204" y="14615"/>
                    </a:cubicBezTo>
                    <a:cubicBezTo>
                      <a:pt x="212454" y="7308"/>
                      <a:pt x="206647" y="1502"/>
                      <a:pt x="199340" y="751"/>
                    </a:cubicBezTo>
                    <a:cubicBezTo>
                      <a:pt x="195343" y="339"/>
                      <a:pt x="190268" y="1"/>
                      <a:pt x="18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98" name="Google Shape;5498;p43"/>
          <p:cNvGrpSpPr/>
          <p:nvPr/>
        </p:nvGrpSpPr>
        <p:grpSpPr>
          <a:xfrm>
            <a:off x="1635041" y="1530485"/>
            <a:ext cx="656420" cy="612952"/>
            <a:chOff x="5795355" y="2634867"/>
            <a:chExt cx="670843" cy="626420"/>
          </a:xfrm>
        </p:grpSpPr>
        <p:grpSp>
          <p:nvGrpSpPr>
            <p:cNvPr id="5499" name="Google Shape;5499;p43"/>
            <p:cNvGrpSpPr/>
            <p:nvPr/>
          </p:nvGrpSpPr>
          <p:grpSpPr>
            <a:xfrm>
              <a:off x="5795361" y="2639629"/>
              <a:ext cx="670837" cy="621657"/>
              <a:chOff x="5795355" y="2634867"/>
              <a:chExt cx="670837" cy="621657"/>
            </a:xfrm>
          </p:grpSpPr>
          <p:sp>
            <p:nvSpPr>
              <p:cNvPr id="5500" name="Google Shape;5500;p43"/>
              <p:cNvSpPr/>
              <p:nvPr/>
            </p:nvSpPr>
            <p:spPr>
              <a:xfrm>
                <a:off x="5804905" y="2644417"/>
                <a:ext cx="456033" cy="602556"/>
              </a:xfrm>
              <a:custGeom>
                <a:avLst/>
                <a:gdLst/>
                <a:ahLst/>
                <a:cxnLst/>
                <a:rect l="l" t="t" r="r" b="b"/>
                <a:pathLst>
                  <a:path w="146399" h="193437" extrusionOk="0">
                    <a:moveTo>
                      <a:pt x="46647" y="1"/>
                    </a:moveTo>
                    <a:lnTo>
                      <a:pt x="31707" y="35785"/>
                    </a:lnTo>
                    <a:lnTo>
                      <a:pt x="0" y="46647"/>
                    </a:lnTo>
                    <a:lnTo>
                      <a:pt x="0" y="175691"/>
                    </a:lnTo>
                    <a:cubicBezTo>
                      <a:pt x="0" y="185510"/>
                      <a:pt x="7927" y="193436"/>
                      <a:pt x="17745" y="193436"/>
                    </a:cubicBezTo>
                    <a:lnTo>
                      <a:pt x="128620" y="193436"/>
                    </a:lnTo>
                    <a:cubicBezTo>
                      <a:pt x="138439" y="193436"/>
                      <a:pt x="146398" y="185510"/>
                      <a:pt x="146398" y="175691"/>
                    </a:cubicBezTo>
                    <a:lnTo>
                      <a:pt x="146398" y="17746"/>
                    </a:lnTo>
                    <a:cubicBezTo>
                      <a:pt x="146398" y="7927"/>
                      <a:pt x="138439" y="1"/>
                      <a:pt x="128620"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43"/>
              <p:cNvSpPr/>
              <p:nvPr/>
            </p:nvSpPr>
            <p:spPr>
              <a:xfrm>
                <a:off x="5804905" y="2644417"/>
                <a:ext cx="145305" cy="145309"/>
              </a:xfrm>
              <a:custGeom>
                <a:avLst/>
                <a:gdLst/>
                <a:ahLst/>
                <a:cxnLst/>
                <a:rect l="l" t="t" r="r" b="b"/>
                <a:pathLst>
                  <a:path w="46647" h="46648" extrusionOk="0">
                    <a:moveTo>
                      <a:pt x="46647" y="1"/>
                    </a:moveTo>
                    <a:lnTo>
                      <a:pt x="0" y="46647"/>
                    </a:lnTo>
                    <a:lnTo>
                      <a:pt x="35001" y="46647"/>
                    </a:lnTo>
                    <a:cubicBezTo>
                      <a:pt x="41427" y="46647"/>
                      <a:pt x="46647" y="41428"/>
                      <a:pt x="46647" y="35002"/>
                    </a:cubicBezTo>
                    <a:lnTo>
                      <a:pt x="46647"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43"/>
              <p:cNvSpPr/>
              <p:nvPr/>
            </p:nvSpPr>
            <p:spPr>
              <a:xfrm>
                <a:off x="6289590" y="3092622"/>
                <a:ext cx="176602" cy="146598"/>
              </a:xfrm>
              <a:custGeom>
                <a:avLst/>
                <a:gdLst/>
                <a:ahLst/>
                <a:cxnLst/>
                <a:rect l="l" t="t" r="r" b="b"/>
                <a:pathLst>
                  <a:path w="56694" h="47062" extrusionOk="0">
                    <a:moveTo>
                      <a:pt x="12754" y="1"/>
                    </a:moveTo>
                    <a:lnTo>
                      <a:pt x="0" y="12755"/>
                    </a:lnTo>
                    <a:cubicBezTo>
                      <a:pt x="7856" y="31368"/>
                      <a:pt x="19479" y="47061"/>
                      <a:pt x="31076" y="47061"/>
                    </a:cubicBezTo>
                    <a:cubicBezTo>
                      <a:pt x="34743" y="47061"/>
                      <a:pt x="38407" y="45492"/>
                      <a:pt x="41949" y="41950"/>
                    </a:cubicBezTo>
                    <a:cubicBezTo>
                      <a:pt x="56693" y="27206"/>
                      <a:pt x="37219" y="10341"/>
                      <a:pt x="12754"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43"/>
              <p:cNvSpPr/>
              <p:nvPr/>
            </p:nvSpPr>
            <p:spPr>
              <a:xfrm>
                <a:off x="6244472" y="3052937"/>
                <a:ext cx="91861" cy="81062"/>
              </a:xfrm>
              <a:custGeom>
                <a:avLst/>
                <a:gdLst/>
                <a:ahLst/>
                <a:cxnLst/>
                <a:rect l="l" t="t" r="r" b="b"/>
                <a:pathLst>
                  <a:path w="29490" h="26023" extrusionOk="0">
                    <a:moveTo>
                      <a:pt x="18684" y="0"/>
                    </a:moveTo>
                    <a:cubicBezTo>
                      <a:pt x="14862" y="0"/>
                      <a:pt x="10531" y="1852"/>
                      <a:pt x="7047" y="5336"/>
                    </a:cubicBezTo>
                    <a:cubicBezTo>
                      <a:pt x="1273" y="11143"/>
                      <a:pt x="1" y="19265"/>
                      <a:pt x="4241" y="23505"/>
                    </a:cubicBezTo>
                    <a:cubicBezTo>
                      <a:pt x="5939" y="25203"/>
                      <a:pt x="8263" y="26022"/>
                      <a:pt x="10811" y="26022"/>
                    </a:cubicBezTo>
                    <a:cubicBezTo>
                      <a:pt x="14629" y="26022"/>
                      <a:pt x="18948" y="24182"/>
                      <a:pt x="22411" y="20700"/>
                    </a:cubicBezTo>
                    <a:cubicBezTo>
                      <a:pt x="28217" y="14894"/>
                      <a:pt x="29489" y="6771"/>
                      <a:pt x="25249" y="2531"/>
                    </a:cubicBezTo>
                    <a:cubicBezTo>
                      <a:pt x="23553" y="822"/>
                      <a:pt x="21231" y="0"/>
                      <a:pt x="18684"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43"/>
              <p:cNvSpPr/>
              <p:nvPr/>
            </p:nvSpPr>
            <p:spPr>
              <a:xfrm>
                <a:off x="6026619" y="2829756"/>
                <a:ext cx="309002" cy="309002"/>
              </a:xfrm>
              <a:custGeom>
                <a:avLst/>
                <a:gdLst/>
                <a:ahLst/>
                <a:cxnLst/>
                <a:rect l="l" t="t" r="r" b="b"/>
                <a:pathLst>
                  <a:path w="99198" h="99198" extrusionOk="0">
                    <a:moveTo>
                      <a:pt x="49616" y="0"/>
                    </a:moveTo>
                    <a:cubicBezTo>
                      <a:pt x="22215" y="0"/>
                      <a:pt x="1" y="22182"/>
                      <a:pt x="1" y="49582"/>
                    </a:cubicBezTo>
                    <a:cubicBezTo>
                      <a:pt x="1" y="76983"/>
                      <a:pt x="22215" y="99197"/>
                      <a:pt x="49616" y="99197"/>
                    </a:cubicBezTo>
                    <a:cubicBezTo>
                      <a:pt x="77016" y="99197"/>
                      <a:pt x="99198" y="76983"/>
                      <a:pt x="99198" y="49582"/>
                    </a:cubicBezTo>
                    <a:cubicBezTo>
                      <a:pt x="99198" y="22182"/>
                      <a:pt x="77016" y="0"/>
                      <a:pt x="49616"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43"/>
              <p:cNvSpPr/>
              <p:nvPr/>
            </p:nvSpPr>
            <p:spPr>
              <a:xfrm>
                <a:off x="6074275" y="2877310"/>
                <a:ext cx="213792" cy="213792"/>
              </a:xfrm>
              <a:custGeom>
                <a:avLst/>
                <a:gdLst/>
                <a:ahLst/>
                <a:cxnLst/>
                <a:rect l="l" t="t" r="r" b="b"/>
                <a:pathLst>
                  <a:path w="68633" h="68633" extrusionOk="0">
                    <a:moveTo>
                      <a:pt x="34317" y="0"/>
                    </a:moveTo>
                    <a:cubicBezTo>
                      <a:pt x="15364" y="0"/>
                      <a:pt x="1" y="15364"/>
                      <a:pt x="1" y="34316"/>
                    </a:cubicBezTo>
                    <a:cubicBezTo>
                      <a:pt x="1" y="53269"/>
                      <a:pt x="15364" y="68633"/>
                      <a:pt x="34317" y="68633"/>
                    </a:cubicBezTo>
                    <a:cubicBezTo>
                      <a:pt x="53269" y="68633"/>
                      <a:pt x="68633" y="53269"/>
                      <a:pt x="68633" y="34316"/>
                    </a:cubicBezTo>
                    <a:cubicBezTo>
                      <a:pt x="68633" y="15364"/>
                      <a:pt x="53269" y="0"/>
                      <a:pt x="34317"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43"/>
              <p:cNvSpPr/>
              <p:nvPr/>
            </p:nvSpPr>
            <p:spPr>
              <a:xfrm>
                <a:off x="6000708" y="2717576"/>
                <a:ext cx="206783" cy="19005"/>
              </a:xfrm>
              <a:custGeom>
                <a:avLst/>
                <a:gdLst/>
                <a:ahLst/>
                <a:cxnLst/>
                <a:rect l="l" t="t" r="r" b="b"/>
                <a:pathLst>
                  <a:path w="66383" h="6101" extrusionOk="0">
                    <a:moveTo>
                      <a:pt x="3034" y="1"/>
                    </a:moveTo>
                    <a:cubicBezTo>
                      <a:pt x="1371" y="1"/>
                      <a:pt x="1" y="1371"/>
                      <a:pt x="1" y="3035"/>
                    </a:cubicBezTo>
                    <a:cubicBezTo>
                      <a:pt x="1" y="4731"/>
                      <a:pt x="1371" y="6101"/>
                      <a:pt x="3034" y="6101"/>
                    </a:cubicBezTo>
                    <a:lnTo>
                      <a:pt x="63316" y="6101"/>
                    </a:lnTo>
                    <a:cubicBezTo>
                      <a:pt x="65012" y="6101"/>
                      <a:pt x="66382" y="4731"/>
                      <a:pt x="66382" y="3035"/>
                    </a:cubicBezTo>
                    <a:cubicBezTo>
                      <a:pt x="66382" y="1371"/>
                      <a:pt x="65012" y="1"/>
                      <a:pt x="63316"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43"/>
              <p:cNvSpPr/>
              <p:nvPr/>
            </p:nvSpPr>
            <p:spPr>
              <a:xfrm>
                <a:off x="6051716" y="3174927"/>
                <a:ext cx="155775" cy="19107"/>
              </a:xfrm>
              <a:custGeom>
                <a:avLst/>
                <a:gdLst/>
                <a:ahLst/>
                <a:cxnLst/>
                <a:rect l="l" t="t" r="r" b="b"/>
                <a:pathLst>
                  <a:path w="50008" h="6134" extrusionOk="0">
                    <a:moveTo>
                      <a:pt x="3067" y="1"/>
                    </a:moveTo>
                    <a:cubicBezTo>
                      <a:pt x="1371" y="1"/>
                      <a:pt x="1" y="1371"/>
                      <a:pt x="1" y="3067"/>
                    </a:cubicBezTo>
                    <a:cubicBezTo>
                      <a:pt x="1" y="4763"/>
                      <a:pt x="1371" y="6134"/>
                      <a:pt x="3067" y="6134"/>
                    </a:cubicBezTo>
                    <a:lnTo>
                      <a:pt x="46941" y="6134"/>
                    </a:lnTo>
                    <a:cubicBezTo>
                      <a:pt x="48637" y="6134"/>
                      <a:pt x="50007" y="4763"/>
                      <a:pt x="50007" y="3067"/>
                    </a:cubicBezTo>
                    <a:cubicBezTo>
                      <a:pt x="50007" y="1371"/>
                      <a:pt x="48637" y="1"/>
                      <a:pt x="46941" y="1"/>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43"/>
              <p:cNvSpPr/>
              <p:nvPr/>
            </p:nvSpPr>
            <p:spPr>
              <a:xfrm>
                <a:off x="6053445" y="2867759"/>
                <a:ext cx="244172" cy="232893"/>
              </a:xfrm>
              <a:custGeom>
                <a:avLst/>
                <a:gdLst/>
                <a:ahLst/>
                <a:cxnLst/>
                <a:rect l="l" t="t" r="r" b="b"/>
                <a:pathLst>
                  <a:path w="78386" h="74765" extrusionOk="0">
                    <a:moveTo>
                      <a:pt x="41004" y="6133"/>
                    </a:moveTo>
                    <a:cubicBezTo>
                      <a:pt x="49354" y="6133"/>
                      <a:pt x="57216" y="9362"/>
                      <a:pt x="63120" y="15266"/>
                    </a:cubicBezTo>
                    <a:cubicBezTo>
                      <a:pt x="69024" y="21170"/>
                      <a:pt x="72253" y="29032"/>
                      <a:pt x="72253" y="37382"/>
                    </a:cubicBezTo>
                    <a:cubicBezTo>
                      <a:pt x="72253" y="45733"/>
                      <a:pt x="69024" y="53595"/>
                      <a:pt x="63120" y="59499"/>
                    </a:cubicBezTo>
                    <a:cubicBezTo>
                      <a:pt x="57216" y="65403"/>
                      <a:pt x="49354" y="68665"/>
                      <a:pt x="41004" y="68665"/>
                    </a:cubicBezTo>
                    <a:cubicBezTo>
                      <a:pt x="32653" y="68665"/>
                      <a:pt x="24792" y="65403"/>
                      <a:pt x="18887" y="59499"/>
                    </a:cubicBezTo>
                    <a:cubicBezTo>
                      <a:pt x="6720" y="47299"/>
                      <a:pt x="6720" y="27466"/>
                      <a:pt x="18887" y="15266"/>
                    </a:cubicBezTo>
                    <a:cubicBezTo>
                      <a:pt x="24792" y="9362"/>
                      <a:pt x="32653" y="6133"/>
                      <a:pt x="41004" y="6133"/>
                    </a:cubicBezTo>
                    <a:close/>
                    <a:moveTo>
                      <a:pt x="41004" y="0"/>
                    </a:moveTo>
                    <a:cubicBezTo>
                      <a:pt x="31022" y="0"/>
                      <a:pt x="21627" y="3882"/>
                      <a:pt x="14582" y="10960"/>
                    </a:cubicBezTo>
                    <a:cubicBezTo>
                      <a:pt x="0" y="25541"/>
                      <a:pt x="0" y="49256"/>
                      <a:pt x="14582" y="63805"/>
                    </a:cubicBezTo>
                    <a:cubicBezTo>
                      <a:pt x="21627" y="70883"/>
                      <a:pt x="31022" y="74765"/>
                      <a:pt x="41004" y="74765"/>
                    </a:cubicBezTo>
                    <a:cubicBezTo>
                      <a:pt x="50985" y="74765"/>
                      <a:pt x="60380" y="70883"/>
                      <a:pt x="67426" y="63805"/>
                    </a:cubicBezTo>
                    <a:cubicBezTo>
                      <a:pt x="74504" y="56759"/>
                      <a:pt x="78386" y="47364"/>
                      <a:pt x="78386" y="37382"/>
                    </a:cubicBezTo>
                    <a:cubicBezTo>
                      <a:pt x="78386" y="27401"/>
                      <a:pt x="74504" y="18006"/>
                      <a:pt x="67426" y="10960"/>
                    </a:cubicBezTo>
                    <a:cubicBezTo>
                      <a:pt x="60380" y="3882"/>
                      <a:pt x="50985" y="0"/>
                      <a:pt x="41004"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43"/>
              <p:cNvSpPr/>
              <p:nvPr/>
            </p:nvSpPr>
            <p:spPr>
              <a:xfrm>
                <a:off x="6122336" y="3011336"/>
                <a:ext cx="28555" cy="26727"/>
              </a:xfrm>
              <a:custGeom>
                <a:avLst/>
                <a:gdLst/>
                <a:ahLst/>
                <a:cxnLst/>
                <a:rect l="l" t="t" r="r" b="b"/>
                <a:pathLst>
                  <a:path w="9167" h="8580" extrusionOk="0">
                    <a:moveTo>
                      <a:pt x="3344" y="0"/>
                    </a:moveTo>
                    <a:cubicBezTo>
                      <a:pt x="2561" y="0"/>
                      <a:pt x="1779" y="294"/>
                      <a:pt x="1175" y="881"/>
                    </a:cubicBezTo>
                    <a:cubicBezTo>
                      <a:pt x="1" y="2088"/>
                      <a:pt x="1" y="4012"/>
                      <a:pt x="1175" y="5219"/>
                    </a:cubicBezTo>
                    <a:lnTo>
                      <a:pt x="3654" y="7666"/>
                    </a:lnTo>
                    <a:cubicBezTo>
                      <a:pt x="4241" y="8285"/>
                      <a:pt x="5024" y="8579"/>
                      <a:pt x="5807" y="8579"/>
                    </a:cubicBezTo>
                    <a:cubicBezTo>
                      <a:pt x="6590" y="8579"/>
                      <a:pt x="7373" y="8285"/>
                      <a:pt x="7993" y="7666"/>
                    </a:cubicBezTo>
                    <a:cubicBezTo>
                      <a:pt x="9167" y="6491"/>
                      <a:pt x="9167" y="4534"/>
                      <a:pt x="7993" y="3360"/>
                    </a:cubicBezTo>
                    <a:lnTo>
                      <a:pt x="5513" y="881"/>
                    </a:lnTo>
                    <a:cubicBezTo>
                      <a:pt x="4910" y="294"/>
                      <a:pt x="4127" y="0"/>
                      <a:pt x="3344"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43"/>
              <p:cNvSpPr/>
              <p:nvPr/>
            </p:nvSpPr>
            <p:spPr>
              <a:xfrm>
                <a:off x="6207282" y="2926287"/>
                <a:ext cx="28658" cy="26727"/>
              </a:xfrm>
              <a:custGeom>
                <a:avLst/>
                <a:gdLst/>
                <a:ahLst/>
                <a:cxnLst/>
                <a:rect l="l" t="t" r="r" b="b"/>
                <a:pathLst>
                  <a:path w="9200" h="8580" extrusionOk="0">
                    <a:moveTo>
                      <a:pt x="3377" y="0"/>
                    </a:moveTo>
                    <a:cubicBezTo>
                      <a:pt x="2594" y="0"/>
                      <a:pt x="1811" y="294"/>
                      <a:pt x="1208" y="881"/>
                    </a:cubicBezTo>
                    <a:cubicBezTo>
                      <a:pt x="1" y="2088"/>
                      <a:pt x="1" y="4012"/>
                      <a:pt x="1208" y="5219"/>
                    </a:cubicBezTo>
                    <a:lnTo>
                      <a:pt x="3687" y="7698"/>
                    </a:lnTo>
                    <a:cubicBezTo>
                      <a:pt x="4274" y="8286"/>
                      <a:pt x="5057" y="8579"/>
                      <a:pt x="5840" y="8579"/>
                    </a:cubicBezTo>
                    <a:cubicBezTo>
                      <a:pt x="6623" y="8579"/>
                      <a:pt x="7406" y="8286"/>
                      <a:pt x="7993" y="7698"/>
                    </a:cubicBezTo>
                    <a:cubicBezTo>
                      <a:pt x="9200" y="6492"/>
                      <a:pt x="9200" y="4567"/>
                      <a:pt x="7993" y="3360"/>
                    </a:cubicBezTo>
                    <a:lnTo>
                      <a:pt x="5546" y="881"/>
                    </a:lnTo>
                    <a:cubicBezTo>
                      <a:pt x="4943" y="294"/>
                      <a:pt x="4160" y="0"/>
                      <a:pt x="3377"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43"/>
              <p:cNvSpPr/>
              <p:nvPr/>
            </p:nvSpPr>
            <p:spPr>
              <a:xfrm>
                <a:off x="6162068" y="2965480"/>
                <a:ext cx="40950" cy="40065"/>
              </a:xfrm>
              <a:custGeom>
                <a:avLst/>
                <a:gdLst/>
                <a:ahLst/>
                <a:cxnLst/>
                <a:rect l="l" t="t" r="r" b="b"/>
                <a:pathLst>
                  <a:path w="13146" h="12862" extrusionOk="0">
                    <a:moveTo>
                      <a:pt x="9927" y="0"/>
                    </a:moveTo>
                    <a:cubicBezTo>
                      <a:pt x="9848" y="0"/>
                      <a:pt x="9768" y="3"/>
                      <a:pt x="9688" y="9"/>
                    </a:cubicBezTo>
                    <a:cubicBezTo>
                      <a:pt x="8025" y="107"/>
                      <a:pt x="6752" y="1575"/>
                      <a:pt x="6850" y="3271"/>
                    </a:cubicBezTo>
                    <a:cubicBezTo>
                      <a:pt x="6916" y="4152"/>
                      <a:pt x="6557" y="5066"/>
                      <a:pt x="5872" y="5751"/>
                    </a:cubicBezTo>
                    <a:cubicBezTo>
                      <a:pt x="5240" y="6382"/>
                      <a:pt x="4414" y="6737"/>
                      <a:pt x="3573" y="6737"/>
                    </a:cubicBezTo>
                    <a:cubicBezTo>
                      <a:pt x="3502" y="6737"/>
                      <a:pt x="3431" y="6734"/>
                      <a:pt x="3360" y="6729"/>
                    </a:cubicBezTo>
                    <a:cubicBezTo>
                      <a:pt x="3300" y="6726"/>
                      <a:pt x="3240" y="6724"/>
                      <a:pt x="3180" y="6724"/>
                    </a:cubicBezTo>
                    <a:cubicBezTo>
                      <a:pt x="1592" y="6724"/>
                      <a:pt x="225" y="7964"/>
                      <a:pt x="131" y="9567"/>
                    </a:cubicBezTo>
                    <a:cubicBezTo>
                      <a:pt x="0" y="11263"/>
                      <a:pt x="1272" y="12731"/>
                      <a:pt x="2969" y="12829"/>
                    </a:cubicBezTo>
                    <a:cubicBezTo>
                      <a:pt x="3164" y="12862"/>
                      <a:pt x="3360" y="12862"/>
                      <a:pt x="3556" y="12862"/>
                    </a:cubicBezTo>
                    <a:cubicBezTo>
                      <a:pt x="6002" y="12862"/>
                      <a:pt x="8383" y="11850"/>
                      <a:pt x="10177" y="10089"/>
                    </a:cubicBezTo>
                    <a:cubicBezTo>
                      <a:pt x="12135" y="8132"/>
                      <a:pt x="13146" y="5490"/>
                      <a:pt x="12950" y="2847"/>
                    </a:cubicBezTo>
                    <a:cubicBezTo>
                      <a:pt x="12857" y="1231"/>
                      <a:pt x="11520" y="0"/>
                      <a:pt x="9927"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43"/>
              <p:cNvSpPr/>
              <p:nvPr/>
            </p:nvSpPr>
            <p:spPr>
              <a:xfrm>
                <a:off x="5795355" y="2634867"/>
                <a:ext cx="651836" cy="621657"/>
              </a:xfrm>
              <a:custGeom>
                <a:avLst/>
                <a:gdLst/>
                <a:ahLst/>
                <a:cxnLst/>
                <a:rect l="l" t="t" r="r" b="b"/>
                <a:pathLst>
                  <a:path w="209257" h="199569" extrusionOk="0">
                    <a:moveTo>
                      <a:pt x="46646" y="10439"/>
                    </a:moveTo>
                    <a:lnTo>
                      <a:pt x="46646" y="38068"/>
                    </a:lnTo>
                    <a:cubicBezTo>
                      <a:pt x="46646" y="42798"/>
                      <a:pt x="42797" y="46647"/>
                      <a:pt x="38067" y="46647"/>
                    </a:cubicBezTo>
                    <a:lnTo>
                      <a:pt x="10438" y="46647"/>
                    </a:lnTo>
                    <a:lnTo>
                      <a:pt x="46646" y="10439"/>
                    </a:lnTo>
                    <a:close/>
                    <a:moveTo>
                      <a:pt x="168319" y="140396"/>
                    </a:moveTo>
                    <a:cubicBezTo>
                      <a:pt x="168873" y="141603"/>
                      <a:pt x="169036" y="143104"/>
                      <a:pt x="168775" y="144767"/>
                    </a:cubicBezTo>
                    <a:cubicBezTo>
                      <a:pt x="168286" y="147801"/>
                      <a:pt x="166622" y="150606"/>
                      <a:pt x="164437" y="152759"/>
                    </a:cubicBezTo>
                    <a:cubicBezTo>
                      <a:pt x="161958" y="155238"/>
                      <a:pt x="158598" y="157163"/>
                      <a:pt x="154977" y="157196"/>
                    </a:cubicBezTo>
                    <a:cubicBezTo>
                      <a:pt x="154259" y="157196"/>
                      <a:pt x="153379" y="157098"/>
                      <a:pt x="152530" y="156771"/>
                    </a:cubicBezTo>
                    <a:lnTo>
                      <a:pt x="152530" y="156347"/>
                    </a:lnTo>
                    <a:cubicBezTo>
                      <a:pt x="152563" y="156315"/>
                      <a:pt x="152596" y="156282"/>
                      <a:pt x="152628" y="156250"/>
                    </a:cubicBezTo>
                    <a:cubicBezTo>
                      <a:pt x="154879" y="154782"/>
                      <a:pt x="157032" y="153118"/>
                      <a:pt x="159054" y="151324"/>
                    </a:cubicBezTo>
                    <a:cubicBezTo>
                      <a:pt x="162121" y="148551"/>
                      <a:pt x="164893" y="145420"/>
                      <a:pt x="167242" y="141995"/>
                    </a:cubicBezTo>
                    <a:cubicBezTo>
                      <a:pt x="167601" y="141473"/>
                      <a:pt x="167960" y="140951"/>
                      <a:pt x="168319" y="140396"/>
                    </a:cubicBezTo>
                    <a:close/>
                    <a:moveTo>
                      <a:pt x="173114" y="151063"/>
                    </a:moveTo>
                    <a:cubicBezTo>
                      <a:pt x="189750" y="158566"/>
                      <a:pt x="200873" y="167993"/>
                      <a:pt x="202471" y="176017"/>
                    </a:cubicBezTo>
                    <a:cubicBezTo>
                      <a:pt x="203189" y="179801"/>
                      <a:pt x="201884" y="183291"/>
                      <a:pt x="198427" y="186749"/>
                    </a:cubicBezTo>
                    <a:cubicBezTo>
                      <a:pt x="195621" y="189587"/>
                      <a:pt x="192751" y="190957"/>
                      <a:pt x="189717" y="190957"/>
                    </a:cubicBezTo>
                    <a:cubicBezTo>
                      <a:pt x="181203" y="190957"/>
                      <a:pt x="170993" y="179703"/>
                      <a:pt x="162741" y="161403"/>
                    </a:cubicBezTo>
                    <a:cubicBezTo>
                      <a:pt x="163001" y="161273"/>
                      <a:pt x="163262" y="161143"/>
                      <a:pt x="163523" y="161012"/>
                    </a:cubicBezTo>
                    <a:cubicBezTo>
                      <a:pt x="165709" y="159805"/>
                      <a:pt x="167699" y="158239"/>
                      <a:pt x="169395" y="156413"/>
                    </a:cubicBezTo>
                    <a:cubicBezTo>
                      <a:pt x="170863" y="154847"/>
                      <a:pt x="172102" y="153053"/>
                      <a:pt x="173081" y="151128"/>
                    </a:cubicBezTo>
                    <a:cubicBezTo>
                      <a:pt x="173081" y="151096"/>
                      <a:pt x="173081" y="151063"/>
                      <a:pt x="173114" y="151063"/>
                    </a:cubicBezTo>
                    <a:close/>
                    <a:moveTo>
                      <a:pt x="49713" y="0"/>
                    </a:moveTo>
                    <a:cubicBezTo>
                      <a:pt x="48897" y="0"/>
                      <a:pt x="48114" y="327"/>
                      <a:pt x="47527" y="881"/>
                    </a:cubicBezTo>
                    <a:cubicBezTo>
                      <a:pt x="47527" y="881"/>
                      <a:pt x="913" y="47528"/>
                      <a:pt x="881" y="47560"/>
                    </a:cubicBezTo>
                    <a:cubicBezTo>
                      <a:pt x="326" y="48115"/>
                      <a:pt x="0" y="48898"/>
                      <a:pt x="0" y="49713"/>
                    </a:cubicBezTo>
                    <a:lnTo>
                      <a:pt x="0" y="154847"/>
                    </a:lnTo>
                    <a:cubicBezTo>
                      <a:pt x="0" y="156543"/>
                      <a:pt x="1370" y="157913"/>
                      <a:pt x="3066" y="157913"/>
                    </a:cubicBezTo>
                    <a:cubicBezTo>
                      <a:pt x="4763" y="157913"/>
                      <a:pt x="6133" y="156543"/>
                      <a:pt x="6133" y="154847"/>
                    </a:cubicBezTo>
                    <a:lnTo>
                      <a:pt x="6133" y="52779"/>
                    </a:lnTo>
                    <a:lnTo>
                      <a:pt x="38067" y="52779"/>
                    </a:lnTo>
                    <a:cubicBezTo>
                      <a:pt x="46157" y="52779"/>
                      <a:pt x="52746" y="46158"/>
                      <a:pt x="52746" y="38068"/>
                    </a:cubicBezTo>
                    <a:lnTo>
                      <a:pt x="52746" y="6133"/>
                    </a:lnTo>
                    <a:lnTo>
                      <a:pt x="131719" y="6133"/>
                    </a:lnTo>
                    <a:cubicBezTo>
                      <a:pt x="139809" y="6133"/>
                      <a:pt x="146398" y="12722"/>
                      <a:pt x="146398" y="20812"/>
                    </a:cubicBezTo>
                    <a:lnTo>
                      <a:pt x="146398" y="64555"/>
                    </a:lnTo>
                    <a:cubicBezTo>
                      <a:pt x="139972" y="61489"/>
                      <a:pt x="132991" y="59793"/>
                      <a:pt x="125847" y="59532"/>
                    </a:cubicBezTo>
                    <a:cubicBezTo>
                      <a:pt x="125195" y="59510"/>
                      <a:pt x="124539" y="59499"/>
                      <a:pt x="123881" y="59499"/>
                    </a:cubicBezTo>
                    <a:cubicBezTo>
                      <a:pt x="122564" y="59499"/>
                      <a:pt x="121237" y="59543"/>
                      <a:pt x="119911" y="59630"/>
                    </a:cubicBezTo>
                    <a:cubicBezTo>
                      <a:pt x="118247" y="59760"/>
                      <a:pt x="116975" y="61228"/>
                      <a:pt x="117105" y="62924"/>
                    </a:cubicBezTo>
                    <a:cubicBezTo>
                      <a:pt x="117230" y="64509"/>
                      <a:pt x="118568" y="65739"/>
                      <a:pt x="120133" y="65739"/>
                    </a:cubicBezTo>
                    <a:cubicBezTo>
                      <a:pt x="120210" y="65739"/>
                      <a:pt x="120289" y="65736"/>
                      <a:pt x="120367" y="65729"/>
                    </a:cubicBezTo>
                    <a:cubicBezTo>
                      <a:pt x="121460" y="65648"/>
                      <a:pt x="122553" y="65607"/>
                      <a:pt x="123642" y="65607"/>
                    </a:cubicBezTo>
                    <a:cubicBezTo>
                      <a:pt x="124730" y="65607"/>
                      <a:pt x="125815" y="65648"/>
                      <a:pt x="126891" y="65729"/>
                    </a:cubicBezTo>
                    <a:cubicBezTo>
                      <a:pt x="133937" y="66186"/>
                      <a:pt x="140722" y="68209"/>
                      <a:pt x="146789" y="71666"/>
                    </a:cubicBezTo>
                    <a:lnTo>
                      <a:pt x="146822" y="71666"/>
                    </a:lnTo>
                    <a:cubicBezTo>
                      <a:pt x="150443" y="73721"/>
                      <a:pt x="153770" y="76266"/>
                      <a:pt x="156771" y="79234"/>
                    </a:cubicBezTo>
                    <a:cubicBezTo>
                      <a:pt x="171744" y="94207"/>
                      <a:pt x="174353" y="116943"/>
                      <a:pt x="164632" y="134623"/>
                    </a:cubicBezTo>
                    <a:cubicBezTo>
                      <a:pt x="160261" y="142517"/>
                      <a:pt x="153444" y="149334"/>
                      <a:pt x="145354" y="153444"/>
                    </a:cubicBezTo>
                    <a:cubicBezTo>
                      <a:pt x="145289" y="153477"/>
                      <a:pt x="145256" y="153477"/>
                      <a:pt x="145224" y="153509"/>
                    </a:cubicBezTo>
                    <a:cubicBezTo>
                      <a:pt x="138632" y="156822"/>
                      <a:pt x="131421" y="158419"/>
                      <a:pt x="124239" y="158419"/>
                    </a:cubicBezTo>
                    <a:cubicBezTo>
                      <a:pt x="110129" y="158419"/>
                      <a:pt x="96131" y="152255"/>
                      <a:pt x="87160" y="140820"/>
                    </a:cubicBezTo>
                    <a:cubicBezTo>
                      <a:pt x="87160" y="140788"/>
                      <a:pt x="87128" y="140755"/>
                      <a:pt x="87095" y="140722"/>
                    </a:cubicBezTo>
                    <a:cubicBezTo>
                      <a:pt x="82528" y="134884"/>
                      <a:pt x="79462" y="128066"/>
                      <a:pt x="78125" y="120824"/>
                    </a:cubicBezTo>
                    <a:cubicBezTo>
                      <a:pt x="78092" y="120727"/>
                      <a:pt x="78092" y="120629"/>
                      <a:pt x="78059" y="120531"/>
                    </a:cubicBezTo>
                    <a:cubicBezTo>
                      <a:pt x="74634" y="105982"/>
                      <a:pt x="80571" y="89607"/>
                      <a:pt x="90944" y="79234"/>
                    </a:cubicBezTo>
                    <a:cubicBezTo>
                      <a:pt x="95576" y="74602"/>
                      <a:pt x="101024" y="71046"/>
                      <a:pt x="107124" y="68730"/>
                    </a:cubicBezTo>
                    <a:cubicBezTo>
                      <a:pt x="108689" y="68111"/>
                      <a:pt x="109472" y="66349"/>
                      <a:pt x="108885" y="64751"/>
                    </a:cubicBezTo>
                    <a:cubicBezTo>
                      <a:pt x="108402" y="63557"/>
                      <a:pt x="107208" y="62798"/>
                      <a:pt x="105963" y="62798"/>
                    </a:cubicBezTo>
                    <a:cubicBezTo>
                      <a:pt x="105610" y="62798"/>
                      <a:pt x="105252" y="62859"/>
                      <a:pt x="104905" y="62989"/>
                    </a:cubicBezTo>
                    <a:cubicBezTo>
                      <a:pt x="98023" y="65664"/>
                      <a:pt x="91858" y="69676"/>
                      <a:pt x="86606" y="74928"/>
                    </a:cubicBezTo>
                    <a:cubicBezTo>
                      <a:pt x="86508" y="75026"/>
                      <a:pt x="86377" y="75157"/>
                      <a:pt x="86280" y="75287"/>
                    </a:cubicBezTo>
                    <a:lnTo>
                      <a:pt x="23062" y="75287"/>
                    </a:lnTo>
                    <a:cubicBezTo>
                      <a:pt x="21366" y="75287"/>
                      <a:pt x="19996" y="76624"/>
                      <a:pt x="19996" y="78321"/>
                    </a:cubicBezTo>
                    <a:cubicBezTo>
                      <a:pt x="19996" y="80017"/>
                      <a:pt x="21366" y="81387"/>
                      <a:pt x="23062" y="81387"/>
                    </a:cubicBezTo>
                    <a:lnTo>
                      <a:pt x="81093" y="81387"/>
                    </a:lnTo>
                    <a:cubicBezTo>
                      <a:pt x="77733" y="86084"/>
                      <a:pt x="75156" y="91238"/>
                      <a:pt x="73493" y="96718"/>
                    </a:cubicBezTo>
                    <a:lnTo>
                      <a:pt x="23062" y="96718"/>
                    </a:lnTo>
                    <a:cubicBezTo>
                      <a:pt x="21366" y="96718"/>
                      <a:pt x="19996" y="98088"/>
                      <a:pt x="19996" y="99785"/>
                    </a:cubicBezTo>
                    <a:cubicBezTo>
                      <a:pt x="19996" y="101481"/>
                      <a:pt x="21366" y="102851"/>
                      <a:pt x="23062" y="102851"/>
                    </a:cubicBezTo>
                    <a:lnTo>
                      <a:pt x="72025" y="102851"/>
                    </a:lnTo>
                    <a:cubicBezTo>
                      <a:pt x="71992" y="102916"/>
                      <a:pt x="71992" y="102981"/>
                      <a:pt x="71959" y="103079"/>
                    </a:cubicBezTo>
                    <a:cubicBezTo>
                      <a:pt x="71470" y="106048"/>
                      <a:pt x="71209" y="109081"/>
                      <a:pt x="71209" y="112147"/>
                    </a:cubicBezTo>
                    <a:cubicBezTo>
                      <a:pt x="71209" y="114170"/>
                      <a:pt x="71307" y="116192"/>
                      <a:pt x="71535" y="118182"/>
                    </a:cubicBezTo>
                    <a:lnTo>
                      <a:pt x="23062" y="118182"/>
                    </a:lnTo>
                    <a:cubicBezTo>
                      <a:pt x="21366" y="118182"/>
                      <a:pt x="19996" y="119552"/>
                      <a:pt x="19996" y="121248"/>
                    </a:cubicBezTo>
                    <a:cubicBezTo>
                      <a:pt x="19996" y="122912"/>
                      <a:pt x="21366" y="124282"/>
                      <a:pt x="23062" y="124282"/>
                    </a:cubicBezTo>
                    <a:lnTo>
                      <a:pt x="72612" y="124282"/>
                    </a:lnTo>
                    <a:cubicBezTo>
                      <a:pt x="73884" y="129730"/>
                      <a:pt x="76004" y="134884"/>
                      <a:pt x="78907" y="139646"/>
                    </a:cubicBezTo>
                    <a:lnTo>
                      <a:pt x="23062" y="139646"/>
                    </a:lnTo>
                    <a:cubicBezTo>
                      <a:pt x="21366" y="139646"/>
                      <a:pt x="19996" y="141016"/>
                      <a:pt x="19996" y="142680"/>
                    </a:cubicBezTo>
                    <a:cubicBezTo>
                      <a:pt x="19996" y="144376"/>
                      <a:pt x="21366" y="145746"/>
                      <a:pt x="23062" y="145746"/>
                    </a:cubicBezTo>
                    <a:lnTo>
                      <a:pt x="83311" y="145746"/>
                    </a:lnTo>
                    <a:cubicBezTo>
                      <a:pt x="84355" y="147018"/>
                      <a:pt x="85464" y="148225"/>
                      <a:pt x="86606" y="149399"/>
                    </a:cubicBezTo>
                    <a:cubicBezTo>
                      <a:pt x="88922" y="151683"/>
                      <a:pt x="91401" y="153738"/>
                      <a:pt x="94076" y="155597"/>
                    </a:cubicBezTo>
                    <a:cubicBezTo>
                      <a:pt x="102965" y="161706"/>
                      <a:pt x="113368" y="164843"/>
                      <a:pt x="123853" y="164843"/>
                    </a:cubicBezTo>
                    <a:cubicBezTo>
                      <a:pt x="131452" y="164843"/>
                      <a:pt x="139094" y="163196"/>
                      <a:pt x="146235" y="159838"/>
                    </a:cubicBezTo>
                    <a:cubicBezTo>
                      <a:pt x="146235" y="159838"/>
                      <a:pt x="146267" y="159870"/>
                      <a:pt x="146267" y="159870"/>
                    </a:cubicBezTo>
                    <a:cubicBezTo>
                      <a:pt x="146300" y="159936"/>
                      <a:pt x="146365" y="159968"/>
                      <a:pt x="146398" y="160001"/>
                    </a:cubicBezTo>
                    <a:lnTo>
                      <a:pt x="146398" y="178757"/>
                    </a:lnTo>
                    <a:cubicBezTo>
                      <a:pt x="146398" y="186847"/>
                      <a:pt x="139809" y="193436"/>
                      <a:pt x="131719" y="193436"/>
                    </a:cubicBezTo>
                    <a:lnTo>
                      <a:pt x="20811" y="193436"/>
                    </a:lnTo>
                    <a:cubicBezTo>
                      <a:pt x="12722" y="193436"/>
                      <a:pt x="6133" y="186847"/>
                      <a:pt x="6133" y="178757"/>
                    </a:cubicBezTo>
                    <a:lnTo>
                      <a:pt x="6133" y="167079"/>
                    </a:lnTo>
                    <a:cubicBezTo>
                      <a:pt x="6133" y="165383"/>
                      <a:pt x="4763" y="164013"/>
                      <a:pt x="3066" y="164013"/>
                    </a:cubicBezTo>
                    <a:cubicBezTo>
                      <a:pt x="1370" y="164013"/>
                      <a:pt x="0" y="165383"/>
                      <a:pt x="0" y="167079"/>
                    </a:cubicBezTo>
                    <a:lnTo>
                      <a:pt x="0" y="178757"/>
                    </a:lnTo>
                    <a:cubicBezTo>
                      <a:pt x="0" y="190239"/>
                      <a:pt x="9329" y="199569"/>
                      <a:pt x="20811" y="199569"/>
                    </a:cubicBezTo>
                    <a:lnTo>
                      <a:pt x="131719" y="199569"/>
                    </a:lnTo>
                    <a:cubicBezTo>
                      <a:pt x="143169" y="199569"/>
                      <a:pt x="152530" y="190239"/>
                      <a:pt x="152530" y="178757"/>
                    </a:cubicBezTo>
                    <a:lnTo>
                      <a:pt x="152530" y="163067"/>
                    </a:lnTo>
                    <a:cubicBezTo>
                      <a:pt x="153313" y="163230"/>
                      <a:pt x="154129" y="163295"/>
                      <a:pt x="154977" y="163295"/>
                    </a:cubicBezTo>
                    <a:cubicBezTo>
                      <a:pt x="155597" y="163295"/>
                      <a:pt x="156217" y="163263"/>
                      <a:pt x="156836" y="163198"/>
                    </a:cubicBezTo>
                    <a:cubicBezTo>
                      <a:pt x="160881" y="172299"/>
                      <a:pt x="165578" y="180062"/>
                      <a:pt x="170471" y="185803"/>
                    </a:cubicBezTo>
                    <a:cubicBezTo>
                      <a:pt x="176832" y="193273"/>
                      <a:pt x="183324" y="197057"/>
                      <a:pt x="189750" y="197057"/>
                    </a:cubicBezTo>
                    <a:cubicBezTo>
                      <a:pt x="194382" y="197057"/>
                      <a:pt x="198785" y="195035"/>
                      <a:pt x="202765" y="191055"/>
                    </a:cubicBezTo>
                    <a:cubicBezTo>
                      <a:pt x="208898" y="184922"/>
                      <a:pt x="209256" y="178855"/>
                      <a:pt x="208474" y="174843"/>
                    </a:cubicBezTo>
                    <a:cubicBezTo>
                      <a:pt x="207332" y="169037"/>
                      <a:pt x="203124" y="163198"/>
                      <a:pt x="196013" y="157522"/>
                    </a:cubicBezTo>
                    <a:cubicBezTo>
                      <a:pt x="190467" y="153085"/>
                      <a:pt x="183193" y="148845"/>
                      <a:pt x="174875" y="145159"/>
                    </a:cubicBezTo>
                    <a:cubicBezTo>
                      <a:pt x="175397" y="140951"/>
                      <a:pt x="174223" y="137200"/>
                      <a:pt x="171580" y="134557"/>
                    </a:cubicBezTo>
                    <a:cubicBezTo>
                      <a:pt x="171580" y="134557"/>
                      <a:pt x="171548" y="134525"/>
                      <a:pt x="171548" y="134525"/>
                    </a:cubicBezTo>
                    <a:cubicBezTo>
                      <a:pt x="180649" y="114985"/>
                      <a:pt x="177191" y="91010"/>
                      <a:pt x="161077" y="74928"/>
                    </a:cubicBezTo>
                    <a:cubicBezTo>
                      <a:pt x="158467" y="72286"/>
                      <a:pt x="155597" y="69970"/>
                      <a:pt x="152530" y="67980"/>
                    </a:cubicBezTo>
                    <a:lnTo>
                      <a:pt x="152530" y="20812"/>
                    </a:lnTo>
                    <a:cubicBezTo>
                      <a:pt x="152530" y="9330"/>
                      <a:pt x="143169" y="0"/>
                      <a:pt x="131719" y="0"/>
                    </a:cubicBez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3" name="Google Shape;5513;p43"/>
            <p:cNvGrpSpPr/>
            <p:nvPr/>
          </p:nvGrpSpPr>
          <p:grpSpPr>
            <a:xfrm>
              <a:off x="5795355" y="2634867"/>
              <a:ext cx="670837" cy="621657"/>
              <a:chOff x="5795355" y="2634867"/>
              <a:chExt cx="670837" cy="621657"/>
            </a:xfrm>
          </p:grpSpPr>
          <p:sp>
            <p:nvSpPr>
              <p:cNvPr id="5514" name="Google Shape;5514;p43"/>
              <p:cNvSpPr/>
              <p:nvPr/>
            </p:nvSpPr>
            <p:spPr>
              <a:xfrm>
                <a:off x="5804905" y="2644417"/>
                <a:ext cx="456033" cy="602556"/>
              </a:xfrm>
              <a:custGeom>
                <a:avLst/>
                <a:gdLst/>
                <a:ahLst/>
                <a:cxnLst/>
                <a:rect l="l" t="t" r="r" b="b"/>
                <a:pathLst>
                  <a:path w="146399" h="193437" extrusionOk="0">
                    <a:moveTo>
                      <a:pt x="46647" y="1"/>
                    </a:moveTo>
                    <a:lnTo>
                      <a:pt x="31707" y="35785"/>
                    </a:lnTo>
                    <a:lnTo>
                      <a:pt x="0" y="46647"/>
                    </a:lnTo>
                    <a:lnTo>
                      <a:pt x="0" y="175691"/>
                    </a:lnTo>
                    <a:cubicBezTo>
                      <a:pt x="0" y="185510"/>
                      <a:pt x="7927" y="193436"/>
                      <a:pt x="17745" y="193436"/>
                    </a:cubicBezTo>
                    <a:lnTo>
                      <a:pt x="128620" y="193436"/>
                    </a:lnTo>
                    <a:cubicBezTo>
                      <a:pt x="138439" y="193436"/>
                      <a:pt x="146398" y="185510"/>
                      <a:pt x="146398" y="175691"/>
                    </a:cubicBezTo>
                    <a:lnTo>
                      <a:pt x="146398" y="17746"/>
                    </a:lnTo>
                    <a:cubicBezTo>
                      <a:pt x="146398" y="7927"/>
                      <a:pt x="138439" y="1"/>
                      <a:pt x="128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43"/>
              <p:cNvSpPr/>
              <p:nvPr/>
            </p:nvSpPr>
            <p:spPr>
              <a:xfrm>
                <a:off x="5804905" y="2644417"/>
                <a:ext cx="145305" cy="145309"/>
              </a:xfrm>
              <a:custGeom>
                <a:avLst/>
                <a:gdLst/>
                <a:ahLst/>
                <a:cxnLst/>
                <a:rect l="l" t="t" r="r" b="b"/>
                <a:pathLst>
                  <a:path w="46647" h="46648" extrusionOk="0">
                    <a:moveTo>
                      <a:pt x="46647" y="1"/>
                    </a:moveTo>
                    <a:lnTo>
                      <a:pt x="0" y="46647"/>
                    </a:lnTo>
                    <a:lnTo>
                      <a:pt x="35001" y="46647"/>
                    </a:lnTo>
                    <a:cubicBezTo>
                      <a:pt x="41427" y="46647"/>
                      <a:pt x="46647" y="41428"/>
                      <a:pt x="46647" y="35002"/>
                    </a:cubicBezTo>
                    <a:lnTo>
                      <a:pt x="466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43"/>
              <p:cNvSpPr/>
              <p:nvPr/>
            </p:nvSpPr>
            <p:spPr>
              <a:xfrm>
                <a:off x="6289590" y="3092622"/>
                <a:ext cx="176602" cy="146598"/>
              </a:xfrm>
              <a:custGeom>
                <a:avLst/>
                <a:gdLst/>
                <a:ahLst/>
                <a:cxnLst/>
                <a:rect l="l" t="t" r="r" b="b"/>
                <a:pathLst>
                  <a:path w="56694" h="47062" extrusionOk="0">
                    <a:moveTo>
                      <a:pt x="12754" y="1"/>
                    </a:moveTo>
                    <a:lnTo>
                      <a:pt x="0" y="12755"/>
                    </a:lnTo>
                    <a:cubicBezTo>
                      <a:pt x="7856" y="31368"/>
                      <a:pt x="19479" y="47061"/>
                      <a:pt x="31076" y="47061"/>
                    </a:cubicBezTo>
                    <a:cubicBezTo>
                      <a:pt x="34743" y="47061"/>
                      <a:pt x="38407" y="45492"/>
                      <a:pt x="41949" y="41950"/>
                    </a:cubicBezTo>
                    <a:cubicBezTo>
                      <a:pt x="56693" y="27206"/>
                      <a:pt x="37219" y="10341"/>
                      <a:pt x="12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43"/>
              <p:cNvSpPr/>
              <p:nvPr/>
            </p:nvSpPr>
            <p:spPr>
              <a:xfrm>
                <a:off x="6244472" y="3052937"/>
                <a:ext cx="91861" cy="81062"/>
              </a:xfrm>
              <a:custGeom>
                <a:avLst/>
                <a:gdLst/>
                <a:ahLst/>
                <a:cxnLst/>
                <a:rect l="l" t="t" r="r" b="b"/>
                <a:pathLst>
                  <a:path w="29490" h="26023" extrusionOk="0">
                    <a:moveTo>
                      <a:pt x="18684" y="0"/>
                    </a:moveTo>
                    <a:cubicBezTo>
                      <a:pt x="14862" y="0"/>
                      <a:pt x="10531" y="1852"/>
                      <a:pt x="7047" y="5336"/>
                    </a:cubicBezTo>
                    <a:cubicBezTo>
                      <a:pt x="1273" y="11143"/>
                      <a:pt x="1" y="19265"/>
                      <a:pt x="4241" y="23505"/>
                    </a:cubicBezTo>
                    <a:cubicBezTo>
                      <a:pt x="5939" y="25203"/>
                      <a:pt x="8263" y="26022"/>
                      <a:pt x="10811" y="26022"/>
                    </a:cubicBezTo>
                    <a:cubicBezTo>
                      <a:pt x="14629" y="26022"/>
                      <a:pt x="18948" y="24182"/>
                      <a:pt x="22411" y="20700"/>
                    </a:cubicBezTo>
                    <a:cubicBezTo>
                      <a:pt x="28217" y="14894"/>
                      <a:pt x="29489" y="6771"/>
                      <a:pt x="25249" y="2531"/>
                    </a:cubicBezTo>
                    <a:cubicBezTo>
                      <a:pt x="23553" y="822"/>
                      <a:pt x="21231" y="0"/>
                      <a:pt x="18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43"/>
              <p:cNvSpPr/>
              <p:nvPr/>
            </p:nvSpPr>
            <p:spPr>
              <a:xfrm>
                <a:off x="6026619" y="2829756"/>
                <a:ext cx="309002" cy="309002"/>
              </a:xfrm>
              <a:custGeom>
                <a:avLst/>
                <a:gdLst/>
                <a:ahLst/>
                <a:cxnLst/>
                <a:rect l="l" t="t" r="r" b="b"/>
                <a:pathLst>
                  <a:path w="99198" h="99198" extrusionOk="0">
                    <a:moveTo>
                      <a:pt x="49616" y="0"/>
                    </a:moveTo>
                    <a:cubicBezTo>
                      <a:pt x="22215" y="0"/>
                      <a:pt x="1" y="22182"/>
                      <a:pt x="1" y="49582"/>
                    </a:cubicBezTo>
                    <a:cubicBezTo>
                      <a:pt x="1" y="76983"/>
                      <a:pt x="22215" y="99197"/>
                      <a:pt x="49616" y="99197"/>
                    </a:cubicBezTo>
                    <a:cubicBezTo>
                      <a:pt x="77016" y="99197"/>
                      <a:pt x="99198" y="76983"/>
                      <a:pt x="99198" y="49582"/>
                    </a:cubicBezTo>
                    <a:cubicBezTo>
                      <a:pt x="99198" y="22182"/>
                      <a:pt x="77016" y="0"/>
                      <a:pt x="49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43"/>
              <p:cNvSpPr/>
              <p:nvPr/>
            </p:nvSpPr>
            <p:spPr>
              <a:xfrm>
                <a:off x="6074275" y="2877310"/>
                <a:ext cx="213792" cy="213792"/>
              </a:xfrm>
              <a:custGeom>
                <a:avLst/>
                <a:gdLst/>
                <a:ahLst/>
                <a:cxnLst/>
                <a:rect l="l" t="t" r="r" b="b"/>
                <a:pathLst>
                  <a:path w="68633" h="68633" extrusionOk="0">
                    <a:moveTo>
                      <a:pt x="34317" y="0"/>
                    </a:moveTo>
                    <a:cubicBezTo>
                      <a:pt x="15364" y="0"/>
                      <a:pt x="1" y="15364"/>
                      <a:pt x="1" y="34316"/>
                    </a:cubicBezTo>
                    <a:cubicBezTo>
                      <a:pt x="1" y="53269"/>
                      <a:pt x="15364" y="68633"/>
                      <a:pt x="34317" y="68633"/>
                    </a:cubicBezTo>
                    <a:cubicBezTo>
                      <a:pt x="53269" y="68633"/>
                      <a:pt x="68633" y="53269"/>
                      <a:pt x="68633" y="34316"/>
                    </a:cubicBezTo>
                    <a:cubicBezTo>
                      <a:pt x="68633" y="15364"/>
                      <a:pt x="53269" y="0"/>
                      <a:pt x="3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43"/>
              <p:cNvSpPr/>
              <p:nvPr/>
            </p:nvSpPr>
            <p:spPr>
              <a:xfrm>
                <a:off x="6000708" y="2717576"/>
                <a:ext cx="206783" cy="19005"/>
              </a:xfrm>
              <a:custGeom>
                <a:avLst/>
                <a:gdLst/>
                <a:ahLst/>
                <a:cxnLst/>
                <a:rect l="l" t="t" r="r" b="b"/>
                <a:pathLst>
                  <a:path w="66383" h="6101" extrusionOk="0">
                    <a:moveTo>
                      <a:pt x="3034" y="1"/>
                    </a:moveTo>
                    <a:cubicBezTo>
                      <a:pt x="1371" y="1"/>
                      <a:pt x="1" y="1371"/>
                      <a:pt x="1" y="3035"/>
                    </a:cubicBezTo>
                    <a:cubicBezTo>
                      <a:pt x="1" y="4731"/>
                      <a:pt x="1371" y="6101"/>
                      <a:pt x="3034" y="6101"/>
                    </a:cubicBezTo>
                    <a:lnTo>
                      <a:pt x="63316" y="6101"/>
                    </a:lnTo>
                    <a:cubicBezTo>
                      <a:pt x="65012" y="6101"/>
                      <a:pt x="66382" y="4731"/>
                      <a:pt x="66382" y="3035"/>
                    </a:cubicBezTo>
                    <a:cubicBezTo>
                      <a:pt x="66382" y="1371"/>
                      <a:pt x="65012" y="1"/>
                      <a:pt x="63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43"/>
              <p:cNvSpPr/>
              <p:nvPr/>
            </p:nvSpPr>
            <p:spPr>
              <a:xfrm>
                <a:off x="6051716" y="3174927"/>
                <a:ext cx="155775" cy="19107"/>
              </a:xfrm>
              <a:custGeom>
                <a:avLst/>
                <a:gdLst/>
                <a:ahLst/>
                <a:cxnLst/>
                <a:rect l="l" t="t" r="r" b="b"/>
                <a:pathLst>
                  <a:path w="50008" h="6134" extrusionOk="0">
                    <a:moveTo>
                      <a:pt x="3067" y="1"/>
                    </a:moveTo>
                    <a:cubicBezTo>
                      <a:pt x="1371" y="1"/>
                      <a:pt x="1" y="1371"/>
                      <a:pt x="1" y="3067"/>
                    </a:cubicBezTo>
                    <a:cubicBezTo>
                      <a:pt x="1" y="4763"/>
                      <a:pt x="1371" y="6134"/>
                      <a:pt x="3067" y="6134"/>
                    </a:cubicBezTo>
                    <a:lnTo>
                      <a:pt x="46941" y="6134"/>
                    </a:lnTo>
                    <a:cubicBezTo>
                      <a:pt x="48637" y="6134"/>
                      <a:pt x="50007" y="4763"/>
                      <a:pt x="50007" y="3067"/>
                    </a:cubicBezTo>
                    <a:cubicBezTo>
                      <a:pt x="50007" y="1371"/>
                      <a:pt x="48637" y="1"/>
                      <a:pt x="46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43"/>
              <p:cNvSpPr/>
              <p:nvPr/>
            </p:nvSpPr>
            <p:spPr>
              <a:xfrm>
                <a:off x="6053445" y="2867759"/>
                <a:ext cx="244172" cy="232893"/>
              </a:xfrm>
              <a:custGeom>
                <a:avLst/>
                <a:gdLst/>
                <a:ahLst/>
                <a:cxnLst/>
                <a:rect l="l" t="t" r="r" b="b"/>
                <a:pathLst>
                  <a:path w="78386" h="74765" extrusionOk="0">
                    <a:moveTo>
                      <a:pt x="41004" y="6133"/>
                    </a:moveTo>
                    <a:cubicBezTo>
                      <a:pt x="49354" y="6133"/>
                      <a:pt x="57216" y="9362"/>
                      <a:pt x="63120" y="15266"/>
                    </a:cubicBezTo>
                    <a:cubicBezTo>
                      <a:pt x="69024" y="21170"/>
                      <a:pt x="72253" y="29032"/>
                      <a:pt x="72253" y="37382"/>
                    </a:cubicBezTo>
                    <a:cubicBezTo>
                      <a:pt x="72253" y="45733"/>
                      <a:pt x="69024" y="53595"/>
                      <a:pt x="63120" y="59499"/>
                    </a:cubicBezTo>
                    <a:cubicBezTo>
                      <a:pt x="57216" y="65403"/>
                      <a:pt x="49354" y="68665"/>
                      <a:pt x="41004" y="68665"/>
                    </a:cubicBezTo>
                    <a:cubicBezTo>
                      <a:pt x="32653" y="68665"/>
                      <a:pt x="24792" y="65403"/>
                      <a:pt x="18887" y="59499"/>
                    </a:cubicBezTo>
                    <a:cubicBezTo>
                      <a:pt x="6720" y="47299"/>
                      <a:pt x="6720" y="27466"/>
                      <a:pt x="18887" y="15266"/>
                    </a:cubicBezTo>
                    <a:cubicBezTo>
                      <a:pt x="24792" y="9362"/>
                      <a:pt x="32653" y="6133"/>
                      <a:pt x="41004" y="6133"/>
                    </a:cubicBezTo>
                    <a:close/>
                    <a:moveTo>
                      <a:pt x="41004" y="0"/>
                    </a:moveTo>
                    <a:cubicBezTo>
                      <a:pt x="31022" y="0"/>
                      <a:pt x="21627" y="3882"/>
                      <a:pt x="14582" y="10960"/>
                    </a:cubicBezTo>
                    <a:cubicBezTo>
                      <a:pt x="0" y="25541"/>
                      <a:pt x="0" y="49256"/>
                      <a:pt x="14582" y="63805"/>
                    </a:cubicBezTo>
                    <a:cubicBezTo>
                      <a:pt x="21627" y="70883"/>
                      <a:pt x="31022" y="74765"/>
                      <a:pt x="41004" y="74765"/>
                    </a:cubicBezTo>
                    <a:cubicBezTo>
                      <a:pt x="50985" y="74765"/>
                      <a:pt x="60380" y="70883"/>
                      <a:pt x="67426" y="63805"/>
                    </a:cubicBezTo>
                    <a:cubicBezTo>
                      <a:pt x="74504" y="56759"/>
                      <a:pt x="78386" y="47364"/>
                      <a:pt x="78386" y="37382"/>
                    </a:cubicBezTo>
                    <a:cubicBezTo>
                      <a:pt x="78386" y="27401"/>
                      <a:pt x="74504" y="18006"/>
                      <a:pt x="67426" y="10960"/>
                    </a:cubicBezTo>
                    <a:cubicBezTo>
                      <a:pt x="60380" y="3882"/>
                      <a:pt x="50985" y="0"/>
                      <a:pt x="410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43"/>
              <p:cNvSpPr/>
              <p:nvPr/>
            </p:nvSpPr>
            <p:spPr>
              <a:xfrm>
                <a:off x="5795355" y="2634867"/>
                <a:ext cx="651836" cy="621657"/>
              </a:xfrm>
              <a:custGeom>
                <a:avLst/>
                <a:gdLst/>
                <a:ahLst/>
                <a:cxnLst/>
                <a:rect l="l" t="t" r="r" b="b"/>
                <a:pathLst>
                  <a:path w="209257" h="199569" extrusionOk="0">
                    <a:moveTo>
                      <a:pt x="46646" y="10439"/>
                    </a:moveTo>
                    <a:lnTo>
                      <a:pt x="46646" y="38068"/>
                    </a:lnTo>
                    <a:cubicBezTo>
                      <a:pt x="46646" y="42798"/>
                      <a:pt x="42797" y="46647"/>
                      <a:pt x="38067" y="46647"/>
                    </a:cubicBezTo>
                    <a:lnTo>
                      <a:pt x="10438" y="46647"/>
                    </a:lnTo>
                    <a:lnTo>
                      <a:pt x="46646" y="10439"/>
                    </a:lnTo>
                    <a:close/>
                    <a:moveTo>
                      <a:pt x="168319" y="140396"/>
                    </a:moveTo>
                    <a:cubicBezTo>
                      <a:pt x="168873" y="141603"/>
                      <a:pt x="169036" y="143104"/>
                      <a:pt x="168775" y="144767"/>
                    </a:cubicBezTo>
                    <a:cubicBezTo>
                      <a:pt x="168286" y="147801"/>
                      <a:pt x="166622" y="150606"/>
                      <a:pt x="164437" y="152759"/>
                    </a:cubicBezTo>
                    <a:cubicBezTo>
                      <a:pt x="161958" y="155238"/>
                      <a:pt x="158598" y="157163"/>
                      <a:pt x="154977" y="157196"/>
                    </a:cubicBezTo>
                    <a:cubicBezTo>
                      <a:pt x="154259" y="157196"/>
                      <a:pt x="153379" y="157098"/>
                      <a:pt x="152530" y="156771"/>
                    </a:cubicBezTo>
                    <a:lnTo>
                      <a:pt x="152530" y="156347"/>
                    </a:lnTo>
                    <a:cubicBezTo>
                      <a:pt x="152563" y="156315"/>
                      <a:pt x="152596" y="156282"/>
                      <a:pt x="152628" y="156250"/>
                    </a:cubicBezTo>
                    <a:cubicBezTo>
                      <a:pt x="154879" y="154782"/>
                      <a:pt x="157032" y="153118"/>
                      <a:pt x="159054" y="151324"/>
                    </a:cubicBezTo>
                    <a:cubicBezTo>
                      <a:pt x="162121" y="148551"/>
                      <a:pt x="164893" y="145420"/>
                      <a:pt x="167242" y="141995"/>
                    </a:cubicBezTo>
                    <a:cubicBezTo>
                      <a:pt x="167601" y="141473"/>
                      <a:pt x="167960" y="140951"/>
                      <a:pt x="168319" y="140396"/>
                    </a:cubicBezTo>
                    <a:close/>
                    <a:moveTo>
                      <a:pt x="173114" y="151063"/>
                    </a:moveTo>
                    <a:cubicBezTo>
                      <a:pt x="189750" y="158566"/>
                      <a:pt x="200873" y="167993"/>
                      <a:pt x="202471" y="176017"/>
                    </a:cubicBezTo>
                    <a:cubicBezTo>
                      <a:pt x="203189" y="179801"/>
                      <a:pt x="201884" y="183291"/>
                      <a:pt x="198427" y="186749"/>
                    </a:cubicBezTo>
                    <a:cubicBezTo>
                      <a:pt x="195621" y="189587"/>
                      <a:pt x="192751" y="190957"/>
                      <a:pt x="189717" y="190957"/>
                    </a:cubicBezTo>
                    <a:cubicBezTo>
                      <a:pt x="181203" y="190957"/>
                      <a:pt x="170993" y="179703"/>
                      <a:pt x="162741" y="161403"/>
                    </a:cubicBezTo>
                    <a:cubicBezTo>
                      <a:pt x="163001" y="161273"/>
                      <a:pt x="163262" y="161143"/>
                      <a:pt x="163523" y="161012"/>
                    </a:cubicBezTo>
                    <a:cubicBezTo>
                      <a:pt x="165709" y="159805"/>
                      <a:pt x="167699" y="158239"/>
                      <a:pt x="169395" y="156413"/>
                    </a:cubicBezTo>
                    <a:cubicBezTo>
                      <a:pt x="170863" y="154847"/>
                      <a:pt x="172102" y="153053"/>
                      <a:pt x="173081" y="151128"/>
                    </a:cubicBezTo>
                    <a:cubicBezTo>
                      <a:pt x="173081" y="151096"/>
                      <a:pt x="173081" y="151063"/>
                      <a:pt x="173114" y="151063"/>
                    </a:cubicBezTo>
                    <a:close/>
                    <a:moveTo>
                      <a:pt x="49713" y="0"/>
                    </a:moveTo>
                    <a:cubicBezTo>
                      <a:pt x="48897" y="0"/>
                      <a:pt x="48114" y="327"/>
                      <a:pt x="47527" y="881"/>
                    </a:cubicBezTo>
                    <a:cubicBezTo>
                      <a:pt x="47527" y="881"/>
                      <a:pt x="913" y="47528"/>
                      <a:pt x="881" y="47560"/>
                    </a:cubicBezTo>
                    <a:cubicBezTo>
                      <a:pt x="326" y="48115"/>
                      <a:pt x="0" y="48898"/>
                      <a:pt x="0" y="49713"/>
                    </a:cubicBezTo>
                    <a:lnTo>
                      <a:pt x="0" y="154847"/>
                    </a:lnTo>
                    <a:cubicBezTo>
                      <a:pt x="0" y="156543"/>
                      <a:pt x="1370" y="157913"/>
                      <a:pt x="3066" y="157913"/>
                    </a:cubicBezTo>
                    <a:cubicBezTo>
                      <a:pt x="4763" y="157913"/>
                      <a:pt x="6133" y="156543"/>
                      <a:pt x="6133" y="154847"/>
                    </a:cubicBezTo>
                    <a:lnTo>
                      <a:pt x="6133" y="52779"/>
                    </a:lnTo>
                    <a:lnTo>
                      <a:pt x="38067" y="52779"/>
                    </a:lnTo>
                    <a:cubicBezTo>
                      <a:pt x="46157" y="52779"/>
                      <a:pt x="52746" y="46158"/>
                      <a:pt x="52746" y="38068"/>
                    </a:cubicBezTo>
                    <a:lnTo>
                      <a:pt x="52746" y="6133"/>
                    </a:lnTo>
                    <a:lnTo>
                      <a:pt x="131719" y="6133"/>
                    </a:lnTo>
                    <a:cubicBezTo>
                      <a:pt x="139809" y="6133"/>
                      <a:pt x="146398" y="12722"/>
                      <a:pt x="146398" y="20812"/>
                    </a:cubicBezTo>
                    <a:lnTo>
                      <a:pt x="146398" y="64555"/>
                    </a:lnTo>
                    <a:cubicBezTo>
                      <a:pt x="139972" y="61489"/>
                      <a:pt x="132991" y="59793"/>
                      <a:pt x="125847" y="59532"/>
                    </a:cubicBezTo>
                    <a:cubicBezTo>
                      <a:pt x="125195" y="59510"/>
                      <a:pt x="124539" y="59499"/>
                      <a:pt x="123881" y="59499"/>
                    </a:cubicBezTo>
                    <a:cubicBezTo>
                      <a:pt x="122564" y="59499"/>
                      <a:pt x="121237" y="59543"/>
                      <a:pt x="119911" y="59630"/>
                    </a:cubicBezTo>
                    <a:cubicBezTo>
                      <a:pt x="118247" y="59760"/>
                      <a:pt x="116975" y="61228"/>
                      <a:pt x="117105" y="62924"/>
                    </a:cubicBezTo>
                    <a:cubicBezTo>
                      <a:pt x="117230" y="64509"/>
                      <a:pt x="118568" y="65739"/>
                      <a:pt x="120133" y="65739"/>
                    </a:cubicBezTo>
                    <a:cubicBezTo>
                      <a:pt x="120210" y="65739"/>
                      <a:pt x="120289" y="65736"/>
                      <a:pt x="120367" y="65729"/>
                    </a:cubicBezTo>
                    <a:cubicBezTo>
                      <a:pt x="121460" y="65648"/>
                      <a:pt x="122553" y="65607"/>
                      <a:pt x="123642" y="65607"/>
                    </a:cubicBezTo>
                    <a:cubicBezTo>
                      <a:pt x="124730" y="65607"/>
                      <a:pt x="125815" y="65648"/>
                      <a:pt x="126891" y="65729"/>
                    </a:cubicBezTo>
                    <a:cubicBezTo>
                      <a:pt x="133937" y="66186"/>
                      <a:pt x="140722" y="68209"/>
                      <a:pt x="146789" y="71666"/>
                    </a:cubicBezTo>
                    <a:lnTo>
                      <a:pt x="146822" y="71666"/>
                    </a:lnTo>
                    <a:cubicBezTo>
                      <a:pt x="150443" y="73721"/>
                      <a:pt x="153770" y="76266"/>
                      <a:pt x="156771" y="79234"/>
                    </a:cubicBezTo>
                    <a:cubicBezTo>
                      <a:pt x="171744" y="94207"/>
                      <a:pt x="174353" y="116943"/>
                      <a:pt x="164632" y="134623"/>
                    </a:cubicBezTo>
                    <a:cubicBezTo>
                      <a:pt x="160261" y="142517"/>
                      <a:pt x="153444" y="149334"/>
                      <a:pt x="145354" y="153444"/>
                    </a:cubicBezTo>
                    <a:cubicBezTo>
                      <a:pt x="145289" y="153477"/>
                      <a:pt x="145256" y="153477"/>
                      <a:pt x="145224" y="153509"/>
                    </a:cubicBezTo>
                    <a:cubicBezTo>
                      <a:pt x="138632" y="156822"/>
                      <a:pt x="131421" y="158419"/>
                      <a:pt x="124239" y="158419"/>
                    </a:cubicBezTo>
                    <a:cubicBezTo>
                      <a:pt x="110129" y="158419"/>
                      <a:pt x="96131" y="152255"/>
                      <a:pt x="87160" y="140820"/>
                    </a:cubicBezTo>
                    <a:cubicBezTo>
                      <a:pt x="87160" y="140788"/>
                      <a:pt x="87128" y="140755"/>
                      <a:pt x="87095" y="140722"/>
                    </a:cubicBezTo>
                    <a:cubicBezTo>
                      <a:pt x="82528" y="134884"/>
                      <a:pt x="79462" y="128066"/>
                      <a:pt x="78125" y="120824"/>
                    </a:cubicBezTo>
                    <a:cubicBezTo>
                      <a:pt x="78092" y="120727"/>
                      <a:pt x="78092" y="120629"/>
                      <a:pt x="78059" y="120531"/>
                    </a:cubicBezTo>
                    <a:cubicBezTo>
                      <a:pt x="74634" y="105982"/>
                      <a:pt x="80571" y="89607"/>
                      <a:pt x="90944" y="79234"/>
                    </a:cubicBezTo>
                    <a:cubicBezTo>
                      <a:pt x="95576" y="74602"/>
                      <a:pt x="101024" y="71046"/>
                      <a:pt x="107124" y="68730"/>
                    </a:cubicBezTo>
                    <a:cubicBezTo>
                      <a:pt x="108689" y="68111"/>
                      <a:pt x="109472" y="66349"/>
                      <a:pt x="108885" y="64751"/>
                    </a:cubicBezTo>
                    <a:cubicBezTo>
                      <a:pt x="108402" y="63557"/>
                      <a:pt x="107208" y="62798"/>
                      <a:pt x="105963" y="62798"/>
                    </a:cubicBezTo>
                    <a:cubicBezTo>
                      <a:pt x="105610" y="62798"/>
                      <a:pt x="105252" y="62859"/>
                      <a:pt x="104905" y="62989"/>
                    </a:cubicBezTo>
                    <a:cubicBezTo>
                      <a:pt x="98023" y="65664"/>
                      <a:pt x="91858" y="69676"/>
                      <a:pt x="86606" y="74928"/>
                    </a:cubicBezTo>
                    <a:cubicBezTo>
                      <a:pt x="86508" y="75026"/>
                      <a:pt x="86377" y="75157"/>
                      <a:pt x="86280" y="75287"/>
                    </a:cubicBezTo>
                    <a:lnTo>
                      <a:pt x="23062" y="75287"/>
                    </a:lnTo>
                    <a:cubicBezTo>
                      <a:pt x="21366" y="75287"/>
                      <a:pt x="19996" y="76624"/>
                      <a:pt x="19996" y="78321"/>
                    </a:cubicBezTo>
                    <a:cubicBezTo>
                      <a:pt x="19996" y="80017"/>
                      <a:pt x="21366" y="81387"/>
                      <a:pt x="23062" y="81387"/>
                    </a:cubicBezTo>
                    <a:lnTo>
                      <a:pt x="81093" y="81387"/>
                    </a:lnTo>
                    <a:cubicBezTo>
                      <a:pt x="77733" y="86084"/>
                      <a:pt x="75156" y="91238"/>
                      <a:pt x="73493" y="96718"/>
                    </a:cubicBezTo>
                    <a:lnTo>
                      <a:pt x="23062" y="96718"/>
                    </a:lnTo>
                    <a:cubicBezTo>
                      <a:pt x="21366" y="96718"/>
                      <a:pt x="19996" y="98088"/>
                      <a:pt x="19996" y="99785"/>
                    </a:cubicBezTo>
                    <a:cubicBezTo>
                      <a:pt x="19996" y="101481"/>
                      <a:pt x="21366" y="102851"/>
                      <a:pt x="23062" y="102851"/>
                    </a:cubicBezTo>
                    <a:lnTo>
                      <a:pt x="72025" y="102851"/>
                    </a:lnTo>
                    <a:cubicBezTo>
                      <a:pt x="71992" y="102916"/>
                      <a:pt x="71992" y="102981"/>
                      <a:pt x="71959" y="103079"/>
                    </a:cubicBezTo>
                    <a:cubicBezTo>
                      <a:pt x="71470" y="106048"/>
                      <a:pt x="71209" y="109081"/>
                      <a:pt x="71209" y="112147"/>
                    </a:cubicBezTo>
                    <a:cubicBezTo>
                      <a:pt x="71209" y="114170"/>
                      <a:pt x="71307" y="116192"/>
                      <a:pt x="71535" y="118182"/>
                    </a:cubicBezTo>
                    <a:lnTo>
                      <a:pt x="23062" y="118182"/>
                    </a:lnTo>
                    <a:cubicBezTo>
                      <a:pt x="21366" y="118182"/>
                      <a:pt x="19996" y="119552"/>
                      <a:pt x="19996" y="121248"/>
                    </a:cubicBezTo>
                    <a:cubicBezTo>
                      <a:pt x="19996" y="122912"/>
                      <a:pt x="21366" y="124282"/>
                      <a:pt x="23062" y="124282"/>
                    </a:cubicBezTo>
                    <a:lnTo>
                      <a:pt x="72612" y="124282"/>
                    </a:lnTo>
                    <a:cubicBezTo>
                      <a:pt x="73884" y="129730"/>
                      <a:pt x="76004" y="134884"/>
                      <a:pt x="78907" y="139646"/>
                    </a:cubicBezTo>
                    <a:lnTo>
                      <a:pt x="23062" y="139646"/>
                    </a:lnTo>
                    <a:cubicBezTo>
                      <a:pt x="21366" y="139646"/>
                      <a:pt x="19996" y="141016"/>
                      <a:pt x="19996" y="142680"/>
                    </a:cubicBezTo>
                    <a:cubicBezTo>
                      <a:pt x="19996" y="144376"/>
                      <a:pt x="21366" y="145746"/>
                      <a:pt x="23062" y="145746"/>
                    </a:cubicBezTo>
                    <a:lnTo>
                      <a:pt x="83311" y="145746"/>
                    </a:lnTo>
                    <a:cubicBezTo>
                      <a:pt x="84355" y="147018"/>
                      <a:pt x="85464" y="148225"/>
                      <a:pt x="86606" y="149399"/>
                    </a:cubicBezTo>
                    <a:cubicBezTo>
                      <a:pt x="88922" y="151683"/>
                      <a:pt x="91401" y="153738"/>
                      <a:pt x="94076" y="155597"/>
                    </a:cubicBezTo>
                    <a:cubicBezTo>
                      <a:pt x="102965" y="161706"/>
                      <a:pt x="113368" y="164843"/>
                      <a:pt x="123853" y="164843"/>
                    </a:cubicBezTo>
                    <a:cubicBezTo>
                      <a:pt x="131452" y="164843"/>
                      <a:pt x="139094" y="163196"/>
                      <a:pt x="146235" y="159838"/>
                    </a:cubicBezTo>
                    <a:cubicBezTo>
                      <a:pt x="146235" y="159838"/>
                      <a:pt x="146267" y="159870"/>
                      <a:pt x="146267" y="159870"/>
                    </a:cubicBezTo>
                    <a:cubicBezTo>
                      <a:pt x="146300" y="159936"/>
                      <a:pt x="146365" y="159968"/>
                      <a:pt x="146398" y="160001"/>
                    </a:cubicBezTo>
                    <a:lnTo>
                      <a:pt x="146398" y="178757"/>
                    </a:lnTo>
                    <a:cubicBezTo>
                      <a:pt x="146398" y="186847"/>
                      <a:pt x="139809" y="193436"/>
                      <a:pt x="131719" y="193436"/>
                    </a:cubicBezTo>
                    <a:lnTo>
                      <a:pt x="20811" y="193436"/>
                    </a:lnTo>
                    <a:cubicBezTo>
                      <a:pt x="12722" y="193436"/>
                      <a:pt x="6133" y="186847"/>
                      <a:pt x="6133" y="178757"/>
                    </a:cubicBezTo>
                    <a:lnTo>
                      <a:pt x="6133" y="167079"/>
                    </a:lnTo>
                    <a:cubicBezTo>
                      <a:pt x="6133" y="165383"/>
                      <a:pt x="4763" y="164013"/>
                      <a:pt x="3066" y="164013"/>
                    </a:cubicBezTo>
                    <a:cubicBezTo>
                      <a:pt x="1370" y="164013"/>
                      <a:pt x="0" y="165383"/>
                      <a:pt x="0" y="167079"/>
                    </a:cubicBezTo>
                    <a:lnTo>
                      <a:pt x="0" y="178757"/>
                    </a:lnTo>
                    <a:cubicBezTo>
                      <a:pt x="0" y="190239"/>
                      <a:pt x="9329" y="199569"/>
                      <a:pt x="20811" y="199569"/>
                    </a:cubicBezTo>
                    <a:lnTo>
                      <a:pt x="131719" y="199569"/>
                    </a:lnTo>
                    <a:cubicBezTo>
                      <a:pt x="143169" y="199569"/>
                      <a:pt x="152530" y="190239"/>
                      <a:pt x="152530" y="178757"/>
                    </a:cubicBezTo>
                    <a:lnTo>
                      <a:pt x="152530" y="163067"/>
                    </a:lnTo>
                    <a:cubicBezTo>
                      <a:pt x="153313" y="163230"/>
                      <a:pt x="154129" y="163295"/>
                      <a:pt x="154977" y="163295"/>
                    </a:cubicBezTo>
                    <a:cubicBezTo>
                      <a:pt x="155597" y="163295"/>
                      <a:pt x="156217" y="163263"/>
                      <a:pt x="156836" y="163198"/>
                    </a:cubicBezTo>
                    <a:cubicBezTo>
                      <a:pt x="160881" y="172299"/>
                      <a:pt x="165578" y="180062"/>
                      <a:pt x="170471" y="185803"/>
                    </a:cubicBezTo>
                    <a:cubicBezTo>
                      <a:pt x="176832" y="193273"/>
                      <a:pt x="183324" y="197057"/>
                      <a:pt x="189750" y="197057"/>
                    </a:cubicBezTo>
                    <a:cubicBezTo>
                      <a:pt x="194382" y="197057"/>
                      <a:pt x="198785" y="195035"/>
                      <a:pt x="202765" y="191055"/>
                    </a:cubicBezTo>
                    <a:cubicBezTo>
                      <a:pt x="208898" y="184922"/>
                      <a:pt x="209256" y="178855"/>
                      <a:pt x="208474" y="174843"/>
                    </a:cubicBezTo>
                    <a:cubicBezTo>
                      <a:pt x="207332" y="169037"/>
                      <a:pt x="203124" y="163198"/>
                      <a:pt x="196013" y="157522"/>
                    </a:cubicBezTo>
                    <a:cubicBezTo>
                      <a:pt x="190467" y="153085"/>
                      <a:pt x="183193" y="148845"/>
                      <a:pt x="174875" y="145159"/>
                    </a:cubicBezTo>
                    <a:cubicBezTo>
                      <a:pt x="175397" y="140951"/>
                      <a:pt x="174223" y="137200"/>
                      <a:pt x="171580" y="134557"/>
                    </a:cubicBezTo>
                    <a:cubicBezTo>
                      <a:pt x="171580" y="134557"/>
                      <a:pt x="171548" y="134525"/>
                      <a:pt x="171548" y="134525"/>
                    </a:cubicBezTo>
                    <a:cubicBezTo>
                      <a:pt x="180649" y="114985"/>
                      <a:pt x="177191" y="91010"/>
                      <a:pt x="161077" y="74928"/>
                    </a:cubicBezTo>
                    <a:cubicBezTo>
                      <a:pt x="158467" y="72286"/>
                      <a:pt x="155597" y="69970"/>
                      <a:pt x="152530" y="67980"/>
                    </a:cubicBezTo>
                    <a:lnTo>
                      <a:pt x="152530" y="20812"/>
                    </a:lnTo>
                    <a:cubicBezTo>
                      <a:pt x="152530" y="9330"/>
                      <a:pt x="143169" y="0"/>
                      <a:pt x="131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43"/>
              <p:cNvSpPr/>
              <p:nvPr/>
            </p:nvSpPr>
            <p:spPr>
              <a:xfrm>
                <a:off x="6186785" y="2994317"/>
                <a:ext cx="40950" cy="40065"/>
              </a:xfrm>
              <a:custGeom>
                <a:avLst/>
                <a:gdLst/>
                <a:ahLst/>
                <a:cxnLst/>
                <a:rect l="l" t="t" r="r" b="b"/>
                <a:pathLst>
                  <a:path w="13146" h="12862" extrusionOk="0">
                    <a:moveTo>
                      <a:pt x="9927" y="0"/>
                    </a:moveTo>
                    <a:cubicBezTo>
                      <a:pt x="9848" y="0"/>
                      <a:pt x="9768" y="3"/>
                      <a:pt x="9688" y="9"/>
                    </a:cubicBezTo>
                    <a:cubicBezTo>
                      <a:pt x="8025" y="107"/>
                      <a:pt x="6752" y="1575"/>
                      <a:pt x="6850" y="3271"/>
                    </a:cubicBezTo>
                    <a:cubicBezTo>
                      <a:pt x="6916" y="4152"/>
                      <a:pt x="6557" y="5066"/>
                      <a:pt x="5872" y="5751"/>
                    </a:cubicBezTo>
                    <a:cubicBezTo>
                      <a:pt x="5240" y="6382"/>
                      <a:pt x="4414" y="6737"/>
                      <a:pt x="3573" y="6737"/>
                    </a:cubicBezTo>
                    <a:cubicBezTo>
                      <a:pt x="3502" y="6737"/>
                      <a:pt x="3431" y="6734"/>
                      <a:pt x="3360" y="6729"/>
                    </a:cubicBezTo>
                    <a:cubicBezTo>
                      <a:pt x="3300" y="6726"/>
                      <a:pt x="3240" y="6724"/>
                      <a:pt x="3180" y="6724"/>
                    </a:cubicBezTo>
                    <a:cubicBezTo>
                      <a:pt x="1592" y="6724"/>
                      <a:pt x="225" y="7964"/>
                      <a:pt x="131" y="9567"/>
                    </a:cubicBezTo>
                    <a:cubicBezTo>
                      <a:pt x="0" y="11263"/>
                      <a:pt x="1272" y="12731"/>
                      <a:pt x="2969" y="12829"/>
                    </a:cubicBezTo>
                    <a:cubicBezTo>
                      <a:pt x="3164" y="12862"/>
                      <a:pt x="3360" y="12862"/>
                      <a:pt x="3556" y="12862"/>
                    </a:cubicBezTo>
                    <a:cubicBezTo>
                      <a:pt x="6002" y="12862"/>
                      <a:pt x="8383" y="11850"/>
                      <a:pt x="10177" y="10089"/>
                    </a:cubicBezTo>
                    <a:cubicBezTo>
                      <a:pt x="12135" y="8132"/>
                      <a:pt x="13146" y="5490"/>
                      <a:pt x="12950" y="2847"/>
                    </a:cubicBezTo>
                    <a:cubicBezTo>
                      <a:pt x="12857" y="1231"/>
                      <a:pt x="11520" y="0"/>
                      <a:pt x="9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43"/>
              <p:cNvSpPr/>
              <p:nvPr/>
            </p:nvSpPr>
            <p:spPr>
              <a:xfrm>
                <a:off x="6207282" y="2926287"/>
                <a:ext cx="28658" cy="26727"/>
              </a:xfrm>
              <a:custGeom>
                <a:avLst/>
                <a:gdLst/>
                <a:ahLst/>
                <a:cxnLst/>
                <a:rect l="l" t="t" r="r" b="b"/>
                <a:pathLst>
                  <a:path w="9200" h="8580" extrusionOk="0">
                    <a:moveTo>
                      <a:pt x="3377" y="0"/>
                    </a:moveTo>
                    <a:cubicBezTo>
                      <a:pt x="2594" y="0"/>
                      <a:pt x="1811" y="294"/>
                      <a:pt x="1208" y="881"/>
                    </a:cubicBezTo>
                    <a:cubicBezTo>
                      <a:pt x="1" y="2088"/>
                      <a:pt x="1" y="4012"/>
                      <a:pt x="1208" y="5219"/>
                    </a:cubicBezTo>
                    <a:lnTo>
                      <a:pt x="3687" y="7698"/>
                    </a:lnTo>
                    <a:cubicBezTo>
                      <a:pt x="4274" y="8286"/>
                      <a:pt x="5057" y="8579"/>
                      <a:pt x="5840" y="8579"/>
                    </a:cubicBezTo>
                    <a:cubicBezTo>
                      <a:pt x="6623" y="8579"/>
                      <a:pt x="7406" y="8286"/>
                      <a:pt x="7993" y="7698"/>
                    </a:cubicBezTo>
                    <a:cubicBezTo>
                      <a:pt x="9200" y="6492"/>
                      <a:pt x="9200" y="4567"/>
                      <a:pt x="7993" y="3360"/>
                    </a:cubicBezTo>
                    <a:lnTo>
                      <a:pt x="5546" y="881"/>
                    </a:lnTo>
                    <a:cubicBezTo>
                      <a:pt x="4943" y="294"/>
                      <a:pt x="4160" y="0"/>
                      <a:pt x="3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43"/>
              <p:cNvSpPr/>
              <p:nvPr/>
            </p:nvSpPr>
            <p:spPr>
              <a:xfrm>
                <a:off x="6122336" y="3011336"/>
                <a:ext cx="28555" cy="26727"/>
              </a:xfrm>
              <a:custGeom>
                <a:avLst/>
                <a:gdLst/>
                <a:ahLst/>
                <a:cxnLst/>
                <a:rect l="l" t="t" r="r" b="b"/>
                <a:pathLst>
                  <a:path w="9167" h="8580" extrusionOk="0">
                    <a:moveTo>
                      <a:pt x="3344" y="0"/>
                    </a:moveTo>
                    <a:cubicBezTo>
                      <a:pt x="2561" y="0"/>
                      <a:pt x="1779" y="294"/>
                      <a:pt x="1175" y="881"/>
                    </a:cubicBezTo>
                    <a:cubicBezTo>
                      <a:pt x="1" y="2088"/>
                      <a:pt x="1" y="4012"/>
                      <a:pt x="1175" y="5219"/>
                    </a:cubicBezTo>
                    <a:lnTo>
                      <a:pt x="3654" y="7666"/>
                    </a:lnTo>
                    <a:cubicBezTo>
                      <a:pt x="4241" y="8285"/>
                      <a:pt x="5024" y="8579"/>
                      <a:pt x="5807" y="8579"/>
                    </a:cubicBezTo>
                    <a:cubicBezTo>
                      <a:pt x="6590" y="8579"/>
                      <a:pt x="7373" y="8285"/>
                      <a:pt x="7993" y="7666"/>
                    </a:cubicBezTo>
                    <a:cubicBezTo>
                      <a:pt x="9167" y="6491"/>
                      <a:pt x="9167" y="4534"/>
                      <a:pt x="7993" y="3360"/>
                    </a:cubicBezTo>
                    <a:lnTo>
                      <a:pt x="5513" y="881"/>
                    </a:lnTo>
                    <a:cubicBezTo>
                      <a:pt x="4910" y="294"/>
                      <a:pt x="4127"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6" name="Hình ảnh 145" descr="picture1">
            <a:extLst>
              <a:ext uri="{FF2B5EF4-FFF2-40B4-BE49-F238E27FC236}">
                <a16:creationId xmlns:a16="http://schemas.microsoft.com/office/drawing/2014/main" id="{10AC3F4C-48AD-4A7A-828F-CB1233403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7014" y="2286983"/>
            <a:ext cx="3469640" cy="2614295"/>
          </a:xfrm>
          <a:prstGeom prst="rect">
            <a:avLst/>
          </a:prstGeom>
          <a:ln>
            <a:noFill/>
          </a:ln>
          <a:effectLst>
            <a:outerShdw blurRad="190500" algn="tl" rotWithShape="0">
              <a:srgbClr val="000000">
                <a:alpha val="70000"/>
              </a:srgbClr>
            </a:outerShdw>
          </a:effectLst>
        </p:spPr>
      </p:pic>
      <p:pic>
        <p:nvPicPr>
          <p:cNvPr id="159" name="Hình ảnh 158" descr="picture2">
            <a:extLst>
              <a:ext uri="{FF2B5EF4-FFF2-40B4-BE49-F238E27FC236}">
                <a16:creationId xmlns:a16="http://schemas.microsoft.com/office/drawing/2014/main" id="{300E2797-56DD-48CF-BE5D-1F645F11F6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0776" y="2275712"/>
            <a:ext cx="3123922" cy="2612049"/>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Creative Retrospective Meeting by Slidesgo">
  <a:themeElements>
    <a:clrScheme name="Simple Light">
      <a:dk1>
        <a:srgbClr val="000000"/>
      </a:dk1>
      <a:lt1>
        <a:srgbClr val="CBB8F2"/>
      </a:lt1>
      <a:dk2>
        <a:srgbClr val="988CED"/>
      </a:dk2>
      <a:lt2>
        <a:srgbClr val="A8B6ED"/>
      </a:lt2>
      <a:accent1>
        <a:srgbClr val="B1DDD3"/>
      </a:accent1>
      <a:accent2>
        <a:srgbClr val="E3B5D7"/>
      </a:accent2>
      <a:accent3>
        <a:srgbClr val="ECF783"/>
      </a:accent3>
      <a:accent4>
        <a:srgbClr val="E0E0E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1531</Words>
  <Application>Microsoft Office PowerPoint</Application>
  <PresentationFormat>Trình chiếu Trên màn hình (16:9)</PresentationFormat>
  <Paragraphs>170</Paragraphs>
  <Slides>52</Slides>
  <Notes>28</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52</vt:i4>
      </vt:variant>
    </vt:vector>
  </HeadingPairs>
  <TitlesOfParts>
    <vt:vector size="62" baseType="lpstr">
      <vt:lpstr>Arimo</vt:lpstr>
      <vt:lpstr>Calibri</vt:lpstr>
      <vt:lpstr>Anaheim</vt:lpstr>
      <vt:lpstr>Bahnschrift</vt:lpstr>
      <vt:lpstr>Patua One</vt:lpstr>
      <vt:lpstr>MS UI Gothic</vt:lpstr>
      <vt:lpstr>Roboto Condensed Light</vt:lpstr>
      <vt:lpstr>Arial</vt:lpstr>
      <vt:lpstr>Anonymous Pro</vt:lpstr>
      <vt:lpstr>Creative Retrospective Meeting by Slidesgo</vt:lpstr>
      <vt:lpstr>GraphQL Apollo</vt:lpstr>
      <vt:lpstr>THÀNH VIÊN</vt:lpstr>
      <vt:lpstr>About this seminar</vt:lpstr>
      <vt:lpstr>NỘI DUNG</vt:lpstr>
      <vt:lpstr>GIỚI THIỆU</vt:lpstr>
      <vt:lpstr>Bản trình bày PowerPoint</vt:lpstr>
      <vt:lpstr>Bản trình bày PowerPoint</vt:lpstr>
      <vt:lpstr>GIỚI THIỆU</vt:lpstr>
      <vt:lpstr>GIỚI THIỆU</vt:lpstr>
      <vt:lpstr>GraphQL</vt:lpstr>
      <vt:lpstr>GIỚI THIỆU</vt:lpstr>
      <vt:lpstr>SCHEMA</vt:lpstr>
      <vt:lpstr>SCHEMA</vt:lpstr>
      <vt:lpstr>Các kiểu dữ liệu trong GraphQL</vt:lpstr>
      <vt:lpstr>Các kiểu dữ liệu trong GraphQL</vt:lpstr>
      <vt:lpstr>Các kiểu dữ liệu trong GraphQL</vt:lpstr>
      <vt:lpstr>Ví dụ</vt:lpstr>
      <vt:lpstr>Custom scalar type</vt:lpstr>
      <vt:lpstr>RESOLVERS</vt:lpstr>
      <vt:lpstr>RESOLVERS</vt:lpstr>
      <vt:lpstr>RESOLVERS</vt:lpstr>
      <vt:lpstr>Implementation</vt:lpstr>
      <vt:lpstr>Implementation</vt:lpstr>
      <vt:lpstr>Các tham số của một resolver</vt:lpstr>
      <vt:lpstr>Error handling</vt:lpstr>
      <vt:lpstr>Caching</vt:lpstr>
      <vt:lpstr>Authentication</vt:lpstr>
      <vt:lpstr>GraphQL</vt:lpstr>
      <vt:lpstr>GIỚI THIỆU</vt:lpstr>
      <vt:lpstr>USAGE</vt:lpstr>
      <vt:lpstr>USAGE</vt:lpstr>
      <vt:lpstr>USAGE</vt:lpstr>
      <vt:lpstr>GraphQL</vt:lpstr>
      <vt:lpstr>Featching Data</vt:lpstr>
      <vt:lpstr>Featching Data</vt:lpstr>
      <vt:lpstr>Featching Data</vt:lpstr>
      <vt:lpstr>Caching Query result</vt:lpstr>
      <vt:lpstr>Caching Query result</vt:lpstr>
      <vt:lpstr>Caching Query result</vt:lpstr>
      <vt:lpstr>Caching Query result</vt:lpstr>
      <vt:lpstr>Lazy query</vt:lpstr>
      <vt:lpstr>Lazy query</vt:lpstr>
      <vt:lpstr>Lazy query</vt:lpstr>
      <vt:lpstr>Lazy query</vt:lpstr>
      <vt:lpstr>Lazy query</vt:lpstr>
      <vt:lpstr>Lazy query</vt:lpstr>
      <vt:lpstr>Pagination</vt:lpstr>
      <vt:lpstr>Pagination</vt:lpstr>
      <vt:lpstr>Local State</vt:lpstr>
      <vt:lpstr>Local State</vt:lpstr>
      <vt:lpstr>Local State</vt:lpstr>
      <vt:lpstr>CẢM ƠN THẦY VÀ CÁC BẠN ĐÃ THEO DÕI PHẦN TRÌNH BÀY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RETROSPECTIVE MEETING</dc:title>
  <dc:creator>Nghĩa Trần</dc:creator>
  <cp:lastModifiedBy>Nghĩa Trần</cp:lastModifiedBy>
  <cp:revision>9</cp:revision>
  <dcterms:modified xsi:type="dcterms:W3CDTF">2022-01-03T15:18:38Z</dcterms:modified>
</cp:coreProperties>
</file>