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36"/>
  </p:notesMasterIdLst>
  <p:sldIdLst>
    <p:sldId id="256" r:id="rId2"/>
    <p:sldId id="257" r:id="rId3"/>
    <p:sldId id="335" r:id="rId4"/>
    <p:sldId id="380" r:id="rId5"/>
    <p:sldId id="355" r:id="rId6"/>
    <p:sldId id="378" r:id="rId7"/>
    <p:sldId id="376" r:id="rId8"/>
    <p:sldId id="356" r:id="rId9"/>
    <p:sldId id="370" r:id="rId10"/>
    <p:sldId id="375" r:id="rId11"/>
    <p:sldId id="351" r:id="rId12"/>
    <p:sldId id="382" r:id="rId13"/>
    <p:sldId id="360" r:id="rId14"/>
    <p:sldId id="359" r:id="rId15"/>
    <p:sldId id="361" r:id="rId16"/>
    <p:sldId id="386" r:id="rId17"/>
    <p:sldId id="362" r:id="rId18"/>
    <p:sldId id="363" r:id="rId19"/>
    <p:sldId id="364" r:id="rId20"/>
    <p:sldId id="365" r:id="rId21"/>
    <p:sldId id="366" r:id="rId22"/>
    <p:sldId id="367" r:id="rId23"/>
    <p:sldId id="357" r:id="rId24"/>
    <p:sldId id="353" r:id="rId25"/>
    <p:sldId id="352" r:id="rId26"/>
    <p:sldId id="354" r:id="rId27"/>
    <p:sldId id="368" r:id="rId28"/>
    <p:sldId id="369" r:id="rId29"/>
    <p:sldId id="383" r:id="rId30"/>
    <p:sldId id="384" r:id="rId31"/>
    <p:sldId id="385" r:id="rId32"/>
    <p:sldId id="377" r:id="rId33"/>
    <p:sldId id="358" r:id="rId34"/>
    <p:sldId id="285" r:id="rId35"/>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A3B2"/>
    <a:srgbClr val="969696"/>
    <a:srgbClr val="808080"/>
    <a:srgbClr val="000000"/>
    <a:srgbClr val="1C1C1C"/>
    <a:srgbClr val="5F5F5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4786" autoAdjust="0"/>
  </p:normalViewPr>
  <p:slideViewPr>
    <p:cSldViewPr>
      <p:cViewPr varScale="1">
        <p:scale>
          <a:sx n="70" d="100"/>
          <a:sy n="70" d="100"/>
        </p:scale>
        <p:origin x="-134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EB0D4-520E-4372-9CC0-C96C098B3132}" type="doc">
      <dgm:prSet loTypeId="urn:microsoft.com/office/officeart/2005/8/layout/default" loCatId="list" qsTypeId="urn:microsoft.com/office/officeart/2005/8/quickstyle/simple1" qsCatId="simple" csTypeId="urn:microsoft.com/office/officeart/2005/8/colors/accent1_4" csCatId="accent1" phldr="1"/>
      <dgm:spPr/>
      <dgm:t>
        <a:bodyPr/>
        <a:lstStyle/>
        <a:p>
          <a:endParaRPr lang="en-US"/>
        </a:p>
      </dgm:t>
    </dgm:pt>
    <dgm:pt modelId="{15563F2D-6AEE-4DF8-821E-F6118AAD27A9}">
      <dgm:prSet phldrT="[Text]"/>
      <dgm:spPr/>
      <dgm:t>
        <a:bodyPr/>
        <a:lstStyle/>
        <a:p>
          <a:r>
            <a:rPr lang="en-US" dirty="0" smtClean="0"/>
            <a:t>Administrator</a:t>
          </a:r>
          <a:endParaRPr lang="en-US" dirty="0"/>
        </a:p>
      </dgm:t>
    </dgm:pt>
    <dgm:pt modelId="{3B6ED132-7B62-42A2-B05C-71B2748B3463}" type="parTrans" cxnId="{FBF6C13F-6FFE-4D80-8841-AA003A855496}">
      <dgm:prSet/>
      <dgm:spPr/>
      <dgm:t>
        <a:bodyPr/>
        <a:lstStyle/>
        <a:p>
          <a:endParaRPr lang="en-US"/>
        </a:p>
      </dgm:t>
    </dgm:pt>
    <dgm:pt modelId="{6FEEB3E4-3ED2-4D1D-958D-B5BE4F1D0C73}" type="sibTrans" cxnId="{FBF6C13F-6FFE-4D80-8841-AA003A855496}">
      <dgm:prSet/>
      <dgm:spPr/>
      <dgm:t>
        <a:bodyPr/>
        <a:lstStyle/>
        <a:p>
          <a:endParaRPr lang="en-US"/>
        </a:p>
      </dgm:t>
    </dgm:pt>
    <dgm:pt modelId="{8FDCDDB3-A22B-4AD0-9EF9-B8F318F6F459}">
      <dgm:prSet phldrT="[Text]"/>
      <dgm:spPr/>
      <dgm:t>
        <a:bodyPr/>
        <a:lstStyle/>
        <a:p>
          <a:r>
            <a:rPr lang="en-US" dirty="0" smtClean="0"/>
            <a:t>Head Office Manager</a:t>
          </a:r>
          <a:endParaRPr lang="en-US" dirty="0"/>
        </a:p>
      </dgm:t>
    </dgm:pt>
    <dgm:pt modelId="{A80EB71C-4DB2-4081-8166-BAFC63224076}" type="parTrans" cxnId="{AC00E79F-180A-49E5-95F3-B420DBEFCBB7}">
      <dgm:prSet/>
      <dgm:spPr/>
      <dgm:t>
        <a:bodyPr/>
        <a:lstStyle/>
        <a:p>
          <a:endParaRPr lang="en-US"/>
        </a:p>
      </dgm:t>
    </dgm:pt>
    <dgm:pt modelId="{A6B0E23E-E1C9-4C0A-B691-BCFB21D67FDE}" type="sibTrans" cxnId="{AC00E79F-180A-49E5-95F3-B420DBEFCBB7}">
      <dgm:prSet/>
      <dgm:spPr/>
      <dgm:t>
        <a:bodyPr/>
        <a:lstStyle/>
        <a:p>
          <a:endParaRPr lang="en-US"/>
        </a:p>
      </dgm:t>
    </dgm:pt>
    <dgm:pt modelId="{CBB0AA77-6BFC-40A8-92BD-FFFBE003F6F3}">
      <dgm:prSet phldrT="[Text]"/>
      <dgm:spPr/>
      <dgm:t>
        <a:bodyPr/>
        <a:lstStyle/>
        <a:p>
          <a:r>
            <a:rPr lang="en-US" dirty="0" smtClean="0"/>
            <a:t>Staff</a:t>
          </a:r>
        </a:p>
      </dgm:t>
    </dgm:pt>
    <dgm:pt modelId="{E07FA7F1-6C92-47D1-9DA3-910AE394BD58}" type="parTrans" cxnId="{793A61BE-6ADD-4E2A-B530-8247125C62A4}">
      <dgm:prSet/>
      <dgm:spPr/>
      <dgm:t>
        <a:bodyPr/>
        <a:lstStyle/>
        <a:p>
          <a:endParaRPr lang="en-US"/>
        </a:p>
      </dgm:t>
    </dgm:pt>
    <dgm:pt modelId="{18DF3901-9994-4A70-8A53-E74EBA7DFBEE}" type="sibTrans" cxnId="{793A61BE-6ADD-4E2A-B530-8247125C62A4}">
      <dgm:prSet/>
      <dgm:spPr/>
      <dgm:t>
        <a:bodyPr/>
        <a:lstStyle/>
        <a:p>
          <a:endParaRPr lang="en-US"/>
        </a:p>
      </dgm:t>
    </dgm:pt>
    <dgm:pt modelId="{595FF75A-DDC2-4D49-8994-35DBD8FDA5DA}">
      <dgm:prSet phldrT="[Text]"/>
      <dgm:spPr/>
      <dgm:t>
        <a:bodyPr/>
        <a:lstStyle/>
        <a:p>
          <a:r>
            <a:rPr lang="en-US" dirty="0" smtClean="0"/>
            <a:t>Cashier</a:t>
          </a:r>
        </a:p>
      </dgm:t>
    </dgm:pt>
    <dgm:pt modelId="{1088A8F0-D813-47B9-825E-FC80DCBCBC21}" type="parTrans" cxnId="{552206C3-AB54-4A9D-84CD-8E2C12D1DACF}">
      <dgm:prSet/>
      <dgm:spPr/>
      <dgm:t>
        <a:bodyPr/>
        <a:lstStyle/>
        <a:p>
          <a:endParaRPr lang="en-US"/>
        </a:p>
      </dgm:t>
    </dgm:pt>
    <dgm:pt modelId="{7525B09F-D1BA-4959-8B1B-C0D998C6EFAF}" type="sibTrans" cxnId="{552206C3-AB54-4A9D-84CD-8E2C12D1DACF}">
      <dgm:prSet/>
      <dgm:spPr/>
      <dgm:t>
        <a:bodyPr/>
        <a:lstStyle/>
        <a:p>
          <a:endParaRPr lang="en-US"/>
        </a:p>
      </dgm:t>
    </dgm:pt>
    <dgm:pt modelId="{0F2CE07A-B6C4-4BF4-A00C-156E8FB1B237}">
      <dgm:prSet phldrT="[Text]"/>
      <dgm:spPr/>
      <dgm:t>
        <a:bodyPr/>
        <a:lstStyle/>
        <a:p>
          <a:r>
            <a:rPr lang="en-US" dirty="0" smtClean="0"/>
            <a:t>Member</a:t>
          </a:r>
        </a:p>
      </dgm:t>
    </dgm:pt>
    <dgm:pt modelId="{007C6CB2-2238-4F25-BD7F-A637A1D269FF}" type="parTrans" cxnId="{2A011E16-6A8E-47F2-A4BA-6103CA2E33E7}">
      <dgm:prSet/>
      <dgm:spPr/>
      <dgm:t>
        <a:bodyPr/>
        <a:lstStyle/>
        <a:p>
          <a:endParaRPr lang="en-US"/>
        </a:p>
      </dgm:t>
    </dgm:pt>
    <dgm:pt modelId="{871589EC-6788-41C9-AE7B-66E18610D70C}" type="sibTrans" cxnId="{2A011E16-6A8E-47F2-A4BA-6103CA2E33E7}">
      <dgm:prSet/>
      <dgm:spPr/>
      <dgm:t>
        <a:bodyPr/>
        <a:lstStyle/>
        <a:p>
          <a:endParaRPr lang="en-US"/>
        </a:p>
      </dgm:t>
    </dgm:pt>
    <dgm:pt modelId="{DE8D2AC2-7D55-4CB1-8D44-0B1DD48D2A96}" type="pres">
      <dgm:prSet presAssocID="{50BEB0D4-520E-4372-9CC0-C96C098B3132}" presName="diagram" presStyleCnt="0">
        <dgm:presLayoutVars>
          <dgm:dir/>
          <dgm:resizeHandles val="exact"/>
        </dgm:presLayoutVars>
      </dgm:prSet>
      <dgm:spPr/>
      <dgm:t>
        <a:bodyPr/>
        <a:lstStyle/>
        <a:p>
          <a:endParaRPr lang="en-US"/>
        </a:p>
      </dgm:t>
    </dgm:pt>
    <dgm:pt modelId="{A11FB6AC-83E3-4D80-9363-732573019F94}" type="pres">
      <dgm:prSet presAssocID="{15563F2D-6AEE-4DF8-821E-F6118AAD27A9}" presName="node" presStyleLbl="node1" presStyleIdx="0" presStyleCnt="5">
        <dgm:presLayoutVars>
          <dgm:bulletEnabled val="1"/>
        </dgm:presLayoutVars>
      </dgm:prSet>
      <dgm:spPr/>
      <dgm:t>
        <a:bodyPr/>
        <a:lstStyle/>
        <a:p>
          <a:endParaRPr lang="en-US"/>
        </a:p>
      </dgm:t>
    </dgm:pt>
    <dgm:pt modelId="{52E7D06B-0766-4046-9655-CAAA18390206}" type="pres">
      <dgm:prSet presAssocID="{6FEEB3E4-3ED2-4D1D-958D-B5BE4F1D0C73}" presName="sibTrans" presStyleCnt="0"/>
      <dgm:spPr/>
    </dgm:pt>
    <dgm:pt modelId="{C2A48631-ECF2-4782-816B-88B918FD58D4}" type="pres">
      <dgm:prSet presAssocID="{8FDCDDB3-A22B-4AD0-9EF9-B8F318F6F459}" presName="node" presStyleLbl="node1" presStyleIdx="1" presStyleCnt="5">
        <dgm:presLayoutVars>
          <dgm:bulletEnabled val="1"/>
        </dgm:presLayoutVars>
      </dgm:prSet>
      <dgm:spPr/>
      <dgm:t>
        <a:bodyPr/>
        <a:lstStyle/>
        <a:p>
          <a:endParaRPr lang="en-US"/>
        </a:p>
      </dgm:t>
    </dgm:pt>
    <dgm:pt modelId="{2029E6D7-F972-470B-849C-582378C4F1F6}" type="pres">
      <dgm:prSet presAssocID="{A6B0E23E-E1C9-4C0A-B691-BCFB21D67FDE}" presName="sibTrans" presStyleCnt="0"/>
      <dgm:spPr/>
    </dgm:pt>
    <dgm:pt modelId="{EFFCFC20-B7E3-4995-9C3F-963AD793B067}" type="pres">
      <dgm:prSet presAssocID="{CBB0AA77-6BFC-40A8-92BD-FFFBE003F6F3}" presName="node" presStyleLbl="node1" presStyleIdx="2" presStyleCnt="5">
        <dgm:presLayoutVars>
          <dgm:bulletEnabled val="1"/>
        </dgm:presLayoutVars>
      </dgm:prSet>
      <dgm:spPr/>
      <dgm:t>
        <a:bodyPr/>
        <a:lstStyle/>
        <a:p>
          <a:endParaRPr lang="en-US"/>
        </a:p>
      </dgm:t>
    </dgm:pt>
    <dgm:pt modelId="{383BC0F8-FA73-4A48-90D7-9AF81265232C}" type="pres">
      <dgm:prSet presAssocID="{18DF3901-9994-4A70-8A53-E74EBA7DFBEE}" presName="sibTrans" presStyleCnt="0"/>
      <dgm:spPr/>
    </dgm:pt>
    <dgm:pt modelId="{1A262AD7-3E48-4D7A-A8A6-25C811CE3F05}" type="pres">
      <dgm:prSet presAssocID="{595FF75A-DDC2-4D49-8994-35DBD8FDA5DA}" presName="node" presStyleLbl="node1" presStyleIdx="3" presStyleCnt="5">
        <dgm:presLayoutVars>
          <dgm:bulletEnabled val="1"/>
        </dgm:presLayoutVars>
      </dgm:prSet>
      <dgm:spPr/>
      <dgm:t>
        <a:bodyPr/>
        <a:lstStyle/>
        <a:p>
          <a:endParaRPr lang="en-US"/>
        </a:p>
      </dgm:t>
    </dgm:pt>
    <dgm:pt modelId="{F0326E00-D488-4445-9D4E-010CE17E612C}" type="pres">
      <dgm:prSet presAssocID="{7525B09F-D1BA-4959-8B1B-C0D998C6EFAF}" presName="sibTrans" presStyleCnt="0"/>
      <dgm:spPr/>
    </dgm:pt>
    <dgm:pt modelId="{61A231D2-0E8A-4020-8A14-2EE1B966A646}" type="pres">
      <dgm:prSet presAssocID="{0F2CE07A-B6C4-4BF4-A00C-156E8FB1B237}" presName="node" presStyleLbl="node1" presStyleIdx="4" presStyleCnt="5">
        <dgm:presLayoutVars>
          <dgm:bulletEnabled val="1"/>
        </dgm:presLayoutVars>
      </dgm:prSet>
      <dgm:spPr/>
      <dgm:t>
        <a:bodyPr/>
        <a:lstStyle/>
        <a:p>
          <a:endParaRPr lang="en-US"/>
        </a:p>
      </dgm:t>
    </dgm:pt>
  </dgm:ptLst>
  <dgm:cxnLst>
    <dgm:cxn modelId="{9622D8D3-A0C1-4E45-8861-83F9C941344A}" type="presOf" srcId="{0F2CE07A-B6C4-4BF4-A00C-156E8FB1B237}" destId="{61A231D2-0E8A-4020-8A14-2EE1B966A646}" srcOrd="0" destOrd="0" presId="urn:microsoft.com/office/officeart/2005/8/layout/default"/>
    <dgm:cxn modelId="{4AE2A2F3-D73D-4121-ABEB-7392BBFA0B84}" type="presOf" srcId="{595FF75A-DDC2-4D49-8994-35DBD8FDA5DA}" destId="{1A262AD7-3E48-4D7A-A8A6-25C811CE3F05}" srcOrd="0" destOrd="0" presId="urn:microsoft.com/office/officeart/2005/8/layout/default"/>
    <dgm:cxn modelId="{2A011E16-6A8E-47F2-A4BA-6103CA2E33E7}" srcId="{50BEB0D4-520E-4372-9CC0-C96C098B3132}" destId="{0F2CE07A-B6C4-4BF4-A00C-156E8FB1B237}" srcOrd="4" destOrd="0" parTransId="{007C6CB2-2238-4F25-BD7F-A637A1D269FF}" sibTransId="{871589EC-6788-41C9-AE7B-66E18610D70C}"/>
    <dgm:cxn modelId="{A7D16D88-296F-4A30-8905-3512AAD01696}" type="presOf" srcId="{8FDCDDB3-A22B-4AD0-9EF9-B8F318F6F459}" destId="{C2A48631-ECF2-4782-816B-88B918FD58D4}" srcOrd="0" destOrd="0" presId="urn:microsoft.com/office/officeart/2005/8/layout/default"/>
    <dgm:cxn modelId="{552206C3-AB54-4A9D-84CD-8E2C12D1DACF}" srcId="{50BEB0D4-520E-4372-9CC0-C96C098B3132}" destId="{595FF75A-DDC2-4D49-8994-35DBD8FDA5DA}" srcOrd="3" destOrd="0" parTransId="{1088A8F0-D813-47B9-825E-FC80DCBCBC21}" sibTransId="{7525B09F-D1BA-4959-8B1B-C0D998C6EFAF}"/>
    <dgm:cxn modelId="{FADC2CF5-639C-4B05-B899-6E42F4892086}" type="presOf" srcId="{50BEB0D4-520E-4372-9CC0-C96C098B3132}" destId="{DE8D2AC2-7D55-4CB1-8D44-0B1DD48D2A96}" srcOrd="0" destOrd="0" presId="urn:microsoft.com/office/officeart/2005/8/layout/default"/>
    <dgm:cxn modelId="{2273B64B-AB66-43EC-B567-DD8F11171ACA}" type="presOf" srcId="{CBB0AA77-6BFC-40A8-92BD-FFFBE003F6F3}" destId="{EFFCFC20-B7E3-4995-9C3F-963AD793B067}" srcOrd="0" destOrd="0" presId="urn:microsoft.com/office/officeart/2005/8/layout/default"/>
    <dgm:cxn modelId="{FBF6C13F-6FFE-4D80-8841-AA003A855496}" srcId="{50BEB0D4-520E-4372-9CC0-C96C098B3132}" destId="{15563F2D-6AEE-4DF8-821E-F6118AAD27A9}" srcOrd="0" destOrd="0" parTransId="{3B6ED132-7B62-42A2-B05C-71B2748B3463}" sibTransId="{6FEEB3E4-3ED2-4D1D-958D-B5BE4F1D0C73}"/>
    <dgm:cxn modelId="{793A61BE-6ADD-4E2A-B530-8247125C62A4}" srcId="{50BEB0D4-520E-4372-9CC0-C96C098B3132}" destId="{CBB0AA77-6BFC-40A8-92BD-FFFBE003F6F3}" srcOrd="2" destOrd="0" parTransId="{E07FA7F1-6C92-47D1-9DA3-910AE394BD58}" sibTransId="{18DF3901-9994-4A70-8A53-E74EBA7DFBEE}"/>
    <dgm:cxn modelId="{AC00E79F-180A-49E5-95F3-B420DBEFCBB7}" srcId="{50BEB0D4-520E-4372-9CC0-C96C098B3132}" destId="{8FDCDDB3-A22B-4AD0-9EF9-B8F318F6F459}" srcOrd="1" destOrd="0" parTransId="{A80EB71C-4DB2-4081-8166-BAFC63224076}" sibTransId="{A6B0E23E-E1C9-4C0A-B691-BCFB21D67FDE}"/>
    <dgm:cxn modelId="{82D4688D-BD1A-44D1-9A99-3C71D099BE9E}" type="presOf" srcId="{15563F2D-6AEE-4DF8-821E-F6118AAD27A9}" destId="{A11FB6AC-83E3-4D80-9363-732573019F94}" srcOrd="0" destOrd="0" presId="urn:microsoft.com/office/officeart/2005/8/layout/default"/>
    <dgm:cxn modelId="{007DB98E-0980-4A16-AD78-51EF76D1AA5F}" type="presParOf" srcId="{DE8D2AC2-7D55-4CB1-8D44-0B1DD48D2A96}" destId="{A11FB6AC-83E3-4D80-9363-732573019F94}" srcOrd="0" destOrd="0" presId="urn:microsoft.com/office/officeart/2005/8/layout/default"/>
    <dgm:cxn modelId="{F41CE761-4DA5-42EB-89B0-5534D6985EC8}" type="presParOf" srcId="{DE8D2AC2-7D55-4CB1-8D44-0B1DD48D2A96}" destId="{52E7D06B-0766-4046-9655-CAAA18390206}" srcOrd="1" destOrd="0" presId="urn:microsoft.com/office/officeart/2005/8/layout/default"/>
    <dgm:cxn modelId="{CA2637F3-051F-4D92-AC32-B595710F0B46}" type="presParOf" srcId="{DE8D2AC2-7D55-4CB1-8D44-0B1DD48D2A96}" destId="{C2A48631-ECF2-4782-816B-88B918FD58D4}" srcOrd="2" destOrd="0" presId="urn:microsoft.com/office/officeart/2005/8/layout/default"/>
    <dgm:cxn modelId="{113DA62A-5534-49BB-8436-EA60C5F00449}" type="presParOf" srcId="{DE8D2AC2-7D55-4CB1-8D44-0B1DD48D2A96}" destId="{2029E6D7-F972-470B-849C-582378C4F1F6}" srcOrd="3" destOrd="0" presId="urn:microsoft.com/office/officeart/2005/8/layout/default"/>
    <dgm:cxn modelId="{060FD7B3-C601-4AA3-B36D-42B3F6B6102B}" type="presParOf" srcId="{DE8D2AC2-7D55-4CB1-8D44-0B1DD48D2A96}" destId="{EFFCFC20-B7E3-4995-9C3F-963AD793B067}" srcOrd="4" destOrd="0" presId="urn:microsoft.com/office/officeart/2005/8/layout/default"/>
    <dgm:cxn modelId="{52538675-8D9E-482A-A950-588C56B4C0EA}" type="presParOf" srcId="{DE8D2AC2-7D55-4CB1-8D44-0B1DD48D2A96}" destId="{383BC0F8-FA73-4A48-90D7-9AF81265232C}" srcOrd="5" destOrd="0" presId="urn:microsoft.com/office/officeart/2005/8/layout/default"/>
    <dgm:cxn modelId="{C074F1BB-EC85-46F4-8061-F927A90A78A0}" type="presParOf" srcId="{DE8D2AC2-7D55-4CB1-8D44-0B1DD48D2A96}" destId="{1A262AD7-3E48-4D7A-A8A6-25C811CE3F05}" srcOrd="6" destOrd="0" presId="urn:microsoft.com/office/officeart/2005/8/layout/default"/>
    <dgm:cxn modelId="{B5A0E5B3-74EE-4CEE-814E-D6F127158FCB}" type="presParOf" srcId="{DE8D2AC2-7D55-4CB1-8D44-0B1DD48D2A96}" destId="{F0326E00-D488-4445-9D4E-010CE17E612C}" srcOrd="7" destOrd="0" presId="urn:microsoft.com/office/officeart/2005/8/layout/default"/>
    <dgm:cxn modelId="{5999B9D9-799E-41BD-8F46-682C5A7B0743}" type="presParOf" srcId="{DE8D2AC2-7D55-4CB1-8D44-0B1DD48D2A96}" destId="{61A231D2-0E8A-4020-8A14-2EE1B966A64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CEA462-BB50-4C99-B35C-DCA4231D991D}" type="doc">
      <dgm:prSet loTypeId="urn:microsoft.com/office/officeart/2005/8/layout/pyramid2" loCatId="list" qsTypeId="urn:microsoft.com/office/officeart/2005/8/quickstyle/simple1" qsCatId="simple" csTypeId="urn:microsoft.com/office/officeart/2005/8/colors/accent1_1" csCatId="accent1" phldr="1"/>
      <dgm:spPr/>
    </dgm:pt>
    <dgm:pt modelId="{84CDFEBB-4156-4517-9CFD-C1174123D399}">
      <dgm:prSet phldrT="[Text]"/>
      <dgm:spPr/>
      <dgm:t>
        <a:bodyPr/>
        <a:lstStyle/>
        <a:p>
          <a:r>
            <a:rPr lang="en-US" dirty="0" smtClean="0"/>
            <a:t>Performance</a:t>
          </a:r>
          <a:endParaRPr lang="en-US" dirty="0"/>
        </a:p>
      </dgm:t>
    </dgm:pt>
    <dgm:pt modelId="{3A4C9C97-0E20-4E45-9C00-062694871C3E}" type="parTrans" cxnId="{A23B7361-F81D-4760-84B6-45A37C1F7C86}">
      <dgm:prSet/>
      <dgm:spPr/>
      <dgm:t>
        <a:bodyPr/>
        <a:lstStyle/>
        <a:p>
          <a:endParaRPr lang="en-US"/>
        </a:p>
      </dgm:t>
    </dgm:pt>
    <dgm:pt modelId="{CDA69403-2B8B-4BCF-B08A-645625932500}" type="sibTrans" cxnId="{A23B7361-F81D-4760-84B6-45A37C1F7C86}">
      <dgm:prSet/>
      <dgm:spPr/>
      <dgm:t>
        <a:bodyPr/>
        <a:lstStyle/>
        <a:p>
          <a:endParaRPr lang="en-US"/>
        </a:p>
      </dgm:t>
    </dgm:pt>
    <dgm:pt modelId="{C9586AE3-9B06-4555-BD9C-331574642279}">
      <dgm:prSet phldrT="[Text]"/>
      <dgm:spPr/>
      <dgm:t>
        <a:bodyPr/>
        <a:lstStyle/>
        <a:p>
          <a:r>
            <a:rPr lang="en-US" dirty="0" smtClean="0"/>
            <a:t>Security</a:t>
          </a:r>
          <a:endParaRPr lang="en-US" dirty="0"/>
        </a:p>
      </dgm:t>
    </dgm:pt>
    <dgm:pt modelId="{FB160D76-7CF2-4661-B67A-B48192366461}" type="parTrans" cxnId="{C2BAA532-6E3A-4F49-9403-42AB6417DA65}">
      <dgm:prSet/>
      <dgm:spPr/>
      <dgm:t>
        <a:bodyPr/>
        <a:lstStyle/>
        <a:p>
          <a:endParaRPr lang="en-US"/>
        </a:p>
      </dgm:t>
    </dgm:pt>
    <dgm:pt modelId="{6A9DE60D-1B78-4F34-8B7C-353A34BCDB84}" type="sibTrans" cxnId="{C2BAA532-6E3A-4F49-9403-42AB6417DA65}">
      <dgm:prSet/>
      <dgm:spPr/>
      <dgm:t>
        <a:bodyPr/>
        <a:lstStyle/>
        <a:p>
          <a:endParaRPr lang="en-US"/>
        </a:p>
      </dgm:t>
    </dgm:pt>
    <dgm:pt modelId="{09CB54BD-2512-49E6-BE8A-CFE2954B835A}">
      <dgm:prSet phldrT="[Text]"/>
      <dgm:spPr/>
      <dgm:t>
        <a:bodyPr/>
        <a:lstStyle/>
        <a:p>
          <a:r>
            <a:rPr lang="en-US" dirty="0" smtClean="0"/>
            <a:t>Availability </a:t>
          </a:r>
          <a:endParaRPr lang="en-US" dirty="0"/>
        </a:p>
      </dgm:t>
    </dgm:pt>
    <dgm:pt modelId="{20FE2122-1873-44A3-B3A6-4994809130C1}" type="parTrans" cxnId="{639CFFA6-0A46-4580-85F3-6F2AD818993F}">
      <dgm:prSet/>
      <dgm:spPr/>
      <dgm:t>
        <a:bodyPr/>
        <a:lstStyle/>
        <a:p>
          <a:endParaRPr lang="en-US"/>
        </a:p>
      </dgm:t>
    </dgm:pt>
    <dgm:pt modelId="{C4973CEE-9699-4111-A5E5-BE4AA36CAD6A}" type="sibTrans" cxnId="{639CFFA6-0A46-4580-85F3-6F2AD818993F}">
      <dgm:prSet/>
      <dgm:spPr/>
      <dgm:t>
        <a:bodyPr/>
        <a:lstStyle/>
        <a:p>
          <a:endParaRPr lang="en-US"/>
        </a:p>
      </dgm:t>
    </dgm:pt>
    <dgm:pt modelId="{595F29D9-E346-4FA4-9E7B-FA73151380D5}" type="pres">
      <dgm:prSet presAssocID="{4BCEA462-BB50-4C99-B35C-DCA4231D991D}" presName="compositeShape" presStyleCnt="0">
        <dgm:presLayoutVars>
          <dgm:dir/>
          <dgm:resizeHandles/>
        </dgm:presLayoutVars>
      </dgm:prSet>
      <dgm:spPr/>
    </dgm:pt>
    <dgm:pt modelId="{EFB1DB7E-3B68-445F-B861-CAF5642D19A0}" type="pres">
      <dgm:prSet presAssocID="{4BCEA462-BB50-4C99-B35C-DCA4231D991D}" presName="pyramid" presStyleLbl="node1" presStyleIdx="0" presStyleCnt="1"/>
      <dgm:spPr/>
    </dgm:pt>
    <dgm:pt modelId="{F7AE0C10-1416-4A4E-BD55-83DF0FDB4D88}" type="pres">
      <dgm:prSet presAssocID="{4BCEA462-BB50-4C99-B35C-DCA4231D991D}" presName="theList" presStyleCnt="0"/>
      <dgm:spPr/>
    </dgm:pt>
    <dgm:pt modelId="{5A2C1261-72B2-4971-BE44-C42D81BA437A}" type="pres">
      <dgm:prSet presAssocID="{84CDFEBB-4156-4517-9CFD-C1174123D399}" presName="aNode" presStyleLbl="fgAcc1" presStyleIdx="0" presStyleCnt="3">
        <dgm:presLayoutVars>
          <dgm:bulletEnabled val="1"/>
        </dgm:presLayoutVars>
      </dgm:prSet>
      <dgm:spPr/>
      <dgm:t>
        <a:bodyPr/>
        <a:lstStyle/>
        <a:p>
          <a:endParaRPr lang="en-US"/>
        </a:p>
      </dgm:t>
    </dgm:pt>
    <dgm:pt modelId="{E6314B89-399E-49FF-8166-EEBFD64D7A9E}" type="pres">
      <dgm:prSet presAssocID="{84CDFEBB-4156-4517-9CFD-C1174123D399}" presName="aSpace" presStyleCnt="0"/>
      <dgm:spPr/>
    </dgm:pt>
    <dgm:pt modelId="{ED45144E-E51C-45E1-9A99-ABC2D047D306}" type="pres">
      <dgm:prSet presAssocID="{C9586AE3-9B06-4555-BD9C-331574642279}" presName="aNode" presStyleLbl="fgAcc1" presStyleIdx="1" presStyleCnt="3">
        <dgm:presLayoutVars>
          <dgm:bulletEnabled val="1"/>
        </dgm:presLayoutVars>
      </dgm:prSet>
      <dgm:spPr/>
      <dgm:t>
        <a:bodyPr/>
        <a:lstStyle/>
        <a:p>
          <a:endParaRPr lang="en-US"/>
        </a:p>
      </dgm:t>
    </dgm:pt>
    <dgm:pt modelId="{EE18923B-44F9-46DC-B1C9-989004FC7403}" type="pres">
      <dgm:prSet presAssocID="{C9586AE3-9B06-4555-BD9C-331574642279}" presName="aSpace" presStyleCnt="0"/>
      <dgm:spPr/>
    </dgm:pt>
    <dgm:pt modelId="{33728931-8BFB-47F3-9618-AC134A45DDAE}" type="pres">
      <dgm:prSet presAssocID="{09CB54BD-2512-49E6-BE8A-CFE2954B835A}" presName="aNode" presStyleLbl="fgAcc1" presStyleIdx="2" presStyleCnt="3">
        <dgm:presLayoutVars>
          <dgm:bulletEnabled val="1"/>
        </dgm:presLayoutVars>
      </dgm:prSet>
      <dgm:spPr/>
      <dgm:t>
        <a:bodyPr/>
        <a:lstStyle/>
        <a:p>
          <a:endParaRPr lang="en-US"/>
        </a:p>
      </dgm:t>
    </dgm:pt>
    <dgm:pt modelId="{805D9C31-E820-45F9-B037-837D5AA9105D}" type="pres">
      <dgm:prSet presAssocID="{09CB54BD-2512-49E6-BE8A-CFE2954B835A}" presName="aSpace" presStyleCnt="0"/>
      <dgm:spPr/>
    </dgm:pt>
  </dgm:ptLst>
  <dgm:cxnLst>
    <dgm:cxn modelId="{A23B7361-F81D-4760-84B6-45A37C1F7C86}" srcId="{4BCEA462-BB50-4C99-B35C-DCA4231D991D}" destId="{84CDFEBB-4156-4517-9CFD-C1174123D399}" srcOrd="0" destOrd="0" parTransId="{3A4C9C97-0E20-4E45-9C00-062694871C3E}" sibTransId="{CDA69403-2B8B-4BCF-B08A-645625932500}"/>
    <dgm:cxn modelId="{93892F1C-BEE8-479F-BA69-B503F10D8441}" type="presOf" srcId="{4BCEA462-BB50-4C99-B35C-DCA4231D991D}" destId="{595F29D9-E346-4FA4-9E7B-FA73151380D5}" srcOrd="0" destOrd="0" presId="urn:microsoft.com/office/officeart/2005/8/layout/pyramid2"/>
    <dgm:cxn modelId="{C2BAA532-6E3A-4F49-9403-42AB6417DA65}" srcId="{4BCEA462-BB50-4C99-B35C-DCA4231D991D}" destId="{C9586AE3-9B06-4555-BD9C-331574642279}" srcOrd="1" destOrd="0" parTransId="{FB160D76-7CF2-4661-B67A-B48192366461}" sibTransId="{6A9DE60D-1B78-4F34-8B7C-353A34BCDB84}"/>
    <dgm:cxn modelId="{4EABFB84-07BB-437D-AB69-6FC5DEA57EB6}" type="presOf" srcId="{C9586AE3-9B06-4555-BD9C-331574642279}" destId="{ED45144E-E51C-45E1-9A99-ABC2D047D306}" srcOrd="0" destOrd="0" presId="urn:microsoft.com/office/officeart/2005/8/layout/pyramid2"/>
    <dgm:cxn modelId="{639CFFA6-0A46-4580-85F3-6F2AD818993F}" srcId="{4BCEA462-BB50-4C99-B35C-DCA4231D991D}" destId="{09CB54BD-2512-49E6-BE8A-CFE2954B835A}" srcOrd="2" destOrd="0" parTransId="{20FE2122-1873-44A3-B3A6-4994809130C1}" sibTransId="{C4973CEE-9699-4111-A5E5-BE4AA36CAD6A}"/>
    <dgm:cxn modelId="{68A19108-FE34-49E3-85E5-E67210C6CFFD}" type="presOf" srcId="{09CB54BD-2512-49E6-BE8A-CFE2954B835A}" destId="{33728931-8BFB-47F3-9618-AC134A45DDAE}" srcOrd="0" destOrd="0" presId="urn:microsoft.com/office/officeart/2005/8/layout/pyramid2"/>
    <dgm:cxn modelId="{64F37E06-D6FC-42EC-8A71-00697089B809}" type="presOf" srcId="{84CDFEBB-4156-4517-9CFD-C1174123D399}" destId="{5A2C1261-72B2-4971-BE44-C42D81BA437A}" srcOrd="0" destOrd="0" presId="urn:microsoft.com/office/officeart/2005/8/layout/pyramid2"/>
    <dgm:cxn modelId="{98F9217A-4CED-4DC2-A027-BE8BB4F9AE69}" type="presParOf" srcId="{595F29D9-E346-4FA4-9E7B-FA73151380D5}" destId="{EFB1DB7E-3B68-445F-B861-CAF5642D19A0}" srcOrd="0" destOrd="0" presId="urn:microsoft.com/office/officeart/2005/8/layout/pyramid2"/>
    <dgm:cxn modelId="{E040A144-FE37-4179-8F12-9FBAE4CACECC}" type="presParOf" srcId="{595F29D9-E346-4FA4-9E7B-FA73151380D5}" destId="{F7AE0C10-1416-4A4E-BD55-83DF0FDB4D88}" srcOrd="1" destOrd="0" presId="urn:microsoft.com/office/officeart/2005/8/layout/pyramid2"/>
    <dgm:cxn modelId="{09EAA7A5-29EB-404D-B079-AF0E2E82FEA6}" type="presParOf" srcId="{F7AE0C10-1416-4A4E-BD55-83DF0FDB4D88}" destId="{5A2C1261-72B2-4971-BE44-C42D81BA437A}" srcOrd="0" destOrd="0" presId="urn:microsoft.com/office/officeart/2005/8/layout/pyramid2"/>
    <dgm:cxn modelId="{364FADD3-43D3-4DC2-B874-B5819BCD069F}" type="presParOf" srcId="{F7AE0C10-1416-4A4E-BD55-83DF0FDB4D88}" destId="{E6314B89-399E-49FF-8166-EEBFD64D7A9E}" srcOrd="1" destOrd="0" presId="urn:microsoft.com/office/officeart/2005/8/layout/pyramid2"/>
    <dgm:cxn modelId="{65B15624-6D82-4B5D-8975-863F3C87E11F}" type="presParOf" srcId="{F7AE0C10-1416-4A4E-BD55-83DF0FDB4D88}" destId="{ED45144E-E51C-45E1-9A99-ABC2D047D306}" srcOrd="2" destOrd="0" presId="urn:microsoft.com/office/officeart/2005/8/layout/pyramid2"/>
    <dgm:cxn modelId="{8C6922FF-7BC2-4983-8062-CFF04BAC18FE}" type="presParOf" srcId="{F7AE0C10-1416-4A4E-BD55-83DF0FDB4D88}" destId="{EE18923B-44F9-46DC-B1C9-989004FC7403}" srcOrd="3" destOrd="0" presId="urn:microsoft.com/office/officeart/2005/8/layout/pyramid2"/>
    <dgm:cxn modelId="{D459AC86-BD52-4A07-92E0-08F306F39B40}" type="presParOf" srcId="{F7AE0C10-1416-4A4E-BD55-83DF0FDB4D88}" destId="{33728931-8BFB-47F3-9618-AC134A45DDAE}" srcOrd="4" destOrd="0" presId="urn:microsoft.com/office/officeart/2005/8/layout/pyramid2"/>
    <dgm:cxn modelId="{CE209813-FAA6-448A-84D7-BC5B4D41A63B}" type="presParOf" srcId="{F7AE0C10-1416-4A4E-BD55-83DF0FDB4D88}" destId="{805D9C31-E820-45F9-B037-837D5AA9105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FB6AC-83E3-4D80-9363-732573019F94}">
      <dsp:nvSpPr>
        <dsp:cNvPr id="0" name=""/>
        <dsp:cNvSpPr/>
      </dsp:nvSpPr>
      <dsp:spPr>
        <a:xfrm>
          <a:off x="0" y="294084"/>
          <a:ext cx="1833562" cy="1100137"/>
        </a:xfrm>
        <a:prstGeom prst="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Administrator</a:t>
          </a:r>
          <a:endParaRPr lang="en-US" sz="2300" kern="1200" dirty="0"/>
        </a:p>
      </dsp:txBody>
      <dsp:txXfrm>
        <a:off x="0" y="294084"/>
        <a:ext cx="1833562" cy="1100137"/>
      </dsp:txXfrm>
    </dsp:sp>
    <dsp:sp modelId="{C2A48631-ECF2-4782-816B-88B918FD58D4}">
      <dsp:nvSpPr>
        <dsp:cNvPr id="0" name=""/>
        <dsp:cNvSpPr/>
      </dsp:nvSpPr>
      <dsp:spPr>
        <a:xfrm>
          <a:off x="2016918" y="294084"/>
          <a:ext cx="1833562" cy="1100137"/>
        </a:xfrm>
        <a:prstGeom prst="rect">
          <a:avLst/>
        </a:prstGeom>
        <a:solidFill>
          <a:schemeClr val="accent1">
            <a:shade val="50000"/>
            <a:hueOff val="-132808"/>
            <a:satOff val="6494"/>
            <a:lumOff val="16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Head Office Manager</a:t>
          </a:r>
          <a:endParaRPr lang="en-US" sz="2300" kern="1200" dirty="0"/>
        </a:p>
      </dsp:txBody>
      <dsp:txXfrm>
        <a:off x="2016918" y="294084"/>
        <a:ext cx="1833562" cy="1100137"/>
      </dsp:txXfrm>
    </dsp:sp>
    <dsp:sp modelId="{EFFCFC20-B7E3-4995-9C3F-963AD793B067}">
      <dsp:nvSpPr>
        <dsp:cNvPr id="0" name=""/>
        <dsp:cNvSpPr/>
      </dsp:nvSpPr>
      <dsp:spPr>
        <a:xfrm>
          <a:off x="4033837" y="294084"/>
          <a:ext cx="1833562" cy="1100137"/>
        </a:xfrm>
        <a:prstGeom prst="rect">
          <a:avLst/>
        </a:prstGeom>
        <a:solidFill>
          <a:schemeClr val="accent1">
            <a:shade val="50000"/>
            <a:hueOff val="-265617"/>
            <a:satOff val="12988"/>
            <a:lumOff val="328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Staff</a:t>
          </a:r>
        </a:p>
      </dsp:txBody>
      <dsp:txXfrm>
        <a:off x="4033837" y="294084"/>
        <a:ext cx="1833562" cy="1100137"/>
      </dsp:txXfrm>
    </dsp:sp>
    <dsp:sp modelId="{1A262AD7-3E48-4D7A-A8A6-25C811CE3F05}">
      <dsp:nvSpPr>
        <dsp:cNvPr id="0" name=""/>
        <dsp:cNvSpPr/>
      </dsp:nvSpPr>
      <dsp:spPr>
        <a:xfrm>
          <a:off x="1008459" y="1577578"/>
          <a:ext cx="1833562" cy="1100137"/>
        </a:xfrm>
        <a:prstGeom prst="rect">
          <a:avLst/>
        </a:prstGeom>
        <a:solidFill>
          <a:schemeClr val="accent1">
            <a:shade val="50000"/>
            <a:hueOff val="-265617"/>
            <a:satOff val="12988"/>
            <a:lumOff val="328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Cashier</a:t>
          </a:r>
        </a:p>
      </dsp:txBody>
      <dsp:txXfrm>
        <a:off x="1008459" y="1577578"/>
        <a:ext cx="1833562" cy="1100137"/>
      </dsp:txXfrm>
    </dsp:sp>
    <dsp:sp modelId="{61A231D2-0E8A-4020-8A14-2EE1B966A646}">
      <dsp:nvSpPr>
        <dsp:cNvPr id="0" name=""/>
        <dsp:cNvSpPr/>
      </dsp:nvSpPr>
      <dsp:spPr>
        <a:xfrm>
          <a:off x="3025378" y="1577578"/>
          <a:ext cx="1833562" cy="1100137"/>
        </a:xfrm>
        <a:prstGeom prst="rect">
          <a:avLst/>
        </a:prstGeom>
        <a:solidFill>
          <a:schemeClr val="accent1">
            <a:shade val="50000"/>
            <a:hueOff val="-132808"/>
            <a:satOff val="6494"/>
            <a:lumOff val="16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Member</a:t>
          </a:r>
        </a:p>
      </dsp:txBody>
      <dsp:txXfrm>
        <a:off x="3025378" y="1577578"/>
        <a:ext cx="1833562" cy="1100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1DB7E-3B68-445F-B861-CAF5642D19A0}">
      <dsp:nvSpPr>
        <dsp:cNvPr id="0" name=""/>
        <dsp:cNvSpPr/>
      </dsp:nvSpPr>
      <dsp:spPr>
        <a:xfrm>
          <a:off x="711199" y="0"/>
          <a:ext cx="4064000" cy="4064000"/>
        </a:xfrm>
        <a:prstGeom prst="triangl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2C1261-72B2-4971-BE44-C42D81BA437A}">
      <dsp:nvSpPr>
        <dsp:cNvPr id="0" name=""/>
        <dsp:cNvSpPr/>
      </dsp:nvSpPr>
      <dsp:spPr>
        <a:xfrm>
          <a:off x="2743199" y="408582"/>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Performance</a:t>
          </a:r>
          <a:endParaRPr lang="en-US" sz="3200" kern="1200" dirty="0"/>
        </a:p>
      </dsp:txBody>
      <dsp:txXfrm>
        <a:off x="2790161" y="455544"/>
        <a:ext cx="2547676" cy="868101"/>
      </dsp:txXfrm>
    </dsp:sp>
    <dsp:sp modelId="{ED45144E-E51C-45E1-9A99-ABC2D047D306}">
      <dsp:nvSpPr>
        <dsp:cNvPr id="0" name=""/>
        <dsp:cNvSpPr/>
      </dsp:nvSpPr>
      <dsp:spPr>
        <a:xfrm>
          <a:off x="2743199" y="1490860"/>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Security</a:t>
          </a:r>
          <a:endParaRPr lang="en-US" sz="3200" kern="1200" dirty="0"/>
        </a:p>
      </dsp:txBody>
      <dsp:txXfrm>
        <a:off x="2790161" y="1537822"/>
        <a:ext cx="2547676" cy="868101"/>
      </dsp:txXfrm>
    </dsp:sp>
    <dsp:sp modelId="{33728931-8BFB-47F3-9618-AC134A45DDAE}">
      <dsp:nvSpPr>
        <dsp:cNvPr id="0" name=""/>
        <dsp:cNvSpPr/>
      </dsp:nvSpPr>
      <dsp:spPr>
        <a:xfrm>
          <a:off x="2743199" y="2573139"/>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Availability </a:t>
          </a:r>
          <a:endParaRPr lang="en-US" sz="3200" kern="1200" dirty="0"/>
        </a:p>
      </dsp:txBody>
      <dsp:txXfrm>
        <a:off x="2790161" y="2620101"/>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dirty="0"/>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dirty="0"/>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dirty="0"/>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515491AD-BDEC-486F-8C07-4289CF285BA4}" type="slidenum">
              <a:rPr lang="en-US"/>
              <a:pPr/>
              <a:t>‹#›</a:t>
            </a:fld>
            <a:endParaRPr lang="en-US" dirty="0"/>
          </a:p>
        </p:txBody>
      </p:sp>
    </p:spTree>
    <p:extLst>
      <p:ext uri="{BB962C8B-B14F-4D97-AF65-F5344CB8AC3E}">
        <p14:creationId xmlns:p14="http://schemas.microsoft.com/office/powerpoint/2010/main" val="37131344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3263" name="Group 191"/>
          <p:cNvGrpSpPr>
            <a:grpSpLocks/>
          </p:cNvGrpSpPr>
          <p:nvPr/>
        </p:nvGrpSpPr>
        <p:grpSpPr bwMode="auto">
          <a:xfrm>
            <a:off x="434975" y="4763"/>
            <a:ext cx="8015288"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59"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7" name="Rectangle 165"/>
          <p:cNvSpPr>
            <a:spLocks noChangeArrowheads="1"/>
          </p:cNvSpPr>
          <p:nvPr/>
        </p:nvSpPr>
        <p:spPr bwMode="gray">
          <a:xfrm>
            <a:off x="5553075" y="5576888"/>
            <a:ext cx="712788" cy="644525"/>
          </a:xfrm>
          <a:prstGeom prst="rect">
            <a:avLst/>
          </a:prstGeom>
          <a:solidFill>
            <a:schemeClr val="accent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8" name="Rectangle 166"/>
          <p:cNvSpPr>
            <a:spLocks noChangeArrowheads="1"/>
          </p:cNvSpPr>
          <p:nvPr/>
        </p:nvSpPr>
        <p:spPr bwMode="gray">
          <a:xfrm>
            <a:off x="70072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9" name="Rectangle 167"/>
          <p:cNvSpPr>
            <a:spLocks noChangeArrowheads="1"/>
          </p:cNvSpPr>
          <p:nvPr/>
        </p:nvSpPr>
        <p:spPr bwMode="gray">
          <a:xfrm>
            <a:off x="626903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0" name="Rectangle 168"/>
          <p:cNvSpPr>
            <a:spLocks noChangeArrowheads="1"/>
          </p:cNvSpPr>
          <p:nvPr/>
        </p:nvSpPr>
        <p:spPr bwMode="gray">
          <a:xfrm>
            <a:off x="8447088" y="5588000"/>
            <a:ext cx="696912"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2" name="Rectangle 170"/>
          <p:cNvSpPr>
            <a:spLocks noChangeArrowheads="1"/>
          </p:cNvSpPr>
          <p:nvPr/>
        </p:nvSpPr>
        <p:spPr bwMode="gray">
          <a:xfrm>
            <a:off x="26511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3" name="Rectangle 171"/>
          <p:cNvSpPr>
            <a:spLocks noChangeArrowheads="1"/>
          </p:cNvSpPr>
          <p:nvPr/>
        </p:nvSpPr>
        <p:spPr bwMode="gray">
          <a:xfrm>
            <a:off x="410527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4" name="Rectangle 172"/>
          <p:cNvSpPr>
            <a:spLocks noChangeArrowheads="1"/>
          </p:cNvSpPr>
          <p:nvPr/>
        </p:nvSpPr>
        <p:spPr bwMode="gray">
          <a:xfrm>
            <a:off x="336708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5" name="Rectangle 173"/>
          <p:cNvSpPr>
            <a:spLocks noChangeArrowheads="1"/>
          </p:cNvSpPr>
          <p:nvPr/>
        </p:nvSpPr>
        <p:spPr bwMode="gray">
          <a:xfrm>
            <a:off x="4818063"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6" name="Rectangle 174"/>
          <p:cNvSpPr>
            <a:spLocks noChangeArrowheads="1"/>
          </p:cNvSpPr>
          <p:nvPr/>
        </p:nvSpPr>
        <p:spPr bwMode="gray">
          <a:xfrm>
            <a:off x="1917700" y="4943475"/>
            <a:ext cx="725488"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7" name="Rectangle 175"/>
          <p:cNvSpPr>
            <a:spLocks noChangeArrowheads="1"/>
          </p:cNvSpPr>
          <p:nvPr/>
        </p:nvSpPr>
        <p:spPr bwMode="gray">
          <a:xfrm>
            <a:off x="5541963" y="4310063"/>
            <a:ext cx="725487" cy="636587"/>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8" name="Rectangle 176"/>
          <p:cNvSpPr>
            <a:spLocks noChangeArrowheads="1"/>
          </p:cNvSpPr>
          <p:nvPr/>
        </p:nvSpPr>
        <p:spPr bwMode="gray">
          <a:xfrm>
            <a:off x="6996113" y="4300538"/>
            <a:ext cx="725487"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9" name="Rectangle 177"/>
          <p:cNvSpPr>
            <a:spLocks noChangeArrowheads="1"/>
          </p:cNvSpPr>
          <p:nvPr/>
        </p:nvSpPr>
        <p:spPr bwMode="gray">
          <a:xfrm>
            <a:off x="8435975" y="4300538"/>
            <a:ext cx="703263" cy="646112"/>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0" name="Rectangle 178"/>
          <p:cNvSpPr>
            <a:spLocks noChangeArrowheads="1"/>
          </p:cNvSpPr>
          <p:nvPr/>
        </p:nvSpPr>
        <p:spPr bwMode="gray">
          <a:xfrm>
            <a:off x="4105275" y="4310063"/>
            <a:ext cx="725488" cy="636587"/>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7" name="Rectangle 185"/>
          <p:cNvSpPr>
            <a:spLocks noChangeArrowheads="1"/>
          </p:cNvSpPr>
          <p:nvPr/>
        </p:nvSpPr>
        <p:spPr bwMode="gray">
          <a:xfrm>
            <a:off x="7720013" y="6221413"/>
            <a:ext cx="72548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8" name="Rectangle 186"/>
          <p:cNvSpPr>
            <a:spLocks noChangeArrowheads="1"/>
          </p:cNvSpPr>
          <p:nvPr/>
        </p:nvSpPr>
        <p:spPr bwMode="gray">
          <a:xfrm>
            <a:off x="3371850" y="6221413"/>
            <a:ext cx="728663"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9" name="Rectangle 187"/>
          <p:cNvSpPr>
            <a:spLocks noChangeArrowheads="1"/>
          </p:cNvSpPr>
          <p:nvPr/>
        </p:nvSpPr>
        <p:spPr bwMode="gray">
          <a:xfrm>
            <a:off x="4826000"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0" name="Rectangle 188"/>
          <p:cNvSpPr>
            <a:spLocks noChangeArrowheads="1"/>
          </p:cNvSpPr>
          <p:nvPr/>
        </p:nvSpPr>
        <p:spPr bwMode="gray">
          <a:xfrm>
            <a:off x="1920875"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278" name="Group 206"/>
          <p:cNvGrpSpPr>
            <a:grpSpLocks/>
          </p:cNvGrpSpPr>
          <p:nvPr/>
        </p:nvGrpSpPr>
        <p:grpSpPr bwMode="auto">
          <a:xfrm>
            <a:off x="0" y="533400"/>
            <a:ext cx="9144000" cy="5689600"/>
            <a:chOff x="0" y="336"/>
            <a:chExt cx="5760" cy="3584"/>
          </a:xfrm>
        </p:grpSpPr>
        <p:sp>
          <p:nvSpPr>
            <p:cNvPr id="3264"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5" name="Rectangle 3"/>
          <p:cNvSpPr>
            <a:spLocks noGrp="1" noChangeArrowheads="1"/>
          </p:cNvSpPr>
          <p:nvPr>
            <p:ph type="subTitle" idx="1"/>
          </p:nvPr>
        </p:nvSpPr>
        <p:spPr>
          <a:xfrm>
            <a:off x="4572000" y="4343400"/>
            <a:ext cx="44196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en-US" noProof="0" smtClean="0"/>
              <a:t>Click to edit Master subtitle style</a:t>
            </a:r>
          </a:p>
        </p:txBody>
      </p:sp>
      <p:sp>
        <p:nvSpPr>
          <p:cNvPr id="3210" name="Rectangle 138"/>
          <p:cNvSpPr>
            <a:spLocks noChangeArrowheads="1"/>
          </p:cNvSpPr>
          <p:nvPr/>
        </p:nvSpPr>
        <p:spPr bwMode="gray">
          <a:xfrm>
            <a:off x="55245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3" name="Rectangle 141"/>
          <p:cNvSpPr>
            <a:spLocks noChangeArrowheads="1"/>
          </p:cNvSpPr>
          <p:nvPr/>
        </p:nvSpPr>
        <p:spPr bwMode="gray">
          <a:xfrm>
            <a:off x="697865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8" name="Rectangle 146"/>
          <p:cNvSpPr>
            <a:spLocks noChangeArrowheads="1"/>
          </p:cNvSpPr>
          <p:nvPr/>
        </p:nvSpPr>
        <p:spPr bwMode="gray">
          <a:xfrm>
            <a:off x="7691438" y="4763"/>
            <a:ext cx="725487" cy="522287"/>
          </a:xfrm>
          <a:prstGeom prst="rect">
            <a:avLst/>
          </a:prstGeom>
          <a:solidFill>
            <a:schemeClr val="folHlink">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5" name="Rectangle 153"/>
          <p:cNvSpPr>
            <a:spLocks noChangeArrowheads="1"/>
          </p:cNvSpPr>
          <p:nvPr/>
        </p:nvSpPr>
        <p:spPr bwMode="gray">
          <a:xfrm>
            <a:off x="40767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7" name="Rectangle 155"/>
          <p:cNvSpPr>
            <a:spLocks noChangeArrowheads="1"/>
          </p:cNvSpPr>
          <p:nvPr/>
        </p:nvSpPr>
        <p:spPr bwMode="gray">
          <a:xfrm>
            <a:off x="4789488" y="4763"/>
            <a:ext cx="725487"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4" name="Rectangle 162"/>
          <p:cNvSpPr>
            <a:spLocks noChangeArrowheads="1"/>
          </p:cNvSpPr>
          <p:nvPr/>
        </p:nvSpPr>
        <p:spPr bwMode="gray">
          <a:xfrm>
            <a:off x="457200" y="1147763"/>
            <a:ext cx="725488"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6" name="Rectangle 164"/>
          <p:cNvSpPr>
            <a:spLocks noChangeArrowheads="1"/>
          </p:cNvSpPr>
          <p:nvPr/>
        </p:nvSpPr>
        <p:spPr bwMode="gray">
          <a:xfrm>
            <a:off x="1889125" y="4763"/>
            <a:ext cx="725488"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1" name="Rectangle 179"/>
          <p:cNvSpPr>
            <a:spLocks noChangeArrowheads="1"/>
          </p:cNvSpPr>
          <p:nvPr/>
        </p:nvSpPr>
        <p:spPr bwMode="gray">
          <a:xfrm>
            <a:off x="625157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2" name="Rectangle 180"/>
          <p:cNvSpPr>
            <a:spLocks noChangeArrowheads="1"/>
          </p:cNvSpPr>
          <p:nvPr/>
        </p:nvSpPr>
        <p:spPr bwMode="gray">
          <a:xfrm>
            <a:off x="76914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3" name="Rectangle 181"/>
          <p:cNvSpPr>
            <a:spLocks noChangeArrowheads="1"/>
          </p:cNvSpPr>
          <p:nvPr/>
        </p:nvSpPr>
        <p:spPr bwMode="gray">
          <a:xfrm>
            <a:off x="334962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4" name="Rectangle 182"/>
          <p:cNvSpPr>
            <a:spLocks noChangeArrowheads="1"/>
          </p:cNvSpPr>
          <p:nvPr/>
        </p:nvSpPr>
        <p:spPr bwMode="gray">
          <a:xfrm>
            <a:off x="4800600" y="1165225"/>
            <a:ext cx="725488"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5" name="Rectangle 183"/>
          <p:cNvSpPr>
            <a:spLocks noChangeArrowheads="1"/>
          </p:cNvSpPr>
          <p:nvPr/>
        </p:nvSpPr>
        <p:spPr bwMode="gray">
          <a:xfrm>
            <a:off x="19002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1" name="Rectangle 189"/>
          <p:cNvSpPr>
            <a:spLocks noChangeArrowheads="1"/>
          </p:cNvSpPr>
          <p:nvPr/>
        </p:nvSpPr>
        <p:spPr bwMode="gray">
          <a:xfrm>
            <a:off x="438150" y="4763"/>
            <a:ext cx="725488"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2" name="Rectangle 190"/>
          <p:cNvSpPr>
            <a:spLocks noChangeArrowheads="1"/>
          </p:cNvSpPr>
          <p:nvPr/>
        </p:nvSpPr>
        <p:spPr bwMode="gray">
          <a:xfrm>
            <a:off x="1176338" y="533400"/>
            <a:ext cx="725487"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72" name="Rectangle 200"/>
          <p:cNvSpPr>
            <a:spLocks noChangeArrowheads="1"/>
          </p:cNvSpPr>
          <p:nvPr/>
        </p:nvSpPr>
        <p:spPr bwMode="gray">
          <a:xfrm>
            <a:off x="2611438" y="534988"/>
            <a:ext cx="72548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306" name="Group 234"/>
          <p:cNvGrpSpPr>
            <a:grpSpLocks/>
          </p:cNvGrpSpPr>
          <p:nvPr/>
        </p:nvGrpSpPr>
        <p:grpSpPr bwMode="auto">
          <a:xfrm>
            <a:off x="0" y="2257425"/>
            <a:ext cx="4738688" cy="4600575"/>
            <a:chOff x="-9" y="1395"/>
            <a:chExt cx="2985" cy="2898"/>
          </a:xfrm>
        </p:grpSpPr>
        <p:pic>
          <p:nvPicPr>
            <p:cNvPr id="3285" name="Picture 213" descr="pan01"/>
            <p:cNvPicPr>
              <a:picLocks noChangeAspect="1" noChangeArrowheads="1"/>
            </p:cNvPicPr>
            <p:nvPr/>
          </p:nvPicPr>
          <p:blipFill>
            <a:blip r:embed="rId2">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3281" name="Freeform 209"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5" name="Group 233"/>
          <p:cNvGrpSpPr>
            <a:grpSpLocks/>
          </p:cNvGrpSpPr>
          <p:nvPr/>
        </p:nvGrpSpPr>
        <p:grpSpPr bwMode="auto">
          <a:xfrm>
            <a:off x="9525" y="1395413"/>
            <a:ext cx="4256088" cy="4598987"/>
            <a:chOff x="0" y="1039"/>
            <a:chExt cx="2681" cy="2897"/>
          </a:xfrm>
        </p:grpSpPr>
        <p:pic>
          <p:nvPicPr>
            <p:cNvPr id="3292" name="Picture 220"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3293"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4" name="Group 232"/>
          <p:cNvGrpSpPr>
            <a:grpSpLocks/>
          </p:cNvGrpSpPr>
          <p:nvPr/>
        </p:nvGrpSpPr>
        <p:grpSpPr bwMode="auto">
          <a:xfrm>
            <a:off x="-4763" y="304800"/>
            <a:ext cx="3821113" cy="5078413"/>
            <a:chOff x="-7" y="240"/>
            <a:chExt cx="2407" cy="3199"/>
          </a:xfrm>
        </p:grpSpPr>
        <p:pic>
          <p:nvPicPr>
            <p:cNvPr id="3295" name="Picture 223"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3296"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4" name="Rectangle 2"/>
          <p:cNvSpPr>
            <a:spLocks noGrp="1" noChangeArrowheads="1"/>
          </p:cNvSpPr>
          <p:nvPr>
            <p:ph type="ctrTitle"/>
          </p:nvPr>
        </p:nvSpPr>
        <p:spPr>
          <a:xfrm>
            <a:off x="4267200" y="1981200"/>
            <a:ext cx="47244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400"/>
            </a:lvl1pPr>
          </a:lstStyle>
          <a:p>
            <a:pPr lvl="0"/>
            <a:r>
              <a:rPr lang="en-US" noProof="0" smtClean="0"/>
              <a:t>Click to edit Master title style</a:t>
            </a:r>
          </a:p>
        </p:txBody>
      </p:sp>
      <p:sp>
        <p:nvSpPr>
          <p:cNvPr id="3076" name="Rectangle 4"/>
          <p:cNvSpPr>
            <a:spLocks noGrp="1" noChangeArrowheads="1"/>
          </p:cNvSpPr>
          <p:nvPr>
            <p:ph type="dt" sz="half" idx="2"/>
          </p:nvPr>
        </p:nvSpPr>
        <p:spPr>
          <a:xfrm>
            <a:off x="304800" y="6400800"/>
            <a:ext cx="2133600" cy="320675"/>
          </a:xfrm>
        </p:spPr>
        <p:txBody>
          <a:bodyPr/>
          <a:lstStyle>
            <a:lvl1pPr algn="r">
              <a:defRPr>
                <a:latin typeface="+mj-lt"/>
              </a:defRPr>
            </a:lvl1pPr>
          </a:lstStyle>
          <a:p>
            <a:endParaRPr lang="en-US" dirty="0"/>
          </a:p>
        </p:txBody>
      </p:sp>
      <p:sp>
        <p:nvSpPr>
          <p:cNvPr id="3078" name="Rectangle 6"/>
          <p:cNvSpPr>
            <a:spLocks noGrp="1" noChangeArrowheads="1"/>
          </p:cNvSpPr>
          <p:nvPr>
            <p:ph type="sldNum" sz="quarter" idx="4"/>
          </p:nvPr>
        </p:nvSpPr>
        <p:spPr>
          <a:xfrm>
            <a:off x="3733800" y="6400800"/>
            <a:ext cx="2133600" cy="320675"/>
          </a:xfrm>
        </p:spPr>
        <p:txBody>
          <a:bodyPr/>
          <a:lstStyle>
            <a:lvl1pPr>
              <a:defRPr>
                <a:latin typeface="+mj-lt"/>
              </a:defRPr>
            </a:lvl1pPr>
          </a:lstStyle>
          <a:p>
            <a:fld id="{A1D4748E-D79C-4B7A-8C2E-B0F97A76EC4D}" type="slidenum">
              <a:rPr lang="en-US"/>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59"/>
                                        </p:tgtEl>
                                        <p:attrNameLst>
                                          <p:attrName>style.visibility</p:attrName>
                                        </p:attrNameLst>
                                      </p:cBhvr>
                                      <p:to>
                                        <p:strVal val="visible"/>
                                      </p:to>
                                    </p:set>
                                    <p:animEffect transition="in" filter="wipe(left)">
                                      <p:cBhvr>
                                        <p:cTn id="7" dur="300"/>
                                        <p:tgtEl>
                                          <p:spTgt spid="3159"/>
                                        </p:tgtEl>
                                      </p:cBhvr>
                                    </p:animEffect>
                                  </p:childTnLst>
                                </p:cTn>
                              </p:par>
                            </p:childTnLst>
                          </p:cTn>
                        </p:par>
                        <p:par>
                          <p:cTn id="8" fill="hold" nodeType="afterGroup">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400"/>
                                        <p:tgtEl>
                                          <p:spTgt spid="3074"/>
                                        </p:tgtEl>
                                      </p:cBhvr>
                                    </p:animEffect>
                                  </p:childTnLst>
                                </p:cTn>
                              </p:par>
                              <p:par>
                                <p:cTn id="12" presetID="22" presetClass="entr" presetSubtype="8" fill="hold" nodeType="withEffect">
                                  <p:stCondLst>
                                    <p:cond delay="0"/>
                                  </p:stCondLst>
                                  <p:childTnLst>
                                    <p:set>
                                      <p:cBhvr>
                                        <p:cTn id="13" dur="1" fill="hold">
                                          <p:stCondLst>
                                            <p:cond delay="0"/>
                                          </p:stCondLst>
                                        </p:cTn>
                                        <p:tgtEl>
                                          <p:spTgt spid="3306"/>
                                        </p:tgtEl>
                                        <p:attrNameLst>
                                          <p:attrName>style.visibility</p:attrName>
                                        </p:attrNameLst>
                                      </p:cBhvr>
                                      <p:to>
                                        <p:strVal val="visible"/>
                                      </p:to>
                                    </p:set>
                                    <p:animEffect transition="in" filter="wipe(left)">
                                      <p:cBhvr>
                                        <p:cTn id="14" dur="500"/>
                                        <p:tgtEl>
                                          <p:spTgt spid="3306"/>
                                        </p:tgtEl>
                                      </p:cBhvr>
                                    </p:animEffect>
                                  </p:childTnLst>
                                </p:cTn>
                              </p:par>
                            </p:childTnLst>
                          </p:cTn>
                        </p:par>
                        <p:par>
                          <p:cTn id="15" fill="hold" nodeType="afterGroup">
                            <p:stCondLst>
                              <p:cond delay="800"/>
                            </p:stCondLst>
                            <p:childTnLst>
                              <p:par>
                                <p:cTn id="16" presetID="22" presetClass="entr" presetSubtype="8" fill="hold" nodeType="afterEffect">
                                  <p:stCondLst>
                                    <p:cond delay="0"/>
                                  </p:stCondLst>
                                  <p:childTnLst>
                                    <p:set>
                                      <p:cBhvr>
                                        <p:cTn id="17" dur="1" fill="hold">
                                          <p:stCondLst>
                                            <p:cond delay="0"/>
                                          </p:stCondLst>
                                        </p:cTn>
                                        <p:tgtEl>
                                          <p:spTgt spid="3305"/>
                                        </p:tgtEl>
                                        <p:attrNameLst>
                                          <p:attrName>style.visibility</p:attrName>
                                        </p:attrNameLst>
                                      </p:cBhvr>
                                      <p:to>
                                        <p:strVal val="visible"/>
                                      </p:to>
                                    </p:set>
                                    <p:animEffect transition="in" filter="wipe(left)">
                                      <p:cBhvr>
                                        <p:cTn id="18" dur="700"/>
                                        <p:tgtEl>
                                          <p:spTgt spid="3305"/>
                                        </p:tgtEl>
                                      </p:cBhvr>
                                    </p:animEffect>
                                  </p:childTnLst>
                                </p:cTn>
                              </p:par>
                            </p:childTnLst>
                          </p:cTn>
                        </p:par>
                        <p:par>
                          <p:cTn id="19" fill="hold" nodeType="afterGroup">
                            <p:stCondLst>
                              <p:cond delay="1500"/>
                            </p:stCondLst>
                            <p:childTnLst>
                              <p:par>
                                <p:cTn id="20" presetID="22" presetClass="entr" presetSubtype="8" fill="hold" nodeType="afterEffect">
                                  <p:stCondLst>
                                    <p:cond delay="100"/>
                                  </p:stCondLst>
                                  <p:childTnLst>
                                    <p:set>
                                      <p:cBhvr>
                                        <p:cTn id="21" dur="1" fill="hold">
                                          <p:stCondLst>
                                            <p:cond delay="0"/>
                                          </p:stCondLst>
                                        </p:cTn>
                                        <p:tgtEl>
                                          <p:spTgt spid="3304"/>
                                        </p:tgtEl>
                                        <p:attrNameLst>
                                          <p:attrName>style.visibility</p:attrName>
                                        </p:attrNameLst>
                                      </p:cBhvr>
                                      <p:to>
                                        <p:strVal val="visible"/>
                                      </p:to>
                                    </p:set>
                                    <p:animEffect transition="in" filter="wipe(left)">
                                      <p:cBhvr>
                                        <p:cTn id="22" dur="600"/>
                                        <p:tgtEl>
                                          <p:spTgt spid="3304"/>
                                        </p:tgtEl>
                                      </p:cBhvr>
                                    </p:animEffect>
                                  </p:childTnLst>
                                </p:cTn>
                              </p:par>
                              <p:par>
                                <p:cTn id="23" presetID="18" presetClass="entr" presetSubtype="12" fill="hold" grpId="0" nodeType="withEffect">
                                  <p:stCondLst>
                                    <p:cond delay="400"/>
                                  </p:stCondLst>
                                  <p:childTnLst>
                                    <p:set>
                                      <p:cBhvr>
                                        <p:cTn id="24" dur="1" fill="hold">
                                          <p:stCondLst>
                                            <p:cond delay="0"/>
                                          </p:stCondLst>
                                        </p:cTn>
                                        <p:tgtEl>
                                          <p:spTgt spid="3075">
                                            <p:txEl>
                                              <p:pRg st="0" end="0"/>
                                            </p:txEl>
                                          </p:spTgt>
                                        </p:tgtEl>
                                        <p:attrNameLst>
                                          <p:attrName>style.visibility</p:attrName>
                                        </p:attrNameLst>
                                      </p:cBhvr>
                                      <p:to>
                                        <p:strVal val="visible"/>
                                      </p:to>
                                    </p:set>
                                    <p:animEffect transition="in" filter="strips(downLeft)">
                                      <p:cBhvr>
                                        <p:cTn id="25" dur="600"/>
                                        <p:tgtEl>
                                          <p:spTgt spid="3075">
                                            <p:txEl>
                                              <p:pRg st="0" end="0"/>
                                            </p:txEl>
                                          </p:spTgt>
                                        </p:tgtEl>
                                      </p:cBhvr>
                                    </p:animEffect>
                                  </p:childTnLst>
                                </p:cTn>
                              </p:par>
                            </p:childTnLst>
                          </p:cTn>
                        </p:par>
                        <p:par>
                          <p:cTn id="26" fill="hold" nodeType="afterGroup">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237"/>
                                        </p:tgtEl>
                                        <p:attrNameLst>
                                          <p:attrName>style.visibility</p:attrName>
                                        </p:attrNameLst>
                                      </p:cBhvr>
                                      <p:to>
                                        <p:strVal val="visible"/>
                                      </p:to>
                                    </p:set>
                                    <p:animEffect transition="in" filter="fade">
                                      <p:cBhvr>
                                        <p:cTn id="29" dur="500"/>
                                        <p:tgtEl>
                                          <p:spTgt spid="3237"/>
                                        </p:tgtEl>
                                      </p:cBhvr>
                                    </p:animEffect>
                                  </p:childTnLst>
                                </p:cTn>
                              </p:par>
                            </p:childTnLst>
                          </p:cTn>
                        </p:par>
                        <p:par>
                          <p:cTn id="30" fill="hold" nodeType="afterGroup">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218"/>
                                        </p:tgtEl>
                                        <p:attrNameLst>
                                          <p:attrName>style.visibility</p:attrName>
                                        </p:attrNameLst>
                                      </p:cBhvr>
                                      <p:to>
                                        <p:strVal val="visible"/>
                                      </p:to>
                                    </p:set>
                                    <p:animEffect transition="in" filter="fade">
                                      <p:cBhvr>
                                        <p:cTn id="33" dur="500"/>
                                        <p:tgtEl>
                                          <p:spTgt spid="3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9" grpId="0" animBg="1"/>
      <p:bldP spid="3237" grpId="0" animBg="1"/>
      <p:bldP spid="3075" grpId="0" build="p">
        <p:tmplLst>
          <p:tmpl lvl="1">
            <p:tnLst>
              <p:par>
                <p:cTn presetID="18" presetClass="entr" presetSubtype="12" fill="hold" nodeType="withEffect">
                  <p:stCondLst>
                    <p:cond delay="400"/>
                  </p:stCondLst>
                  <p:childTnLst>
                    <p:set>
                      <p:cBhvr>
                        <p:cTn dur="1" fill="hold">
                          <p:stCondLst>
                            <p:cond delay="0"/>
                          </p:stCondLst>
                        </p:cTn>
                        <p:tgtEl>
                          <p:spTgt spid="3075"/>
                        </p:tgtEl>
                        <p:attrNameLst>
                          <p:attrName>style.visibility</p:attrName>
                        </p:attrNameLst>
                      </p:cBhvr>
                      <p:to>
                        <p:strVal val="visible"/>
                      </p:to>
                    </p:set>
                    <p:animEffect transition="in" filter="strips(downLeft)">
                      <p:cBhvr>
                        <p:cTn dur="600"/>
                        <p:tgtEl>
                          <p:spTgt spid="3075"/>
                        </p:tgtEl>
                      </p:cBhvr>
                    </p:animEffect>
                  </p:childTnLst>
                </p:cTn>
              </p:par>
            </p:tnLst>
          </p:tmpl>
        </p:tmplLst>
      </p:bldP>
      <p:bldP spid="3218" grpId="0" animBg="1"/>
      <p:bldP spid="307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A0E6CAB-926E-45B9-B4D2-9923AD42B09C}" type="slidenum">
              <a:rPr lang="en-US"/>
              <a:pPr/>
              <a:t>‹#›</a:t>
            </a:fld>
            <a:endParaRPr lang="en-US" dirty="0"/>
          </a:p>
        </p:txBody>
      </p:sp>
    </p:spTree>
    <p:extLst>
      <p:ext uri="{BB962C8B-B14F-4D97-AF65-F5344CB8AC3E}">
        <p14:creationId xmlns:p14="http://schemas.microsoft.com/office/powerpoint/2010/main" val="72488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711371C-52B9-4C5A-82E3-9C83C637F077}" type="slidenum">
              <a:rPr lang="en-US"/>
              <a:pPr/>
              <a:t>‹#›</a:t>
            </a:fld>
            <a:endParaRPr lang="en-US" dirty="0"/>
          </a:p>
        </p:txBody>
      </p:sp>
    </p:spTree>
    <p:extLst>
      <p:ext uri="{BB962C8B-B14F-4D97-AF65-F5344CB8AC3E}">
        <p14:creationId xmlns:p14="http://schemas.microsoft.com/office/powerpoint/2010/main" val="4142726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67475"/>
            <a:ext cx="2133600" cy="301625"/>
          </a:xfrm>
        </p:spPr>
        <p:txBody>
          <a:bodyPr/>
          <a:lstStyle>
            <a:lvl1pPr>
              <a:defRPr/>
            </a:lvl1pPr>
          </a:lstStyle>
          <a:p>
            <a:endParaRPr lang="en-US" dirty="0"/>
          </a:p>
        </p:txBody>
      </p:sp>
      <p:sp>
        <p:nvSpPr>
          <p:cNvPr id="6" name="Footer Placeholder 5"/>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467475"/>
            <a:ext cx="2133600" cy="301625"/>
          </a:xfrm>
        </p:spPr>
        <p:txBody>
          <a:bodyPr/>
          <a:lstStyle>
            <a:lvl1pPr>
              <a:defRPr/>
            </a:lvl1pPr>
          </a:lstStyle>
          <a:p>
            <a:fld id="{A0261CEF-4FC8-4194-8E94-D91C4F940EA3}" type="slidenum">
              <a:rPr lang="en-US"/>
              <a:pPr/>
              <a:t>‹#›</a:t>
            </a:fld>
            <a:endParaRPr lang="en-US" dirty="0"/>
          </a:p>
        </p:txBody>
      </p:sp>
    </p:spTree>
    <p:extLst>
      <p:ext uri="{BB962C8B-B14F-4D97-AF65-F5344CB8AC3E}">
        <p14:creationId xmlns:p14="http://schemas.microsoft.com/office/powerpoint/2010/main" val="1468984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724400"/>
          </a:xfrm>
        </p:spPr>
        <p:txBody>
          <a:bodyPr/>
          <a:lstStyle/>
          <a:p>
            <a:r>
              <a:rPr lang="en-US" dirty="0" smtClean="0"/>
              <a:t>Click icon to add chart</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C1E09272-05CB-4A2D-8EEB-D12D307B3DC4}" type="slidenum">
              <a:rPr lang="en-US"/>
              <a:pPr/>
              <a:t>‹#›</a:t>
            </a:fld>
            <a:endParaRPr lang="en-US" dirty="0"/>
          </a:p>
        </p:txBody>
      </p:sp>
    </p:spTree>
    <p:extLst>
      <p:ext uri="{BB962C8B-B14F-4D97-AF65-F5344CB8AC3E}">
        <p14:creationId xmlns:p14="http://schemas.microsoft.com/office/powerpoint/2010/main" val="213439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724400"/>
          </a:xfrm>
        </p:spPr>
        <p:txBody>
          <a:bodyPr/>
          <a:lstStyle/>
          <a:p>
            <a:r>
              <a:rPr lang="en-US" dirty="0" smtClean="0"/>
              <a:t>Click icon to add table</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79DD78B8-4DA9-4B53-9224-748C0EE65096}" type="slidenum">
              <a:rPr lang="en-US"/>
              <a:pPr/>
              <a:t>‹#›</a:t>
            </a:fld>
            <a:endParaRPr lang="en-US" dirty="0"/>
          </a:p>
        </p:txBody>
      </p:sp>
    </p:spTree>
    <p:extLst>
      <p:ext uri="{BB962C8B-B14F-4D97-AF65-F5344CB8AC3E}">
        <p14:creationId xmlns:p14="http://schemas.microsoft.com/office/powerpoint/2010/main" val="30433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74314D2-0EE9-4D0C-BAE8-C707FA58A075}" type="slidenum">
              <a:rPr lang="en-US"/>
              <a:pPr/>
              <a:t>‹#›</a:t>
            </a:fld>
            <a:endParaRPr lang="en-US" dirty="0"/>
          </a:p>
        </p:txBody>
      </p:sp>
    </p:spTree>
    <p:extLst>
      <p:ext uri="{BB962C8B-B14F-4D97-AF65-F5344CB8AC3E}">
        <p14:creationId xmlns:p14="http://schemas.microsoft.com/office/powerpoint/2010/main" val="3496683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5A0664C-A89F-4C6C-A3D0-474DBBCBE4F3}" type="slidenum">
              <a:rPr lang="en-US"/>
              <a:pPr/>
              <a:t>‹#›</a:t>
            </a:fld>
            <a:endParaRPr lang="en-US" dirty="0"/>
          </a:p>
        </p:txBody>
      </p:sp>
    </p:spTree>
    <p:extLst>
      <p:ext uri="{BB962C8B-B14F-4D97-AF65-F5344CB8AC3E}">
        <p14:creationId xmlns:p14="http://schemas.microsoft.com/office/powerpoint/2010/main" val="402885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7061B37-C641-4768-92C3-2427BB0D2494}" type="slidenum">
              <a:rPr lang="en-US"/>
              <a:pPr/>
              <a:t>‹#›</a:t>
            </a:fld>
            <a:endParaRPr lang="en-US" dirty="0"/>
          </a:p>
        </p:txBody>
      </p:sp>
    </p:spTree>
    <p:extLst>
      <p:ext uri="{BB962C8B-B14F-4D97-AF65-F5344CB8AC3E}">
        <p14:creationId xmlns:p14="http://schemas.microsoft.com/office/powerpoint/2010/main" val="37523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0D5752C6-B342-4D63-8ABC-48E618BBDC9C}" type="slidenum">
              <a:rPr lang="en-US"/>
              <a:pPr/>
              <a:t>‹#›</a:t>
            </a:fld>
            <a:endParaRPr lang="en-US" dirty="0"/>
          </a:p>
        </p:txBody>
      </p:sp>
    </p:spTree>
    <p:extLst>
      <p:ext uri="{BB962C8B-B14F-4D97-AF65-F5344CB8AC3E}">
        <p14:creationId xmlns:p14="http://schemas.microsoft.com/office/powerpoint/2010/main" val="3690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A3A7DF02-B38A-4A7F-8134-879A23A32AF4}" type="slidenum">
              <a:rPr lang="en-US"/>
              <a:pPr/>
              <a:t>‹#›</a:t>
            </a:fld>
            <a:endParaRPr lang="en-US" dirty="0"/>
          </a:p>
        </p:txBody>
      </p:sp>
    </p:spTree>
    <p:extLst>
      <p:ext uri="{BB962C8B-B14F-4D97-AF65-F5344CB8AC3E}">
        <p14:creationId xmlns:p14="http://schemas.microsoft.com/office/powerpoint/2010/main" val="231496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7207984D-5CBA-4B27-986F-A5F9CEF20AC9}" type="slidenum">
              <a:rPr lang="en-US"/>
              <a:pPr/>
              <a:t>‹#›</a:t>
            </a:fld>
            <a:endParaRPr lang="en-US" dirty="0"/>
          </a:p>
        </p:txBody>
      </p:sp>
    </p:spTree>
    <p:extLst>
      <p:ext uri="{BB962C8B-B14F-4D97-AF65-F5344CB8AC3E}">
        <p14:creationId xmlns:p14="http://schemas.microsoft.com/office/powerpoint/2010/main" val="14558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D08F851-58C3-4419-8031-25E7DD863294}" type="slidenum">
              <a:rPr lang="en-US"/>
              <a:pPr/>
              <a:t>‹#›</a:t>
            </a:fld>
            <a:endParaRPr lang="en-US" dirty="0"/>
          </a:p>
        </p:txBody>
      </p:sp>
    </p:spTree>
    <p:extLst>
      <p:ext uri="{BB962C8B-B14F-4D97-AF65-F5344CB8AC3E}">
        <p14:creationId xmlns:p14="http://schemas.microsoft.com/office/powerpoint/2010/main" val="349155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5B3047F-55A2-4CBC-9A07-8FB77B255502}" type="slidenum">
              <a:rPr lang="en-US"/>
              <a:pPr/>
              <a:t>‹#›</a:t>
            </a:fld>
            <a:endParaRPr lang="en-US" dirty="0"/>
          </a:p>
        </p:txBody>
      </p:sp>
    </p:spTree>
    <p:extLst>
      <p:ext uri="{BB962C8B-B14F-4D97-AF65-F5344CB8AC3E}">
        <p14:creationId xmlns:p14="http://schemas.microsoft.com/office/powerpoint/2010/main" val="87989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8" name="Rectangle 4"/>
          <p:cNvSpPr>
            <a:spLocks noGrp="1" noChangeArrowheads="1"/>
          </p:cNvSpPr>
          <p:nvPr>
            <p:ph type="dt" sz="half" idx="2"/>
          </p:nvPr>
        </p:nvSpPr>
        <p:spPr bwMode="gray">
          <a:xfrm>
            <a:off x="457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endParaRPr lang="en-US" dirty="0"/>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atin typeface="+mn-lt"/>
              </a:defRPr>
            </a:lvl1pPr>
          </a:lstStyle>
          <a:p>
            <a:endParaRPr lang="en-US" dirty="0"/>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mn-lt"/>
              </a:defRPr>
            </a:lvl1pPr>
          </a:lstStyle>
          <a:p>
            <a:fld id="{B7AE8462-80CC-439F-8191-6FA8D9FA4D8C}" type="slidenum">
              <a:rPr lang="en-US"/>
              <a:pPr/>
              <a:t>‹#›</a:t>
            </a:fld>
            <a:endParaRPr lang="en-US" dirty="0"/>
          </a:p>
        </p:txBody>
      </p:sp>
      <p:sp>
        <p:nvSpPr>
          <p:cNvPr id="1176"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8"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9"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0"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1"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2"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3"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4" name="Rectangle 160"/>
          <p:cNvSpPr>
            <a:spLocks noChangeArrowheads="1"/>
          </p:cNvSpPr>
          <p:nvPr/>
        </p:nvSpPr>
        <p:spPr bwMode="gray">
          <a:xfrm>
            <a:off x="4068763" y="5440363"/>
            <a:ext cx="509587" cy="473075"/>
          </a:xfrm>
          <a:prstGeom prst="rect">
            <a:avLst/>
          </a:prstGeom>
          <a:solidFill>
            <a:schemeClr val="accent2">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5"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6"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7"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8"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9"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0"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1"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2"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3" name="Rectangle 169"/>
          <p:cNvSpPr>
            <a:spLocks noChangeArrowheads="1"/>
          </p:cNvSpPr>
          <p:nvPr/>
        </p:nvSpPr>
        <p:spPr bwMode="gray">
          <a:xfrm>
            <a:off x="8113713" y="5440363"/>
            <a:ext cx="506412" cy="473075"/>
          </a:xfrm>
          <a:prstGeom prst="rect">
            <a:avLst/>
          </a:prstGeom>
          <a:solidFill>
            <a:schemeClr val="folHlink">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4"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5"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7"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8"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0"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1"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5"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6"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7"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8"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9"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0"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1"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2"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3"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4"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5"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6"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7" name="Rectangle 3"/>
          <p:cNvSpPr>
            <a:spLocks noGrp="1" noChangeArrowheads="1"/>
          </p:cNvSpPr>
          <p:nvPr>
            <p:ph type="body" idx="1"/>
          </p:nvPr>
        </p:nvSpPr>
        <p:spPr bwMode="gray">
          <a:xfrm>
            <a:off x="457200" y="1600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219" name="Group 195"/>
          <p:cNvGrpSpPr>
            <a:grpSpLocks/>
          </p:cNvGrpSpPr>
          <p:nvPr/>
        </p:nvGrpSpPr>
        <p:grpSpPr bwMode="auto">
          <a:xfrm>
            <a:off x="0" y="357188"/>
            <a:ext cx="1157288" cy="1123950"/>
            <a:chOff x="-9" y="1395"/>
            <a:chExt cx="2985" cy="2898"/>
          </a:xfrm>
        </p:grpSpPr>
        <p:pic>
          <p:nvPicPr>
            <p:cNvPr id="1220" name="Picture 196" descr="pan01"/>
            <p:cNvPicPr>
              <a:picLocks noChangeAspect="1" noChangeArrowheads="1"/>
            </p:cNvPicPr>
            <p:nvPr/>
          </p:nvPicPr>
          <p:blipFill>
            <a:blip r:embed="rId16" cstate="print">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1221" name="Freeform 197"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17"/>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2" name="Group 198"/>
          <p:cNvGrpSpPr>
            <a:grpSpLocks/>
          </p:cNvGrpSpPr>
          <p:nvPr/>
        </p:nvGrpSpPr>
        <p:grpSpPr bwMode="auto">
          <a:xfrm>
            <a:off x="-6350" y="195263"/>
            <a:ext cx="1057275" cy="1143000"/>
            <a:chOff x="0" y="1039"/>
            <a:chExt cx="2681" cy="2897"/>
          </a:xfrm>
        </p:grpSpPr>
        <p:pic>
          <p:nvPicPr>
            <p:cNvPr id="1223" name="Picture 199" descr="pan01"/>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1224"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19"/>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5" name="Group 201"/>
          <p:cNvGrpSpPr>
            <a:grpSpLocks/>
          </p:cNvGrpSpPr>
          <p:nvPr/>
        </p:nvGrpSpPr>
        <p:grpSpPr bwMode="auto">
          <a:xfrm>
            <a:off x="0" y="0"/>
            <a:ext cx="933450" cy="1239838"/>
            <a:chOff x="-7" y="240"/>
            <a:chExt cx="2407" cy="3199"/>
          </a:xfrm>
        </p:grpSpPr>
        <p:pic>
          <p:nvPicPr>
            <p:cNvPr id="1226" name="Picture 202" descr="pan01"/>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1227"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21"/>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026" name="Rectangle 2"/>
          <p:cNvSpPr>
            <a:spLocks noGrp="1" noChangeArrowheads="1"/>
          </p:cNvSpPr>
          <p:nvPr>
            <p:ph type="title"/>
          </p:nvPr>
        </p:nvSpPr>
        <p:spPr bwMode="gray">
          <a:xfrm>
            <a:off x="1219200" y="228600"/>
            <a:ext cx="7391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500"/>
                                  </p:stCondLst>
                                  <p:childTnLst>
                                    <p:set>
                                      <p:cBhvr>
                                        <p:cTn id="6" dur="1" fill="hold">
                                          <p:stCondLst>
                                            <p:cond delay="0"/>
                                          </p:stCondLst>
                                        </p:cTn>
                                        <p:tgtEl>
                                          <p:spTgt spid="1219"/>
                                        </p:tgtEl>
                                        <p:attrNameLst>
                                          <p:attrName>style.visibility</p:attrName>
                                        </p:attrNameLst>
                                      </p:cBhvr>
                                      <p:to>
                                        <p:strVal val="visible"/>
                                      </p:to>
                                    </p:set>
                                    <p:animEffect transition="in" filter="wipe(left)">
                                      <p:cBhvr>
                                        <p:cTn id="7" dur="200"/>
                                        <p:tgtEl>
                                          <p:spTgt spid="1219"/>
                                        </p:tgtEl>
                                      </p:cBhvr>
                                    </p:animEffect>
                                  </p:childTnLst>
                                </p:cTn>
                              </p:par>
                            </p:childTnLst>
                          </p:cTn>
                        </p:par>
                        <p:par>
                          <p:cTn id="8" fill="hold" nodeType="afterGroup">
                            <p:stCondLst>
                              <p:cond delay="700"/>
                            </p:stCondLst>
                            <p:childTnLst>
                              <p:par>
                                <p:cTn id="9" presetID="22" presetClass="entr" presetSubtype="8" fill="hold" nodeType="afterEffect">
                                  <p:stCondLst>
                                    <p:cond delay="0"/>
                                  </p:stCondLst>
                                  <p:childTnLst>
                                    <p:set>
                                      <p:cBhvr>
                                        <p:cTn id="10" dur="1" fill="hold">
                                          <p:stCondLst>
                                            <p:cond delay="0"/>
                                          </p:stCondLst>
                                        </p:cTn>
                                        <p:tgtEl>
                                          <p:spTgt spid="1222"/>
                                        </p:tgtEl>
                                        <p:attrNameLst>
                                          <p:attrName>style.visibility</p:attrName>
                                        </p:attrNameLst>
                                      </p:cBhvr>
                                      <p:to>
                                        <p:strVal val="visible"/>
                                      </p:to>
                                    </p:set>
                                    <p:animEffect transition="in" filter="wipe(left)">
                                      <p:cBhvr>
                                        <p:cTn id="11" dur="300"/>
                                        <p:tgtEl>
                                          <p:spTgt spid="1222"/>
                                        </p:tgtEl>
                                      </p:cBhvr>
                                    </p:animEffect>
                                  </p:childTnLst>
                                </p:cTn>
                              </p:par>
                              <p:par>
                                <p:cTn id="12" presetID="22" presetClass="entr" presetSubtype="8" fill="hold" nodeType="withEffect">
                                  <p:stCondLst>
                                    <p:cond delay="400"/>
                                  </p:stCondLst>
                                  <p:childTnLst>
                                    <p:set>
                                      <p:cBhvr>
                                        <p:cTn id="13" dur="1" fill="hold">
                                          <p:stCondLst>
                                            <p:cond delay="0"/>
                                          </p:stCondLst>
                                        </p:cTn>
                                        <p:tgtEl>
                                          <p:spTgt spid="1225"/>
                                        </p:tgtEl>
                                        <p:attrNameLst>
                                          <p:attrName>style.visibility</p:attrName>
                                        </p:attrNameLst>
                                      </p:cBhvr>
                                      <p:to>
                                        <p:strVal val="visible"/>
                                      </p:to>
                                    </p:set>
                                    <p:animEffect transition="in" filter="wipe(left)">
                                      <p:cBhvr>
                                        <p:cTn id="14" dur="300"/>
                                        <p:tgtEl>
                                          <p:spTgt spid="1225"/>
                                        </p:tgtEl>
                                      </p:cBhvr>
                                    </p:animEffect>
                                  </p:childTnLst>
                                </p:cTn>
                              </p:par>
                              <p:par>
                                <p:cTn id="15" presetID="18" presetClass="entr" presetSubtype="6" fill="hold" grpId="1" nodeType="withEffect">
                                  <p:stCondLst>
                                    <p:cond delay="400"/>
                                  </p:stCondLst>
                                  <p:childTnLst>
                                    <p:set>
                                      <p:cBhvr>
                                        <p:cTn id="16" dur="1" fill="hold">
                                          <p:stCondLst>
                                            <p:cond delay="0"/>
                                          </p:stCondLst>
                                        </p:cTn>
                                        <p:tgtEl>
                                          <p:spTgt spid="1026"/>
                                        </p:tgtEl>
                                        <p:attrNameLst>
                                          <p:attrName>style.visibility</p:attrName>
                                        </p:attrNameLst>
                                      </p:cBhvr>
                                      <p:to>
                                        <p:strVal val="visible"/>
                                      </p:to>
                                    </p:set>
                                    <p:animEffect transition="in" filter="strips(downRight)">
                                      <p:cBhvr>
                                        <p:cTn id="17" dur="1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p:bldLst>
  </p:timing>
  <p:txStyles>
    <p:title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1"/>
          <p:cNvSpPr>
            <a:spLocks noGrp="1" noChangeArrowheads="1"/>
          </p:cNvSpPr>
          <p:nvPr>
            <p:ph type="ctrTitle"/>
          </p:nvPr>
        </p:nvSpPr>
        <p:spPr>
          <a:xfrm>
            <a:off x="3609951" y="609600"/>
            <a:ext cx="5526088" cy="870092"/>
          </a:xfrm>
          <a:effectLst>
            <a:outerShdw dist="17961" dir="2700000" algn="ctr" rotWithShape="0">
              <a:srgbClr val="F8F8F8">
                <a:alpha val="50000"/>
              </a:srgbClr>
            </a:outerShdw>
          </a:effectLst>
        </p:spPr>
        <p:txBody>
          <a:bodyPr/>
          <a:lstStyle/>
          <a:p>
            <a:r>
              <a:rPr lang="en-US" sz="3200" dirty="0" smtClean="0">
                <a:solidFill>
                  <a:srgbClr val="C00000"/>
                </a:solidFill>
              </a:rPr>
              <a:t>Software Architect Design</a:t>
            </a:r>
            <a:endParaRPr lang="en-US" sz="3200" dirty="0">
              <a:solidFill>
                <a:srgbClr val="C00000"/>
              </a:solidFill>
            </a:endParaRPr>
          </a:p>
        </p:txBody>
      </p:sp>
      <p:sp>
        <p:nvSpPr>
          <p:cNvPr id="10" name="Rectangle 9"/>
          <p:cNvSpPr/>
          <p:nvPr/>
        </p:nvSpPr>
        <p:spPr>
          <a:xfrm>
            <a:off x="4611993" y="2286000"/>
            <a:ext cx="4339650" cy="1415772"/>
          </a:xfrm>
          <a:prstGeom prst="rect">
            <a:avLst/>
          </a:prstGeom>
        </p:spPr>
        <p:txBody>
          <a:bodyPr wrap="none">
            <a:spAutoFit/>
          </a:bodyPr>
          <a:lstStyle/>
          <a:p>
            <a:pPr algn="ctr"/>
            <a:r>
              <a:rPr lang="en-US" sz="5400" dirty="0" smtClean="0">
                <a:solidFill>
                  <a:schemeClr val="bg1"/>
                </a:solidFill>
              </a:rPr>
              <a:t>Final Project</a:t>
            </a:r>
          </a:p>
          <a:p>
            <a:pPr algn="ctr"/>
            <a:r>
              <a:rPr lang="en-US" sz="3200" dirty="0" smtClean="0">
                <a:solidFill>
                  <a:schemeClr val="bg1"/>
                </a:solidFill>
              </a:rPr>
              <a:t>POS System</a:t>
            </a:r>
            <a:endParaRPr lang="en-US" sz="3200" dirty="0">
              <a:solidFill>
                <a:schemeClr val="bg1"/>
              </a:solidFill>
            </a:endParaRPr>
          </a:p>
        </p:txBody>
      </p:sp>
      <p:sp>
        <p:nvSpPr>
          <p:cNvPr id="11" name="Rectangle 41"/>
          <p:cNvSpPr txBox="1">
            <a:spLocks noChangeArrowheads="1"/>
          </p:cNvSpPr>
          <p:nvPr/>
        </p:nvSpPr>
        <p:spPr bwMode="gray">
          <a:xfrm>
            <a:off x="3733800" y="4648200"/>
            <a:ext cx="4421875" cy="1053536"/>
          </a:xfrm>
          <a:prstGeom prst="rect">
            <a:avLst/>
          </a:prstGeom>
          <a:noFill/>
          <a:ln>
            <a:noFill/>
          </a:ln>
          <a:effectLst>
            <a:outerShdw dist="17961" dir="2700000" algn="ctr" rotWithShape="0">
              <a:srgbClr val="F8F8F8">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a:lstStyle>
          <a:p>
            <a:r>
              <a:rPr lang="en-US" sz="2800" dirty="0" smtClean="0">
                <a:solidFill>
                  <a:schemeClr val="tx1"/>
                </a:solidFill>
              </a:rPr>
              <a:t>HIT Team</a:t>
            </a:r>
          </a:p>
        </p:txBody>
      </p:sp>
    </p:spTree>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Diagram</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102300330"/>
              </p:ext>
            </p:extLst>
          </p:nvPr>
        </p:nvGraphicFramePr>
        <p:xfrm>
          <a:off x="0" y="1600200"/>
          <a:ext cx="9150230" cy="4648200"/>
        </p:xfrm>
        <a:graphic>
          <a:graphicData uri="http://schemas.openxmlformats.org/presentationml/2006/ole">
            <mc:AlternateContent xmlns:mc="http://schemas.openxmlformats.org/markup-compatibility/2006">
              <mc:Choice xmlns:v="urn:schemas-microsoft-com:vml" Requires="v">
                <p:oleObj spid="_x0000_s146438" name="Visio" r:id="rId3" imgW="9089179" imgH="4645287" progId="Visio.Drawing.11">
                  <p:embed/>
                </p:oleObj>
              </mc:Choice>
              <mc:Fallback>
                <p:oleObj name="Visio" r:id="rId3" imgW="9089179" imgH="46452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50230" cy="4648200"/>
                      </a:xfrm>
                      <a:prstGeom prst="rect">
                        <a:avLst/>
                      </a:prstGeom>
                      <a:noFill/>
                    </p:spPr>
                  </p:pic>
                </p:oleObj>
              </mc:Fallback>
            </mc:AlternateContent>
          </a:graphicData>
        </a:graphic>
      </p:graphicFrame>
    </p:spTree>
    <p:extLst>
      <p:ext uri="{BB962C8B-B14F-4D97-AF65-F5344CB8AC3E}">
        <p14:creationId xmlns:p14="http://schemas.microsoft.com/office/powerpoint/2010/main" val="2215467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Use-case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88777442"/>
              </p:ext>
            </p:extLst>
          </p:nvPr>
        </p:nvGraphicFramePr>
        <p:xfrm>
          <a:off x="3657600" y="14513"/>
          <a:ext cx="4953000" cy="6861969"/>
        </p:xfrm>
        <a:graphic>
          <a:graphicData uri="http://schemas.openxmlformats.org/presentationml/2006/ole">
            <mc:AlternateContent xmlns:mc="http://schemas.openxmlformats.org/markup-compatibility/2006">
              <mc:Choice xmlns:v="urn:schemas-microsoft-com:vml" Requires="v">
                <p:oleObj spid="_x0000_s137237" name="Visio" r:id="rId3" imgW="5996197" imgH="8345806" progId="Visio.Drawing.11">
                  <p:embed/>
                </p:oleObj>
              </mc:Choice>
              <mc:Fallback>
                <p:oleObj name="Visio" r:id="rId3" imgW="5996197" imgH="8345806" progId="Visio.Drawing.11">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4513"/>
                        <a:ext cx="4953000" cy="6861969"/>
                      </a:xfrm>
                      <a:prstGeom prst="rect">
                        <a:avLst/>
                      </a:prstGeom>
                      <a:noFill/>
                    </p:spPr>
                  </p:pic>
                </p:oleObj>
              </mc:Fallback>
            </mc:AlternateContent>
          </a:graphicData>
        </a:graphic>
      </p:graphicFrame>
    </p:spTree>
    <p:extLst>
      <p:ext uri="{BB962C8B-B14F-4D97-AF65-F5344CB8AC3E}">
        <p14:creationId xmlns:p14="http://schemas.microsoft.com/office/powerpoint/2010/main" val="229597781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Use-case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1313"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200" y="1219200"/>
            <a:ext cx="8153400" cy="10738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46303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278 -0.77176 L 0.00139 0.02222 " pathEditMode="relative" rAng="0" ptsTypes="AA">
                                      <p:cBhvr>
                                        <p:cTn id="6" dur="2000" spd="-100000" fill="hold"/>
                                        <p:tgtEl>
                                          <p:spTgt spid="141313"/>
                                        </p:tgtEl>
                                        <p:attrNameLst>
                                          <p:attrName>ppt_x</p:attrName>
                                          <p:attrName>ppt_y</p:attrName>
                                        </p:attrNameLst>
                                      </p:cBhvr>
                                      <p:rCtr x="-69" y="39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Business Constrains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37647085"/>
              </p:ext>
            </p:extLst>
          </p:nvPr>
        </p:nvGraphicFramePr>
        <p:xfrm>
          <a:off x="838200" y="1752600"/>
          <a:ext cx="7391400" cy="4521200"/>
        </p:xfrm>
        <a:graphic>
          <a:graphicData uri="http://schemas.openxmlformats.org/drawingml/2006/table">
            <a:tbl>
              <a:tblPr firstRow="1" firstCol="1" bandRow="1" bandCol="1"/>
              <a:tblGrid>
                <a:gridCol w="3238383"/>
                <a:gridCol w="731101"/>
                <a:gridCol w="3421916"/>
              </a:tblGrid>
              <a:tr h="391528">
                <a:tc>
                  <a:txBody>
                    <a:bodyPr/>
                    <a:lstStyle/>
                    <a:p>
                      <a:pPr marL="0" marR="0" algn="ctr">
                        <a:lnSpc>
                          <a:spcPct val="150000"/>
                        </a:lnSpc>
                        <a:spcBef>
                          <a:spcPts val="0"/>
                        </a:spcBef>
                        <a:spcAft>
                          <a:spcPts val="600"/>
                        </a:spcAft>
                      </a:pPr>
                      <a:r>
                        <a:rPr lang="en-US" sz="1800" b="1" dirty="0">
                          <a:solidFill>
                            <a:srgbClr val="FFFFFF"/>
                          </a:solidFill>
                          <a:effectLst/>
                          <a:latin typeface="Arial"/>
                          <a:ea typeface="Calibri"/>
                        </a:rPr>
                        <a:t>Consideration</a:t>
                      </a:r>
                      <a:endParaRPr lang="en-US" sz="1800" dirty="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1800" b="1">
                          <a:solidFill>
                            <a:srgbClr val="FFFFFF"/>
                          </a:solidFill>
                          <a:effectLst/>
                          <a:latin typeface="Arial"/>
                          <a:ea typeface="Calibri"/>
                        </a:rPr>
                        <a:t>ID</a:t>
                      </a:r>
                      <a:endParaRPr lang="en-US" sz="180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1800" b="1">
                          <a:solidFill>
                            <a:srgbClr val="FFFFFF"/>
                          </a:solidFill>
                          <a:effectLst/>
                          <a:latin typeface="Arial"/>
                          <a:ea typeface="Calibri"/>
                        </a:rPr>
                        <a:t>Business Constraints.</a:t>
                      </a:r>
                      <a:endParaRPr lang="en-US" sz="180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r>
              <a:tr h="1284872">
                <a:tc>
                  <a:txBody>
                    <a:bodyPr/>
                    <a:lstStyle/>
                    <a:p>
                      <a:pPr marL="0" marR="0">
                        <a:lnSpc>
                          <a:spcPct val="150000"/>
                        </a:lnSpc>
                        <a:spcBef>
                          <a:spcPts val="0"/>
                        </a:spcBef>
                        <a:spcAft>
                          <a:spcPts val="600"/>
                        </a:spcAft>
                      </a:pPr>
                      <a:r>
                        <a:rPr lang="en-US" sz="1800">
                          <a:effectLst/>
                          <a:latin typeface="Arial"/>
                          <a:ea typeface="Calibri"/>
                        </a:rPr>
                        <a:t>Organizational restrictions and demands.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BC01</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dirty="0">
                          <a:effectLst/>
                          <a:latin typeface="Arial"/>
                          <a:ea typeface="Calibri"/>
                        </a:rPr>
                        <a:t>One team with 6 </a:t>
                      </a:r>
                      <a:r>
                        <a:rPr lang="en-US" sz="1800" dirty="0" smtClean="0">
                          <a:effectLst/>
                          <a:latin typeface="Arial"/>
                          <a:ea typeface="Calibri"/>
                        </a:rPr>
                        <a:t>members. Each member must work</a:t>
                      </a:r>
                      <a:r>
                        <a:rPr lang="en-US" sz="1800" baseline="0" dirty="0" smtClean="0">
                          <a:effectLst/>
                          <a:latin typeface="Arial"/>
                          <a:ea typeface="Calibri"/>
                        </a:rPr>
                        <a:t> appreciate thirty hours for this project.</a:t>
                      </a:r>
                      <a:endParaRPr lang="en-US" sz="1800" dirty="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838200">
                <a:tc>
                  <a:txBody>
                    <a:bodyPr/>
                    <a:lstStyle/>
                    <a:p>
                      <a:pPr marL="0" marR="0">
                        <a:lnSpc>
                          <a:spcPct val="150000"/>
                        </a:lnSpc>
                        <a:spcBef>
                          <a:spcPts val="0"/>
                        </a:spcBef>
                        <a:spcAft>
                          <a:spcPts val="600"/>
                        </a:spcAft>
                      </a:pPr>
                      <a:r>
                        <a:rPr lang="en-US" sz="1800">
                          <a:effectLst/>
                          <a:latin typeface="Arial"/>
                          <a:ea typeface="Calibri"/>
                        </a:rPr>
                        <a:t>Market restrictions and demands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BC02</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Produced only for ABC Company</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838200">
                <a:tc>
                  <a:txBody>
                    <a:bodyPr/>
                    <a:lstStyle/>
                    <a:p>
                      <a:pPr marL="0" marR="0">
                        <a:lnSpc>
                          <a:spcPct val="150000"/>
                        </a:lnSpc>
                        <a:spcBef>
                          <a:spcPts val="0"/>
                        </a:spcBef>
                        <a:spcAft>
                          <a:spcPts val="600"/>
                        </a:spcAft>
                      </a:pPr>
                      <a:r>
                        <a:rPr lang="en-US" sz="1800">
                          <a:effectLst/>
                          <a:latin typeface="Arial"/>
                          <a:ea typeface="Calibri"/>
                        </a:rPr>
                        <a:t>Demo</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BC03</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Demo function “Sale Products”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838200">
                <a:tc>
                  <a:txBody>
                    <a:bodyPr/>
                    <a:lstStyle/>
                    <a:p>
                      <a:pPr marL="0" marR="0">
                        <a:lnSpc>
                          <a:spcPct val="150000"/>
                        </a:lnSpc>
                        <a:spcBef>
                          <a:spcPts val="0"/>
                        </a:spcBef>
                        <a:spcAft>
                          <a:spcPts val="600"/>
                        </a:spcAft>
                      </a:pPr>
                      <a:r>
                        <a:rPr lang="en-US" sz="1800">
                          <a:effectLst/>
                          <a:latin typeface="Arial"/>
                          <a:ea typeface="Calibri"/>
                        </a:rPr>
                        <a:t>Time </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BC04</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dirty="0">
                          <a:effectLst/>
                          <a:latin typeface="Arial"/>
                          <a:ea typeface="Calibri"/>
                        </a:rPr>
                        <a:t>Begin at 2/4/2012 to 5/7/2012</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3507766"/>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Technical Constrains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47165799"/>
              </p:ext>
            </p:extLst>
          </p:nvPr>
        </p:nvGraphicFramePr>
        <p:xfrm>
          <a:off x="685800" y="1143000"/>
          <a:ext cx="8001001" cy="5108956"/>
        </p:xfrm>
        <a:graphic>
          <a:graphicData uri="http://schemas.openxmlformats.org/drawingml/2006/table">
            <a:tbl>
              <a:tblPr firstRow="1" firstCol="1" bandRow="1" bandCol="1"/>
              <a:tblGrid>
                <a:gridCol w="3376861"/>
                <a:gridCol w="784363"/>
                <a:gridCol w="3839777"/>
              </a:tblGrid>
              <a:tr h="235585">
                <a:tc>
                  <a:txBody>
                    <a:bodyPr/>
                    <a:lstStyle/>
                    <a:p>
                      <a:pPr marL="0" marR="0" algn="ctr">
                        <a:lnSpc>
                          <a:spcPct val="150000"/>
                        </a:lnSpc>
                        <a:spcBef>
                          <a:spcPts val="0"/>
                        </a:spcBef>
                        <a:spcAft>
                          <a:spcPts val="600"/>
                        </a:spcAft>
                      </a:pPr>
                      <a:r>
                        <a:rPr lang="en-US" sz="1600" b="1" dirty="0">
                          <a:solidFill>
                            <a:srgbClr val="FFFFFF"/>
                          </a:solidFill>
                          <a:effectLst/>
                          <a:latin typeface="Arial"/>
                          <a:ea typeface="Calibri"/>
                        </a:rPr>
                        <a:t>Consideration.</a:t>
                      </a:r>
                      <a:endParaRPr lang="en-US" sz="1600" dirty="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1600" b="1">
                          <a:solidFill>
                            <a:srgbClr val="FFFFFF"/>
                          </a:solidFill>
                          <a:effectLst/>
                          <a:latin typeface="Arial"/>
                          <a:ea typeface="Calibri"/>
                        </a:rPr>
                        <a:t>ID</a:t>
                      </a:r>
                      <a:endParaRPr lang="en-US" sz="160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1600" b="1">
                          <a:solidFill>
                            <a:srgbClr val="FFFFFF"/>
                          </a:solidFill>
                          <a:effectLst/>
                          <a:latin typeface="Arial"/>
                          <a:ea typeface="Calibri"/>
                        </a:rPr>
                        <a:t>Technical Constraints</a:t>
                      </a:r>
                      <a:endParaRPr lang="en-US" sz="160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r>
              <a:tr h="1038860">
                <a:tc>
                  <a:txBody>
                    <a:bodyPr/>
                    <a:lstStyle/>
                    <a:p>
                      <a:pPr marL="0" marR="0">
                        <a:lnSpc>
                          <a:spcPct val="150000"/>
                        </a:lnSpc>
                        <a:spcBef>
                          <a:spcPts val="0"/>
                        </a:spcBef>
                        <a:spcAft>
                          <a:spcPts val="600"/>
                        </a:spcAft>
                      </a:pPr>
                      <a:r>
                        <a:rPr lang="en-US" sz="1600" dirty="0">
                          <a:effectLst/>
                          <a:latin typeface="Arial"/>
                          <a:ea typeface="Calibri"/>
                        </a:rPr>
                        <a:t>Commercial hardware or software products.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TC01</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dirty="0">
                          <a:effectLst/>
                          <a:latin typeface="Arial"/>
                          <a:ea typeface="Calibri"/>
                        </a:rPr>
                        <a:t>Bar code readers</a:t>
                      </a:r>
                    </a:p>
                    <a:p>
                      <a:pPr marL="0" marR="0">
                        <a:lnSpc>
                          <a:spcPct val="150000"/>
                        </a:lnSpc>
                        <a:spcBef>
                          <a:spcPts val="0"/>
                        </a:spcBef>
                        <a:spcAft>
                          <a:spcPts val="600"/>
                        </a:spcAft>
                      </a:pPr>
                      <a:r>
                        <a:rPr lang="en-US" sz="1600" dirty="0" smtClean="0">
                          <a:effectLst/>
                          <a:latin typeface="Arial"/>
                          <a:ea typeface="Calibri"/>
                        </a:rPr>
                        <a:t>Computer</a:t>
                      </a:r>
                      <a:endParaRPr lang="en-US" sz="1600" dirty="0">
                        <a:effectLst/>
                        <a:latin typeface="Arial"/>
                        <a:ea typeface="Calibri"/>
                      </a:endParaRPr>
                    </a:p>
                    <a:p>
                      <a:pPr marL="0" marR="0">
                        <a:lnSpc>
                          <a:spcPct val="150000"/>
                        </a:lnSpc>
                        <a:spcBef>
                          <a:spcPts val="0"/>
                        </a:spcBef>
                        <a:spcAft>
                          <a:spcPts val="600"/>
                        </a:spcAft>
                      </a:pPr>
                      <a:r>
                        <a:rPr lang="en-US" sz="1600" dirty="0">
                          <a:effectLst/>
                          <a:latin typeface="Arial"/>
                          <a:ea typeface="Calibri"/>
                        </a:rPr>
                        <a:t>SQL Server Database</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Tools and methods.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TC02</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dirty="0">
                          <a:effectLst/>
                          <a:latin typeface="Arial"/>
                          <a:ea typeface="Calibri"/>
                        </a:rPr>
                        <a:t>Visual Studio 2010, SQL Server Management Studio 2008. </a:t>
                      </a:r>
                    </a:p>
                    <a:p>
                      <a:pPr marL="0" marR="0">
                        <a:lnSpc>
                          <a:spcPct val="150000"/>
                        </a:lnSpc>
                        <a:spcBef>
                          <a:spcPts val="0"/>
                        </a:spcBef>
                        <a:spcAft>
                          <a:spcPts val="600"/>
                        </a:spcAft>
                      </a:pPr>
                      <a:r>
                        <a:rPr lang="en-US" sz="1600" dirty="0" err="1">
                          <a:effectLst/>
                          <a:latin typeface="Arial"/>
                          <a:ea typeface="Calibri"/>
                        </a:rPr>
                        <a:t>.Net</a:t>
                      </a:r>
                      <a:r>
                        <a:rPr lang="en-US" sz="1600" dirty="0">
                          <a:effectLst/>
                          <a:latin typeface="Arial"/>
                          <a:ea typeface="Calibri"/>
                        </a:rPr>
                        <a:t> Framework</a:t>
                      </a:r>
                    </a:p>
                    <a:p>
                      <a:pPr marL="0" marR="0">
                        <a:lnSpc>
                          <a:spcPct val="150000"/>
                        </a:lnSpc>
                        <a:spcBef>
                          <a:spcPts val="0"/>
                        </a:spcBef>
                        <a:spcAft>
                          <a:spcPts val="600"/>
                        </a:spcAft>
                      </a:pPr>
                      <a:r>
                        <a:rPr lang="en-US" sz="1600" dirty="0" err="1">
                          <a:effectLst/>
                          <a:latin typeface="Arial"/>
                          <a:ea typeface="Calibri"/>
                        </a:rPr>
                        <a:t>ASP.Net</a:t>
                      </a:r>
                      <a:r>
                        <a:rPr lang="en-US" sz="1600" dirty="0">
                          <a:effectLst/>
                          <a:latin typeface="Arial"/>
                          <a:ea typeface="Calibri"/>
                        </a:rPr>
                        <a:t> MVC 3.0</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Protocols, interfaces, standards.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TC03</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TCP/IP protocol</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Computer operating system(s)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TC04</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Window 7</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Computer languages(s)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TC05</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C# </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POS software</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TC06</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dirty="0">
                          <a:effectLst/>
                          <a:latin typeface="Arial"/>
                          <a:ea typeface="Calibri"/>
                        </a:rPr>
                        <a:t>Software can run on any computer with an Internet connection and web browser, without additional software.</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7558174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Diagram 4"/>
          <p:cNvGraphicFramePr/>
          <p:nvPr>
            <p:extLst>
              <p:ext uri="{D42A27DB-BD31-4B8C-83A1-F6EECF244321}">
                <p14:modId xmlns:p14="http://schemas.microsoft.com/office/powerpoint/2010/main" val="1227128205"/>
              </p:ext>
            </p:extLst>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389111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46323083"/>
              </p:ext>
            </p:extLst>
          </p:nvPr>
        </p:nvGraphicFramePr>
        <p:xfrm>
          <a:off x="228600" y="1752600"/>
          <a:ext cx="8305800" cy="3694359"/>
        </p:xfrm>
        <a:graphic>
          <a:graphicData uri="http://schemas.openxmlformats.org/drawingml/2006/table">
            <a:tbl>
              <a:tblPr firstRow="1" firstCol="1" bandRow="1" bandCol="1"/>
              <a:tblGrid>
                <a:gridCol w="4444012"/>
                <a:gridCol w="1499588"/>
                <a:gridCol w="1345482"/>
                <a:gridCol w="1016718"/>
              </a:tblGrid>
              <a:tr h="1004985">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ID &amp; Title</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Stakeholder priority</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Difficulty ranking</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Priority</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660228">
                <a:tc>
                  <a:txBody>
                    <a:bodyPr/>
                    <a:lstStyle/>
                    <a:p>
                      <a:pPr marL="0" marR="0">
                        <a:lnSpc>
                          <a:spcPct val="115000"/>
                        </a:lnSpc>
                        <a:spcBef>
                          <a:spcPts val="0"/>
                        </a:spcBef>
                        <a:spcAft>
                          <a:spcPts val="0"/>
                        </a:spcAft>
                      </a:pPr>
                      <a:r>
                        <a:rPr lang="en-US" sz="1800">
                          <a:effectLst/>
                          <a:latin typeface="Arial"/>
                          <a:ea typeface="Times New Roman"/>
                          <a:cs typeface="Times New Roman"/>
                        </a:rPr>
                        <a:t>QAS1 Sale product when database at Head Office crash</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3</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3</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3</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92187">
                <a:tc>
                  <a:txBody>
                    <a:bodyPr/>
                    <a:lstStyle/>
                    <a:p>
                      <a:pPr marL="0" marR="0">
                        <a:lnSpc>
                          <a:spcPct val="115000"/>
                        </a:lnSpc>
                        <a:spcBef>
                          <a:spcPts val="0"/>
                        </a:spcBef>
                        <a:spcAft>
                          <a:spcPts val="0"/>
                        </a:spcAft>
                      </a:pPr>
                      <a:r>
                        <a:rPr lang="en-US" sz="1800">
                          <a:effectLst/>
                          <a:latin typeface="Arial"/>
                          <a:ea typeface="Times New Roman"/>
                          <a:cs typeface="Times New Roman"/>
                        </a:rPr>
                        <a:t>QAS2 Save Bill to the database</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25577">
                <a:tc>
                  <a:txBody>
                    <a:bodyPr/>
                    <a:lstStyle/>
                    <a:p>
                      <a:pPr marL="0" marR="0">
                        <a:lnSpc>
                          <a:spcPct val="115000"/>
                        </a:lnSpc>
                        <a:spcBef>
                          <a:spcPts val="0"/>
                        </a:spcBef>
                        <a:spcAft>
                          <a:spcPts val="0"/>
                        </a:spcAft>
                      </a:pPr>
                      <a:r>
                        <a:rPr lang="en-US" sz="1800">
                          <a:effectLst/>
                          <a:latin typeface="Arial"/>
                          <a:ea typeface="Times New Roman"/>
                          <a:cs typeface="Times New Roman"/>
                        </a:rPr>
                        <a:t>QAS3 Statistic bill</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25577">
                <a:tc>
                  <a:txBody>
                    <a:bodyPr/>
                    <a:lstStyle/>
                    <a:p>
                      <a:pPr marL="0" marR="0">
                        <a:lnSpc>
                          <a:spcPct val="115000"/>
                        </a:lnSpc>
                        <a:spcBef>
                          <a:spcPts val="0"/>
                        </a:spcBef>
                        <a:spcAft>
                          <a:spcPts val="0"/>
                        </a:spcAft>
                      </a:pPr>
                      <a:r>
                        <a:rPr lang="en-US" sz="1800">
                          <a:effectLst/>
                          <a:latin typeface="Arial"/>
                          <a:ea typeface="Times New Roman"/>
                          <a:cs typeface="Times New Roman"/>
                        </a:rPr>
                        <a:t>QAS4 Scan member Loyal  </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660228">
                <a:tc>
                  <a:txBody>
                    <a:bodyPr/>
                    <a:lstStyle/>
                    <a:p>
                      <a:pPr marL="0" marR="0">
                        <a:lnSpc>
                          <a:spcPct val="115000"/>
                        </a:lnSpc>
                        <a:spcBef>
                          <a:spcPts val="0"/>
                        </a:spcBef>
                        <a:spcAft>
                          <a:spcPts val="0"/>
                        </a:spcAft>
                      </a:pPr>
                      <a:r>
                        <a:rPr lang="en-US" sz="1800">
                          <a:effectLst/>
                          <a:latin typeface="Arial"/>
                          <a:ea typeface="Times New Roman"/>
                          <a:cs typeface="Times New Roman"/>
                        </a:rPr>
                        <a:t>QAS5 Block unauthorized access</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25577">
                <a:tc>
                  <a:txBody>
                    <a:bodyPr/>
                    <a:lstStyle/>
                    <a:p>
                      <a:pPr marL="0" marR="0">
                        <a:lnSpc>
                          <a:spcPct val="115000"/>
                        </a:lnSpc>
                        <a:spcBef>
                          <a:spcPts val="0"/>
                        </a:spcBef>
                        <a:spcAft>
                          <a:spcPts val="0"/>
                        </a:spcAft>
                      </a:pPr>
                      <a:r>
                        <a:rPr lang="en-US" sz="1800">
                          <a:effectLst/>
                          <a:latin typeface="Arial"/>
                          <a:ea typeface="Times New Roman"/>
                          <a:cs typeface="Times New Roman"/>
                        </a:rPr>
                        <a:t>QAS6 Authority</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Arial"/>
                          <a:ea typeface="Times New Roman"/>
                          <a:cs typeface="Times New Roman"/>
                        </a:rPr>
                        <a:t>1</a:t>
                      </a:r>
                      <a:endParaRPr lang="en-US" sz="1800" dirty="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36711367"/>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40470137"/>
              </p:ext>
            </p:extLst>
          </p:nvPr>
        </p:nvGraphicFramePr>
        <p:xfrm>
          <a:off x="76200" y="1524000"/>
          <a:ext cx="8915400" cy="5422184"/>
        </p:xfrm>
        <a:graphic>
          <a:graphicData uri="http://schemas.openxmlformats.org/drawingml/2006/table">
            <a:tbl>
              <a:tblPr firstRow="1" firstCol="1" bandRow="1">
                <a:tableStyleId>{5A111915-BE36-4E01-A7E5-04B1672EAD32}</a:tableStyleId>
              </a:tblPr>
              <a:tblGrid>
                <a:gridCol w="3607160"/>
                <a:gridCol w="387215"/>
                <a:gridCol w="1433308"/>
                <a:gridCol w="3487717"/>
              </a:tblGrid>
              <a:tr h="235273">
                <a:tc rowSpan="2" gridSpan="2">
                  <a:txBody>
                    <a:bodyPr/>
                    <a:lstStyle/>
                    <a:p>
                      <a:pPr marL="0" marR="0">
                        <a:lnSpc>
                          <a:spcPct val="115000"/>
                        </a:lnSpc>
                        <a:spcBef>
                          <a:spcPts val="0"/>
                        </a:spcBef>
                        <a:spcAft>
                          <a:spcPts val="0"/>
                        </a:spcAft>
                      </a:pPr>
                      <a:r>
                        <a:rPr lang="en-US" sz="1800" dirty="0">
                          <a:effectLst/>
                          <a:latin typeface="+mj-lt"/>
                        </a:rPr>
                        <a:t>Title of scenario: Crash database at Head Office </a:t>
                      </a:r>
                      <a:endParaRPr lang="en-US" sz="1800" dirty="0">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effectLst/>
                          <a:latin typeface="+mj-lt"/>
                        </a:rPr>
                        <a:t>ID: QAS1</a:t>
                      </a:r>
                      <a:endParaRPr lang="en-US" sz="1800">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mj-lt"/>
                        </a:rPr>
                        <a:t>Version: 1.1</a:t>
                      </a:r>
                      <a:endParaRPr lang="en-US" sz="1800">
                        <a:effectLst/>
                        <a:latin typeface="+mj-lt"/>
                        <a:ea typeface="Calibri"/>
                        <a:cs typeface="Times New Roman"/>
                      </a:endParaRPr>
                    </a:p>
                  </a:txBody>
                  <a:tcPr marL="68580" marR="68580" marT="0" marB="0"/>
                </a:tc>
              </a:tr>
              <a:tr h="514339">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a:effectLst/>
                          <a:latin typeface="+mj-lt"/>
                        </a:rPr>
                        <a:t>Last Changed: 04/07/2012</a:t>
                      </a:r>
                      <a:endParaRPr lang="en-US" sz="1800">
                        <a:effectLst/>
                        <a:latin typeface="+mj-lt"/>
                        <a:ea typeface="Calibri"/>
                        <a:cs typeface="Times New Roman"/>
                      </a:endParaRPr>
                    </a:p>
                  </a:txBody>
                  <a:tcPr marL="68580" marR="68580" marT="0" marB="0"/>
                </a:tc>
              </a:tr>
              <a:tr h="492443">
                <a:tc gridSpan="2">
                  <a:txBody>
                    <a:bodyPr/>
                    <a:lstStyle/>
                    <a:p>
                      <a:pPr marL="0" marR="0">
                        <a:lnSpc>
                          <a:spcPct val="115000"/>
                        </a:lnSpc>
                        <a:spcBef>
                          <a:spcPts val="0"/>
                        </a:spcBef>
                        <a:spcAft>
                          <a:spcPts val="0"/>
                        </a:spcAft>
                      </a:pPr>
                      <a:r>
                        <a:rPr lang="en-US" sz="1800">
                          <a:effectLst/>
                          <a:latin typeface="+mj-lt"/>
                        </a:rPr>
                        <a:t>Quality attribute: Availability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QA2</a:t>
                      </a:r>
                      <a:endParaRPr lang="en-US" sz="1800">
                        <a:effectLst/>
                        <a:latin typeface="+mj-lt"/>
                        <a:ea typeface="Calibri"/>
                        <a:cs typeface="Times New Roman"/>
                      </a:endParaRPr>
                    </a:p>
                  </a:txBody>
                  <a:tcPr marL="68580" marR="68580" marT="0" marB="0"/>
                </a:tc>
                <a:tc hMerge="1">
                  <a:txBody>
                    <a:bodyPr/>
                    <a:lstStyle/>
                    <a:p>
                      <a:endParaRPr lang="en-US"/>
                    </a:p>
                  </a:txBody>
                  <a:tcPr/>
                </a:tc>
              </a:tr>
              <a:tr h="492443">
                <a:tc gridSpan="4">
                  <a:txBody>
                    <a:bodyPr/>
                    <a:lstStyle/>
                    <a:p>
                      <a:pPr marL="0" marR="0">
                        <a:lnSpc>
                          <a:spcPct val="115000"/>
                        </a:lnSpc>
                        <a:spcBef>
                          <a:spcPts val="0"/>
                        </a:spcBef>
                        <a:spcAft>
                          <a:spcPts val="0"/>
                        </a:spcAft>
                      </a:pPr>
                      <a:r>
                        <a:rPr lang="en-US" sz="1800">
                          <a:effectLst/>
                          <a:latin typeface="+mj-lt"/>
                        </a:rPr>
                        <a:t>Describe stakeholder role proposing the description: Cashier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492443">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smtClean="0">
                          <a:effectLst/>
                          <a:latin typeface="+mj-lt"/>
                        </a:rPr>
                        <a:t>Internal, External</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35273">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Omission – Server Crash</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749613">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92443">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749613">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use information in backup database and response to admin</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92443">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Response within  10  seconds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35273">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96905891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44828092"/>
              </p:ext>
            </p:extLst>
          </p:nvPr>
        </p:nvGraphicFramePr>
        <p:xfrm>
          <a:off x="0" y="1555309"/>
          <a:ext cx="9144000" cy="5302691"/>
        </p:xfrm>
        <a:graphic>
          <a:graphicData uri="http://schemas.openxmlformats.org/drawingml/2006/table">
            <a:tbl>
              <a:tblPr firstRow="1" firstCol="1" bandRow="1">
                <a:tableStyleId>{5A111915-BE36-4E01-A7E5-04B1672EAD32}</a:tableStyleId>
              </a:tblPr>
              <a:tblGrid>
                <a:gridCol w="3699651"/>
                <a:gridCol w="397143"/>
                <a:gridCol w="1470060"/>
                <a:gridCol w="3577146"/>
              </a:tblGrid>
              <a:tr h="178592">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a:t>
                      </a:r>
                      <a:r>
                        <a:rPr lang="en-US" sz="1800" dirty="0" smtClean="0">
                          <a:solidFill>
                            <a:schemeClr val="accent5">
                              <a:lumMod val="25000"/>
                            </a:schemeClr>
                          </a:solidFill>
                          <a:effectLst/>
                          <a:latin typeface="+mj-lt"/>
                        </a:rPr>
                        <a:t>Save</a:t>
                      </a:r>
                      <a:r>
                        <a:rPr lang="en-US" sz="1800" baseline="0" dirty="0" smtClean="0">
                          <a:solidFill>
                            <a:schemeClr val="accent5">
                              <a:lumMod val="25000"/>
                            </a:schemeClr>
                          </a:solidFill>
                          <a:effectLst/>
                          <a:latin typeface="+mj-lt"/>
                        </a:rPr>
                        <a:t> </a:t>
                      </a:r>
                      <a:r>
                        <a:rPr lang="en-US" sz="1800" dirty="0" smtClean="0">
                          <a:solidFill>
                            <a:schemeClr val="accent5">
                              <a:lumMod val="25000"/>
                            </a:schemeClr>
                          </a:solidFill>
                          <a:effectLst/>
                          <a:latin typeface="+mj-lt"/>
                        </a:rPr>
                        <a:t>Bill </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QAS2</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Version: 1.1</a:t>
                      </a:r>
                      <a:endParaRPr lang="en-US" sz="1800" dirty="0">
                        <a:solidFill>
                          <a:schemeClr val="accent5">
                            <a:lumMod val="25000"/>
                          </a:schemeClr>
                        </a:solidFill>
                        <a:effectLst/>
                        <a:latin typeface="+mj-lt"/>
                        <a:ea typeface="Calibri"/>
                        <a:cs typeface="Times New Roman"/>
                      </a:endParaRPr>
                    </a:p>
                  </a:txBody>
                  <a:tcPr marL="68580" marR="68580" marT="0" marB="0"/>
                </a:tc>
              </a:tr>
              <a:tr h="3903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Last Changed: 04/07/2012</a:t>
                      </a:r>
                      <a:endParaRPr lang="en-US" sz="1800" dirty="0">
                        <a:solidFill>
                          <a:schemeClr val="accent5">
                            <a:lumMod val="25000"/>
                          </a:schemeClr>
                        </a:solidFill>
                        <a:effectLst/>
                        <a:latin typeface="+mj-lt"/>
                        <a:ea typeface="Calibri"/>
                        <a:cs typeface="Times New Roman"/>
                      </a:endParaRPr>
                    </a:p>
                  </a:txBody>
                  <a:tcPr marL="68580" marR="68580" marT="0" marB="0"/>
                </a:tc>
              </a:tr>
              <a:tr h="568932">
                <a:tc gridSpan="2">
                  <a:txBody>
                    <a:bodyPr/>
                    <a:lstStyle/>
                    <a:p>
                      <a:pPr marL="0" marR="0">
                        <a:lnSpc>
                          <a:spcPct val="115000"/>
                        </a:lnSpc>
                        <a:spcBef>
                          <a:spcPts val="0"/>
                        </a:spcBef>
                        <a:spcAft>
                          <a:spcPts val="0"/>
                        </a:spcAft>
                      </a:pPr>
                      <a:r>
                        <a:rPr lang="en-US" sz="1800" dirty="0">
                          <a:effectLst/>
                          <a:latin typeface="+mj-lt"/>
                        </a:rPr>
                        <a:t>Quality attribute: Performance </a:t>
                      </a:r>
                      <a:endParaRPr lang="en-US" sz="1800" dirty="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373762">
                <a:tc gridSpan="4">
                  <a:txBody>
                    <a:bodyPr/>
                    <a:lstStyle/>
                    <a:p>
                      <a:pPr marL="0" marR="0">
                        <a:lnSpc>
                          <a:spcPct val="115000"/>
                        </a:lnSpc>
                        <a:spcBef>
                          <a:spcPts val="0"/>
                        </a:spcBef>
                        <a:spcAft>
                          <a:spcPts val="0"/>
                        </a:spcAft>
                      </a:pPr>
                      <a:r>
                        <a:rPr lang="en-US" sz="1800">
                          <a:effectLst/>
                          <a:latin typeface="+mj-lt"/>
                        </a:rPr>
                        <a:t>Describe stakeholder role proposing the description: Cashier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73762">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73762">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Send a request to save bill to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68932">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68932">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959273">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save information in primary database and response to client save bill success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73762">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Response within 5 seconds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73762">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2483993"/>
              </p:ext>
            </p:extLst>
          </p:nvPr>
        </p:nvGraphicFramePr>
        <p:xfrm>
          <a:off x="304802" y="1454529"/>
          <a:ext cx="8839198" cy="5403471"/>
        </p:xfrm>
        <a:graphic>
          <a:graphicData uri="http://schemas.openxmlformats.org/drawingml/2006/table">
            <a:tbl>
              <a:tblPr firstRow="1" firstCol="1" bandRow="1">
                <a:tableStyleId>{5A111915-BE36-4E01-A7E5-04B1672EAD32}</a:tableStyleId>
              </a:tblPr>
              <a:tblGrid>
                <a:gridCol w="3576328"/>
                <a:gridCol w="383905"/>
                <a:gridCol w="1421058"/>
                <a:gridCol w="3457907"/>
              </a:tblGrid>
              <a:tr h="302575">
                <a:tc rowSpan="2" gridSpan="2">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Title of scenario: Displays statistical reports</a:t>
                      </a:r>
                      <a:endParaRPr lang="en-US" sz="1800" b="1"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ID: QAS3</a:t>
                      </a:r>
                      <a:endParaRPr lang="en-US" sz="1800" b="1" dirty="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Version: 1.1</a:t>
                      </a:r>
                      <a:endParaRPr lang="en-US" sz="1800" b="1" dirty="0">
                        <a:solidFill>
                          <a:schemeClr val="accent5">
                            <a:lumMod val="25000"/>
                          </a:schemeClr>
                        </a:solidFill>
                        <a:effectLst/>
                        <a:latin typeface="+mj-lt"/>
                        <a:ea typeface="Calibri"/>
                        <a:cs typeface="Times New Roman"/>
                      </a:endParaRPr>
                    </a:p>
                  </a:txBody>
                  <a:tcPr marL="68580" marR="68580" marT="0" marB="0"/>
                </a:tc>
              </a:tr>
              <a:tr h="76449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a:effectLst/>
                          <a:latin typeface="+mj-lt"/>
                        </a:rPr>
                        <a:t>Last Changed: 04/07/2012</a:t>
                      </a:r>
                      <a:endParaRPr lang="en-US" sz="1800">
                        <a:effectLst/>
                        <a:latin typeface="+mj-lt"/>
                        <a:ea typeface="Calibri"/>
                        <a:cs typeface="Times New Roman"/>
                      </a:endParaRPr>
                    </a:p>
                  </a:txBody>
                  <a:tcPr marL="68580" marR="68580" marT="0" marB="0"/>
                </a:tc>
              </a:tr>
              <a:tr h="557133">
                <a:tc gridSpan="2">
                  <a:txBody>
                    <a:bodyPr/>
                    <a:lstStyle/>
                    <a:p>
                      <a:pPr marL="0" marR="0">
                        <a:lnSpc>
                          <a:spcPct val="115000"/>
                        </a:lnSpc>
                        <a:spcBef>
                          <a:spcPts val="0"/>
                        </a:spcBef>
                        <a:spcAft>
                          <a:spcPts val="0"/>
                        </a:spcAft>
                      </a:pPr>
                      <a:r>
                        <a:rPr lang="en-US" sz="1800">
                          <a:effectLst/>
                          <a:latin typeface="+mj-lt"/>
                        </a:rPr>
                        <a:t>Quality attribute: Performance </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QA2</a:t>
                      </a:r>
                      <a:endParaRPr lang="en-US" sz="1800">
                        <a:effectLst/>
                        <a:latin typeface="+mj-lt"/>
                        <a:ea typeface="Calibri"/>
                        <a:cs typeface="Times New Roman"/>
                      </a:endParaRPr>
                    </a:p>
                  </a:txBody>
                  <a:tcPr marL="68580" marR="68580" marT="0" marB="0"/>
                </a:tc>
                <a:tc hMerge="1">
                  <a:txBody>
                    <a:bodyPr/>
                    <a:lstStyle/>
                    <a:p>
                      <a:endParaRPr lang="en-US"/>
                    </a:p>
                  </a:txBody>
                  <a:tcPr/>
                </a:tc>
              </a:tr>
              <a:tr h="366011">
                <a:tc gridSpan="4">
                  <a:txBody>
                    <a:bodyPr/>
                    <a:lstStyle/>
                    <a:p>
                      <a:pPr marL="0" marR="0">
                        <a:lnSpc>
                          <a:spcPct val="115000"/>
                        </a:lnSpc>
                        <a:spcBef>
                          <a:spcPts val="0"/>
                        </a:spcBef>
                        <a:spcAft>
                          <a:spcPts val="0"/>
                        </a:spcAft>
                      </a:pPr>
                      <a:r>
                        <a:rPr lang="en-US" sz="1800">
                          <a:effectLst/>
                          <a:latin typeface="+mj-lt"/>
                        </a:rPr>
                        <a:t>Describe stakeholder role proposing the description: Manager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66011">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66011">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Send a request to Statistics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05150">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57133">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748256">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get information in primary database and response to client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66011">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Response within 5 seconds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66011">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8589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7010400" y="211056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07973539"/>
              </p:ext>
            </p:extLst>
          </p:nvPr>
        </p:nvGraphicFramePr>
        <p:xfrm>
          <a:off x="198642" y="1447800"/>
          <a:ext cx="8792959" cy="5403506"/>
        </p:xfrm>
        <a:graphic>
          <a:graphicData uri="http://schemas.openxmlformats.org/drawingml/2006/table">
            <a:tbl>
              <a:tblPr firstRow="1" firstCol="1" bandRow="1">
                <a:tableStyleId>{5A111915-BE36-4E01-A7E5-04B1672EAD32}</a:tableStyleId>
              </a:tblPr>
              <a:tblGrid>
                <a:gridCol w="3557620"/>
                <a:gridCol w="381897"/>
                <a:gridCol w="1413624"/>
                <a:gridCol w="3439818"/>
              </a:tblGrid>
              <a:tr h="191295">
                <a:tc rowSpan="2" grid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Title of scenario: Scan customer  </a:t>
                      </a:r>
                      <a:endParaRPr lang="en-US" sz="180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QAS4</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Version: 1.1</a:t>
                      </a:r>
                      <a:endParaRPr lang="en-US" sz="1800" dirty="0">
                        <a:solidFill>
                          <a:schemeClr val="accent5">
                            <a:lumMod val="25000"/>
                          </a:schemeClr>
                        </a:solidFill>
                        <a:effectLst/>
                        <a:latin typeface="+mj-lt"/>
                        <a:ea typeface="Calibri"/>
                        <a:cs typeface="Times New Roman"/>
                      </a:endParaRPr>
                    </a:p>
                  </a:txBody>
                  <a:tcPr marL="68580" marR="68580" marT="0" marB="0"/>
                </a:tc>
              </a:tr>
              <a:tr h="418106">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Last Changed: 04/07/2012</a:t>
                      </a:r>
                      <a:endParaRPr lang="en-US" sz="1800" dirty="0">
                        <a:solidFill>
                          <a:schemeClr val="accent5">
                            <a:lumMod val="25000"/>
                          </a:schemeClr>
                        </a:solidFill>
                        <a:effectLst/>
                        <a:latin typeface="+mj-lt"/>
                        <a:ea typeface="Calibri"/>
                        <a:cs typeface="Times New Roman"/>
                      </a:endParaRPr>
                    </a:p>
                  </a:txBody>
                  <a:tcPr marL="68580" marR="68580" marT="0" marB="0"/>
                </a:tc>
              </a:tr>
              <a:tr h="609401">
                <a:tc gridSpan="2">
                  <a:txBody>
                    <a:bodyPr/>
                    <a:lstStyle/>
                    <a:p>
                      <a:pPr marL="0" marR="0">
                        <a:lnSpc>
                          <a:spcPct val="115000"/>
                        </a:lnSpc>
                        <a:spcBef>
                          <a:spcPts val="0"/>
                        </a:spcBef>
                        <a:spcAft>
                          <a:spcPts val="0"/>
                        </a:spcAft>
                      </a:pPr>
                      <a:r>
                        <a:rPr lang="en-US" sz="1800">
                          <a:effectLst/>
                          <a:latin typeface="+mj-lt"/>
                        </a:rPr>
                        <a:t>Quality attribute: Performance </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QA2</a:t>
                      </a:r>
                      <a:endParaRPr lang="en-US" sz="1800">
                        <a:effectLst/>
                        <a:latin typeface="+mj-lt"/>
                        <a:ea typeface="Calibri"/>
                        <a:cs typeface="Times New Roman"/>
                      </a:endParaRPr>
                    </a:p>
                  </a:txBody>
                  <a:tcPr marL="68580" marR="68580" marT="0" marB="0"/>
                </a:tc>
                <a:tc hMerge="1">
                  <a:txBody>
                    <a:bodyPr/>
                    <a:lstStyle/>
                    <a:p>
                      <a:endParaRPr lang="en-US"/>
                    </a:p>
                  </a:txBody>
                  <a:tcPr/>
                </a:tc>
              </a:tr>
              <a:tr h="400348">
                <a:tc gridSpan="4">
                  <a:txBody>
                    <a:bodyPr/>
                    <a:lstStyle/>
                    <a:p>
                      <a:pPr marL="0" marR="0">
                        <a:lnSpc>
                          <a:spcPct val="115000"/>
                        </a:lnSpc>
                        <a:spcBef>
                          <a:spcPts val="0"/>
                        </a:spcBef>
                        <a:spcAft>
                          <a:spcPts val="0"/>
                        </a:spcAft>
                      </a:pPr>
                      <a:r>
                        <a:rPr lang="en-US" sz="1800">
                          <a:effectLst/>
                          <a:latin typeface="+mj-lt"/>
                        </a:rPr>
                        <a:t>Describe stakeholder role proposing the description: Cashier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400348">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00348">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Send a request to get customer information</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09401">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09401">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818454">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get information in primary database and response to client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00348">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Response within 3 seconds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00348">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18638197"/>
              </p:ext>
            </p:extLst>
          </p:nvPr>
        </p:nvGraphicFramePr>
        <p:xfrm>
          <a:off x="270357" y="1447801"/>
          <a:ext cx="8416442" cy="5252381"/>
        </p:xfrm>
        <a:graphic>
          <a:graphicData uri="http://schemas.openxmlformats.org/drawingml/2006/table">
            <a:tbl>
              <a:tblPr firstRow="1" firstCol="1" bandRow="1">
                <a:tableStyleId>{5A111915-BE36-4E01-A7E5-04B1672EAD32}</a:tableStyleId>
              </a:tblPr>
              <a:tblGrid>
                <a:gridCol w="3405282"/>
                <a:gridCol w="365544"/>
                <a:gridCol w="1353092"/>
                <a:gridCol w="3292524"/>
              </a:tblGrid>
              <a:tr h="301312">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Block unauthorized access</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QAS5</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Version: 1.1</a:t>
                      </a:r>
                      <a:endParaRPr lang="en-US" sz="1800" dirty="0">
                        <a:solidFill>
                          <a:schemeClr val="accent5">
                            <a:lumMod val="25000"/>
                          </a:schemeClr>
                        </a:solidFill>
                        <a:effectLst/>
                        <a:latin typeface="+mj-lt"/>
                        <a:ea typeface="Calibri"/>
                        <a:cs typeface="Times New Roman"/>
                      </a:endParaRPr>
                    </a:p>
                  </a:txBody>
                  <a:tcPr marL="68580" marR="68580" marT="0" marB="0"/>
                </a:tc>
              </a:tr>
              <a:tr h="599016">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effectLst/>
                          <a:latin typeface="+mj-lt"/>
                        </a:rPr>
                        <a:t>Last Changed: 04/07/2012</a:t>
                      </a:r>
                      <a:endParaRPr lang="en-US" sz="1800" dirty="0">
                        <a:effectLst/>
                        <a:latin typeface="+mj-lt"/>
                        <a:ea typeface="Calibri"/>
                        <a:cs typeface="Times New Roman"/>
                      </a:endParaRPr>
                    </a:p>
                  </a:txBody>
                  <a:tcPr marL="68580" marR="68580" marT="0" marB="0"/>
                </a:tc>
              </a:tr>
              <a:tr h="582055">
                <a:tc gridSpan="2">
                  <a:txBody>
                    <a:bodyPr/>
                    <a:lstStyle/>
                    <a:p>
                      <a:pPr marL="0" marR="0">
                        <a:lnSpc>
                          <a:spcPct val="115000"/>
                        </a:lnSpc>
                        <a:spcBef>
                          <a:spcPts val="0"/>
                        </a:spcBef>
                        <a:spcAft>
                          <a:spcPts val="0"/>
                        </a:spcAft>
                      </a:pPr>
                      <a:r>
                        <a:rPr lang="en-US" sz="1800">
                          <a:effectLst/>
                          <a:latin typeface="+mj-lt"/>
                        </a:rPr>
                        <a:t>Quality attribute: Security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602624">
                <a:tc gridSpan="4">
                  <a:txBody>
                    <a:bodyPr/>
                    <a:lstStyle/>
                    <a:p>
                      <a:pPr marL="0" marR="0">
                        <a:lnSpc>
                          <a:spcPct val="115000"/>
                        </a:lnSpc>
                        <a:spcBef>
                          <a:spcPts val="0"/>
                        </a:spcBef>
                        <a:spcAft>
                          <a:spcPts val="0"/>
                        </a:spcAft>
                      </a:pPr>
                      <a:r>
                        <a:rPr lang="en-US" sz="1800">
                          <a:effectLst/>
                          <a:latin typeface="+mj-lt"/>
                        </a:rPr>
                        <a:t>Describe stakeholder role proposing the description: Cashier, manager, staff</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82383">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unknown identity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2383">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Try to access the system illegitimacy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02624">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82055">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2383">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block this request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2383">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2383">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81661858"/>
              </p:ext>
            </p:extLst>
          </p:nvPr>
        </p:nvGraphicFramePr>
        <p:xfrm>
          <a:off x="342076" y="1219200"/>
          <a:ext cx="8649525" cy="5398447"/>
        </p:xfrm>
        <a:graphic>
          <a:graphicData uri="http://schemas.openxmlformats.org/drawingml/2006/table">
            <a:tbl>
              <a:tblPr firstRow="1" firstCol="1" bandRow="1">
                <a:tableStyleId>{5A111915-BE36-4E01-A7E5-04B1672EAD32}</a:tableStyleId>
              </a:tblPr>
              <a:tblGrid>
                <a:gridCol w="3499587"/>
                <a:gridCol w="375668"/>
                <a:gridCol w="1390564"/>
                <a:gridCol w="3383706"/>
              </a:tblGrid>
              <a:tr h="288015">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Authority </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QAS6</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solidFill>
                            <a:schemeClr val="accent5">
                              <a:lumMod val="25000"/>
                            </a:schemeClr>
                          </a:solidFill>
                          <a:effectLst/>
                          <a:latin typeface="+mj-lt"/>
                        </a:rPr>
                        <a:t>Version: 1.1</a:t>
                      </a:r>
                      <a:endParaRPr lang="en-US" sz="1800">
                        <a:solidFill>
                          <a:schemeClr val="accent5">
                            <a:lumMod val="25000"/>
                          </a:schemeClr>
                        </a:solidFill>
                        <a:effectLst/>
                        <a:latin typeface="+mj-lt"/>
                        <a:ea typeface="Calibri"/>
                        <a:cs typeface="Times New Roman"/>
                      </a:endParaRPr>
                    </a:p>
                  </a:txBody>
                  <a:tcPr marL="68580" marR="68580" marT="0" marB="0"/>
                </a:tc>
              </a:tr>
              <a:tr h="426332">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Last Changed: 04/07/2012</a:t>
                      </a:r>
                      <a:endParaRPr lang="en-US" sz="1800" dirty="0">
                        <a:solidFill>
                          <a:schemeClr val="accent5">
                            <a:lumMod val="25000"/>
                          </a:schemeClr>
                        </a:solidFill>
                        <a:effectLst/>
                        <a:latin typeface="+mj-lt"/>
                        <a:ea typeface="Calibri"/>
                        <a:cs typeface="Times New Roman"/>
                      </a:endParaRPr>
                    </a:p>
                  </a:txBody>
                  <a:tcPr marL="68580" marR="68580" marT="0" marB="0"/>
                </a:tc>
              </a:tr>
              <a:tr h="621392">
                <a:tc gridSpan="2">
                  <a:txBody>
                    <a:bodyPr/>
                    <a:lstStyle/>
                    <a:p>
                      <a:pPr marL="0" marR="0">
                        <a:lnSpc>
                          <a:spcPct val="115000"/>
                        </a:lnSpc>
                        <a:spcBef>
                          <a:spcPts val="0"/>
                        </a:spcBef>
                        <a:spcAft>
                          <a:spcPts val="0"/>
                        </a:spcAft>
                      </a:pPr>
                      <a:r>
                        <a:rPr lang="en-US" sz="1800">
                          <a:effectLst/>
                          <a:latin typeface="+mj-lt"/>
                        </a:rPr>
                        <a:t>Quality attribute: Security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621392">
                <a:tc gridSpan="4">
                  <a:txBody>
                    <a:bodyPr/>
                    <a:lstStyle/>
                    <a:p>
                      <a:pPr marL="0" marR="0">
                        <a:lnSpc>
                          <a:spcPct val="115000"/>
                        </a:lnSpc>
                        <a:spcBef>
                          <a:spcPts val="0"/>
                        </a:spcBef>
                        <a:spcAft>
                          <a:spcPts val="0"/>
                        </a:spcAft>
                      </a:pPr>
                      <a:r>
                        <a:rPr lang="en-US" sz="1800">
                          <a:effectLst/>
                          <a:latin typeface="+mj-lt"/>
                        </a:rPr>
                        <a:t>Describe stakeholder role proposing the description: Cashier, manager, staff</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408225">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88015">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Login in to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21392">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21392">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21392">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authorize for users by account type</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08225">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08225">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9"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5594040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7017793" y="424416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Context Diagram</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23122739"/>
              </p:ext>
            </p:extLst>
          </p:nvPr>
        </p:nvGraphicFramePr>
        <p:xfrm>
          <a:off x="0" y="1600200"/>
          <a:ext cx="9135613" cy="4648200"/>
        </p:xfrm>
        <a:graphic>
          <a:graphicData uri="http://schemas.openxmlformats.org/presentationml/2006/ole">
            <mc:AlternateContent xmlns:mc="http://schemas.openxmlformats.org/markup-compatibility/2006">
              <mc:Choice xmlns:v="urn:schemas-microsoft-com:vml" Requires="v">
                <p:oleObj spid="_x0000_s139282" name="Visio" r:id="rId3" imgW="9089179" imgH="4645287" progId="Visio.Drawing.11">
                  <p:embed/>
                </p:oleObj>
              </mc:Choice>
              <mc:Fallback>
                <p:oleObj name="Visio" r:id="rId3" imgW="9089179" imgH="46452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35613" cy="4648200"/>
                      </a:xfrm>
                      <a:prstGeom prst="rect">
                        <a:avLst/>
                      </a:prstGeom>
                      <a:noFill/>
                    </p:spPr>
                  </p:pic>
                </p:oleObj>
              </mc:Fallback>
            </mc:AlternateContent>
          </a:graphicData>
        </a:graphic>
      </p:graphicFrame>
    </p:spTree>
    <p:extLst>
      <p:ext uri="{BB962C8B-B14F-4D97-AF65-F5344CB8AC3E}">
        <p14:creationId xmlns:p14="http://schemas.microsoft.com/office/powerpoint/2010/main" val="118871280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View</a:t>
            </a:r>
            <a:endParaRPr lang="en-US" dirty="0"/>
          </a:p>
        </p:txBody>
      </p:sp>
      <p:pic>
        <p:nvPicPr>
          <p:cNvPr id="150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66800"/>
            <a:ext cx="9144000" cy="5673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9175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433223799"/>
              </p:ext>
            </p:extLst>
          </p:nvPr>
        </p:nvGraphicFramePr>
        <p:xfrm>
          <a:off x="457200" y="1447799"/>
          <a:ext cx="8686800" cy="5294465"/>
        </p:xfrm>
        <a:graphic>
          <a:graphicData uri="http://schemas.openxmlformats.org/presentationml/2006/ole">
            <mc:AlternateContent xmlns:mc="http://schemas.openxmlformats.org/markup-compatibility/2006">
              <mc:Choice xmlns:v="urn:schemas-microsoft-com:vml" Requires="v">
                <p:oleObj spid="_x0000_s140306" name="Visio" r:id="rId3" imgW="11727851" imgH="7171055" progId="Visio.Drawing.11">
                  <p:embed/>
                </p:oleObj>
              </mc:Choice>
              <mc:Fallback>
                <p:oleObj name="Visio" r:id="rId3" imgW="11727851" imgH="717105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47799"/>
                        <a:ext cx="8686800" cy="5294465"/>
                      </a:xfrm>
                      <a:prstGeom prst="rect">
                        <a:avLst/>
                      </a:prstGeom>
                      <a:noFill/>
                    </p:spPr>
                  </p:pic>
                </p:oleObj>
              </mc:Fallback>
            </mc:AlternateContent>
          </a:graphicData>
        </a:graphic>
      </p:graphicFrame>
    </p:spTree>
    <p:extLst>
      <p:ext uri="{BB962C8B-B14F-4D97-AF65-F5344CB8AC3E}">
        <p14:creationId xmlns:p14="http://schemas.microsoft.com/office/powerpoint/2010/main" val="111726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9599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C&amp;C 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89513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Performance: </a:t>
            </a:r>
          </a:p>
          <a:p>
            <a:r>
              <a:rPr lang="en-US" sz="2000" dirty="0"/>
              <a:t>The system must handle requests quickly even when there are many requests </a:t>
            </a:r>
          </a:p>
          <a:p>
            <a:r>
              <a:rPr lang="en-US" sz="2000" dirty="0"/>
              <a:t>Introducing concurrency: Load balance can use to balance the requirements for the two server </a:t>
            </a:r>
          </a:p>
          <a:p>
            <a:r>
              <a:rPr lang="en-US" sz="2000" dirty="0"/>
              <a:t>Increase resources available: use two servers to be able to process multiple requests </a:t>
            </a:r>
          </a:p>
          <a:p>
            <a:r>
              <a:rPr lang="en-US" sz="2000" dirty="0"/>
              <a:t>Maintain multiple copies of either data or computations: When scanning a product code of the product, the system will get the product information and store it on a cache, in the second times  scan that product, the product information will be retrieved from the cache</a:t>
            </a:r>
          </a:p>
          <a:p>
            <a:pPr marL="0" indent="0">
              <a:buNone/>
            </a:pPr>
            <a:endParaRPr lang="en-US" sz="2000" dirty="0"/>
          </a:p>
        </p:txBody>
      </p:sp>
    </p:spTree>
    <p:extLst>
      <p:ext uri="{BB962C8B-B14F-4D97-AF65-F5344CB8AC3E}">
        <p14:creationId xmlns:p14="http://schemas.microsoft.com/office/powerpoint/2010/main" val="165849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Introduction to POS System</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Content Placeholder 5"/>
          <p:cNvSpPr>
            <a:spLocks noGrp="1"/>
          </p:cNvSpPr>
          <p:nvPr>
            <p:ph idx="1"/>
          </p:nvPr>
        </p:nvSpPr>
        <p:spPr>
          <a:xfrm>
            <a:off x="762000" y="2362200"/>
            <a:ext cx="8001000" cy="4191000"/>
          </a:xfrm>
        </p:spPr>
        <p:txBody>
          <a:bodyPr/>
          <a:lstStyle/>
          <a:p>
            <a:pPr marL="0" indent="0">
              <a:buNone/>
            </a:pPr>
            <a:r>
              <a:rPr lang="en-US" sz="2400" b="1" i="1" dirty="0">
                <a:solidFill>
                  <a:srgbClr val="0070C0"/>
                </a:solidFill>
                <a:latin typeface="+mj-lt"/>
              </a:rPr>
              <a:t>Company A, a retail chain, has decided to develop a sales system (hereinafter, the system) in conjunction with its launch of a point service. Company A decided to choose the Web solution using ASP.NET MVC 3 framework, only Web browser, no local Database needed for any POS terminal. And authorized managers can display statistic reports from Internet.</a:t>
            </a:r>
          </a:p>
          <a:p>
            <a:pPr marL="0" indent="0">
              <a:buNone/>
            </a:pPr>
            <a:endParaRPr lang="en-US" sz="1800" dirty="0">
              <a:latin typeface="+mj-lt"/>
            </a:endParaRPr>
          </a:p>
        </p:txBody>
      </p:sp>
    </p:spTree>
    <p:extLst>
      <p:ext uri="{BB962C8B-B14F-4D97-AF65-F5344CB8AC3E}">
        <p14:creationId xmlns:p14="http://schemas.microsoft.com/office/powerpoint/2010/main" val="3644494017"/>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Security: </a:t>
            </a:r>
          </a:p>
          <a:p>
            <a:pPr marL="0" indent="0">
              <a:buNone/>
            </a:pPr>
            <a:r>
              <a:rPr lang="en-US" sz="2000" dirty="0"/>
              <a:t>Users want to log into the system will need to use one account and a password. Only accounts with the correct password can access the system. </a:t>
            </a:r>
          </a:p>
          <a:p>
            <a:r>
              <a:rPr lang="en-US" sz="2000" dirty="0"/>
              <a:t>Authenticate users: Verify the system's users. Administrator will be created for an account and password for each user to be granted access to the system. Each different users will have different rights in the system, working with different data, this right will be confirmed when a new account</a:t>
            </a:r>
          </a:p>
          <a:p>
            <a:r>
              <a:rPr lang="en-US" sz="2000" dirty="0"/>
              <a:t>Authorize users: Each account will have a different right in the system</a:t>
            </a:r>
          </a:p>
          <a:p>
            <a:r>
              <a:rPr lang="en-US" sz="2000" dirty="0"/>
              <a:t>When logging into the system, account information and passwords will be </a:t>
            </a:r>
            <a:r>
              <a:rPr lang="en-US" sz="2000" dirty="0" smtClean="0"/>
              <a:t>secured</a:t>
            </a:r>
            <a:endParaRPr lang="en-US" sz="2000" dirty="0"/>
          </a:p>
        </p:txBody>
      </p:sp>
    </p:spTree>
    <p:extLst>
      <p:ext uri="{BB962C8B-B14F-4D97-AF65-F5344CB8AC3E}">
        <p14:creationId xmlns:p14="http://schemas.microsoft.com/office/powerpoint/2010/main" val="39968246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Security: </a:t>
            </a:r>
          </a:p>
          <a:p>
            <a:pPr marL="0" indent="0">
              <a:buNone/>
            </a:pPr>
            <a:r>
              <a:rPr lang="en-US" sz="2000" dirty="0" smtClean="0"/>
              <a:t>Maintain </a:t>
            </a:r>
            <a:r>
              <a:rPr lang="en-US" sz="2000" dirty="0"/>
              <a:t>data confidentiality: using transmission Secure Sockets Layer (SSL) for a Web-based link to security information and account passwords</a:t>
            </a:r>
          </a:p>
          <a:p>
            <a:pPr marL="0" indent="0">
              <a:buNone/>
            </a:pPr>
            <a:r>
              <a:rPr lang="en-US" sz="2000" dirty="0"/>
              <a:t>Information is transmitted needs to be integrity</a:t>
            </a:r>
          </a:p>
          <a:p>
            <a:r>
              <a:rPr lang="en-US" sz="2000" dirty="0"/>
              <a:t>Maintain integrity: The information is transferred outside of the contained information is also part of checksum check to ensure the information is not lost on the transmission line</a:t>
            </a:r>
          </a:p>
          <a:p>
            <a:pPr marL="0" indent="0">
              <a:buNone/>
            </a:pPr>
            <a:r>
              <a:rPr lang="en-US" sz="2000" dirty="0"/>
              <a:t>The account sales staff can only log into the system from the computer in sales system </a:t>
            </a:r>
          </a:p>
          <a:p>
            <a:r>
              <a:rPr lang="en-US" sz="2000" dirty="0"/>
              <a:t>Limit access: Use the computer's MAC address to be able to prevent the sign outside the system </a:t>
            </a:r>
          </a:p>
        </p:txBody>
      </p:sp>
    </p:spTree>
    <p:extLst>
      <p:ext uri="{BB962C8B-B14F-4D97-AF65-F5344CB8AC3E}">
        <p14:creationId xmlns:p14="http://schemas.microsoft.com/office/powerpoint/2010/main" val="32008987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226195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4914900" y="5043949"/>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WordArt 2"/>
          <p:cNvSpPr>
            <a:spLocks noChangeArrowheads="1" noChangeShapeType="1" noTextEdit="1"/>
          </p:cNvSpPr>
          <p:nvPr/>
        </p:nvSpPr>
        <p:spPr bwMode="gray">
          <a:xfrm>
            <a:off x="4343400" y="2667000"/>
            <a:ext cx="4800600" cy="1219200"/>
          </a:xfrm>
          <a:prstGeom prst="rect">
            <a:avLst/>
          </a:prstGeom>
        </p:spPr>
        <p:txBody>
          <a:bodyPr wrap="none" fromWordArt="1">
            <a:prstTxWarp prst="textPlain">
              <a:avLst>
                <a:gd name="adj" fmla="val 50000"/>
              </a:avLst>
            </a:prstTxWarp>
          </a:bodyPr>
          <a:lstStyle/>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Thanks </a:t>
            </a:r>
          </a:p>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for your listening!</a:t>
            </a:r>
            <a:endParaRPr lang="en-US" sz="3600" kern="1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endParaRPr>
          </a:p>
        </p:txBody>
      </p:sp>
      <p:pic>
        <p:nvPicPr>
          <p:cNvPr id="7"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4158566"/>
            <a:ext cx="3629305" cy="2722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arn(inVertical)">
                                      <p:cBhvr>
                                        <p:cTn id="7" dur="500"/>
                                        <p:tgtEl>
                                          <p:spTgt spid="66562"/>
                                        </p:tgtEl>
                                      </p:cBhvr>
                                    </p:animEffect>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4)">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Scope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Content Placeholder 5"/>
          <p:cNvSpPr>
            <a:spLocks noGrp="1"/>
          </p:cNvSpPr>
          <p:nvPr>
            <p:ph idx="1"/>
          </p:nvPr>
        </p:nvSpPr>
        <p:spPr>
          <a:xfrm>
            <a:off x="762000" y="1828800"/>
            <a:ext cx="8229600" cy="4724400"/>
          </a:xfrm>
        </p:spPr>
        <p:txBody>
          <a:bodyPr/>
          <a:lstStyle/>
          <a:p>
            <a:pPr marL="0" indent="0">
              <a:buNone/>
            </a:pPr>
            <a:r>
              <a:rPr lang="en-US" sz="1800" dirty="0"/>
              <a:t>HIT Team will develop POS System on web platform with following targets:</a:t>
            </a:r>
          </a:p>
          <a:p>
            <a:pPr lvl="0"/>
            <a:r>
              <a:rPr lang="en-US" sz="1800" dirty="0"/>
              <a:t>Quick Checkout: Each cashier will have a bar-code scanners. Products sold at stores have bar codes attached which indicate the product codes.</a:t>
            </a:r>
          </a:p>
          <a:p>
            <a:pPr lvl="0"/>
            <a:r>
              <a:rPr lang="en-US" sz="1800" dirty="0"/>
              <a:t>Payment Options: Company A offers payment by cash or by using loyalty point.</a:t>
            </a:r>
          </a:p>
          <a:p>
            <a:pPr lvl="0"/>
            <a:r>
              <a:rPr lang="en-US" sz="1800" dirty="0"/>
              <a:t>Control: Products are classified into product types such as food, general merchandise, etc. Not all stores carry every product type, and the range of product types carried is designated for each store.</a:t>
            </a:r>
          </a:p>
          <a:p>
            <a:pPr lvl="0"/>
            <a:r>
              <a:rPr lang="en-US" sz="1800" dirty="0"/>
              <a:t>Competitive prices: the system has capable of performing the statistical analysis on the sales records of all stores in near real-time manner.</a:t>
            </a:r>
          </a:p>
          <a:p>
            <a:pPr lvl="0"/>
            <a:r>
              <a:rPr lang="en-US" sz="1800" dirty="0"/>
              <a:t>Track product popularity and profitability.</a:t>
            </a:r>
          </a:p>
          <a:p>
            <a:pPr lvl="0"/>
            <a:r>
              <a:rPr lang="en-US" sz="1800" dirty="0"/>
              <a:t>Improve customer throughput with faster service.</a:t>
            </a:r>
          </a:p>
          <a:p>
            <a:pPr lvl="0"/>
            <a:r>
              <a:rPr lang="en-US" sz="1800" dirty="0"/>
              <a:t>Accelerate inventory turnover by being able to stock the items known to sell quickly.</a:t>
            </a:r>
          </a:p>
          <a:p>
            <a:pPr marL="0" indent="0">
              <a:buNone/>
            </a:pPr>
            <a:endParaRPr lang="en-US" sz="1800" dirty="0">
              <a:latin typeface="+mj-lt"/>
            </a:endParaRPr>
          </a:p>
        </p:txBody>
      </p:sp>
    </p:spTree>
    <p:extLst>
      <p:ext uri="{BB962C8B-B14F-4D97-AF65-F5344CB8AC3E}">
        <p14:creationId xmlns:p14="http://schemas.microsoft.com/office/powerpoint/2010/main" val="119263993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6038659" y="2758953"/>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ACDM Stages</a:t>
            </a:r>
            <a:endParaRPr lang="en-US" dirty="0"/>
          </a:p>
        </p:txBody>
      </p:sp>
    </p:spTree>
    <p:extLst>
      <p:ext uri="{BB962C8B-B14F-4D97-AF65-F5344CB8AC3E}">
        <p14:creationId xmlns:p14="http://schemas.microsoft.com/office/powerpoint/2010/main" val="2071662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Schedule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47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371600"/>
            <a:ext cx="7877175"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194631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6906763" y="3416677"/>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8328024"/>
              </p:ext>
            </p:extLst>
          </p:nvPr>
        </p:nvGraphicFramePr>
        <p:xfrm>
          <a:off x="1524000" y="2133600"/>
          <a:ext cx="58674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9757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581TGp_gold_light_ani">
  <a:themeElements>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581TGp_gold_light_ani</Template>
  <TotalTime>279</TotalTime>
  <Words>1345</Words>
  <Application>Microsoft Office PowerPoint</Application>
  <PresentationFormat>On-screen Show (4:3)</PresentationFormat>
  <Paragraphs>290</Paragraphs>
  <Slides>34</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37" baseType="lpstr">
      <vt:lpstr>581TGp_gold_light_ani</vt:lpstr>
      <vt:lpstr>Visio</vt:lpstr>
      <vt:lpstr>Microsoft Visio Drawing</vt:lpstr>
      <vt:lpstr>Software Architect Design</vt:lpstr>
      <vt:lpstr>Contents</vt:lpstr>
      <vt:lpstr>Introduction to POS System</vt:lpstr>
      <vt:lpstr>Scope</vt:lpstr>
      <vt:lpstr>Contents</vt:lpstr>
      <vt:lpstr>ACDM Stages</vt:lpstr>
      <vt:lpstr>Schedule</vt:lpstr>
      <vt:lpstr>Contents</vt:lpstr>
      <vt:lpstr>Entities</vt:lpstr>
      <vt:lpstr>Context Diagram</vt:lpstr>
      <vt:lpstr>Use-case</vt:lpstr>
      <vt:lpstr>Use-case</vt:lpstr>
      <vt:lpstr>Business Constrains </vt:lpstr>
      <vt:lpstr>Technical Constrains </vt:lpstr>
      <vt:lpstr>Quality Attributes</vt:lpstr>
      <vt:lpstr>Quality Attributes</vt:lpstr>
      <vt:lpstr>Quality Attribute Scenarios</vt:lpstr>
      <vt:lpstr>Quality Attribute Scenarios</vt:lpstr>
      <vt:lpstr>Quality Attribute Scenarios</vt:lpstr>
      <vt:lpstr>Quality Attribute Scenarios</vt:lpstr>
      <vt:lpstr>Quality Attribute Scenarios</vt:lpstr>
      <vt:lpstr>Quality Attribute Scenarios</vt:lpstr>
      <vt:lpstr>Contents</vt:lpstr>
      <vt:lpstr>Context Diagram</vt:lpstr>
      <vt:lpstr>Allocation View</vt:lpstr>
      <vt:lpstr>Data Model</vt:lpstr>
      <vt:lpstr>Module View</vt:lpstr>
      <vt:lpstr>C&amp;C View</vt:lpstr>
      <vt:lpstr>Tactics</vt:lpstr>
      <vt:lpstr>Tactics</vt:lpstr>
      <vt:lpstr>Tactics</vt:lpstr>
      <vt:lpstr>Mapping View</vt:lpstr>
      <vt:lpstr>Contents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Measurement and Analysis</dc:title>
  <dc:creator>VOTINH</dc:creator>
  <cp:lastModifiedBy>HaThanh</cp:lastModifiedBy>
  <cp:revision>46</cp:revision>
  <dcterms:created xsi:type="dcterms:W3CDTF">2012-04-13T17:02:02Z</dcterms:created>
  <dcterms:modified xsi:type="dcterms:W3CDTF">2012-07-11T03:56:26Z</dcterms:modified>
</cp:coreProperties>
</file>