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1" r:id="rId4"/>
    <p:sldId id="263" r:id="rId5"/>
    <p:sldId id="262" r:id="rId6"/>
    <p:sldId id="264" r:id="rId7"/>
    <p:sldId id="265" r:id="rId8"/>
    <p:sldId id="285" r:id="rId9"/>
    <p:sldId id="260" r:id="rId10"/>
    <p:sldId id="266" r:id="rId11"/>
    <p:sldId id="270" r:id="rId12"/>
    <p:sldId id="271" r:id="rId13"/>
    <p:sldId id="272" r:id="rId14"/>
    <p:sldId id="273" r:id="rId15"/>
    <p:sldId id="274" r:id="rId16"/>
    <p:sldId id="275" r:id="rId17"/>
    <p:sldId id="276" r:id="rId18"/>
    <p:sldId id="277" r:id="rId19"/>
    <p:sldId id="278" r:id="rId20"/>
    <p:sldId id="279" r:id="rId21"/>
    <p:sldId id="280" r:id="rId22"/>
    <p:sldId id="282" r:id="rId23"/>
    <p:sldId id="283" r:id="rId24"/>
    <p:sldId id="284"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A9A8B84-5498-4E13-B26E-95CE3E1B0E82}"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9A15F9B5-8CA4-4FBF-85B1-D88155CFC8FF}">
      <dgm:prSet phldrT="[Text]"/>
      <dgm:spPr/>
      <dgm:t>
        <a:bodyPr/>
        <a:lstStyle/>
        <a:p>
          <a:r>
            <a:rPr lang="vi-VN" b="0" i="0" dirty="0" smtClean="0"/>
            <a:t>Kiến trúc chương trình</a:t>
          </a:r>
          <a:endParaRPr lang="en-US" dirty="0"/>
        </a:p>
      </dgm:t>
    </dgm:pt>
    <dgm:pt modelId="{C6E47724-1B2D-445B-A5C0-87C6B601EE8C}" type="parTrans" cxnId="{CCDF0FBF-E6DE-4028-B4DE-787456CECFFB}">
      <dgm:prSet/>
      <dgm:spPr/>
      <dgm:t>
        <a:bodyPr/>
        <a:lstStyle/>
        <a:p>
          <a:endParaRPr lang="en-US"/>
        </a:p>
      </dgm:t>
    </dgm:pt>
    <dgm:pt modelId="{41CE3FE9-0D7F-4167-8830-BFCF17711750}" type="sibTrans" cxnId="{CCDF0FBF-E6DE-4028-B4DE-787456CECFFB}">
      <dgm:prSet/>
      <dgm:spPr/>
      <dgm:t>
        <a:bodyPr/>
        <a:lstStyle/>
        <a:p>
          <a:endParaRPr lang="en-US"/>
        </a:p>
      </dgm:t>
    </dgm:pt>
    <dgm:pt modelId="{420B676C-1457-4DBA-8728-15CA84AAF15B}">
      <dgm:prSet phldrT="[Text]"/>
      <dgm:spPr/>
      <dgm:t>
        <a:bodyPr/>
        <a:lstStyle/>
        <a:p>
          <a:r>
            <a:rPr lang="en-US" b="0" i="0" dirty="0" smtClean="0"/>
            <a:t>URL address</a:t>
          </a:r>
          <a:endParaRPr lang="en-US" dirty="0"/>
        </a:p>
      </dgm:t>
    </dgm:pt>
    <dgm:pt modelId="{4A72F289-AB98-4A1D-9DAC-38147BEF3A80}" type="parTrans" cxnId="{E2CC846B-A765-4B7F-8C56-DDFDA4F1D9EA}">
      <dgm:prSet/>
      <dgm:spPr/>
      <dgm:t>
        <a:bodyPr/>
        <a:lstStyle/>
        <a:p>
          <a:endParaRPr lang="en-US"/>
        </a:p>
      </dgm:t>
    </dgm:pt>
    <dgm:pt modelId="{C0717CD4-D0CB-40A1-A515-2CE5FE8C8E59}" type="sibTrans" cxnId="{E2CC846B-A765-4B7F-8C56-DDFDA4F1D9EA}">
      <dgm:prSet/>
      <dgm:spPr/>
      <dgm:t>
        <a:bodyPr/>
        <a:lstStyle/>
        <a:p>
          <a:endParaRPr lang="en-US"/>
        </a:p>
      </dgm:t>
    </dgm:pt>
    <dgm:pt modelId="{00053120-3D77-4DC1-9371-CAFDF255F617}">
      <dgm:prSet phldrT="[Text]"/>
      <dgm:spPr/>
      <dgm:t>
        <a:bodyPr/>
        <a:lstStyle/>
        <a:p>
          <a:r>
            <a:rPr lang="vi-VN" b="0" i="0" dirty="0" smtClean="0"/>
            <a:t>Cú pháp chương trình</a:t>
          </a:r>
          <a:endParaRPr lang="en-US" dirty="0"/>
        </a:p>
      </dgm:t>
    </dgm:pt>
    <dgm:pt modelId="{7B8BB78D-7654-44E4-AFB4-D05D4BABA63B}" type="parTrans" cxnId="{0880FCB0-41A3-4746-8260-85B6558C11C3}">
      <dgm:prSet/>
      <dgm:spPr/>
      <dgm:t>
        <a:bodyPr/>
        <a:lstStyle/>
        <a:p>
          <a:endParaRPr lang="en-US"/>
        </a:p>
      </dgm:t>
    </dgm:pt>
    <dgm:pt modelId="{85CCD999-2BE7-4F91-B493-878A59FFBE09}" type="sibTrans" cxnId="{0880FCB0-41A3-4746-8260-85B6558C11C3}">
      <dgm:prSet/>
      <dgm:spPr/>
      <dgm:t>
        <a:bodyPr/>
        <a:lstStyle/>
        <a:p>
          <a:endParaRPr lang="en-US"/>
        </a:p>
      </dgm:t>
    </dgm:pt>
    <dgm:pt modelId="{BDB6061A-BFEC-4E72-90CD-92E7A717BA3A}">
      <dgm:prSet phldrT="[Text]"/>
      <dgm:spPr/>
      <dgm:t>
        <a:bodyPr/>
        <a:lstStyle/>
        <a:p>
          <a:r>
            <a:rPr lang="en-US" b="0" i="0" smtClean="0"/>
            <a:t>Debug</a:t>
          </a:r>
          <a:endParaRPr lang="en-US" dirty="0"/>
        </a:p>
      </dgm:t>
    </dgm:pt>
    <dgm:pt modelId="{E39C848A-355D-4E67-9EB6-96B61DA46B83}" type="parTrans" cxnId="{6EC82844-7AEC-48BA-92AE-494C41AFD997}">
      <dgm:prSet/>
      <dgm:spPr/>
      <dgm:t>
        <a:bodyPr/>
        <a:lstStyle/>
        <a:p>
          <a:endParaRPr lang="en-US"/>
        </a:p>
      </dgm:t>
    </dgm:pt>
    <dgm:pt modelId="{ECC8F041-B253-4D7E-BF5E-525E01F4815B}" type="sibTrans" cxnId="{6EC82844-7AEC-48BA-92AE-494C41AFD997}">
      <dgm:prSet/>
      <dgm:spPr/>
      <dgm:t>
        <a:bodyPr/>
        <a:lstStyle/>
        <a:p>
          <a:endParaRPr lang="en-US"/>
        </a:p>
      </dgm:t>
    </dgm:pt>
    <dgm:pt modelId="{E211B05B-0A28-4F0D-8561-08B803A25B2C}" type="pres">
      <dgm:prSet presAssocID="{DA9A8B84-5498-4E13-B26E-95CE3E1B0E82}" presName="linear" presStyleCnt="0">
        <dgm:presLayoutVars>
          <dgm:animLvl val="lvl"/>
          <dgm:resizeHandles val="exact"/>
        </dgm:presLayoutVars>
      </dgm:prSet>
      <dgm:spPr/>
      <dgm:t>
        <a:bodyPr/>
        <a:lstStyle/>
        <a:p>
          <a:endParaRPr lang="en-US"/>
        </a:p>
      </dgm:t>
    </dgm:pt>
    <dgm:pt modelId="{2AF8BEDA-7BC4-4E9C-9CCF-63C90D740AE5}" type="pres">
      <dgm:prSet presAssocID="{9A15F9B5-8CA4-4FBF-85B1-D88155CFC8FF}" presName="parentText" presStyleLbl="node1" presStyleIdx="0" presStyleCnt="4">
        <dgm:presLayoutVars>
          <dgm:chMax val="0"/>
          <dgm:bulletEnabled val="1"/>
        </dgm:presLayoutVars>
      </dgm:prSet>
      <dgm:spPr/>
      <dgm:t>
        <a:bodyPr/>
        <a:lstStyle/>
        <a:p>
          <a:endParaRPr lang="en-US"/>
        </a:p>
      </dgm:t>
    </dgm:pt>
    <dgm:pt modelId="{B8E3B335-9922-4345-A2B7-BF308CFE4194}" type="pres">
      <dgm:prSet presAssocID="{41CE3FE9-0D7F-4167-8830-BFCF17711750}" presName="spacer" presStyleCnt="0"/>
      <dgm:spPr/>
    </dgm:pt>
    <dgm:pt modelId="{016FE15F-D01B-44AD-A186-6CC4ED6BD5FB}" type="pres">
      <dgm:prSet presAssocID="{00053120-3D77-4DC1-9371-CAFDF255F617}" presName="parentText" presStyleLbl="node1" presStyleIdx="1" presStyleCnt="4">
        <dgm:presLayoutVars>
          <dgm:chMax val="0"/>
          <dgm:bulletEnabled val="1"/>
        </dgm:presLayoutVars>
      </dgm:prSet>
      <dgm:spPr/>
      <dgm:t>
        <a:bodyPr/>
        <a:lstStyle/>
        <a:p>
          <a:endParaRPr lang="en-US"/>
        </a:p>
      </dgm:t>
    </dgm:pt>
    <dgm:pt modelId="{8F9C59ED-7D78-4C3D-9DEC-5B2241B624EE}" type="pres">
      <dgm:prSet presAssocID="{85CCD999-2BE7-4F91-B493-878A59FFBE09}" presName="spacer" presStyleCnt="0"/>
      <dgm:spPr/>
    </dgm:pt>
    <dgm:pt modelId="{2F544B7E-B816-4CE1-B45B-609C1C052087}" type="pres">
      <dgm:prSet presAssocID="{BDB6061A-BFEC-4E72-90CD-92E7A717BA3A}" presName="parentText" presStyleLbl="node1" presStyleIdx="2" presStyleCnt="4">
        <dgm:presLayoutVars>
          <dgm:chMax val="0"/>
          <dgm:bulletEnabled val="1"/>
        </dgm:presLayoutVars>
      </dgm:prSet>
      <dgm:spPr/>
      <dgm:t>
        <a:bodyPr/>
        <a:lstStyle/>
        <a:p>
          <a:endParaRPr lang="en-US"/>
        </a:p>
      </dgm:t>
    </dgm:pt>
    <dgm:pt modelId="{8068F900-C3DD-4C14-8183-3812761AED7A}" type="pres">
      <dgm:prSet presAssocID="{ECC8F041-B253-4D7E-BF5E-525E01F4815B}" presName="spacer" presStyleCnt="0"/>
      <dgm:spPr/>
    </dgm:pt>
    <dgm:pt modelId="{F22AAEBE-D644-454A-84BC-95ED46CCB9AB}" type="pres">
      <dgm:prSet presAssocID="{420B676C-1457-4DBA-8728-15CA84AAF15B}" presName="parentText" presStyleLbl="node1" presStyleIdx="3" presStyleCnt="4">
        <dgm:presLayoutVars>
          <dgm:chMax val="0"/>
          <dgm:bulletEnabled val="1"/>
        </dgm:presLayoutVars>
      </dgm:prSet>
      <dgm:spPr/>
      <dgm:t>
        <a:bodyPr/>
        <a:lstStyle/>
        <a:p>
          <a:endParaRPr lang="en-US"/>
        </a:p>
      </dgm:t>
    </dgm:pt>
  </dgm:ptLst>
  <dgm:cxnLst>
    <dgm:cxn modelId="{0BC2CEE6-548D-42A0-9705-033D2C1FE9B8}" type="presOf" srcId="{DA9A8B84-5498-4E13-B26E-95CE3E1B0E82}" destId="{E211B05B-0A28-4F0D-8561-08B803A25B2C}" srcOrd="0" destOrd="0" presId="urn:microsoft.com/office/officeart/2005/8/layout/vList2"/>
    <dgm:cxn modelId="{E103404B-7D64-46A5-AB12-5A78468876E2}" type="presOf" srcId="{420B676C-1457-4DBA-8728-15CA84AAF15B}" destId="{F22AAEBE-D644-454A-84BC-95ED46CCB9AB}" srcOrd="0" destOrd="0" presId="urn:microsoft.com/office/officeart/2005/8/layout/vList2"/>
    <dgm:cxn modelId="{5137954F-B34E-4A08-A006-5F0452561CE9}" type="presOf" srcId="{BDB6061A-BFEC-4E72-90CD-92E7A717BA3A}" destId="{2F544B7E-B816-4CE1-B45B-609C1C052087}" srcOrd="0" destOrd="0" presId="urn:microsoft.com/office/officeart/2005/8/layout/vList2"/>
    <dgm:cxn modelId="{7570F117-4E6F-48D4-B3C8-41B4F84CCA53}" type="presOf" srcId="{00053120-3D77-4DC1-9371-CAFDF255F617}" destId="{016FE15F-D01B-44AD-A186-6CC4ED6BD5FB}" srcOrd="0" destOrd="0" presId="urn:microsoft.com/office/officeart/2005/8/layout/vList2"/>
    <dgm:cxn modelId="{0880FCB0-41A3-4746-8260-85B6558C11C3}" srcId="{DA9A8B84-5498-4E13-B26E-95CE3E1B0E82}" destId="{00053120-3D77-4DC1-9371-CAFDF255F617}" srcOrd="1" destOrd="0" parTransId="{7B8BB78D-7654-44E4-AFB4-D05D4BABA63B}" sibTransId="{85CCD999-2BE7-4F91-B493-878A59FFBE09}"/>
    <dgm:cxn modelId="{0A27EC89-BC55-41E8-AF4C-528D82D5F2E5}" type="presOf" srcId="{9A15F9B5-8CA4-4FBF-85B1-D88155CFC8FF}" destId="{2AF8BEDA-7BC4-4E9C-9CCF-63C90D740AE5}" srcOrd="0" destOrd="0" presId="urn:microsoft.com/office/officeart/2005/8/layout/vList2"/>
    <dgm:cxn modelId="{E2CC846B-A765-4B7F-8C56-DDFDA4F1D9EA}" srcId="{DA9A8B84-5498-4E13-B26E-95CE3E1B0E82}" destId="{420B676C-1457-4DBA-8728-15CA84AAF15B}" srcOrd="3" destOrd="0" parTransId="{4A72F289-AB98-4A1D-9DAC-38147BEF3A80}" sibTransId="{C0717CD4-D0CB-40A1-A515-2CE5FE8C8E59}"/>
    <dgm:cxn modelId="{6EC82844-7AEC-48BA-92AE-494C41AFD997}" srcId="{DA9A8B84-5498-4E13-B26E-95CE3E1B0E82}" destId="{BDB6061A-BFEC-4E72-90CD-92E7A717BA3A}" srcOrd="2" destOrd="0" parTransId="{E39C848A-355D-4E67-9EB6-96B61DA46B83}" sibTransId="{ECC8F041-B253-4D7E-BF5E-525E01F4815B}"/>
    <dgm:cxn modelId="{CCDF0FBF-E6DE-4028-B4DE-787456CECFFB}" srcId="{DA9A8B84-5498-4E13-B26E-95CE3E1B0E82}" destId="{9A15F9B5-8CA4-4FBF-85B1-D88155CFC8FF}" srcOrd="0" destOrd="0" parTransId="{C6E47724-1B2D-445B-A5C0-87C6B601EE8C}" sibTransId="{41CE3FE9-0D7F-4167-8830-BFCF17711750}"/>
    <dgm:cxn modelId="{1C09B28B-489E-40C4-92B6-EEAFB2CC2253}" type="presParOf" srcId="{E211B05B-0A28-4F0D-8561-08B803A25B2C}" destId="{2AF8BEDA-7BC4-4E9C-9CCF-63C90D740AE5}" srcOrd="0" destOrd="0" presId="urn:microsoft.com/office/officeart/2005/8/layout/vList2"/>
    <dgm:cxn modelId="{43171649-45BB-4C8B-ACFA-70487EA1AB2E}" type="presParOf" srcId="{E211B05B-0A28-4F0D-8561-08B803A25B2C}" destId="{B8E3B335-9922-4345-A2B7-BF308CFE4194}" srcOrd="1" destOrd="0" presId="urn:microsoft.com/office/officeart/2005/8/layout/vList2"/>
    <dgm:cxn modelId="{0B0D3EEE-8AA3-4A86-817A-099A1232ECB4}" type="presParOf" srcId="{E211B05B-0A28-4F0D-8561-08B803A25B2C}" destId="{016FE15F-D01B-44AD-A186-6CC4ED6BD5FB}" srcOrd="2" destOrd="0" presId="urn:microsoft.com/office/officeart/2005/8/layout/vList2"/>
    <dgm:cxn modelId="{A12E347A-D518-4A96-9422-29F66DB304BE}" type="presParOf" srcId="{E211B05B-0A28-4F0D-8561-08B803A25B2C}" destId="{8F9C59ED-7D78-4C3D-9DEC-5B2241B624EE}" srcOrd="3" destOrd="0" presId="urn:microsoft.com/office/officeart/2005/8/layout/vList2"/>
    <dgm:cxn modelId="{1CF1EC60-EDC9-486E-948A-E22DA82BD958}" type="presParOf" srcId="{E211B05B-0A28-4F0D-8561-08B803A25B2C}" destId="{2F544B7E-B816-4CE1-B45B-609C1C052087}" srcOrd="4" destOrd="0" presId="urn:microsoft.com/office/officeart/2005/8/layout/vList2"/>
    <dgm:cxn modelId="{C9895161-1161-4F55-A529-BB4052B9E606}" type="presParOf" srcId="{E211B05B-0A28-4F0D-8561-08B803A25B2C}" destId="{8068F900-C3DD-4C14-8183-3812761AED7A}" srcOrd="5" destOrd="0" presId="urn:microsoft.com/office/officeart/2005/8/layout/vList2"/>
    <dgm:cxn modelId="{CAEF274C-EE63-4DC3-AA6E-1C95274F27D8}" type="presParOf" srcId="{E211B05B-0A28-4F0D-8561-08B803A25B2C}" destId="{F22AAEBE-D644-454A-84BC-95ED46CCB9AB}"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A9A8B84-5498-4E13-B26E-95CE3E1B0E82}"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9A15F9B5-8CA4-4FBF-85B1-D88155CFC8FF}">
      <dgm:prSet phldrT="[Text]"/>
      <dgm:spPr/>
      <dgm:t>
        <a:bodyPr/>
        <a:lstStyle/>
        <a:p>
          <a:r>
            <a:rPr lang="en-US" b="0" i="0" dirty="0" smtClean="0">
              <a:latin typeface="Arial" pitchFamily="34" charset="0"/>
              <a:cs typeface="Arial" pitchFamily="34" charset="0"/>
            </a:rPr>
            <a:t>MÔ TẢ HỆ THỐNG</a:t>
          </a:r>
          <a:endParaRPr lang="en-US" dirty="0">
            <a:latin typeface="Arial" pitchFamily="34" charset="0"/>
            <a:cs typeface="Arial" pitchFamily="34" charset="0"/>
          </a:endParaRPr>
        </a:p>
      </dgm:t>
    </dgm:pt>
    <dgm:pt modelId="{C6E47724-1B2D-445B-A5C0-87C6B601EE8C}" type="parTrans" cxnId="{CCDF0FBF-E6DE-4028-B4DE-787456CECFFB}">
      <dgm:prSet/>
      <dgm:spPr/>
      <dgm:t>
        <a:bodyPr/>
        <a:lstStyle/>
        <a:p>
          <a:endParaRPr lang="en-US"/>
        </a:p>
      </dgm:t>
    </dgm:pt>
    <dgm:pt modelId="{41CE3FE9-0D7F-4167-8830-BFCF17711750}" type="sibTrans" cxnId="{CCDF0FBF-E6DE-4028-B4DE-787456CECFFB}">
      <dgm:prSet/>
      <dgm:spPr/>
      <dgm:t>
        <a:bodyPr/>
        <a:lstStyle/>
        <a:p>
          <a:endParaRPr lang="en-US"/>
        </a:p>
      </dgm:t>
    </dgm:pt>
    <dgm:pt modelId="{00053120-3D77-4DC1-9371-CAFDF255F617}">
      <dgm:prSet phldrT="[Text]"/>
      <dgm:spPr/>
      <dgm:t>
        <a:bodyPr/>
        <a:lstStyle/>
        <a:p>
          <a:r>
            <a:rPr lang="en-US" b="0" i="0" dirty="0" smtClean="0">
              <a:latin typeface="Arial" pitchFamily="34" charset="0"/>
              <a:cs typeface="Arial" pitchFamily="34" charset="0"/>
            </a:rPr>
            <a:t>KIẾN TRÚC HỆ THỐNG</a:t>
          </a:r>
          <a:endParaRPr lang="en-US" b="0" i="0" dirty="0">
            <a:latin typeface="Arial" pitchFamily="34" charset="0"/>
            <a:cs typeface="Arial" pitchFamily="34" charset="0"/>
          </a:endParaRPr>
        </a:p>
      </dgm:t>
    </dgm:pt>
    <dgm:pt modelId="{7B8BB78D-7654-44E4-AFB4-D05D4BABA63B}" type="parTrans" cxnId="{0880FCB0-41A3-4746-8260-85B6558C11C3}">
      <dgm:prSet/>
      <dgm:spPr/>
      <dgm:t>
        <a:bodyPr/>
        <a:lstStyle/>
        <a:p>
          <a:endParaRPr lang="en-US"/>
        </a:p>
      </dgm:t>
    </dgm:pt>
    <dgm:pt modelId="{85CCD999-2BE7-4F91-B493-878A59FFBE09}" type="sibTrans" cxnId="{0880FCB0-41A3-4746-8260-85B6558C11C3}">
      <dgm:prSet/>
      <dgm:spPr/>
      <dgm:t>
        <a:bodyPr/>
        <a:lstStyle/>
        <a:p>
          <a:endParaRPr lang="en-US"/>
        </a:p>
      </dgm:t>
    </dgm:pt>
    <dgm:pt modelId="{3EA943AD-3ACD-4D60-B54C-0B468EBBF749}">
      <dgm:prSet phldrT="[Text]"/>
      <dgm:spPr/>
      <dgm:t>
        <a:bodyPr/>
        <a:lstStyle/>
        <a:p>
          <a:r>
            <a:rPr lang="en-US" dirty="0" err="1" smtClean="0">
              <a:latin typeface="Arial" pitchFamily="34" charset="0"/>
              <a:cs typeface="Arial" pitchFamily="34" charset="0"/>
            </a:rPr>
            <a:t>Tổng</a:t>
          </a:r>
          <a:r>
            <a:rPr lang="en-US" dirty="0" smtClean="0">
              <a:latin typeface="Arial" pitchFamily="34" charset="0"/>
              <a:cs typeface="Arial" pitchFamily="34" charset="0"/>
            </a:rPr>
            <a:t> </a:t>
          </a:r>
          <a:r>
            <a:rPr lang="en-US" dirty="0" err="1" smtClean="0">
              <a:latin typeface="Arial" pitchFamily="34" charset="0"/>
              <a:cs typeface="Arial" pitchFamily="34" charset="0"/>
            </a:rPr>
            <a:t>quan</a:t>
          </a:r>
          <a:r>
            <a:rPr lang="en-US" dirty="0" smtClean="0">
              <a:latin typeface="Arial" pitchFamily="34" charset="0"/>
              <a:cs typeface="Arial" pitchFamily="34" charset="0"/>
            </a:rPr>
            <a:t> </a:t>
          </a:r>
          <a:r>
            <a:rPr lang="en-US" dirty="0" err="1" smtClean="0">
              <a:latin typeface="Arial" pitchFamily="34" charset="0"/>
              <a:cs typeface="Arial" pitchFamily="34" charset="0"/>
            </a:rPr>
            <a:t>hệ</a:t>
          </a:r>
          <a:r>
            <a:rPr lang="en-US" dirty="0" smtClean="0">
              <a:latin typeface="Arial" pitchFamily="34" charset="0"/>
              <a:cs typeface="Arial" pitchFamily="34" charset="0"/>
            </a:rPr>
            <a:t> </a:t>
          </a:r>
          <a:r>
            <a:rPr lang="en-US" dirty="0" err="1" smtClean="0">
              <a:latin typeface="Arial" pitchFamily="34" charset="0"/>
              <a:cs typeface="Arial" pitchFamily="34" charset="0"/>
            </a:rPr>
            <a:t>thống</a:t>
          </a:r>
          <a:endParaRPr lang="en-US" dirty="0">
            <a:latin typeface="Arial" pitchFamily="34" charset="0"/>
            <a:cs typeface="Arial" pitchFamily="34" charset="0"/>
          </a:endParaRPr>
        </a:p>
      </dgm:t>
    </dgm:pt>
    <dgm:pt modelId="{5DE61C9F-FC64-4538-9438-A893DEF3B150}" type="parTrans" cxnId="{E9B9C909-3999-4BCE-A80F-E782A4AB5168}">
      <dgm:prSet/>
      <dgm:spPr/>
      <dgm:t>
        <a:bodyPr/>
        <a:lstStyle/>
        <a:p>
          <a:endParaRPr lang="en-US"/>
        </a:p>
      </dgm:t>
    </dgm:pt>
    <dgm:pt modelId="{C86DDA44-2988-475A-8EA2-C26EF7C9AA2D}" type="sibTrans" cxnId="{E9B9C909-3999-4BCE-A80F-E782A4AB5168}">
      <dgm:prSet/>
      <dgm:spPr/>
      <dgm:t>
        <a:bodyPr/>
        <a:lstStyle/>
        <a:p>
          <a:endParaRPr lang="en-US"/>
        </a:p>
      </dgm:t>
    </dgm:pt>
    <dgm:pt modelId="{038928FD-2611-4045-8D45-6E98BB74EEBF}">
      <dgm:prSet phldrT="[Text]"/>
      <dgm:spPr/>
      <dgm:t>
        <a:bodyPr/>
        <a:lstStyle/>
        <a:p>
          <a:r>
            <a:rPr lang="en-US" dirty="0" err="1" smtClean="0">
              <a:latin typeface="Arial" pitchFamily="34" charset="0"/>
              <a:cs typeface="Arial" pitchFamily="34" charset="0"/>
            </a:rPr>
            <a:t>Mô</a:t>
          </a:r>
          <a:r>
            <a:rPr lang="en-US" dirty="0" smtClean="0">
              <a:latin typeface="Arial" pitchFamily="34" charset="0"/>
              <a:cs typeface="Arial" pitchFamily="34" charset="0"/>
            </a:rPr>
            <a:t> </a:t>
          </a:r>
          <a:r>
            <a:rPr lang="en-US" dirty="0" err="1" smtClean="0">
              <a:latin typeface="Arial" pitchFamily="34" charset="0"/>
              <a:cs typeface="Arial" pitchFamily="34" charset="0"/>
            </a:rPr>
            <a:t>tả</a:t>
          </a:r>
          <a:r>
            <a:rPr lang="en-US" dirty="0" smtClean="0">
              <a:latin typeface="Arial" pitchFamily="34" charset="0"/>
              <a:cs typeface="Arial" pitchFamily="34" charset="0"/>
            </a:rPr>
            <a:t> </a:t>
          </a:r>
          <a:r>
            <a:rPr lang="en-US" dirty="0" err="1" smtClean="0">
              <a:latin typeface="Arial" pitchFamily="34" charset="0"/>
              <a:cs typeface="Arial" pitchFamily="34" charset="0"/>
            </a:rPr>
            <a:t>chức</a:t>
          </a:r>
          <a:r>
            <a:rPr lang="en-US" dirty="0" smtClean="0">
              <a:latin typeface="Arial" pitchFamily="34" charset="0"/>
              <a:cs typeface="Arial" pitchFamily="34" charset="0"/>
            </a:rPr>
            <a:t> </a:t>
          </a:r>
          <a:r>
            <a:rPr lang="en-US" dirty="0" err="1" smtClean="0">
              <a:latin typeface="Arial" pitchFamily="34" charset="0"/>
              <a:cs typeface="Arial" pitchFamily="34" charset="0"/>
            </a:rPr>
            <a:t>năng</a:t>
          </a:r>
          <a:endParaRPr lang="en-US" dirty="0">
            <a:latin typeface="Arial" pitchFamily="34" charset="0"/>
            <a:cs typeface="Arial" pitchFamily="34" charset="0"/>
          </a:endParaRPr>
        </a:p>
      </dgm:t>
    </dgm:pt>
    <dgm:pt modelId="{D8C660A3-25D0-40F2-8225-52FE24152A7B}" type="parTrans" cxnId="{E47B2E77-F22F-4753-B9C1-5E10FE6FB947}">
      <dgm:prSet/>
      <dgm:spPr/>
      <dgm:t>
        <a:bodyPr/>
        <a:lstStyle/>
        <a:p>
          <a:endParaRPr lang="en-US"/>
        </a:p>
      </dgm:t>
    </dgm:pt>
    <dgm:pt modelId="{EC77C0B9-B08C-4345-9338-677E5DC77085}" type="sibTrans" cxnId="{E47B2E77-F22F-4753-B9C1-5E10FE6FB947}">
      <dgm:prSet/>
      <dgm:spPr/>
      <dgm:t>
        <a:bodyPr/>
        <a:lstStyle/>
        <a:p>
          <a:endParaRPr lang="en-US"/>
        </a:p>
      </dgm:t>
    </dgm:pt>
    <dgm:pt modelId="{91496428-6AEC-4074-9006-CFA67F7078B3}">
      <dgm:prSet phldrT="[Text]"/>
      <dgm:spPr/>
      <dgm:t>
        <a:bodyPr/>
        <a:lstStyle/>
        <a:p>
          <a:r>
            <a:rPr lang="en-US" dirty="0" err="1" smtClean="0">
              <a:latin typeface="Arial" pitchFamily="34" charset="0"/>
              <a:cs typeface="Arial" pitchFamily="34" charset="0"/>
            </a:rPr>
            <a:t>Cấu</a:t>
          </a:r>
          <a:r>
            <a:rPr lang="en-US" dirty="0" smtClean="0">
              <a:latin typeface="Arial" pitchFamily="34" charset="0"/>
              <a:cs typeface="Arial" pitchFamily="34" charset="0"/>
            </a:rPr>
            <a:t> </a:t>
          </a:r>
          <a:r>
            <a:rPr lang="en-US" dirty="0" err="1" smtClean="0">
              <a:latin typeface="Arial" pitchFamily="34" charset="0"/>
              <a:cs typeface="Arial" pitchFamily="34" charset="0"/>
            </a:rPr>
            <a:t>trúc</a:t>
          </a:r>
          <a:r>
            <a:rPr lang="en-US" dirty="0" smtClean="0">
              <a:latin typeface="Arial" pitchFamily="34" charset="0"/>
              <a:cs typeface="Arial" pitchFamily="34" charset="0"/>
            </a:rPr>
            <a:t> </a:t>
          </a:r>
          <a:r>
            <a:rPr lang="en-US" dirty="0" err="1" smtClean="0">
              <a:latin typeface="Arial" pitchFamily="34" charset="0"/>
              <a:cs typeface="Arial" pitchFamily="34" charset="0"/>
            </a:rPr>
            <a:t>trang</a:t>
          </a:r>
          <a:r>
            <a:rPr lang="en-US" dirty="0" smtClean="0">
              <a:latin typeface="Arial" pitchFamily="34" charset="0"/>
              <a:cs typeface="Arial" pitchFamily="34" charset="0"/>
            </a:rPr>
            <a:t> web</a:t>
          </a:r>
          <a:endParaRPr lang="en-US" dirty="0">
            <a:latin typeface="Arial" pitchFamily="34" charset="0"/>
            <a:cs typeface="Arial" pitchFamily="34" charset="0"/>
          </a:endParaRPr>
        </a:p>
      </dgm:t>
    </dgm:pt>
    <dgm:pt modelId="{958546FE-A52D-4BF9-A475-EB9532C3F618}" type="parTrans" cxnId="{4F594DBF-2FD5-4353-B0EA-D2BB4E37E37F}">
      <dgm:prSet/>
      <dgm:spPr/>
      <dgm:t>
        <a:bodyPr/>
        <a:lstStyle/>
        <a:p>
          <a:endParaRPr lang="en-US"/>
        </a:p>
      </dgm:t>
    </dgm:pt>
    <dgm:pt modelId="{BF130B53-F2BB-433E-8D06-266B99AA3B97}" type="sibTrans" cxnId="{4F594DBF-2FD5-4353-B0EA-D2BB4E37E37F}">
      <dgm:prSet/>
      <dgm:spPr/>
      <dgm:t>
        <a:bodyPr/>
        <a:lstStyle/>
        <a:p>
          <a:endParaRPr lang="en-US"/>
        </a:p>
      </dgm:t>
    </dgm:pt>
    <dgm:pt modelId="{50CCB79B-CBB3-49E1-B3D7-A685B790E126}">
      <dgm:prSet phldrT="[Text]"/>
      <dgm:spPr/>
      <dgm:t>
        <a:bodyPr/>
        <a:lstStyle/>
        <a:p>
          <a:r>
            <a:rPr lang="en-US" b="0" i="0" dirty="0" smtClean="0">
              <a:latin typeface="Arial" pitchFamily="34" charset="0"/>
              <a:cs typeface="Arial" pitchFamily="34" charset="0"/>
            </a:rPr>
            <a:t>Module view</a:t>
          </a:r>
          <a:endParaRPr lang="en-US" b="0" i="0" dirty="0">
            <a:latin typeface="Arial" pitchFamily="34" charset="0"/>
            <a:cs typeface="Arial" pitchFamily="34" charset="0"/>
          </a:endParaRPr>
        </a:p>
      </dgm:t>
    </dgm:pt>
    <dgm:pt modelId="{98755CFD-511A-40C6-A8E8-3A5CB837810B}" type="parTrans" cxnId="{D7179C97-370E-4115-978C-E4863E219430}">
      <dgm:prSet/>
      <dgm:spPr/>
      <dgm:t>
        <a:bodyPr/>
        <a:lstStyle/>
        <a:p>
          <a:endParaRPr lang="en-US"/>
        </a:p>
      </dgm:t>
    </dgm:pt>
    <dgm:pt modelId="{D32BEFA0-9B01-47F5-83BD-5E87B95F149B}" type="sibTrans" cxnId="{D7179C97-370E-4115-978C-E4863E219430}">
      <dgm:prSet/>
      <dgm:spPr/>
      <dgm:t>
        <a:bodyPr/>
        <a:lstStyle/>
        <a:p>
          <a:endParaRPr lang="en-US"/>
        </a:p>
      </dgm:t>
    </dgm:pt>
    <dgm:pt modelId="{4812E5BD-F738-49EB-8FB4-80E68E3EDDC7}">
      <dgm:prSet phldrT="[Text]"/>
      <dgm:spPr/>
      <dgm:t>
        <a:bodyPr/>
        <a:lstStyle/>
        <a:p>
          <a:r>
            <a:rPr lang="en-US" b="0" i="0" dirty="0" smtClean="0">
              <a:latin typeface="Arial" pitchFamily="34" charset="0"/>
              <a:cs typeface="Arial" pitchFamily="34" charset="0"/>
            </a:rPr>
            <a:t>Layered style</a:t>
          </a:r>
          <a:endParaRPr lang="en-US" b="0" i="0" dirty="0">
            <a:latin typeface="Arial" pitchFamily="34" charset="0"/>
            <a:cs typeface="Arial" pitchFamily="34" charset="0"/>
          </a:endParaRPr>
        </a:p>
      </dgm:t>
    </dgm:pt>
    <dgm:pt modelId="{3D23F53F-BB6F-4145-B14F-11595E2F7720}" type="parTrans" cxnId="{8627AF04-645B-461C-9821-325C0DA64B7A}">
      <dgm:prSet/>
      <dgm:spPr/>
      <dgm:t>
        <a:bodyPr/>
        <a:lstStyle/>
        <a:p>
          <a:endParaRPr lang="en-US"/>
        </a:p>
      </dgm:t>
    </dgm:pt>
    <dgm:pt modelId="{5A139DA3-341C-4C13-827D-3E0E9823739D}" type="sibTrans" cxnId="{8627AF04-645B-461C-9821-325C0DA64B7A}">
      <dgm:prSet/>
      <dgm:spPr/>
      <dgm:t>
        <a:bodyPr/>
        <a:lstStyle/>
        <a:p>
          <a:endParaRPr lang="en-US"/>
        </a:p>
      </dgm:t>
    </dgm:pt>
    <dgm:pt modelId="{1800BD67-63DC-4AEA-9912-C7AABCC92238}">
      <dgm:prSet phldrT="[Text]"/>
      <dgm:spPr/>
      <dgm:t>
        <a:bodyPr/>
        <a:lstStyle/>
        <a:p>
          <a:r>
            <a:rPr lang="en-US" b="0" i="0" dirty="0" smtClean="0">
              <a:latin typeface="Arial" pitchFamily="34" charset="0"/>
              <a:cs typeface="Arial" pitchFamily="34" charset="0"/>
            </a:rPr>
            <a:t>Decomposition, uses </a:t>
          </a:r>
          <a:r>
            <a:rPr lang="en-US" b="0" i="0" dirty="0" err="1" smtClean="0">
              <a:latin typeface="Arial" pitchFamily="34" charset="0"/>
              <a:cs typeface="Arial" pitchFamily="34" charset="0"/>
            </a:rPr>
            <a:t>và</a:t>
          </a:r>
          <a:r>
            <a:rPr lang="en-US" b="0" i="0" dirty="0" smtClean="0">
              <a:latin typeface="Arial" pitchFamily="34" charset="0"/>
              <a:cs typeface="Arial" pitchFamily="34" charset="0"/>
            </a:rPr>
            <a:t> layered style</a:t>
          </a:r>
          <a:endParaRPr lang="en-US" b="0" i="0" dirty="0">
            <a:latin typeface="Arial" pitchFamily="34" charset="0"/>
            <a:cs typeface="Arial" pitchFamily="34" charset="0"/>
          </a:endParaRPr>
        </a:p>
      </dgm:t>
    </dgm:pt>
    <dgm:pt modelId="{E4A9F04D-718E-408B-B981-D71595250ACD}" type="parTrans" cxnId="{F763AC27-9209-47F0-A053-236292D18B78}">
      <dgm:prSet/>
      <dgm:spPr/>
      <dgm:t>
        <a:bodyPr/>
        <a:lstStyle/>
        <a:p>
          <a:endParaRPr lang="en-US"/>
        </a:p>
      </dgm:t>
    </dgm:pt>
    <dgm:pt modelId="{D74F1044-9CDA-417F-A4FD-6135A9A01100}" type="sibTrans" cxnId="{F763AC27-9209-47F0-A053-236292D18B78}">
      <dgm:prSet/>
      <dgm:spPr/>
      <dgm:t>
        <a:bodyPr/>
        <a:lstStyle/>
        <a:p>
          <a:endParaRPr lang="en-US"/>
        </a:p>
      </dgm:t>
    </dgm:pt>
    <dgm:pt modelId="{B5613840-8B8F-489E-AA68-2776CC162E87}">
      <dgm:prSet phldrT="[Text]"/>
      <dgm:spPr/>
      <dgm:t>
        <a:bodyPr/>
        <a:lstStyle/>
        <a:p>
          <a:r>
            <a:rPr lang="en-US" b="0" i="0" dirty="0" smtClean="0">
              <a:latin typeface="Arial" pitchFamily="34" charset="0"/>
              <a:cs typeface="Arial" pitchFamily="34" charset="0"/>
            </a:rPr>
            <a:t>C&amp;C view</a:t>
          </a:r>
          <a:endParaRPr lang="en-US" b="0" i="0" dirty="0">
            <a:latin typeface="Arial" pitchFamily="34" charset="0"/>
            <a:cs typeface="Arial" pitchFamily="34" charset="0"/>
          </a:endParaRPr>
        </a:p>
      </dgm:t>
    </dgm:pt>
    <dgm:pt modelId="{26925CF0-CB02-4687-B573-090F17F5B392}" type="parTrans" cxnId="{F800785E-51F3-4F75-B696-B749D66DF91F}">
      <dgm:prSet/>
      <dgm:spPr/>
      <dgm:t>
        <a:bodyPr/>
        <a:lstStyle/>
        <a:p>
          <a:endParaRPr lang="en-US"/>
        </a:p>
      </dgm:t>
    </dgm:pt>
    <dgm:pt modelId="{7F64B3E7-D96C-4089-B4FB-A4D3373087C2}" type="sibTrans" cxnId="{F800785E-51F3-4F75-B696-B749D66DF91F}">
      <dgm:prSet/>
      <dgm:spPr/>
      <dgm:t>
        <a:bodyPr/>
        <a:lstStyle/>
        <a:p>
          <a:endParaRPr lang="en-US"/>
        </a:p>
      </dgm:t>
    </dgm:pt>
    <dgm:pt modelId="{ECF59C1A-7EE5-4106-9945-9A0D7A68B9F3}">
      <dgm:prSet phldrT="[Text]"/>
      <dgm:spPr/>
      <dgm:t>
        <a:bodyPr/>
        <a:lstStyle/>
        <a:p>
          <a:r>
            <a:rPr lang="en-US" b="0" i="0" dirty="0" smtClean="0">
              <a:latin typeface="Arial" pitchFamily="34" charset="0"/>
              <a:cs typeface="Arial" pitchFamily="34" charset="0"/>
            </a:rPr>
            <a:t>Multi-tier </a:t>
          </a:r>
          <a:r>
            <a:rPr lang="en-US" b="0" i="0" dirty="0" err="1" smtClean="0">
              <a:latin typeface="Arial" pitchFamily="34" charset="0"/>
              <a:cs typeface="Arial" pitchFamily="34" charset="0"/>
            </a:rPr>
            <a:t>và</a:t>
          </a:r>
          <a:r>
            <a:rPr lang="en-US" b="0" i="0" dirty="0" smtClean="0">
              <a:latin typeface="Arial" pitchFamily="34" charset="0"/>
              <a:cs typeface="Arial" pitchFamily="34" charset="0"/>
            </a:rPr>
            <a:t> client-server style</a:t>
          </a:r>
          <a:endParaRPr lang="en-US" b="0" i="0" dirty="0">
            <a:latin typeface="Arial" pitchFamily="34" charset="0"/>
            <a:cs typeface="Arial" pitchFamily="34" charset="0"/>
          </a:endParaRPr>
        </a:p>
      </dgm:t>
    </dgm:pt>
    <dgm:pt modelId="{E9CFBAA9-0C38-48DF-AAB6-274933149D95}" type="parTrans" cxnId="{C14F1E58-1624-4EE2-BCCC-87188F83D816}">
      <dgm:prSet/>
      <dgm:spPr/>
      <dgm:t>
        <a:bodyPr/>
        <a:lstStyle/>
        <a:p>
          <a:endParaRPr lang="en-US"/>
        </a:p>
      </dgm:t>
    </dgm:pt>
    <dgm:pt modelId="{2BFCFF32-5DF3-4BD8-898F-881209A0C10D}" type="sibTrans" cxnId="{C14F1E58-1624-4EE2-BCCC-87188F83D816}">
      <dgm:prSet/>
      <dgm:spPr/>
      <dgm:t>
        <a:bodyPr/>
        <a:lstStyle/>
        <a:p>
          <a:endParaRPr lang="en-US"/>
        </a:p>
      </dgm:t>
    </dgm:pt>
    <dgm:pt modelId="{9A464E77-709E-45B5-B160-4C2EA52C37F9}">
      <dgm:prSet phldrT="[Text]"/>
      <dgm:spPr/>
      <dgm:t>
        <a:bodyPr/>
        <a:lstStyle/>
        <a:p>
          <a:r>
            <a:rPr lang="en-US" b="0" i="0" dirty="0" smtClean="0">
              <a:latin typeface="Arial" pitchFamily="34" charset="0"/>
              <a:cs typeface="Arial" pitchFamily="34" charset="0"/>
            </a:rPr>
            <a:t>Allocation view</a:t>
          </a:r>
          <a:endParaRPr lang="en-US" b="0" i="0" dirty="0">
            <a:latin typeface="Arial" pitchFamily="34" charset="0"/>
            <a:cs typeface="Arial" pitchFamily="34" charset="0"/>
          </a:endParaRPr>
        </a:p>
      </dgm:t>
    </dgm:pt>
    <dgm:pt modelId="{FDD538C6-EA35-46D5-B247-8CA0348B5A34}" type="parTrans" cxnId="{508910F1-7665-4047-ABF8-1FDD2239BD5B}">
      <dgm:prSet/>
      <dgm:spPr/>
      <dgm:t>
        <a:bodyPr/>
        <a:lstStyle/>
        <a:p>
          <a:endParaRPr lang="en-US"/>
        </a:p>
      </dgm:t>
    </dgm:pt>
    <dgm:pt modelId="{CDA9AC59-A1AB-47FC-8A4E-9ABEC94AC383}" type="sibTrans" cxnId="{508910F1-7665-4047-ABF8-1FDD2239BD5B}">
      <dgm:prSet/>
      <dgm:spPr/>
      <dgm:t>
        <a:bodyPr/>
        <a:lstStyle/>
        <a:p>
          <a:endParaRPr lang="en-US"/>
        </a:p>
      </dgm:t>
    </dgm:pt>
    <dgm:pt modelId="{2006500E-7524-4F2A-B482-8C5B0399AD2E}">
      <dgm:prSet phldrT="[Text]"/>
      <dgm:spPr/>
      <dgm:t>
        <a:bodyPr/>
        <a:lstStyle/>
        <a:p>
          <a:r>
            <a:rPr lang="en-US" b="0" i="0" dirty="0" smtClean="0">
              <a:latin typeface="Arial" pitchFamily="34" charset="0"/>
              <a:cs typeface="Arial" pitchFamily="34" charset="0"/>
            </a:rPr>
            <a:t>Deployment style</a:t>
          </a:r>
          <a:endParaRPr lang="en-US" b="0" i="0" dirty="0">
            <a:latin typeface="Arial" pitchFamily="34" charset="0"/>
            <a:cs typeface="Arial" pitchFamily="34" charset="0"/>
          </a:endParaRPr>
        </a:p>
      </dgm:t>
    </dgm:pt>
    <dgm:pt modelId="{F77C67FC-85D4-4F10-83A2-4A781573CA42}" type="parTrans" cxnId="{6383E07A-C392-4BD0-AB01-E07C3E555DA7}">
      <dgm:prSet/>
      <dgm:spPr/>
      <dgm:t>
        <a:bodyPr/>
        <a:lstStyle/>
        <a:p>
          <a:endParaRPr lang="en-US"/>
        </a:p>
      </dgm:t>
    </dgm:pt>
    <dgm:pt modelId="{520B00A2-8DCD-4DD9-8450-26FB72CAD80A}" type="sibTrans" cxnId="{6383E07A-C392-4BD0-AB01-E07C3E555DA7}">
      <dgm:prSet/>
      <dgm:spPr/>
      <dgm:t>
        <a:bodyPr/>
        <a:lstStyle/>
        <a:p>
          <a:endParaRPr lang="en-US"/>
        </a:p>
      </dgm:t>
    </dgm:pt>
    <dgm:pt modelId="{7451D96A-E6CA-45C7-9198-F6CFC5FD6979}">
      <dgm:prSet phldrT="[Text]"/>
      <dgm:spPr/>
      <dgm:t>
        <a:bodyPr/>
        <a:lstStyle/>
        <a:p>
          <a:r>
            <a:rPr lang="en-US" b="0" i="0" dirty="0" smtClean="0">
              <a:latin typeface="Arial" pitchFamily="34" charset="0"/>
              <a:cs typeface="Arial" pitchFamily="34" charset="0"/>
            </a:rPr>
            <a:t>Install style</a:t>
          </a:r>
          <a:endParaRPr lang="en-US" b="0" i="0" dirty="0">
            <a:latin typeface="Arial" pitchFamily="34" charset="0"/>
            <a:cs typeface="Arial" pitchFamily="34" charset="0"/>
          </a:endParaRPr>
        </a:p>
      </dgm:t>
    </dgm:pt>
    <dgm:pt modelId="{0B660AB1-75D5-4861-8407-3169823FFA19}" type="parTrans" cxnId="{08054572-481A-474E-9427-CF84BDD764C6}">
      <dgm:prSet/>
      <dgm:spPr/>
      <dgm:t>
        <a:bodyPr/>
        <a:lstStyle/>
        <a:p>
          <a:endParaRPr lang="en-US"/>
        </a:p>
      </dgm:t>
    </dgm:pt>
    <dgm:pt modelId="{0E7FEDE8-D63D-4BA3-AB1C-DBF103E5AEE0}" type="sibTrans" cxnId="{08054572-481A-474E-9427-CF84BDD764C6}">
      <dgm:prSet/>
      <dgm:spPr/>
      <dgm:t>
        <a:bodyPr/>
        <a:lstStyle/>
        <a:p>
          <a:endParaRPr lang="en-US"/>
        </a:p>
      </dgm:t>
    </dgm:pt>
    <dgm:pt modelId="{E211B05B-0A28-4F0D-8561-08B803A25B2C}" type="pres">
      <dgm:prSet presAssocID="{DA9A8B84-5498-4E13-B26E-95CE3E1B0E82}" presName="linear" presStyleCnt="0">
        <dgm:presLayoutVars>
          <dgm:animLvl val="lvl"/>
          <dgm:resizeHandles val="exact"/>
        </dgm:presLayoutVars>
      </dgm:prSet>
      <dgm:spPr/>
      <dgm:t>
        <a:bodyPr/>
        <a:lstStyle/>
        <a:p>
          <a:endParaRPr lang="en-US"/>
        </a:p>
      </dgm:t>
    </dgm:pt>
    <dgm:pt modelId="{2AF8BEDA-7BC4-4E9C-9CCF-63C90D740AE5}" type="pres">
      <dgm:prSet presAssocID="{9A15F9B5-8CA4-4FBF-85B1-D88155CFC8FF}" presName="parentText" presStyleLbl="node1" presStyleIdx="0" presStyleCnt="2">
        <dgm:presLayoutVars>
          <dgm:chMax val="0"/>
          <dgm:bulletEnabled val="1"/>
        </dgm:presLayoutVars>
      </dgm:prSet>
      <dgm:spPr/>
      <dgm:t>
        <a:bodyPr/>
        <a:lstStyle/>
        <a:p>
          <a:endParaRPr lang="en-US"/>
        </a:p>
      </dgm:t>
    </dgm:pt>
    <dgm:pt modelId="{99B2C834-F4CA-4332-A315-808BBB60E539}" type="pres">
      <dgm:prSet presAssocID="{9A15F9B5-8CA4-4FBF-85B1-D88155CFC8FF}" presName="childText" presStyleLbl="revTx" presStyleIdx="0" presStyleCnt="2">
        <dgm:presLayoutVars>
          <dgm:bulletEnabled val="1"/>
        </dgm:presLayoutVars>
      </dgm:prSet>
      <dgm:spPr/>
      <dgm:t>
        <a:bodyPr/>
        <a:lstStyle/>
        <a:p>
          <a:endParaRPr lang="en-US"/>
        </a:p>
      </dgm:t>
    </dgm:pt>
    <dgm:pt modelId="{016FE15F-D01B-44AD-A186-6CC4ED6BD5FB}" type="pres">
      <dgm:prSet presAssocID="{00053120-3D77-4DC1-9371-CAFDF255F617}" presName="parentText" presStyleLbl="node1" presStyleIdx="1" presStyleCnt="2">
        <dgm:presLayoutVars>
          <dgm:chMax val="0"/>
          <dgm:bulletEnabled val="1"/>
        </dgm:presLayoutVars>
      </dgm:prSet>
      <dgm:spPr/>
      <dgm:t>
        <a:bodyPr/>
        <a:lstStyle/>
        <a:p>
          <a:endParaRPr lang="en-US"/>
        </a:p>
      </dgm:t>
    </dgm:pt>
    <dgm:pt modelId="{57481604-D8D1-4BB6-98B1-BC2322FCB0D9}" type="pres">
      <dgm:prSet presAssocID="{00053120-3D77-4DC1-9371-CAFDF255F617}" presName="childText" presStyleLbl="revTx" presStyleIdx="1" presStyleCnt="2">
        <dgm:presLayoutVars>
          <dgm:bulletEnabled val="1"/>
        </dgm:presLayoutVars>
      </dgm:prSet>
      <dgm:spPr/>
      <dgm:t>
        <a:bodyPr/>
        <a:lstStyle/>
        <a:p>
          <a:endParaRPr lang="en-US"/>
        </a:p>
      </dgm:t>
    </dgm:pt>
  </dgm:ptLst>
  <dgm:cxnLst>
    <dgm:cxn modelId="{08054572-481A-474E-9427-CF84BDD764C6}" srcId="{9A464E77-709E-45B5-B160-4C2EA52C37F9}" destId="{7451D96A-E6CA-45C7-9198-F6CFC5FD6979}" srcOrd="1" destOrd="0" parTransId="{0B660AB1-75D5-4861-8407-3169823FFA19}" sibTransId="{0E7FEDE8-D63D-4BA3-AB1C-DBF103E5AEE0}"/>
    <dgm:cxn modelId="{B5857C1B-E035-4051-8BB6-929D7DAAD993}" type="presOf" srcId="{00053120-3D77-4DC1-9371-CAFDF255F617}" destId="{016FE15F-D01B-44AD-A186-6CC4ED6BD5FB}" srcOrd="0" destOrd="0" presId="urn:microsoft.com/office/officeart/2005/8/layout/vList2"/>
    <dgm:cxn modelId="{0880FCB0-41A3-4746-8260-85B6558C11C3}" srcId="{DA9A8B84-5498-4E13-B26E-95CE3E1B0E82}" destId="{00053120-3D77-4DC1-9371-CAFDF255F617}" srcOrd="1" destOrd="0" parTransId="{7B8BB78D-7654-44E4-AFB4-D05D4BABA63B}" sibTransId="{85CCD999-2BE7-4F91-B493-878A59FFBE09}"/>
    <dgm:cxn modelId="{65D953FF-E85E-4DA0-B74B-4BB33BDC4EE6}" type="presOf" srcId="{1800BD67-63DC-4AEA-9912-C7AABCC92238}" destId="{57481604-D8D1-4BB6-98B1-BC2322FCB0D9}" srcOrd="0" destOrd="2" presId="urn:microsoft.com/office/officeart/2005/8/layout/vList2"/>
    <dgm:cxn modelId="{E773A843-100F-46CB-A5F7-99497289F545}" type="presOf" srcId="{4812E5BD-F738-49EB-8FB4-80E68E3EDDC7}" destId="{57481604-D8D1-4BB6-98B1-BC2322FCB0D9}" srcOrd="0" destOrd="1" presId="urn:microsoft.com/office/officeart/2005/8/layout/vList2"/>
    <dgm:cxn modelId="{675A6F0B-FBC3-4121-8B2A-AF89B1B7F552}" type="presOf" srcId="{3EA943AD-3ACD-4D60-B54C-0B468EBBF749}" destId="{99B2C834-F4CA-4332-A315-808BBB60E539}" srcOrd="0" destOrd="0" presId="urn:microsoft.com/office/officeart/2005/8/layout/vList2"/>
    <dgm:cxn modelId="{41B4D474-669A-4811-B961-3901B58C1FC9}" type="presOf" srcId="{038928FD-2611-4045-8D45-6E98BB74EEBF}" destId="{99B2C834-F4CA-4332-A315-808BBB60E539}" srcOrd="0" destOrd="1" presId="urn:microsoft.com/office/officeart/2005/8/layout/vList2"/>
    <dgm:cxn modelId="{F800785E-51F3-4F75-B696-B749D66DF91F}" srcId="{00053120-3D77-4DC1-9371-CAFDF255F617}" destId="{B5613840-8B8F-489E-AA68-2776CC162E87}" srcOrd="1" destOrd="0" parTransId="{26925CF0-CB02-4687-B573-090F17F5B392}" sibTransId="{7F64B3E7-D96C-4089-B4FB-A4D3373087C2}"/>
    <dgm:cxn modelId="{D7179C97-370E-4115-978C-E4863E219430}" srcId="{00053120-3D77-4DC1-9371-CAFDF255F617}" destId="{50CCB79B-CBB3-49E1-B3D7-A685B790E126}" srcOrd="0" destOrd="0" parTransId="{98755CFD-511A-40C6-A8E8-3A5CB837810B}" sibTransId="{D32BEFA0-9B01-47F5-83BD-5E87B95F149B}"/>
    <dgm:cxn modelId="{2C2D64C6-19DE-4B6A-9BAA-56FA7651788A}" type="presOf" srcId="{9A15F9B5-8CA4-4FBF-85B1-D88155CFC8FF}" destId="{2AF8BEDA-7BC4-4E9C-9CCF-63C90D740AE5}" srcOrd="0" destOrd="0" presId="urn:microsoft.com/office/officeart/2005/8/layout/vList2"/>
    <dgm:cxn modelId="{E47B2E77-F22F-4753-B9C1-5E10FE6FB947}" srcId="{9A15F9B5-8CA4-4FBF-85B1-D88155CFC8FF}" destId="{038928FD-2611-4045-8D45-6E98BB74EEBF}" srcOrd="1" destOrd="0" parTransId="{D8C660A3-25D0-40F2-8225-52FE24152A7B}" sibTransId="{EC77C0B9-B08C-4345-9338-677E5DC77085}"/>
    <dgm:cxn modelId="{B8921D36-0640-4B57-9B66-FE0B7F646029}" type="presOf" srcId="{91496428-6AEC-4074-9006-CFA67F7078B3}" destId="{99B2C834-F4CA-4332-A315-808BBB60E539}" srcOrd="0" destOrd="2" presId="urn:microsoft.com/office/officeart/2005/8/layout/vList2"/>
    <dgm:cxn modelId="{F763AC27-9209-47F0-A053-236292D18B78}" srcId="{50CCB79B-CBB3-49E1-B3D7-A685B790E126}" destId="{1800BD67-63DC-4AEA-9912-C7AABCC92238}" srcOrd="1" destOrd="0" parTransId="{E4A9F04D-718E-408B-B981-D71595250ACD}" sibTransId="{D74F1044-9CDA-417F-A4FD-6135A9A01100}"/>
    <dgm:cxn modelId="{B0A15169-539A-4521-9466-0875C0D24DB2}" type="presOf" srcId="{50CCB79B-CBB3-49E1-B3D7-A685B790E126}" destId="{57481604-D8D1-4BB6-98B1-BC2322FCB0D9}" srcOrd="0" destOrd="0" presId="urn:microsoft.com/office/officeart/2005/8/layout/vList2"/>
    <dgm:cxn modelId="{2DE6D116-40F1-40BD-A03D-C1BEBA645B35}" type="presOf" srcId="{9A464E77-709E-45B5-B160-4C2EA52C37F9}" destId="{57481604-D8D1-4BB6-98B1-BC2322FCB0D9}" srcOrd="0" destOrd="5" presId="urn:microsoft.com/office/officeart/2005/8/layout/vList2"/>
    <dgm:cxn modelId="{FCC52DE2-34D5-4140-BA85-15CD53EE7503}" type="presOf" srcId="{DA9A8B84-5498-4E13-B26E-95CE3E1B0E82}" destId="{E211B05B-0A28-4F0D-8561-08B803A25B2C}" srcOrd="0" destOrd="0" presId="urn:microsoft.com/office/officeart/2005/8/layout/vList2"/>
    <dgm:cxn modelId="{99A79BDB-7ECC-41C1-8E49-C9B6AD87943A}" type="presOf" srcId="{B5613840-8B8F-489E-AA68-2776CC162E87}" destId="{57481604-D8D1-4BB6-98B1-BC2322FCB0D9}" srcOrd="0" destOrd="3" presId="urn:microsoft.com/office/officeart/2005/8/layout/vList2"/>
    <dgm:cxn modelId="{1E58E23D-2285-4146-AEAD-53208964AF41}" type="presOf" srcId="{ECF59C1A-7EE5-4106-9945-9A0D7A68B9F3}" destId="{57481604-D8D1-4BB6-98B1-BC2322FCB0D9}" srcOrd="0" destOrd="4" presId="urn:microsoft.com/office/officeart/2005/8/layout/vList2"/>
    <dgm:cxn modelId="{C14F1E58-1624-4EE2-BCCC-87188F83D816}" srcId="{B5613840-8B8F-489E-AA68-2776CC162E87}" destId="{ECF59C1A-7EE5-4106-9945-9A0D7A68B9F3}" srcOrd="0" destOrd="0" parTransId="{E9CFBAA9-0C38-48DF-AAB6-274933149D95}" sibTransId="{2BFCFF32-5DF3-4BD8-898F-881209A0C10D}"/>
    <dgm:cxn modelId="{6383E07A-C392-4BD0-AB01-E07C3E555DA7}" srcId="{9A464E77-709E-45B5-B160-4C2EA52C37F9}" destId="{2006500E-7524-4F2A-B482-8C5B0399AD2E}" srcOrd="0" destOrd="0" parTransId="{F77C67FC-85D4-4F10-83A2-4A781573CA42}" sibTransId="{520B00A2-8DCD-4DD9-8450-26FB72CAD80A}"/>
    <dgm:cxn modelId="{8627AF04-645B-461C-9821-325C0DA64B7A}" srcId="{50CCB79B-CBB3-49E1-B3D7-A685B790E126}" destId="{4812E5BD-F738-49EB-8FB4-80E68E3EDDC7}" srcOrd="0" destOrd="0" parTransId="{3D23F53F-BB6F-4145-B14F-11595E2F7720}" sibTransId="{5A139DA3-341C-4C13-827D-3E0E9823739D}"/>
    <dgm:cxn modelId="{508910F1-7665-4047-ABF8-1FDD2239BD5B}" srcId="{00053120-3D77-4DC1-9371-CAFDF255F617}" destId="{9A464E77-709E-45B5-B160-4C2EA52C37F9}" srcOrd="2" destOrd="0" parTransId="{FDD538C6-EA35-46D5-B247-8CA0348B5A34}" sibTransId="{CDA9AC59-A1AB-47FC-8A4E-9ABEC94AC383}"/>
    <dgm:cxn modelId="{943DF24C-18D7-4194-A8DE-88316E923777}" type="presOf" srcId="{2006500E-7524-4F2A-B482-8C5B0399AD2E}" destId="{57481604-D8D1-4BB6-98B1-BC2322FCB0D9}" srcOrd="0" destOrd="6" presId="urn:microsoft.com/office/officeart/2005/8/layout/vList2"/>
    <dgm:cxn modelId="{182247D9-84AA-4F46-9DF5-4E6BA0776A1F}" type="presOf" srcId="{7451D96A-E6CA-45C7-9198-F6CFC5FD6979}" destId="{57481604-D8D1-4BB6-98B1-BC2322FCB0D9}" srcOrd="0" destOrd="7" presId="urn:microsoft.com/office/officeart/2005/8/layout/vList2"/>
    <dgm:cxn modelId="{CCDF0FBF-E6DE-4028-B4DE-787456CECFFB}" srcId="{DA9A8B84-5498-4E13-B26E-95CE3E1B0E82}" destId="{9A15F9B5-8CA4-4FBF-85B1-D88155CFC8FF}" srcOrd="0" destOrd="0" parTransId="{C6E47724-1B2D-445B-A5C0-87C6B601EE8C}" sibTransId="{41CE3FE9-0D7F-4167-8830-BFCF17711750}"/>
    <dgm:cxn modelId="{4F594DBF-2FD5-4353-B0EA-D2BB4E37E37F}" srcId="{9A15F9B5-8CA4-4FBF-85B1-D88155CFC8FF}" destId="{91496428-6AEC-4074-9006-CFA67F7078B3}" srcOrd="2" destOrd="0" parTransId="{958546FE-A52D-4BF9-A475-EB9532C3F618}" sibTransId="{BF130B53-F2BB-433E-8D06-266B99AA3B97}"/>
    <dgm:cxn modelId="{E9B9C909-3999-4BCE-A80F-E782A4AB5168}" srcId="{9A15F9B5-8CA4-4FBF-85B1-D88155CFC8FF}" destId="{3EA943AD-3ACD-4D60-B54C-0B468EBBF749}" srcOrd="0" destOrd="0" parTransId="{5DE61C9F-FC64-4538-9438-A893DEF3B150}" sibTransId="{C86DDA44-2988-475A-8EA2-C26EF7C9AA2D}"/>
    <dgm:cxn modelId="{AA3CC85B-0D33-4E55-A4A1-180A83C7CC6A}" type="presParOf" srcId="{E211B05B-0A28-4F0D-8561-08B803A25B2C}" destId="{2AF8BEDA-7BC4-4E9C-9CCF-63C90D740AE5}" srcOrd="0" destOrd="0" presId="urn:microsoft.com/office/officeart/2005/8/layout/vList2"/>
    <dgm:cxn modelId="{12250E22-8717-46D0-B006-F01F87DF3621}" type="presParOf" srcId="{E211B05B-0A28-4F0D-8561-08B803A25B2C}" destId="{99B2C834-F4CA-4332-A315-808BBB60E539}" srcOrd="1" destOrd="0" presId="urn:microsoft.com/office/officeart/2005/8/layout/vList2"/>
    <dgm:cxn modelId="{339C34FC-716A-4A05-A2B8-4BC06F38131A}" type="presParOf" srcId="{E211B05B-0A28-4F0D-8561-08B803A25B2C}" destId="{016FE15F-D01B-44AD-A186-6CC4ED6BD5FB}" srcOrd="2" destOrd="0" presId="urn:microsoft.com/office/officeart/2005/8/layout/vList2"/>
    <dgm:cxn modelId="{47FB7E82-BA57-46E9-B1B3-30AD3F5F820D}" type="presParOf" srcId="{E211B05B-0A28-4F0D-8561-08B803A25B2C}" destId="{57481604-D8D1-4BB6-98B1-BC2322FCB0D9}"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F8BEDA-7BC4-4E9C-9CCF-63C90D740AE5}">
      <dsp:nvSpPr>
        <dsp:cNvPr id="0" name=""/>
        <dsp:cNvSpPr/>
      </dsp:nvSpPr>
      <dsp:spPr>
        <a:xfrm>
          <a:off x="0" y="30719"/>
          <a:ext cx="6096000" cy="52767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a:lnSpc>
              <a:spcPct val="90000"/>
            </a:lnSpc>
            <a:spcBef>
              <a:spcPct val="0"/>
            </a:spcBef>
            <a:spcAft>
              <a:spcPct val="35000"/>
            </a:spcAft>
          </a:pPr>
          <a:r>
            <a:rPr lang="vi-VN" sz="2200" b="0" i="0" kern="1200" dirty="0" smtClean="0"/>
            <a:t>Kiến trúc chương trình</a:t>
          </a:r>
          <a:endParaRPr lang="en-US" sz="2200" kern="1200" dirty="0"/>
        </a:p>
      </dsp:txBody>
      <dsp:txXfrm>
        <a:off x="25759" y="56478"/>
        <a:ext cx="6044482" cy="476152"/>
      </dsp:txXfrm>
    </dsp:sp>
    <dsp:sp modelId="{016FE15F-D01B-44AD-A186-6CC4ED6BD5FB}">
      <dsp:nvSpPr>
        <dsp:cNvPr id="0" name=""/>
        <dsp:cNvSpPr/>
      </dsp:nvSpPr>
      <dsp:spPr>
        <a:xfrm>
          <a:off x="0" y="621749"/>
          <a:ext cx="6096000" cy="52767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a:lnSpc>
              <a:spcPct val="90000"/>
            </a:lnSpc>
            <a:spcBef>
              <a:spcPct val="0"/>
            </a:spcBef>
            <a:spcAft>
              <a:spcPct val="35000"/>
            </a:spcAft>
          </a:pPr>
          <a:r>
            <a:rPr lang="vi-VN" sz="2200" b="0" i="0" kern="1200" dirty="0" smtClean="0"/>
            <a:t>Cú pháp chương trình</a:t>
          </a:r>
          <a:endParaRPr lang="en-US" sz="2200" kern="1200" dirty="0"/>
        </a:p>
      </dsp:txBody>
      <dsp:txXfrm>
        <a:off x="25759" y="647508"/>
        <a:ext cx="6044482" cy="476152"/>
      </dsp:txXfrm>
    </dsp:sp>
    <dsp:sp modelId="{2F544B7E-B816-4CE1-B45B-609C1C052087}">
      <dsp:nvSpPr>
        <dsp:cNvPr id="0" name=""/>
        <dsp:cNvSpPr/>
      </dsp:nvSpPr>
      <dsp:spPr>
        <a:xfrm>
          <a:off x="0" y="1212780"/>
          <a:ext cx="6096000" cy="52767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a:lnSpc>
              <a:spcPct val="90000"/>
            </a:lnSpc>
            <a:spcBef>
              <a:spcPct val="0"/>
            </a:spcBef>
            <a:spcAft>
              <a:spcPct val="35000"/>
            </a:spcAft>
          </a:pPr>
          <a:r>
            <a:rPr lang="en-US" sz="2200" b="0" i="0" kern="1200" smtClean="0"/>
            <a:t>Debug</a:t>
          </a:r>
          <a:endParaRPr lang="en-US" sz="2200" kern="1200" dirty="0"/>
        </a:p>
      </dsp:txBody>
      <dsp:txXfrm>
        <a:off x="25759" y="1238539"/>
        <a:ext cx="6044482" cy="476152"/>
      </dsp:txXfrm>
    </dsp:sp>
    <dsp:sp modelId="{F22AAEBE-D644-454A-84BC-95ED46CCB9AB}">
      <dsp:nvSpPr>
        <dsp:cNvPr id="0" name=""/>
        <dsp:cNvSpPr/>
      </dsp:nvSpPr>
      <dsp:spPr>
        <a:xfrm>
          <a:off x="0" y="1803810"/>
          <a:ext cx="6096000" cy="52767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a:lnSpc>
              <a:spcPct val="90000"/>
            </a:lnSpc>
            <a:spcBef>
              <a:spcPct val="0"/>
            </a:spcBef>
            <a:spcAft>
              <a:spcPct val="35000"/>
            </a:spcAft>
          </a:pPr>
          <a:r>
            <a:rPr lang="en-US" sz="2200" b="0" i="0" kern="1200" dirty="0" smtClean="0"/>
            <a:t>URL address</a:t>
          </a:r>
          <a:endParaRPr lang="en-US" sz="2200" kern="1200" dirty="0"/>
        </a:p>
      </dsp:txBody>
      <dsp:txXfrm>
        <a:off x="25759" y="1829569"/>
        <a:ext cx="6044482" cy="47615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F8BEDA-7BC4-4E9C-9CCF-63C90D740AE5}">
      <dsp:nvSpPr>
        <dsp:cNvPr id="0" name=""/>
        <dsp:cNvSpPr/>
      </dsp:nvSpPr>
      <dsp:spPr>
        <a:xfrm>
          <a:off x="0" y="5624"/>
          <a:ext cx="7086599" cy="5148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a:lnSpc>
              <a:spcPct val="90000"/>
            </a:lnSpc>
            <a:spcBef>
              <a:spcPct val="0"/>
            </a:spcBef>
            <a:spcAft>
              <a:spcPct val="35000"/>
            </a:spcAft>
          </a:pPr>
          <a:r>
            <a:rPr lang="en-US" sz="2200" b="0" i="0" kern="1200" dirty="0" smtClean="0">
              <a:latin typeface="Arial" pitchFamily="34" charset="0"/>
              <a:cs typeface="Arial" pitchFamily="34" charset="0"/>
            </a:rPr>
            <a:t>MÔ TẢ HỆ THỐNG</a:t>
          </a:r>
          <a:endParaRPr lang="en-US" sz="2200" kern="1200" dirty="0">
            <a:latin typeface="Arial" pitchFamily="34" charset="0"/>
            <a:cs typeface="Arial" pitchFamily="34" charset="0"/>
          </a:endParaRPr>
        </a:p>
      </dsp:txBody>
      <dsp:txXfrm>
        <a:off x="25130" y="30754"/>
        <a:ext cx="7036339" cy="464540"/>
      </dsp:txXfrm>
    </dsp:sp>
    <dsp:sp modelId="{99B2C834-F4CA-4332-A315-808BBB60E539}">
      <dsp:nvSpPr>
        <dsp:cNvPr id="0" name=""/>
        <dsp:cNvSpPr/>
      </dsp:nvSpPr>
      <dsp:spPr>
        <a:xfrm>
          <a:off x="0" y="520424"/>
          <a:ext cx="7086599" cy="8424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5000"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en-US" sz="1700" kern="1200" dirty="0" err="1" smtClean="0">
              <a:latin typeface="Arial" pitchFamily="34" charset="0"/>
              <a:cs typeface="Arial" pitchFamily="34" charset="0"/>
            </a:rPr>
            <a:t>Tổng</a:t>
          </a:r>
          <a:r>
            <a:rPr lang="en-US" sz="1700" kern="1200" dirty="0" smtClean="0">
              <a:latin typeface="Arial" pitchFamily="34" charset="0"/>
              <a:cs typeface="Arial" pitchFamily="34" charset="0"/>
            </a:rPr>
            <a:t> </a:t>
          </a:r>
          <a:r>
            <a:rPr lang="en-US" sz="1700" kern="1200" dirty="0" err="1" smtClean="0">
              <a:latin typeface="Arial" pitchFamily="34" charset="0"/>
              <a:cs typeface="Arial" pitchFamily="34" charset="0"/>
            </a:rPr>
            <a:t>quan</a:t>
          </a:r>
          <a:r>
            <a:rPr lang="en-US" sz="1700" kern="1200" dirty="0" smtClean="0">
              <a:latin typeface="Arial" pitchFamily="34" charset="0"/>
              <a:cs typeface="Arial" pitchFamily="34" charset="0"/>
            </a:rPr>
            <a:t> </a:t>
          </a:r>
          <a:r>
            <a:rPr lang="en-US" sz="1700" kern="1200" dirty="0" err="1" smtClean="0">
              <a:latin typeface="Arial" pitchFamily="34" charset="0"/>
              <a:cs typeface="Arial" pitchFamily="34" charset="0"/>
            </a:rPr>
            <a:t>hệ</a:t>
          </a:r>
          <a:r>
            <a:rPr lang="en-US" sz="1700" kern="1200" dirty="0" smtClean="0">
              <a:latin typeface="Arial" pitchFamily="34" charset="0"/>
              <a:cs typeface="Arial" pitchFamily="34" charset="0"/>
            </a:rPr>
            <a:t> </a:t>
          </a:r>
          <a:r>
            <a:rPr lang="en-US" sz="1700" kern="1200" dirty="0" err="1" smtClean="0">
              <a:latin typeface="Arial" pitchFamily="34" charset="0"/>
              <a:cs typeface="Arial" pitchFamily="34" charset="0"/>
            </a:rPr>
            <a:t>thống</a:t>
          </a:r>
          <a:endParaRPr lang="en-US" sz="1700" kern="1200" dirty="0">
            <a:latin typeface="Arial" pitchFamily="34" charset="0"/>
            <a:cs typeface="Arial" pitchFamily="34" charset="0"/>
          </a:endParaRPr>
        </a:p>
        <a:p>
          <a:pPr marL="171450" lvl="1" indent="-171450" algn="l" defTabSz="755650">
            <a:lnSpc>
              <a:spcPct val="90000"/>
            </a:lnSpc>
            <a:spcBef>
              <a:spcPct val="0"/>
            </a:spcBef>
            <a:spcAft>
              <a:spcPct val="20000"/>
            </a:spcAft>
            <a:buChar char="••"/>
          </a:pPr>
          <a:r>
            <a:rPr lang="en-US" sz="1700" kern="1200" dirty="0" err="1" smtClean="0">
              <a:latin typeface="Arial" pitchFamily="34" charset="0"/>
              <a:cs typeface="Arial" pitchFamily="34" charset="0"/>
            </a:rPr>
            <a:t>Mô</a:t>
          </a:r>
          <a:r>
            <a:rPr lang="en-US" sz="1700" kern="1200" dirty="0" smtClean="0">
              <a:latin typeface="Arial" pitchFamily="34" charset="0"/>
              <a:cs typeface="Arial" pitchFamily="34" charset="0"/>
            </a:rPr>
            <a:t> </a:t>
          </a:r>
          <a:r>
            <a:rPr lang="en-US" sz="1700" kern="1200" dirty="0" err="1" smtClean="0">
              <a:latin typeface="Arial" pitchFamily="34" charset="0"/>
              <a:cs typeface="Arial" pitchFamily="34" charset="0"/>
            </a:rPr>
            <a:t>tả</a:t>
          </a:r>
          <a:r>
            <a:rPr lang="en-US" sz="1700" kern="1200" dirty="0" smtClean="0">
              <a:latin typeface="Arial" pitchFamily="34" charset="0"/>
              <a:cs typeface="Arial" pitchFamily="34" charset="0"/>
            </a:rPr>
            <a:t> </a:t>
          </a:r>
          <a:r>
            <a:rPr lang="en-US" sz="1700" kern="1200" dirty="0" err="1" smtClean="0">
              <a:latin typeface="Arial" pitchFamily="34" charset="0"/>
              <a:cs typeface="Arial" pitchFamily="34" charset="0"/>
            </a:rPr>
            <a:t>chức</a:t>
          </a:r>
          <a:r>
            <a:rPr lang="en-US" sz="1700" kern="1200" dirty="0" smtClean="0">
              <a:latin typeface="Arial" pitchFamily="34" charset="0"/>
              <a:cs typeface="Arial" pitchFamily="34" charset="0"/>
            </a:rPr>
            <a:t> </a:t>
          </a:r>
          <a:r>
            <a:rPr lang="en-US" sz="1700" kern="1200" dirty="0" err="1" smtClean="0">
              <a:latin typeface="Arial" pitchFamily="34" charset="0"/>
              <a:cs typeface="Arial" pitchFamily="34" charset="0"/>
            </a:rPr>
            <a:t>năng</a:t>
          </a:r>
          <a:endParaRPr lang="en-US" sz="1700" kern="1200" dirty="0">
            <a:latin typeface="Arial" pitchFamily="34" charset="0"/>
            <a:cs typeface="Arial" pitchFamily="34" charset="0"/>
          </a:endParaRPr>
        </a:p>
        <a:p>
          <a:pPr marL="171450" lvl="1" indent="-171450" algn="l" defTabSz="755650">
            <a:lnSpc>
              <a:spcPct val="90000"/>
            </a:lnSpc>
            <a:spcBef>
              <a:spcPct val="0"/>
            </a:spcBef>
            <a:spcAft>
              <a:spcPct val="20000"/>
            </a:spcAft>
            <a:buChar char="••"/>
          </a:pPr>
          <a:r>
            <a:rPr lang="en-US" sz="1700" kern="1200" dirty="0" err="1" smtClean="0">
              <a:latin typeface="Arial" pitchFamily="34" charset="0"/>
              <a:cs typeface="Arial" pitchFamily="34" charset="0"/>
            </a:rPr>
            <a:t>Cấu</a:t>
          </a:r>
          <a:r>
            <a:rPr lang="en-US" sz="1700" kern="1200" dirty="0" smtClean="0">
              <a:latin typeface="Arial" pitchFamily="34" charset="0"/>
              <a:cs typeface="Arial" pitchFamily="34" charset="0"/>
            </a:rPr>
            <a:t> </a:t>
          </a:r>
          <a:r>
            <a:rPr lang="en-US" sz="1700" kern="1200" dirty="0" err="1" smtClean="0">
              <a:latin typeface="Arial" pitchFamily="34" charset="0"/>
              <a:cs typeface="Arial" pitchFamily="34" charset="0"/>
            </a:rPr>
            <a:t>trúc</a:t>
          </a:r>
          <a:r>
            <a:rPr lang="en-US" sz="1700" kern="1200" dirty="0" smtClean="0">
              <a:latin typeface="Arial" pitchFamily="34" charset="0"/>
              <a:cs typeface="Arial" pitchFamily="34" charset="0"/>
            </a:rPr>
            <a:t> </a:t>
          </a:r>
          <a:r>
            <a:rPr lang="en-US" sz="1700" kern="1200" dirty="0" err="1" smtClean="0">
              <a:latin typeface="Arial" pitchFamily="34" charset="0"/>
              <a:cs typeface="Arial" pitchFamily="34" charset="0"/>
            </a:rPr>
            <a:t>trang</a:t>
          </a:r>
          <a:r>
            <a:rPr lang="en-US" sz="1700" kern="1200" dirty="0" smtClean="0">
              <a:latin typeface="Arial" pitchFamily="34" charset="0"/>
              <a:cs typeface="Arial" pitchFamily="34" charset="0"/>
            </a:rPr>
            <a:t> web</a:t>
          </a:r>
          <a:endParaRPr lang="en-US" sz="1700" kern="1200" dirty="0">
            <a:latin typeface="Arial" pitchFamily="34" charset="0"/>
            <a:cs typeface="Arial" pitchFamily="34" charset="0"/>
          </a:endParaRPr>
        </a:p>
      </dsp:txBody>
      <dsp:txXfrm>
        <a:off x="0" y="520424"/>
        <a:ext cx="7086599" cy="842490"/>
      </dsp:txXfrm>
    </dsp:sp>
    <dsp:sp modelId="{016FE15F-D01B-44AD-A186-6CC4ED6BD5FB}">
      <dsp:nvSpPr>
        <dsp:cNvPr id="0" name=""/>
        <dsp:cNvSpPr/>
      </dsp:nvSpPr>
      <dsp:spPr>
        <a:xfrm>
          <a:off x="0" y="1362915"/>
          <a:ext cx="7086599" cy="5148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a:lnSpc>
              <a:spcPct val="90000"/>
            </a:lnSpc>
            <a:spcBef>
              <a:spcPct val="0"/>
            </a:spcBef>
            <a:spcAft>
              <a:spcPct val="35000"/>
            </a:spcAft>
          </a:pPr>
          <a:r>
            <a:rPr lang="en-US" sz="2200" b="0" i="0" kern="1200" dirty="0" smtClean="0">
              <a:latin typeface="Arial" pitchFamily="34" charset="0"/>
              <a:cs typeface="Arial" pitchFamily="34" charset="0"/>
            </a:rPr>
            <a:t>KIẾN TRÚC HỆ THỐNG</a:t>
          </a:r>
          <a:endParaRPr lang="en-US" sz="2200" b="0" i="0" kern="1200" dirty="0">
            <a:latin typeface="Arial" pitchFamily="34" charset="0"/>
            <a:cs typeface="Arial" pitchFamily="34" charset="0"/>
          </a:endParaRPr>
        </a:p>
      </dsp:txBody>
      <dsp:txXfrm>
        <a:off x="25130" y="1388045"/>
        <a:ext cx="7036339" cy="464540"/>
      </dsp:txXfrm>
    </dsp:sp>
    <dsp:sp modelId="{57481604-D8D1-4BB6-98B1-BC2322FCB0D9}">
      <dsp:nvSpPr>
        <dsp:cNvPr id="0" name=""/>
        <dsp:cNvSpPr/>
      </dsp:nvSpPr>
      <dsp:spPr>
        <a:xfrm>
          <a:off x="0" y="1877715"/>
          <a:ext cx="7086599" cy="22314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5000"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en-US" sz="1700" b="0" i="0" kern="1200" dirty="0" smtClean="0">
              <a:latin typeface="Arial" pitchFamily="34" charset="0"/>
              <a:cs typeface="Arial" pitchFamily="34" charset="0"/>
            </a:rPr>
            <a:t>Module view</a:t>
          </a:r>
          <a:endParaRPr lang="en-US" sz="1700" b="0" i="0" kern="1200" dirty="0">
            <a:latin typeface="Arial" pitchFamily="34" charset="0"/>
            <a:cs typeface="Arial" pitchFamily="34" charset="0"/>
          </a:endParaRPr>
        </a:p>
        <a:p>
          <a:pPr marL="342900" lvl="2" indent="-171450" algn="l" defTabSz="755650">
            <a:lnSpc>
              <a:spcPct val="90000"/>
            </a:lnSpc>
            <a:spcBef>
              <a:spcPct val="0"/>
            </a:spcBef>
            <a:spcAft>
              <a:spcPct val="20000"/>
            </a:spcAft>
            <a:buChar char="••"/>
          </a:pPr>
          <a:r>
            <a:rPr lang="en-US" sz="1700" b="0" i="0" kern="1200" dirty="0" smtClean="0">
              <a:latin typeface="Arial" pitchFamily="34" charset="0"/>
              <a:cs typeface="Arial" pitchFamily="34" charset="0"/>
            </a:rPr>
            <a:t>Layered style</a:t>
          </a:r>
          <a:endParaRPr lang="en-US" sz="1700" b="0" i="0" kern="1200" dirty="0">
            <a:latin typeface="Arial" pitchFamily="34" charset="0"/>
            <a:cs typeface="Arial" pitchFamily="34" charset="0"/>
          </a:endParaRPr>
        </a:p>
        <a:p>
          <a:pPr marL="342900" lvl="2" indent="-171450" algn="l" defTabSz="755650">
            <a:lnSpc>
              <a:spcPct val="90000"/>
            </a:lnSpc>
            <a:spcBef>
              <a:spcPct val="0"/>
            </a:spcBef>
            <a:spcAft>
              <a:spcPct val="20000"/>
            </a:spcAft>
            <a:buChar char="••"/>
          </a:pPr>
          <a:r>
            <a:rPr lang="en-US" sz="1700" b="0" i="0" kern="1200" dirty="0" smtClean="0">
              <a:latin typeface="Arial" pitchFamily="34" charset="0"/>
              <a:cs typeface="Arial" pitchFamily="34" charset="0"/>
            </a:rPr>
            <a:t>Decomposition, uses </a:t>
          </a:r>
          <a:r>
            <a:rPr lang="en-US" sz="1700" b="0" i="0" kern="1200" dirty="0" err="1" smtClean="0">
              <a:latin typeface="Arial" pitchFamily="34" charset="0"/>
              <a:cs typeface="Arial" pitchFamily="34" charset="0"/>
            </a:rPr>
            <a:t>và</a:t>
          </a:r>
          <a:r>
            <a:rPr lang="en-US" sz="1700" b="0" i="0" kern="1200" dirty="0" smtClean="0">
              <a:latin typeface="Arial" pitchFamily="34" charset="0"/>
              <a:cs typeface="Arial" pitchFamily="34" charset="0"/>
            </a:rPr>
            <a:t> layered style</a:t>
          </a:r>
          <a:endParaRPr lang="en-US" sz="1700" b="0" i="0" kern="1200" dirty="0">
            <a:latin typeface="Arial" pitchFamily="34" charset="0"/>
            <a:cs typeface="Arial" pitchFamily="34" charset="0"/>
          </a:endParaRPr>
        </a:p>
        <a:p>
          <a:pPr marL="171450" lvl="1" indent="-171450" algn="l" defTabSz="755650">
            <a:lnSpc>
              <a:spcPct val="90000"/>
            </a:lnSpc>
            <a:spcBef>
              <a:spcPct val="0"/>
            </a:spcBef>
            <a:spcAft>
              <a:spcPct val="20000"/>
            </a:spcAft>
            <a:buChar char="••"/>
          </a:pPr>
          <a:r>
            <a:rPr lang="en-US" sz="1700" b="0" i="0" kern="1200" dirty="0" smtClean="0">
              <a:latin typeface="Arial" pitchFamily="34" charset="0"/>
              <a:cs typeface="Arial" pitchFamily="34" charset="0"/>
            </a:rPr>
            <a:t>C&amp;C view</a:t>
          </a:r>
          <a:endParaRPr lang="en-US" sz="1700" b="0" i="0" kern="1200" dirty="0">
            <a:latin typeface="Arial" pitchFamily="34" charset="0"/>
            <a:cs typeface="Arial" pitchFamily="34" charset="0"/>
          </a:endParaRPr>
        </a:p>
        <a:p>
          <a:pPr marL="342900" lvl="2" indent="-171450" algn="l" defTabSz="755650">
            <a:lnSpc>
              <a:spcPct val="90000"/>
            </a:lnSpc>
            <a:spcBef>
              <a:spcPct val="0"/>
            </a:spcBef>
            <a:spcAft>
              <a:spcPct val="20000"/>
            </a:spcAft>
            <a:buChar char="••"/>
          </a:pPr>
          <a:r>
            <a:rPr lang="en-US" sz="1700" b="0" i="0" kern="1200" dirty="0" smtClean="0">
              <a:latin typeface="Arial" pitchFamily="34" charset="0"/>
              <a:cs typeface="Arial" pitchFamily="34" charset="0"/>
            </a:rPr>
            <a:t>Multi-tier </a:t>
          </a:r>
          <a:r>
            <a:rPr lang="en-US" sz="1700" b="0" i="0" kern="1200" dirty="0" err="1" smtClean="0">
              <a:latin typeface="Arial" pitchFamily="34" charset="0"/>
              <a:cs typeface="Arial" pitchFamily="34" charset="0"/>
            </a:rPr>
            <a:t>và</a:t>
          </a:r>
          <a:r>
            <a:rPr lang="en-US" sz="1700" b="0" i="0" kern="1200" dirty="0" smtClean="0">
              <a:latin typeface="Arial" pitchFamily="34" charset="0"/>
              <a:cs typeface="Arial" pitchFamily="34" charset="0"/>
            </a:rPr>
            <a:t> client-server style</a:t>
          </a:r>
          <a:endParaRPr lang="en-US" sz="1700" b="0" i="0" kern="1200" dirty="0">
            <a:latin typeface="Arial" pitchFamily="34" charset="0"/>
            <a:cs typeface="Arial" pitchFamily="34" charset="0"/>
          </a:endParaRPr>
        </a:p>
        <a:p>
          <a:pPr marL="171450" lvl="1" indent="-171450" algn="l" defTabSz="755650">
            <a:lnSpc>
              <a:spcPct val="90000"/>
            </a:lnSpc>
            <a:spcBef>
              <a:spcPct val="0"/>
            </a:spcBef>
            <a:spcAft>
              <a:spcPct val="20000"/>
            </a:spcAft>
            <a:buChar char="••"/>
          </a:pPr>
          <a:r>
            <a:rPr lang="en-US" sz="1700" b="0" i="0" kern="1200" dirty="0" smtClean="0">
              <a:latin typeface="Arial" pitchFamily="34" charset="0"/>
              <a:cs typeface="Arial" pitchFamily="34" charset="0"/>
            </a:rPr>
            <a:t>Allocation view</a:t>
          </a:r>
          <a:endParaRPr lang="en-US" sz="1700" b="0" i="0" kern="1200" dirty="0">
            <a:latin typeface="Arial" pitchFamily="34" charset="0"/>
            <a:cs typeface="Arial" pitchFamily="34" charset="0"/>
          </a:endParaRPr>
        </a:p>
        <a:p>
          <a:pPr marL="342900" lvl="2" indent="-171450" algn="l" defTabSz="755650">
            <a:lnSpc>
              <a:spcPct val="90000"/>
            </a:lnSpc>
            <a:spcBef>
              <a:spcPct val="0"/>
            </a:spcBef>
            <a:spcAft>
              <a:spcPct val="20000"/>
            </a:spcAft>
            <a:buChar char="••"/>
          </a:pPr>
          <a:r>
            <a:rPr lang="en-US" sz="1700" b="0" i="0" kern="1200" dirty="0" smtClean="0">
              <a:latin typeface="Arial" pitchFamily="34" charset="0"/>
              <a:cs typeface="Arial" pitchFamily="34" charset="0"/>
            </a:rPr>
            <a:t>Deployment style</a:t>
          </a:r>
          <a:endParaRPr lang="en-US" sz="1700" b="0" i="0" kern="1200" dirty="0">
            <a:latin typeface="Arial" pitchFamily="34" charset="0"/>
            <a:cs typeface="Arial" pitchFamily="34" charset="0"/>
          </a:endParaRPr>
        </a:p>
        <a:p>
          <a:pPr marL="342900" lvl="2" indent="-171450" algn="l" defTabSz="755650">
            <a:lnSpc>
              <a:spcPct val="90000"/>
            </a:lnSpc>
            <a:spcBef>
              <a:spcPct val="0"/>
            </a:spcBef>
            <a:spcAft>
              <a:spcPct val="20000"/>
            </a:spcAft>
            <a:buChar char="••"/>
          </a:pPr>
          <a:r>
            <a:rPr lang="en-US" sz="1700" b="0" i="0" kern="1200" dirty="0" smtClean="0">
              <a:latin typeface="Arial" pitchFamily="34" charset="0"/>
              <a:cs typeface="Arial" pitchFamily="34" charset="0"/>
            </a:rPr>
            <a:t>Install style</a:t>
          </a:r>
          <a:endParaRPr lang="en-US" sz="1700" b="0" i="0" kern="1200" dirty="0">
            <a:latin typeface="Arial" pitchFamily="34" charset="0"/>
            <a:cs typeface="Arial" pitchFamily="34" charset="0"/>
          </a:endParaRPr>
        </a:p>
      </dsp:txBody>
      <dsp:txXfrm>
        <a:off x="0" y="1877715"/>
        <a:ext cx="7086599" cy="223146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8.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6/10/2012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6/10/2012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6/10/2012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6/10/2012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6/10/2012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6/10/2012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6/10/2012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6/10/2012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6/10/2012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6/10/2012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1D8BD707-D9CF-40AE-B4C6-C98DA3205C09}" type="datetimeFigureOut">
              <a:rPr lang="en-US" smtClean="0"/>
              <a:pPr/>
              <a:t>6/10/2012</a:t>
            </a:fld>
            <a:endParaRPr lang="en-US"/>
          </a:p>
        </p:txBody>
      </p:sp>
      <p:sp>
        <p:nvSpPr>
          <p:cNvPr id="9" name="Slide Number Placeholder 8"/>
          <p:cNvSpPr>
            <a:spLocks noGrp="1"/>
          </p:cNvSpPr>
          <p:nvPr>
            <p:ph type="sldNum" sz="quarter" idx="11"/>
          </p:nvPr>
        </p:nvSpPr>
        <p:spPr/>
        <p:txBody>
          <a:bodyPr/>
          <a:lstStyle/>
          <a:p>
            <a:fld id="{B6F15528-21DE-4FAA-801E-634DDDAF4B2B}" type="slidenum">
              <a:rPr lang="en-US" smtClean="0"/>
              <a:pPr/>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B6F15528-21DE-4FAA-801E-634DDDAF4B2B}" type="slidenum">
              <a:rPr lang="en-US" smtClean="0"/>
              <a:pPr/>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1D8BD707-D9CF-40AE-B4C6-C98DA3205C09}" type="datetimeFigureOut">
              <a:rPr lang="en-US" smtClean="0"/>
              <a:pPr/>
              <a:t>6/10/2012</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10.jpe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1.e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2.e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3.e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4.e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5.e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emf"/></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17.e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18.emf"/></Relationships>
</file>

<file path=ppt/slides/_rels/slide22.xml.rels><?xml version="1.0" encoding="UTF-8" standalone="yes"?>
<Relationships xmlns="http://schemas.openxmlformats.org/package/2006/relationships"><Relationship Id="rId3" Type="http://schemas.openxmlformats.org/officeDocument/2006/relationships/image" Target="../media/image20.gif"/><Relationship Id="rId2" Type="http://schemas.openxmlformats.org/officeDocument/2006/relationships/image" Target="../media/image19.jpg"/><Relationship Id="rId1" Type="http://schemas.openxmlformats.org/officeDocument/2006/relationships/slideLayout" Target="../slideLayouts/slideLayout2.xml"/><Relationship Id="rId4" Type="http://schemas.openxmlformats.org/officeDocument/2006/relationships/image" Target="../media/image21.jpg"/></Relationships>
</file>

<file path=ppt/slides/_rels/slide23.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23.jpg"/><Relationship Id="rId1" Type="http://schemas.openxmlformats.org/officeDocument/2006/relationships/slideLayout" Target="../slideLayouts/slideLayout2.xml"/><Relationship Id="rId4" Type="http://schemas.openxmlformats.org/officeDocument/2006/relationships/image" Target="../media/image25.jpg"/></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9.emf"/></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0.jpe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8458200" cy="6858000"/>
          </a:xfrm>
          <a:prstGeom prst="rect">
            <a:avLst/>
          </a:prstGeom>
        </p:spPr>
      </p:pic>
      <p:sp>
        <p:nvSpPr>
          <p:cNvPr id="6" name="Snip Diagonal Corner Rectangle 5"/>
          <p:cNvSpPr/>
          <p:nvPr/>
        </p:nvSpPr>
        <p:spPr>
          <a:xfrm>
            <a:off x="685800" y="3429000"/>
            <a:ext cx="7010400" cy="1066800"/>
          </a:xfrm>
          <a:prstGeom prst="snip2DiagRect">
            <a:avLst/>
          </a:prstGeom>
          <a:solidFill>
            <a:schemeClr val="bg1">
              <a:lumMod val="85000"/>
              <a:alpha val="69000"/>
            </a:schemeClr>
          </a:solidFill>
          <a:effectLst>
            <a:glow rad="101600">
              <a:schemeClr val="accent2">
                <a:satMod val="175000"/>
                <a:alpha val="40000"/>
              </a:schemeClr>
            </a:glow>
            <a:outerShdw blurRad="50800" dist="38100" dir="2700000" algn="tl" rotWithShape="0">
              <a:prstClr val="black">
                <a:alpha val="40000"/>
              </a:prstClr>
            </a:outerShdw>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p:txBody>
          <a:bodyPr/>
          <a:lstStyle/>
          <a:p>
            <a:r>
              <a:rPr lang="en-US" b="1" dirty="0" smtClean="0">
                <a:solidFill>
                  <a:srgbClr val="C00000"/>
                </a:solidFill>
                <a:effectLst>
                  <a:outerShdw blurRad="38100" dist="38100" dir="2700000" algn="tl">
                    <a:srgbClr val="000000">
                      <a:alpha val="43137"/>
                    </a:srgbClr>
                  </a:outerShdw>
                </a:effectLst>
              </a:rPr>
              <a:t>ASP.NET &amp; MVC 3.0</a:t>
            </a:r>
            <a:endParaRPr lang="en-US" b="1" dirty="0">
              <a:solidFill>
                <a:srgbClr val="C00000"/>
              </a:solidFill>
              <a:effectLst>
                <a:outerShdw blurRad="38100" dist="38100" dir="2700000" algn="tl">
                  <a:srgbClr val="000000">
                    <a:alpha val="43137"/>
                  </a:srgbClr>
                </a:outerShdw>
              </a:effectLst>
            </a:endParaRPr>
          </a:p>
        </p:txBody>
      </p:sp>
      <p:sp>
        <p:nvSpPr>
          <p:cNvPr id="3" name="Subtitle 2"/>
          <p:cNvSpPr>
            <a:spLocks noGrp="1"/>
          </p:cNvSpPr>
          <p:nvPr>
            <p:ph type="subTitle" idx="1"/>
          </p:nvPr>
        </p:nvSpPr>
        <p:spPr/>
        <p:txBody>
          <a:bodyPr/>
          <a:lstStyle/>
          <a:p>
            <a:pPr algn="r"/>
            <a:r>
              <a:rPr lang="en-US" b="1" dirty="0" smtClean="0">
                <a:solidFill>
                  <a:schemeClr val="bg1"/>
                </a:solidFill>
                <a:effectLst>
                  <a:outerShdw blurRad="38100" dist="38100" dir="2700000" algn="tl">
                    <a:srgbClr val="000000">
                      <a:alpha val="43137"/>
                    </a:srgbClr>
                  </a:outerShdw>
                </a:effectLst>
                <a:latin typeface="VNI-Lithos" pitchFamily="2" charset="0"/>
              </a:rPr>
              <a:t>W.E CLUB</a:t>
            </a:r>
            <a:endParaRPr lang="en-US" b="1" dirty="0">
              <a:solidFill>
                <a:schemeClr val="bg1"/>
              </a:solidFill>
              <a:effectLst>
                <a:outerShdw blurRad="38100" dist="38100" dir="2700000" algn="tl">
                  <a:srgbClr val="000000">
                    <a:alpha val="43137"/>
                  </a:srgbClr>
                </a:outerShdw>
              </a:effectLst>
              <a:latin typeface="VNI-Lithos" pitchFamily="2" charset="0"/>
            </a:endParaRPr>
          </a:p>
        </p:txBody>
      </p:sp>
    </p:spTree>
    <p:extLst>
      <p:ext uri="{BB962C8B-B14F-4D97-AF65-F5344CB8AC3E}">
        <p14:creationId xmlns:p14="http://schemas.microsoft.com/office/powerpoint/2010/main" val="91054084"/>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21917" y="152400"/>
            <a:ext cx="8260083" cy="92333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5400" b="1"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KIẾN TRÚC CHƯƠNG TRÌNH</a:t>
            </a:r>
            <a:endParaRPr lang="en-US" sz="54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graphicFrame>
        <p:nvGraphicFramePr>
          <p:cNvPr id="6" name="Table 5"/>
          <p:cNvGraphicFramePr>
            <a:graphicFrameLocks noGrp="1"/>
          </p:cNvGraphicFramePr>
          <p:nvPr>
            <p:extLst>
              <p:ext uri="{D42A27DB-BD31-4B8C-83A1-F6EECF244321}">
                <p14:modId xmlns:p14="http://schemas.microsoft.com/office/powerpoint/2010/main" val="603894534"/>
              </p:ext>
            </p:extLst>
          </p:nvPr>
        </p:nvGraphicFramePr>
        <p:xfrm>
          <a:off x="609600" y="1397000"/>
          <a:ext cx="7696200" cy="4905402"/>
        </p:xfrm>
        <a:graphic>
          <a:graphicData uri="http://schemas.openxmlformats.org/drawingml/2006/table">
            <a:tbl>
              <a:tblPr firstRow="1" bandRow="1">
                <a:tableStyleId>{5C22544A-7EE6-4342-B048-85BDC9FD1C3A}</a:tableStyleId>
              </a:tblPr>
              <a:tblGrid>
                <a:gridCol w="3848100"/>
                <a:gridCol w="3848100"/>
              </a:tblGrid>
              <a:tr h="464158">
                <a:tc>
                  <a:txBody>
                    <a:bodyPr/>
                    <a:lstStyle/>
                    <a:p>
                      <a:pPr algn="ctr"/>
                      <a:r>
                        <a:rPr lang="en-US" sz="2800" b="1" i="0" kern="1200" dirty="0" smtClean="0">
                          <a:solidFill>
                            <a:schemeClr val="bg1"/>
                          </a:solidFill>
                          <a:effectLst>
                            <a:outerShdw blurRad="38100" dist="38100" dir="2700000" algn="tl">
                              <a:srgbClr val="000000">
                                <a:alpha val="43137"/>
                              </a:srgbClr>
                            </a:outerShdw>
                          </a:effectLst>
                          <a:latin typeface="+mn-lt"/>
                          <a:ea typeface="+mn-ea"/>
                          <a:cs typeface="+mn-cs"/>
                        </a:rPr>
                        <a:t>ASP.NET</a:t>
                      </a:r>
                      <a:endParaRPr lang="en-US" sz="2800" b="1" i="0" kern="1200" dirty="0">
                        <a:solidFill>
                          <a:schemeClr val="bg1"/>
                        </a:solidFill>
                        <a:effectLst>
                          <a:outerShdw blurRad="38100" dist="38100" dir="2700000" algn="tl">
                            <a:srgbClr val="000000">
                              <a:alpha val="43137"/>
                            </a:srgbClr>
                          </a:outerShdw>
                        </a:effectLst>
                        <a:latin typeface="+mn-lt"/>
                        <a:ea typeface="+mn-ea"/>
                        <a:cs typeface="+mn-cs"/>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b="1" i="0" kern="1200" dirty="0" smtClean="0">
                          <a:solidFill>
                            <a:schemeClr val="bg1"/>
                          </a:solidFill>
                          <a:effectLst>
                            <a:outerShdw blurRad="38100" dist="38100" dir="2700000" algn="tl">
                              <a:srgbClr val="000000">
                                <a:alpha val="43137"/>
                              </a:srgbClr>
                            </a:outerShdw>
                          </a:effectLst>
                          <a:latin typeface="+mn-lt"/>
                          <a:ea typeface="+mn-ea"/>
                          <a:cs typeface="+mn-cs"/>
                        </a:rPr>
                        <a:t>ASP.NET MVC</a:t>
                      </a:r>
                    </a:p>
                  </a:txBody>
                  <a:tcPr/>
                </a:tc>
              </a:tr>
              <a:tr h="4387242">
                <a:tc>
                  <a:txBody>
                    <a:bodyPr/>
                    <a:lstStyle/>
                    <a:p>
                      <a:r>
                        <a:rPr lang="en-US" sz="2800" b="0" i="0" kern="1200" dirty="0" err="1" smtClean="0">
                          <a:solidFill>
                            <a:schemeClr val="tx1"/>
                          </a:solidFill>
                          <a:effectLst/>
                          <a:latin typeface="+mn-lt"/>
                          <a:ea typeface="+mn-ea"/>
                          <a:cs typeface="+mn-cs"/>
                        </a:rPr>
                        <a:t>Kiến</a:t>
                      </a:r>
                      <a:r>
                        <a:rPr lang="en-US" sz="2800" b="0" i="0" kern="1200" dirty="0" smtClean="0">
                          <a:solidFill>
                            <a:schemeClr val="tx1"/>
                          </a:solidFill>
                          <a:effectLst/>
                          <a:latin typeface="+mn-lt"/>
                          <a:ea typeface="+mn-ea"/>
                          <a:cs typeface="+mn-cs"/>
                        </a:rPr>
                        <a:t> </a:t>
                      </a:r>
                      <a:r>
                        <a:rPr lang="en-US" sz="2800" b="0" i="0" kern="1200" dirty="0" err="1" smtClean="0">
                          <a:solidFill>
                            <a:schemeClr val="tx1"/>
                          </a:solidFill>
                          <a:effectLst/>
                          <a:latin typeface="+mn-lt"/>
                          <a:ea typeface="+mn-ea"/>
                          <a:cs typeface="+mn-cs"/>
                        </a:rPr>
                        <a:t>trúc</a:t>
                      </a:r>
                      <a:r>
                        <a:rPr lang="en-US" sz="2800" b="0" i="0" kern="1200" dirty="0" smtClean="0">
                          <a:solidFill>
                            <a:schemeClr val="tx1"/>
                          </a:solidFill>
                          <a:effectLst/>
                          <a:latin typeface="+mn-lt"/>
                          <a:ea typeface="+mn-ea"/>
                          <a:cs typeface="+mn-cs"/>
                        </a:rPr>
                        <a:t> </a:t>
                      </a:r>
                      <a:r>
                        <a:rPr lang="en-US" sz="2800" b="0" i="0" kern="1200" dirty="0" err="1" smtClean="0">
                          <a:solidFill>
                            <a:schemeClr val="tx1"/>
                          </a:solidFill>
                          <a:effectLst/>
                          <a:latin typeface="+mn-lt"/>
                          <a:ea typeface="+mn-ea"/>
                          <a:cs typeface="+mn-cs"/>
                        </a:rPr>
                        <a:t>mô</a:t>
                      </a:r>
                      <a:r>
                        <a:rPr lang="en-US" sz="2800" b="0" i="0" kern="1200" dirty="0" smtClean="0">
                          <a:solidFill>
                            <a:schemeClr val="tx1"/>
                          </a:solidFill>
                          <a:effectLst/>
                          <a:latin typeface="+mn-lt"/>
                          <a:ea typeface="+mn-ea"/>
                          <a:cs typeface="+mn-cs"/>
                        </a:rPr>
                        <a:t> </a:t>
                      </a:r>
                      <a:r>
                        <a:rPr lang="en-US" sz="2800" b="0" i="0" kern="1200" dirty="0" err="1" smtClean="0">
                          <a:solidFill>
                            <a:schemeClr val="tx1"/>
                          </a:solidFill>
                          <a:effectLst/>
                          <a:latin typeface="+mn-lt"/>
                          <a:ea typeface="+mn-ea"/>
                          <a:cs typeface="+mn-cs"/>
                        </a:rPr>
                        <a:t>hình</a:t>
                      </a:r>
                      <a:r>
                        <a:rPr lang="en-US" sz="2800" b="0" i="0" kern="1200" dirty="0" smtClean="0">
                          <a:solidFill>
                            <a:schemeClr val="tx1"/>
                          </a:solidFill>
                          <a:effectLst/>
                          <a:latin typeface="+mn-lt"/>
                          <a:ea typeface="+mn-ea"/>
                          <a:cs typeface="+mn-cs"/>
                        </a:rPr>
                        <a:t> </a:t>
                      </a:r>
                      <a:r>
                        <a:rPr lang="en-US" sz="2800" b="0" i="0" kern="1200" dirty="0" err="1" smtClean="0">
                          <a:solidFill>
                            <a:schemeClr val="tx1"/>
                          </a:solidFill>
                          <a:effectLst/>
                          <a:latin typeface="+mn-lt"/>
                          <a:ea typeface="+mn-ea"/>
                          <a:cs typeface="+mn-cs"/>
                        </a:rPr>
                        <a:t>WebForm</a:t>
                      </a:r>
                      <a:r>
                        <a:rPr lang="en-US" sz="2800" b="0" i="0" kern="1200" dirty="0" smtClean="0">
                          <a:solidFill>
                            <a:schemeClr val="tx1"/>
                          </a:solidFill>
                          <a:effectLst/>
                          <a:latin typeface="+mn-lt"/>
                          <a:ea typeface="+mn-ea"/>
                          <a:cs typeface="+mn-cs"/>
                        </a:rPr>
                        <a:t>(Presentation -&gt;Business-&gt; Database.</a:t>
                      </a:r>
                      <a:endParaRPr lang="en-US" sz="2800" dirty="0">
                        <a:solidFill>
                          <a:schemeClr val="tx1"/>
                        </a:solidFill>
                      </a:endParaRPr>
                    </a:p>
                  </a:txBody>
                  <a:tcPr/>
                </a:tc>
                <a:tc>
                  <a:txBody>
                    <a:bodyPr/>
                    <a:lstStyle/>
                    <a:p>
                      <a:r>
                        <a:rPr lang="vi-VN" sz="2800" b="0" i="0" kern="1200" dirty="0" smtClean="0">
                          <a:solidFill>
                            <a:schemeClr val="tx1"/>
                          </a:solidFill>
                          <a:effectLst/>
                          <a:latin typeface="+mn-lt"/>
                          <a:ea typeface="+mn-ea"/>
                          <a:cs typeface="+mn-cs"/>
                        </a:rPr>
                        <a:t>Kiến trúc sử dụng phần chia chương trình thành: Models, Views,controller. Mọi tương tác của người dung đến Views sẽ được thực hiện hành động trong controllers</a:t>
                      </a:r>
                      <a:endParaRPr lang="en-US" sz="2800" dirty="0">
                        <a:solidFill>
                          <a:schemeClr val="tx1"/>
                        </a:solidFill>
                      </a:endParaRPr>
                    </a:p>
                  </a:txBody>
                  <a:tcPr/>
                </a:tc>
              </a:tr>
            </a:tbl>
          </a:graphicData>
        </a:graphic>
      </p:graphicFrame>
    </p:spTree>
    <p:extLst>
      <p:ext uri="{BB962C8B-B14F-4D97-AF65-F5344CB8AC3E}">
        <p14:creationId xmlns:p14="http://schemas.microsoft.com/office/powerpoint/2010/main" val="2890267924"/>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533400"/>
            <a:ext cx="7620000" cy="1143000"/>
          </a:xfrm>
        </p:spPr>
        <p:txBody>
          <a:bodyPr/>
          <a:lstStyle/>
          <a:p>
            <a:pPr lvl="0" algn="ctr"/>
            <a:r>
              <a:rPr lang="en-US" sz="4800" b="1" i="1" dirty="0">
                <a:effectLst>
                  <a:outerShdw blurRad="38100" dist="38100" dir="2700000" algn="tl">
                    <a:srgbClr val="000000">
                      <a:alpha val="43137"/>
                    </a:srgbClr>
                  </a:outerShdw>
                </a:effectLst>
              </a:rPr>
              <a:t>KIẾN TRÚC </a:t>
            </a:r>
            <a:r>
              <a:rPr lang="en-US" sz="4800" b="1" i="1" dirty="0" smtClean="0">
                <a:effectLst>
                  <a:outerShdw blurRad="38100" dist="38100" dir="2700000" algn="tl">
                    <a:srgbClr val="000000">
                      <a:alpha val="43137"/>
                    </a:srgbClr>
                  </a:outerShdw>
                </a:effectLst>
              </a:rPr>
              <a:t>MVC</a:t>
            </a:r>
            <a:endParaRPr lang="en-US" i="1" dirty="0">
              <a:effectLst>
                <a:outerShdw blurRad="38100" dist="38100" dir="2700000" algn="tl">
                  <a:srgbClr val="000000">
                    <a:alpha val="43137"/>
                  </a:srgbClr>
                </a:outerShdw>
              </a:effectLst>
            </a:endParaRPr>
          </a:p>
        </p:txBody>
      </p:sp>
      <p:graphicFrame>
        <p:nvGraphicFramePr>
          <p:cNvPr id="5" name="Diagram 4"/>
          <p:cNvGraphicFramePr/>
          <p:nvPr>
            <p:extLst>
              <p:ext uri="{D42A27DB-BD31-4B8C-83A1-F6EECF244321}">
                <p14:modId xmlns:p14="http://schemas.microsoft.com/office/powerpoint/2010/main" val="2319432826"/>
              </p:ext>
            </p:extLst>
          </p:nvPr>
        </p:nvGraphicFramePr>
        <p:xfrm>
          <a:off x="914400" y="1905000"/>
          <a:ext cx="7086599" cy="4114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Picture 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85800" y="457200"/>
            <a:ext cx="1238250" cy="1238250"/>
          </a:xfrm>
          <a:prstGeom prst="rect">
            <a:avLst/>
          </a:prstGeom>
        </p:spPr>
      </p:pic>
    </p:spTree>
    <p:extLst>
      <p:ext uri="{BB962C8B-B14F-4D97-AF65-F5344CB8AC3E}">
        <p14:creationId xmlns:p14="http://schemas.microsoft.com/office/powerpoint/2010/main" val="2806720113"/>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b="1" i="1" dirty="0">
                <a:effectLst>
                  <a:outerShdw blurRad="38100" dist="38100" dir="2700000" algn="tl">
                    <a:srgbClr val="000000">
                      <a:alpha val="43137"/>
                    </a:srgbClr>
                  </a:outerShdw>
                </a:effectLst>
                <a:cs typeface="Arial" pitchFamily="34" charset="0"/>
              </a:rPr>
              <a:t>MÔ TẢ HỆ </a:t>
            </a:r>
            <a:r>
              <a:rPr lang="en-US" b="1" i="1" dirty="0" smtClean="0">
                <a:effectLst>
                  <a:outerShdw blurRad="38100" dist="38100" dir="2700000" algn="tl">
                    <a:srgbClr val="000000">
                      <a:alpha val="43137"/>
                    </a:srgbClr>
                  </a:outerShdw>
                </a:effectLst>
                <a:cs typeface="Arial" pitchFamily="34" charset="0"/>
              </a:rPr>
              <a:t>THỐNG</a:t>
            </a:r>
            <a:endParaRPr lang="en-US" b="1" i="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a:bodyPr>
          <a:lstStyle/>
          <a:p>
            <a:pPr marL="114300" indent="0">
              <a:buNone/>
            </a:pPr>
            <a:r>
              <a:rPr lang="en-US" sz="2800" b="1" dirty="0" smtClean="0">
                <a:latin typeface="+mj-lt"/>
              </a:rPr>
              <a:t>1. TỔNG QUAN CHUNG</a:t>
            </a:r>
          </a:p>
          <a:p>
            <a:pPr marL="114300" indent="0">
              <a:buNone/>
            </a:pPr>
            <a:r>
              <a:rPr lang="en-US" sz="2800" dirty="0" err="1">
                <a:latin typeface="+mj-lt"/>
              </a:rPr>
              <a:t>Hệ</a:t>
            </a:r>
            <a:r>
              <a:rPr lang="en-US" sz="2800" dirty="0">
                <a:latin typeface="+mj-lt"/>
              </a:rPr>
              <a:t> </a:t>
            </a:r>
            <a:r>
              <a:rPr lang="en-US" sz="2800" dirty="0" err="1">
                <a:latin typeface="+mj-lt"/>
              </a:rPr>
              <a:t>thống</a:t>
            </a:r>
            <a:r>
              <a:rPr lang="en-US" sz="2800" dirty="0">
                <a:latin typeface="+mj-lt"/>
              </a:rPr>
              <a:t> </a:t>
            </a:r>
            <a:r>
              <a:rPr lang="en-US" sz="2800" dirty="0" err="1">
                <a:latin typeface="+mj-lt"/>
              </a:rPr>
              <a:t>quản</a:t>
            </a:r>
            <a:r>
              <a:rPr lang="en-US" sz="2800" dirty="0">
                <a:latin typeface="+mj-lt"/>
              </a:rPr>
              <a:t> </a:t>
            </a:r>
            <a:r>
              <a:rPr lang="en-US" sz="2800" dirty="0" err="1">
                <a:latin typeface="+mj-lt"/>
              </a:rPr>
              <a:t>lý</a:t>
            </a:r>
            <a:r>
              <a:rPr lang="en-US" sz="2800" dirty="0">
                <a:latin typeface="+mj-lt"/>
              </a:rPr>
              <a:t> </a:t>
            </a:r>
            <a:r>
              <a:rPr lang="en-US" sz="2800" dirty="0" err="1">
                <a:latin typeface="+mj-lt"/>
              </a:rPr>
              <a:t>mặt</a:t>
            </a:r>
            <a:r>
              <a:rPr lang="en-US" sz="2800" dirty="0">
                <a:latin typeface="+mj-lt"/>
              </a:rPr>
              <a:t> </a:t>
            </a:r>
            <a:r>
              <a:rPr lang="en-US" sz="2800" dirty="0" err="1">
                <a:latin typeface="+mj-lt"/>
              </a:rPr>
              <a:t>hàng</a:t>
            </a:r>
            <a:r>
              <a:rPr lang="en-US" sz="2800" dirty="0">
                <a:latin typeface="+mj-lt"/>
              </a:rPr>
              <a:t> </a:t>
            </a:r>
            <a:r>
              <a:rPr lang="en-US" sz="2800" dirty="0" err="1">
                <a:latin typeface="+mj-lt"/>
              </a:rPr>
              <a:t>hỗ</a:t>
            </a:r>
            <a:r>
              <a:rPr lang="en-US" sz="2800" dirty="0">
                <a:latin typeface="+mj-lt"/>
              </a:rPr>
              <a:t> </a:t>
            </a:r>
            <a:r>
              <a:rPr lang="en-US" sz="2800" dirty="0" err="1">
                <a:latin typeface="+mj-lt"/>
              </a:rPr>
              <a:t>trợ</a:t>
            </a:r>
            <a:r>
              <a:rPr lang="en-US" sz="2800" dirty="0">
                <a:latin typeface="+mj-lt"/>
              </a:rPr>
              <a:t> </a:t>
            </a:r>
            <a:r>
              <a:rPr lang="en-US" sz="2800" dirty="0" err="1">
                <a:latin typeface="+mj-lt"/>
              </a:rPr>
              <a:t>việc</a:t>
            </a:r>
            <a:r>
              <a:rPr lang="en-US" sz="2800" dirty="0">
                <a:latin typeface="+mj-lt"/>
              </a:rPr>
              <a:t> </a:t>
            </a:r>
            <a:r>
              <a:rPr lang="en-US" sz="2800" dirty="0" err="1">
                <a:latin typeface="+mj-lt"/>
              </a:rPr>
              <a:t>quản</a:t>
            </a:r>
            <a:r>
              <a:rPr lang="en-US" sz="2800" dirty="0">
                <a:latin typeface="+mj-lt"/>
              </a:rPr>
              <a:t> </a:t>
            </a:r>
            <a:r>
              <a:rPr lang="en-US" sz="2800" dirty="0" err="1">
                <a:latin typeface="+mj-lt"/>
              </a:rPr>
              <a:t>lý</a:t>
            </a:r>
            <a:r>
              <a:rPr lang="en-US" sz="2800" dirty="0">
                <a:latin typeface="+mj-lt"/>
              </a:rPr>
              <a:t> </a:t>
            </a:r>
            <a:r>
              <a:rPr lang="en-US" sz="2800" dirty="0" err="1">
                <a:latin typeface="+mj-lt"/>
              </a:rPr>
              <a:t>thông</a:t>
            </a:r>
            <a:r>
              <a:rPr lang="en-US" sz="2800" dirty="0">
                <a:latin typeface="+mj-lt"/>
              </a:rPr>
              <a:t> tin </a:t>
            </a:r>
            <a:r>
              <a:rPr lang="en-US" sz="2800" dirty="0" err="1">
                <a:latin typeface="+mj-lt"/>
              </a:rPr>
              <a:t>của</a:t>
            </a:r>
            <a:r>
              <a:rPr lang="en-US" sz="2800" dirty="0">
                <a:latin typeface="+mj-lt"/>
              </a:rPr>
              <a:t> </a:t>
            </a:r>
            <a:r>
              <a:rPr lang="en-US" sz="2800" dirty="0" err="1">
                <a:latin typeface="+mj-lt"/>
              </a:rPr>
              <a:t>mặt</a:t>
            </a:r>
            <a:r>
              <a:rPr lang="en-US" sz="2800" dirty="0">
                <a:latin typeface="+mj-lt"/>
              </a:rPr>
              <a:t> </a:t>
            </a:r>
            <a:r>
              <a:rPr lang="en-US" sz="2800" dirty="0" err="1">
                <a:latin typeface="+mj-lt"/>
              </a:rPr>
              <a:t>hàng</a:t>
            </a:r>
            <a:r>
              <a:rPr lang="en-US" sz="2800" dirty="0">
                <a:latin typeface="+mj-lt"/>
              </a:rPr>
              <a:t> </a:t>
            </a:r>
            <a:r>
              <a:rPr lang="en-US" sz="2800" dirty="0" err="1">
                <a:latin typeface="+mj-lt"/>
              </a:rPr>
              <a:t>cho</a:t>
            </a:r>
            <a:r>
              <a:rPr lang="en-US" sz="2800" dirty="0">
                <a:latin typeface="+mj-lt"/>
              </a:rPr>
              <a:t> </a:t>
            </a:r>
            <a:r>
              <a:rPr lang="en-US" sz="2800" dirty="0" err="1">
                <a:latin typeface="+mj-lt"/>
              </a:rPr>
              <a:t>một</a:t>
            </a:r>
            <a:r>
              <a:rPr lang="en-US" sz="2800" dirty="0">
                <a:latin typeface="+mj-lt"/>
              </a:rPr>
              <a:t> </a:t>
            </a:r>
            <a:r>
              <a:rPr lang="en-US" sz="2800" dirty="0" err="1">
                <a:latin typeface="+mj-lt"/>
              </a:rPr>
              <a:t>cửa</a:t>
            </a:r>
            <a:r>
              <a:rPr lang="en-US" sz="2800" dirty="0">
                <a:latin typeface="+mj-lt"/>
              </a:rPr>
              <a:t> </a:t>
            </a:r>
            <a:r>
              <a:rPr lang="en-US" sz="2800" dirty="0" err="1">
                <a:latin typeface="+mj-lt"/>
              </a:rPr>
              <a:t>hàng</a:t>
            </a:r>
            <a:r>
              <a:rPr lang="en-US" sz="2800" dirty="0">
                <a:latin typeface="+mj-lt"/>
              </a:rPr>
              <a:t> </a:t>
            </a:r>
            <a:r>
              <a:rPr lang="en-US" sz="2800" dirty="0" err="1">
                <a:latin typeface="+mj-lt"/>
              </a:rPr>
              <a:t>thời</a:t>
            </a:r>
            <a:r>
              <a:rPr lang="en-US" sz="2800" dirty="0">
                <a:latin typeface="+mj-lt"/>
              </a:rPr>
              <a:t> </a:t>
            </a:r>
            <a:r>
              <a:rPr lang="en-US" sz="2800" dirty="0" err="1">
                <a:latin typeface="+mj-lt"/>
              </a:rPr>
              <a:t>trang</a:t>
            </a:r>
            <a:r>
              <a:rPr lang="en-US" sz="2800" dirty="0">
                <a:latin typeface="+mj-lt"/>
              </a:rPr>
              <a:t>. Cho </a:t>
            </a:r>
            <a:r>
              <a:rPr lang="en-US" sz="2800" dirty="0" err="1">
                <a:latin typeface="+mj-lt"/>
              </a:rPr>
              <a:t>phép</a:t>
            </a:r>
            <a:r>
              <a:rPr lang="en-US" sz="2800" dirty="0">
                <a:latin typeface="+mj-lt"/>
              </a:rPr>
              <a:t> </a:t>
            </a:r>
            <a:r>
              <a:rPr lang="en-US" sz="2800" dirty="0" err="1">
                <a:latin typeface="+mj-lt"/>
              </a:rPr>
              <a:t>xem</a:t>
            </a:r>
            <a:r>
              <a:rPr lang="en-US" sz="2800" dirty="0">
                <a:latin typeface="+mj-lt"/>
              </a:rPr>
              <a:t>, </a:t>
            </a:r>
            <a:r>
              <a:rPr lang="en-US" sz="2800" dirty="0" err="1">
                <a:latin typeface="+mj-lt"/>
              </a:rPr>
              <a:t>thêm</a:t>
            </a:r>
            <a:r>
              <a:rPr lang="en-US" sz="2800" dirty="0">
                <a:latin typeface="+mj-lt"/>
              </a:rPr>
              <a:t> </a:t>
            </a:r>
            <a:r>
              <a:rPr lang="en-US" sz="2800" dirty="0" err="1">
                <a:latin typeface="+mj-lt"/>
              </a:rPr>
              <a:t>và</a:t>
            </a:r>
            <a:r>
              <a:rPr lang="en-US" sz="2800" dirty="0">
                <a:latin typeface="+mj-lt"/>
              </a:rPr>
              <a:t> </a:t>
            </a:r>
            <a:r>
              <a:rPr lang="en-US" sz="2800" dirty="0" err="1">
                <a:latin typeface="+mj-lt"/>
              </a:rPr>
              <a:t>chỉnh</a:t>
            </a:r>
            <a:r>
              <a:rPr lang="en-US" sz="2800" dirty="0">
                <a:latin typeface="+mj-lt"/>
              </a:rPr>
              <a:t> </a:t>
            </a:r>
            <a:r>
              <a:rPr lang="en-US" sz="2800" dirty="0" err="1">
                <a:latin typeface="+mj-lt"/>
              </a:rPr>
              <a:t>sửa</a:t>
            </a:r>
            <a:r>
              <a:rPr lang="en-US" sz="2800" dirty="0">
                <a:latin typeface="+mj-lt"/>
              </a:rPr>
              <a:t> </a:t>
            </a:r>
            <a:r>
              <a:rPr lang="en-US" sz="2800" dirty="0" err="1">
                <a:latin typeface="+mj-lt"/>
              </a:rPr>
              <a:t>thông</a:t>
            </a:r>
            <a:r>
              <a:rPr lang="en-US" sz="2800" dirty="0">
                <a:latin typeface="+mj-lt"/>
              </a:rPr>
              <a:t> tin </a:t>
            </a:r>
            <a:r>
              <a:rPr lang="en-US" sz="2800" dirty="0" err="1">
                <a:latin typeface="+mj-lt"/>
              </a:rPr>
              <a:t>mặt</a:t>
            </a:r>
            <a:r>
              <a:rPr lang="en-US" sz="2800" dirty="0">
                <a:latin typeface="+mj-lt"/>
              </a:rPr>
              <a:t> </a:t>
            </a:r>
            <a:r>
              <a:rPr lang="en-US" sz="2800" dirty="0" err="1">
                <a:latin typeface="+mj-lt"/>
              </a:rPr>
              <a:t>hàng</a:t>
            </a:r>
            <a:r>
              <a:rPr lang="en-US" sz="2800" dirty="0">
                <a:latin typeface="+mj-lt"/>
              </a:rPr>
              <a:t>. </a:t>
            </a:r>
            <a:r>
              <a:rPr lang="en-US" sz="2800" dirty="0" err="1">
                <a:latin typeface="+mj-lt"/>
              </a:rPr>
              <a:t>Hệ</a:t>
            </a:r>
            <a:r>
              <a:rPr lang="en-US" sz="2800" dirty="0">
                <a:latin typeface="+mj-lt"/>
              </a:rPr>
              <a:t> </a:t>
            </a:r>
            <a:r>
              <a:rPr lang="en-US" sz="2800" dirty="0" err="1">
                <a:latin typeface="+mj-lt"/>
              </a:rPr>
              <a:t>thống</a:t>
            </a:r>
            <a:r>
              <a:rPr lang="en-US" sz="2800" dirty="0">
                <a:latin typeface="+mj-lt"/>
              </a:rPr>
              <a:t> </a:t>
            </a:r>
            <a:r>
              <a:rPr lang="en-US" sz="2800" dirty="0" err="1">
                <a:latin typeface="+mj-lt"/>
              </a:rPr>
              <a:t>được</a:t>
            </a:r>
            <a:r>
              <a:rPr lang="en-US" sz="2800" dirty="0">
                <a:latin typeface="+mj-lt"/>
              </a:rPr>
              <a:t> </a:t>
            </a:r>
            <a:r>
              <a:rPr lang="en-US" sz="2800" dirty="0" err="1">
                <a:latin typeface="+mj-lt"/>
              </a:rPr>
              <a:t>xây</a:t>
            </a:r>
            <a:r>
              <a:rPr lang="en-US" sz="2800" dirty="0">
                <a:latin typeface="+mj-lt"/>
              </a:rPr>
              <a:t> </a:t>
            </a:r>
            <a:r>
              <a:rPr lang="en-US" sz="2800" dirty="0" err="1">
                <a:latin typeface="+mj-lt"/>
              </a:rPr>
              <a:t>dựng</a:t>
            </a:r>
            <a:r>
              <a:rPr lang="en-US" sz="2800" dirty="0">
                <a:latin typeface="+mj-lt"/>
              </a:rPr>
              <a:t> </a:t>
            </a:r>
            <a:r>
              <a:rPr lang="en-US" sz="2800" dirty="0" err="1">
                <a:latin typeface="+mj-lt"/>
              </a:rPr>
              <a:t>trên</a:t>
            </a:r>
            <a:r>
              <a:rPr lang="en-US" sz="2800" dirty="0">
                <a:latin typeface="+mj-lt"/>
              </a:rPr>
              <a:t> </a:t>
            </a:r>
            <a:r>
              <a:rPr lang="en-US" sz="2800" dirty="0" err="1">
                <a:latin typeface="+mj-lt"/>
              </a:rPr>
              <a:t>nền</a:t>
            </a:r>
            <a:r>
              <a:rPr lang="en-US" sz="2800" dirty="0">
                <a:latin typeface="+mj-lt"/>
              </a:rPr>
              <a:t> web, </a:t>
            </a:r>
            <a:r>
              <a:rPr lang="en-US" sz="2800" dirty="0" err="1">
                <a:latin typeface="+mj-lt"/>
              </a:rPr>
              <a:t>sử</a:t>
            </a:r>
            <a:r>
              <a:rPr lang="en-US" sz="2800" dirty="0">
                <a:latin typeface="+mj-lt"/>
              </a:rPr>
              <a:t> </a:t>
            </a:r>
            <a:r>
              <a:rPr lang="en-US" sz="2800" dirty="0" err="1">
                <a:latin typeface="+mj-lt"/>
              </a:rPr>
              <a:t>dụng</a:t>
            </a:r>
            <a:r>
              <a:rPr lang="en-US" sz="2800" dirty="0">
                <a:latin typeface="+mj-lt"/>
              </a:rPr>
              <a:t> </a:t>
            </a:r>
            <a:r>
              <a:rPr lang="en-US" sz="2800" dirty="0" err="1">
                <a:latin typeface="+mj-lt"/>
              </a:rPr>
              <a:t>công</a:t>
            </a:r>
            <a:r>
              <a:rPr lang="en-US" sz="2800" dirty="0">
                <a:latin typeface="+mj-lt"/>
              </a:rPr>
              <a:t> </a:t>
            </a:r>
            <a:r>
              <a:rPr lang="en-US" sz="2800" dirty="0" err="1">
                <a:latin typeface="+mj-lt"/>
              </a:rPr>
              <a:t>nghệ</a:t>
            </a:r>
            <a:r>
              <a:rPr lang="en-US" sz="2800" dirty="0">
                <a:latin typeface="+mj-lt"/>
              </a:rPr>
              <a:t> Asp.NET MVC3. </a:t>
            </a:r>
            <a:r>
              <a:rPr lang="en-US" sz="2800" dirty="0" err="1">
                <a:latin typeface="+mj-lt"/>
              </a:rPr>
              <a:t>Nhân</a:t>
            </a:r>
            <a:r>
              <a:rPr lang="en-US" sz="2800" dirty="0">
                <a:latin typeface="+mj-lt"/>
              </a:rPr>
              <a:t> </a:t>
            </a:r>
            <a:r>
              <a:rPr lang="en-US" sz="2800" dirty="0" err="1">
                <a:latin typeface="+mj-lt"/>
              </a:rPr>
              <a:t>viên</a:t>
            </a:r>
            <a:r>
              <a:rPr lang="en-US" sz="2800" dirty="0">
                <a:latin typeface="+mj-lt"/>
              </a:rPr>
              <a:t> </a:t>
            </a:r>
            <a:r>
              <a:rPr lang="en-US" sz="2800" dirty="0" err="1">
                <a:latin typeface="+mj-lt"/>
              </a:rPr>
              <a:t>quản</a:t>
            </a:r>
            <a:r>
              <a:rPr lang="en-US" sz="2800" dirty="0">
                <a:latin typeface="+mj-lt"/>
              </a:rPr>
              <a:t> </a:t>
            </a:r>
            <a:r>
              <a:rPr lang="en-US" sz="2800" dirty="0" err="1">
                <a:latin typeface="+mj-lt"/>
              </a:rPr>
              <a:t>lý</a:t>
            </a:r>
            <a:r>
              <a:rPr lang="en-US" sz="2800" dirty="0">
                <a:latin typeface="+mj-lt"/>
              </a:rPr>
              <a:t> </a:t>
            </a:r>
            <a:r>
              <a:rPr lang="en-US" sz="2800" dirty="0" err="1">
                <a:latin typeface="+mj-lt"/>
              </a:rPr>
              <a:t>cửa</a:t>
            </a:r>
            <a:r>
              <a:rPr lang="en-US" sz="2800" dirty="0">
                <a:latin typeface="+mj-lt"/>
              </a:rPr>
              <a:t> </a:t>
            </a:r>
            <a:r>
              <a:rPr lang="en-US" sz="2800" dirty="0" err="1">
                <a:latin typeface="+mj-lt"/>
              </a:rPr>
              <a:t>hàng</a:t>
            </a:r>
            <a:r>
              <a:rPr lang="en-US" sz="2800" dirty="0">
                <a:latin typeface="+mj-lt"/>
              </a:rPr>
              <a:t> </a:t>
            </a:r>
            <a:r>
              <a:rPr lang="en-US" sz="2800" dirty="0" err="1">
                <a:latin typeface="+mj-lt"/>
              </a:rPr>
              <a:t>có</a:t>
            </a:r>
            <a:r>
              <a:rPr lang="en-US" sz="2800" dirty="0">
                <a:latin typeface="+mj-lt"/>
              </a:rPr>
              <a:t> </a:t>
            </a:r>
            <a:r>
              <a:rPr lang="en-US" sz="2800" dirty="0" err="1">
                <a:latin typeface="+mj-lt"/>
              </a:rPr>
              <a:t>thể</a:t>
            </a:r>
            <a:r>
              <a:rPr lang="en-US" sz="2800" dirty="0">
                <a:latin typeface="+mj-lt"/>
              </a:rPr>
              <a:t> </a:t>
            </a:r>
            <a:r>
              <a:rPr lang="en-US" sz="2800" dirty="0" err="1">
                <a:latin typeface="+mj-lt"/>
              </a:rPr>
              <a:t>kết</a:t>
            </a:r>
            <a:r>
              <a:rPr lang="en-US" sz="2800" dirty="0">
                <a:latin typeface="+mj-lt"/>
              </a:rPr>
              <a:t> </a:t>
            </a:r>
            <a:r>
              <a:rPr lang="en-US" sz="2800" dirty="0" err="1">
                <a:latin typeface="+mj-lt"/>
              </a:rPr>
              <a:t>nối</a:t>
            </a:r>
            <a:r>
              <a:rPr lang="en-US" sz="2800" dirty="0">
                <a:latin typeface="+mj-lt"/>
              </a:rPr>
              <a:t> </a:t>
            </a:r>
            <a:r>
              <a:rPr lang="en-US" sz="2800" dirty="0" err="1">
                <a:latin typeface="+mj-lt"/>
              </a:rPr>
              <a:t>vào</a:t>
            </a:r>
            <a:r>
              <a:rPr lang="en-US" sz="2800" dirty="0">
                <a:latin typeface="+mj-lt"/>
              </a:rPr>
              <a:t> </a:t>
            </a:r>
            <a:r>
              <a:rPr lang="en-US" sz="2800" dirty="0" err="1">
                <a:latin typeface="+mj-lt"/>
              </a:rPr>
              <a:t>hệ</a:t>
            </a:r>
            <a:r>
              <a:rPr lang="en-US" sz="2800" dirty="0">
                <a:latin typeface="+mj-lt"/>
              </a:rPr>
              <a:t> </a:t>
            </a:r>
            <a:r>
              <a:rPr lang="en-US" sz="2800" dirty="0" err="1">
                <a:latin typeface="+mj-lt"/>
              </a:rPr>
              <a:t>thống</a:t>
            </a:r>
            <a:r>
              <a:rPr lang="en-US" sz="2800" dirty="0">
                <a:latin typeface="+mj-lt"/>
              </a:rPr>
              <a:t> </a:t>
            </a:r>
            <a:r>
              <a:rPr lang="en-US" sz="2800" dirty="0" err="1">
                <a:latin typeface="+mj-lt"/>
              </a:rPr>
              <a:t>bằng</a:t>
            </a:r>
            <a:r>
              <a:rPr lang="en-US" sz="2800" dirty="0">
                <a:latin typeface="+mj-lt"/>
              </a:rPr>
              <a:t> </a:t>
            </a:r>
            <a:r>
              <a:rPr lang="en-US" sz="2800" dirty="0" err="1">
                <a:latin typeface="+mj-lt"/>
              </a:rPr>
              <a:t>máy</a:t>
            </a:r>
            <a:r>
              <a:rPr lang="en-US" sz="2800" dirty="0">
                <a:latin typeface="+mj-lt"/>
              </a:rPr>
              <a:t> </a:t>
            </a:r>
            <a:r>
              <a:rPr lang="en-US" sz="2800" dirty="0" err="1">
                <a:latin typeface="+mj-lt"/>
              </a:rPr>
              <a:t>tính</a:t>
            </a:r>
            <a:r>
              <a:rPr lang="en-US" sz="2800" dirty="0">
                <a:latin typeface="+mj-lt"/>
              </a:rPr>
              <a:t> </a:t>
            </a:r>
            <a:r>
              <a:rPr lang="en-US" sz="2800" dirty="0" err="1">
                <a:latin typeface="+mj-lt"/>
              </a:rPr>
              <a:t>thông</a:t>
            </a:r>
            <a:r>
              <a:rPr lang="en-US" sz="2800" dirty="0">
                <a:latin typeface="+mj-lt"/>
              </a:rPr>
              <a:t> qua </a:t>
            </a:r>
            <a:r>
              <a:rPr lang="en-US" sz="2800" dirty="0" err="1">
                <a:latin typeface="+mj-lt"/>
              </a:rPr>
              <a:t>mạng</a:t>
            </a:r>
            <a:r>
              <a:rPr lang="en-US" sz="2800" dirty="0">
                <a:latin typeface="+mj-lt"/>
              </a:rPr>
              <a:t> LAN </a:t>
            </a:r>
            <a:r>
              <a:rPr lang="en-US" sz="2800" dirty="0" err="1">
                <a:latin typeface="+mj-lt"/>
              </a:rPr>
              <a:t>của</a:t>
            </a:r>
            <a:r>
              <a:rPr lang="en-US" sz="2800" dirty="0">
                <a:latin typeface="+mj-lt"/>
              </a:rPr>
              <a:t> </a:t>
            </a:r>
            <a:r>
              <a:rPr lang="en-US" sz="2800" dirty="0" err="1">
                <a:latin typeface="+mj-lt"/>
              </a:rPr>
              <a:t>cửa</a:t>
            </a:r>
            <a:r>
              <a:rPr lang="en-US" sz="2800" dirty="0">
                <a:latin typeface="+mj-lt"/>
              </a:rPr>
              <a:t> </a:t>
            </a:r>
            <a:r>
              <a:rPr lang="en-US" sz="2800" dirty="0" err="1">
                <a:latin typeface="+mj-lt"/>
              </a:rPr>
              <a:t>hàng</a:t>
            </a:r>
            <a:r>
              <a:rPr lang="en-US" sz="2800" dirty="0">
                <a:latin typeface="+mj-lt"/>
              </a:rPr>
              <a:t>.</a:t>
            </a:r>
          </a:p>
          <a:p>
            <a:pPr marL="628650" indent="-514350">
              <a:buAutoNum type="arabicPeriod"/>
            </a:pPr>
            <a:endParaRPr lang="en-US" sz="2800" b="1" dirty="0">
              <a:latin typeface="+mj-lt"/>
            </a:endParaRPr>
          </a:p>
        </p:txBody>
      </p:sp>
    </p:spTree>
    <p:extLst>
      <p:ext uri="{BB962C8B-B14F-4D97-AF65-F5344CB8AC3E}">
        <p14:creationId xmlns:p14="http://schemas.microsoft.com/office/powerpoint/2010/main" val="1536255539"/>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74638"/>
            <a:ext cx="7620000" cy="1143000"/>
          </a:xfrm>
        </p:spPr>
        <p:txBody>
          <a:bodyPr/>
          <a:lstStyle/>
          <a:p>
            <a:pPr lvl="0"/>
            <a:r>
              <a:rPr lang="en-US" b="1" i="1" dirty="0">
                <a:effectLst>
                  <a:outerShdw blurRad="38100" dist="38100" dir="2700000" algn="tl">
                    <a:srgbClr val="000000">
                      <a:alpha val="43137"/>
                    </a:srgbClr>
                  </a:outerShdw>
                </a:effectLst>
                <a:cs typeface="Arial" pitchFamily="34" charset="0"/>
              </a:rPr>
              <a:t>MÔ TẢ HỆ </a:t>
            </a:r>
            <a:r>
              <a:rPr lang="en-US" b="1" i="1" dirty="0" smtClean="0">
                <a:effectLst>
                  <a:outerShdw blurRad="38100" dist="38100" dir="2700000" algn="tl">
                    <a:srgbClr val="000000">
                      <a:alpha val="43137"/>
                    </a:srgbClr>
                  </a:outerShdw>
                </a:effectLst>
                <a:cs typeface="Arial" pitchFamily="34" charset="0"/>
              </a:rPr>
              <a:t>THỐNG</a:t>
            </a:r>
            <a:endParaRPr lang="en-US" b="1" i="1" dirty="0">
              <a:effectLst>
                <a:outerShdw blurRad="38100" dist="38100" dir="2700000" algn="tl">
                  <a:srgbClr val="000000">
                    <a:alpha val="43137"/>
                  </a:srgbClr>
                </a:outerShdw>
              </a:effectLst>
            </a:endParaRPr>
          </a:p>
        </p:txBody>
      </p:sp>
      <p:sp>
        <p:nvSpPr>
          <p:cNvPr id="5" name="Content Placeholder 2"/>
          <p:cNvSpPr>
            <a:spLocks noGrp="1"/>
          </p:cNvSpPr>
          <p:nvPr>
            <p:ph idx="1"/>
          </p:nvPr>
        </p:nvSpPr>
        <p:spPr>
          <a:xfrm>
            <a:off x="457200" y="1600200"/>
            <a:ext cx="7620000" cy="4800600"/>
          </a:xfrm>
        </p:spPr>
        <p:txBody>
          <a:bodyPr>
            <a:normAutofit/>
          </a:bodyPr>
          <a:lstStyle/>
          <a:p>
            <a:pPr marL="114300" indent="0">
              <a:buNone/>
            </a:pPr>
            <a:r>
              <a:rPr lang="en-US" sz="2800" b="1" dirty="0">
                <a:latin typeface="+mj-lt"/>
              </a:rPr>
              <a:t>2</a:t>
            </a:r>
            <a:r>
              <a:rPr lang="en-US" sz="2800" b="1" dirty="0" smtClean="0">
                <a:latin typeface="+mj-lt"/>
              </a:rPr>
              <a:t>. MÔ TẢ CHỨC NĂNG</a:t>
            </a:r>
          </a:p>
          <a:p>
            <a:pPr marL="628650" indent="-514350">
              <a:buAutoNum type="arabicPeriod"/>
            </a:pPr>
            <a:endParaRPr lang="en-US" sz="2800" b="1" dirty="0">
              <a:latin typeface="+mj-lt"/>
            </a:endParaRPr>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7" name="Object 6"/>
          <p:cNvGraphicFramePr>
            <a:graphicFrameLocks noChangeAspect="1"/>
          </p:cNvGraphicFramePr>
          <p:nvPr>
            <p:extLst>
              <p:ext uri="{D42A27DB-BD31-4B8C-83A1-F6EECF244321}">
                <p14:modId xmlns:p14="http://schemas.microsoft.com/office/powerpoint/2010/main" val="671387416"/>
              </p:ext>
            </p:extLst>
          </p:nvPr>
        </p:nvGraphicFramePr>
        <p:xfrm>
          <a:off x="838200" y="2209800"/>
          <a:ext cx="7324750" cy="4495800"/>
        </p:xfrm>
        <a:graphic>
          <a:graphicData uri="http://schemas.openxmlformats.org/presentationml/2006/ole">
            <mc:AlternateContent xmlns:mc="http://schemas.openxmlformats.org/markup-compatibility/2006">
              <mc:Choice xmlns:v="urn:schemas-microsoft-com:vml" Requires="v">
                <p:oleObj spid="_x0000_s1040" name="Visio" r:id="rId3" imgW="6031019" imgH="3705108" progId="Visio.Drawing.11">
                  <p:embed/>
                </p:oleObj>
              </mc:Choice>
              <mc:Fallback>
                <p:oleObj name="Visio" r:id="rId3" imgW="6031019" imgH="3705108"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2209800"/>
                        <a:ext cx="7324750" cy="4495800"/>
                      </a:xfrm>
                      <a:prstGeom prst="rect">
                        <a:avLst/>
                      </a:prstGeom>
                      <a:noFill/>
                    </p:spPr>
                  </p:pic>
                </p:oleObj>
              </mc:Fallback>
            </mc:AlternateContent>
          </a:graphicData>
        </a:graphic>
      </p:graphicFrame>
    </p:spTree>
    <p:extLst>
      <p:ext uri="{BB962C8B-B14F-4D97-AF65-F5344CB8AC3E}">
        <p14:creationId xmlns:p14="http://schemas.microsoft.com/office/powerpoint/2010/main" val="42072270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74638"/>
            <a:ext cx="7620000" cy="1143000"/>
          </a:xfrm>
        </p:spPr>
        <p:txBody>
          <a:bodyPr/>
          <a:lstStyle/>
          <a:p>
            <a:pPr lvl="0"/>
            <a:r>
              <a:rPr lang="en-US" b="1" i="1" dirty="0">
                <a:effectLst>
                  <a:outerShdw blurRad="38100" dist="38100" dir="2700000" algn="tl">
                    <a:srgbClr val="000000">
                      <a:alpha val="43137"/>
                    </a:srgbClr>
                  </a:outerShdw>
                </a:effectLst>
                <a:cs typeface="Arial" pitchFamily="34" charset="0"/>
              </a:rPr>
              <a:t>MÔ TẢ HỆ </a:t>
            </a:r>
            <a:r>
              <a:rPr lang="en-US" b="1" i="1" dirty="0" smtClean="0">
                <a:effectLst>
                  <a:outerShdw blurRad="38100" dist="38100" dir="2700000" algn="tl">
                    <a:srgbClr val="000000">
                      <a:alpha val="43137"/>
                    </a:srgbClr>
                  </a:outerShdw>
                </a:effectLst>
                <a:cs typeface="Arial" pitchFamily="34" charset="0"/>
              </a:rPr>
              <a:t>THỐNG</a:t>
            </a:r>
            <a:endParaRPr lang="en-US" b="1" i="1" dirty="0">
              <a:effectLst>
                <a:outerShdw blurRad="38100" dist="38100" dir="2700000" algn="tl">
                  <a:srgbClr val="000000">
                    <a:alpha val="43137"/>
                  </a:srgbClr>
                </a:outerShdw>
              </a:effectLst>
            </a:endParaRPr>
          </a:p>
        </p:txBody>
      </p:sp>
      <p:sp>
        <p:nvSpPr>
          <p:cNvPr id="5" name="Content Placeholder 2"/>
          <p:cNvSpPr>
            <a:spLocks noGrp="1"/>
          </p:cNvSpPr>
          <p:nvPr>
            <p:ph idx="1"/>
          </p:nvPr>
        </p:nvSpPr>
        <p:spPr>
          <a:xfrm>
            <a:off x="457200" y="1600200"/>
            <a:ext cx="7620000" cy="4800600"/>
          </a:xfrm>
        </p:spPr>
        <p:txBody>
          <a:bodyPr>
            <a:normAutofit/>
          </a:bodyPr>
          <a:lstStyle/>
          <a:p>
            <a:pPr marL="114300" indent="0">
              <a:buNone/>
            </a:pPr>
            <a:r>
              <a:rPr lang="en-US" sz="2800" b="1" dirty="0">
                <a:latin typeface="+mj-lt"/>
              </a:rPr>
              <a:t>3</a:t>
            </a:r>
            <a:r>
              <a:rPr lang="en-US" sz="2800" b="1" dirty="0" smtClean="0">
                <a:latin typeface="+mj-lt"/>
              </a:rPr>
              <a:t>. CẤU TRÚC TRANG WEB</a:t>
            </a:r>
          </a:p>
          <a:p>
            <a:pPr marL="628650" indent="-514350">
              <a:buAutoNum type="arabicPeriod"/>
            </a:pPr>
            <a:endParaRPr lang="en-US" sz="2800" b="1" dirty="0">
              <a:latin typeface="+mj-lt"/>
            </a:endParaRPr>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9" name="Object 8"/>
          <p:cNvGraphicFramePr>
            <a:graphicFrameLocks noChangeAspect="1"/>
          </p:cNvGraphicFramePr>
          <p:nvPr>
            <p:extLst>
              <p:ext uri="{D42A27DB-BD31-4B8C-83A1-F6EECF244321}">
                <p14:modId xmlns:p14="http://schemas.microsoft.com/office/powerpoint/2010/main" val="3982690703"/>
              </p:ext>
            </p:extLst>
          </p:nvPr>
        </p:nvGraphicFramePr>
        <p:xfrm>
          <a:off x="1524000" y="2286000"/>
          <a:ext cx="4449618" cy="3581400"/>
        </p:xfrm>
        <a:graphic>
          <a:graphicData uri="http://schemas.openxmlformats.org/presentationml/2006/ole">
            <mc:AlternateContent xmlns:mc="http://schemas.openxmlformats.org/markup-compatibility/2006">
              <mc:Choice xmlns:v="urn:schemas-microsoft-com:vml" Requires="v">
                <p:oleObj spid="_x0000_s2064" name="Visio" r:id="rId3" imgW="2339308" imgH="1881977" progId="Visio.Drawing.11">
                  <p:embed/>
                </p:oleObj>
              </mc:Choice>
              <mc:Fallback>
                <p:oleObj name="Visio" r:id="rId3" imgW="2339308" imgH="1881977"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2286000"/>
                        <a:ext cx="4449618" cy="3581400"/>
                      </a:xfrm>
                      <a:prstGeom prst="rect">
                        <a:avLst/>
                      </a:prstGeom>
                      <a:noFill/>
                    </p:spPr>
                  </p:pic>
                </p:oleObj>
              </mc:Fallback>
            </mc:AlternateContent>
          </a:graphicData>
        </a:graphic>
      </p:graphicFrame>
    </p:spTree>
    <p:extLst>
      <p:ext uri="{BB962C8B-B14F-4D97-AF65-F5344CB8AC3E}">
        <p14:creationId xmlns:p14="http://schemas.microsoft.com/office/powerpoint/2010/main" val="273916573"/>
      </p:ext>
    </p:extLst>
  </p:cSld>
  <p:clrMapOvr>
    <a:masterClrMapping/>
  </p:clrMapOvr>
  <p:transition spd="slow">
    <p:wip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76200"/>
            <a:ext cx="7620000" cy="1143000"/>
          </a:xfrm>
        </p:spPr>
        <p:txBody>
          <a:bodyPr/>
          <a:lstStyle/>
          <a:p>
            <a:pPr lvl="0"/>
            <a:r>
              <a:rPr lang="en-US" b="1" i="1" dirty="0" smtClean="0">
                <a:effectLst>
                  <a:outerShdw blurRad="38100" dist="38100" dir="2700000" algn="tl">
                    <a:srgbClr val="000000">
                      <a:alpha val="43137"/>
                    </a:srgbClr>
                  </a:outerShdw>
                </a:effectLst>
                <a:cs typeface="Arial" pitchFamily="34" charset="0"/>
              </a:rPr>
              <a:t>KIẾN TRÚC HỆ THỐNG</a:t>
            </a:r>
            <a:endParaRPr lang="en-US" b="1" i="1" dirty="0">
              <a:effectLst>
                <a:outerShdw blurRad="38100" dist="38100" dir="2700000" algn="tl">
                  <a:srgbClr val="000000">
                    <a:alpha val="43137"/>
                  </a:srgbClr>
                </a:outerShdw>
              </a:effectLst>
            </a:endParaRPr>
          </a:p>
        </p:txBody>
      </p:sp>
      <p:sp>
        <p:nvSpPr>
          <p:cNvPr id="5" name="Content Placeholder 2"/>
          <p:cNvSpPr>
            <a:spLocks noGrp="1"/>
          </p:cNvSpPr>
          <p:nvPr>
            <p:ph idx="1"/>
          </p:nvPr>
        </p:nvSpPr>
        <p:spPr>
          <a:xfrm>
            <a:off x="457200" y="1219200"/>
            <a:ext cx="7620000" cy="4800600"/>
          </a:xfrm>
        </p:spPr>
        <p:txBody>
          <a:bodyPr>
            <a:normAutofit/>
          </a:bodyPr>
          <a:lstStyle/>
          <a:p>
            <a:pPr marL="114300" indent="0">
              <a:buNone/>
            </a:pPr>
            <a:r>
              <a:rPr lang="en-US" sz="2800" b="1" dirty="0" smtClean="0">
                <a:latin typeface="+mj-lt"/>
              </a:rPr>
              <a:t>1. MODULE VIEW</a:t>
            </a:r>
          </a:p>
          <a:p>
            <a:pPr lvl="1">
              <a:buFont typeface="Wingdings" pitchFamily="2" charset="2"/>
              <a:buChar char="q"/>
            </a:pPr>
            <a:r>
              <a:rPr lang="en-US" sz="2600" b="1" dirty="0">
                <a:latin typeface="+mj-lt"/>
              </a:rPr>
              <a:t> </a:t>
            </a:r>
            <a:r>
              <a:rPr lang="en-US" sz="2600" b="1" dirty="0" smtClean="0">
                <a:latin typeface="+mj-lt"/>
              </a:rPr>
              <a:t>Layered style</a:t>
            </a:r>
          </a:p>
          <a:p>
            <a:pPr marL="628650" indent="-514350">
              <a:buAutoNum type="arabicPeriod"/>
            </a:pPr>
            <a:endParaRPr lang="en-US" sz="2800" b="1" dirty="0">
              <a:latin typeface="+mj-lt"/>
            </a:endParaRPr>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7" name="Object 6"/>
          <p:cNvGraphicFramePr>
            <a:graphicFrameLocks noChangeAspect="1"/>
          </p:cNvGraphicFramePr>
          <p:nvPr>
            <p:extLst>
              <p:ext uri="{D42A27DB-BD31-4B8C-83A1-F6EECF244321}">
                <p14:modId xmlns:p14="http://schemas.microsoft.com/office/powerpoint/2010/main" val="817626971"/>
              </p:ext>
            </p:extLst>
          </p:nvPr>
        </p:nvGraphicFramePr>
        <p:xfrm>
          <a:off x="1371600" y="2362200"/>
          <a:ext cx="5943600" cy="4315216"/>
        </p:xfrm>
        <a:graphic>
          <a:graphicData uri="http://schemas.openxmlformats.org/presentationml/2006/ole">
            <mc:AlternateContent xmlns:mc="http://schemas.openxmlformats.org/markup-compatibility/2006">
              <mc:Choice xmlns:v="urn:schemas-microsoft-com:vml" Requires="v">
                <p:oleObj spid="_x0000_s3087" name="Visio" r:id="rId3" imgW="4167887" imgH="3025146" progId="Visio.Drawing.11">
                  <p:embed/>
                </p:oleObj>
              </mc:Choice>
              <mc:Fallback>
                <p:oleObj name="Visio" r:id="rId3" imgW="4167887" imgH="3025146"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1600" y="2362200"/>
                        <a:ext cx="5943600" cy="4315216"/>
                      </a:xfrm>
                      <a:prstGeom prst="rect">
                        <a:avLst/>
                      </a:prstGeom>
                      <a:noFill/>
                    </p:spPr>
                  </p:pic>
                </p:oleObj>
              </mc:Fallback>
            </mc:AlternateContent>
          </a:graphicData>
        </a:graphic>
      </p:graphicFrame>
    </p:spTree>
    <p:extLst>
      <p:ext uri="{BB962C8B-B14F-4D97-AF65-F5344CB8AC3E}">
        <p14:creationId xmlns:p14="http://schemas.microsoft.com/office/powerpoint/2010/main" val="1705411364"/>
      </p:ext>
    </p:extLst>
  </p:cSld>
  <p:clrMapOvr>
    <a:masterClrMapping/>
  </p:clrMapOvr>
  <p:transition spd="slow">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76200"/>
            <a:ext cx="7620000" cy="1143000"/>
          </a:xfrm>
        </p:spPr>
        <p:txBody>
          <a:bodyPr/>
          <a:lstStyle/>
          <a:p>
            <a:pPr lvl="0"/>
            <a:r>
              <a:rPr lang="en-US" b="1" i="1" dirty="0" smtClean="0">
                <a:effectLst>
                  <a:outerShdw blurRad="38100" dist="38100" dir="2700000" algn="tl">
                    <a:srgbClr val="000000">
                      <a:alpha val="43137"/>
                    </a:srgbClr>
                  </a:outerShdw>
                </a:effectLst>
                <a:cs typeface="Arial" pitchFamily="34" charset="0"/>
              </a:rPr>
              <a:t>KIẾN TRÚC HỆ THỐNG</a:t>
            </a:r>
            <a:endParaRPr lang="en-US" b="1" i="1" dirty="0">
              <a:effectLst>
                <a:outerShdw blurRad="38100" dist="38100" dir="2700000" algn="tl">
                  <a:srgbClr val="000000">
                    <a:alpha val="43137"/>
                  </a:srgbClr>
                </a:outerShdw>
              </a:effectLst>
            </a:endParaRPr>
          </a:p>
        </p:txBody>
      </p:sp>
      <p:sp>
        <p:nvSpPr>
          <p:cNvPr id="5" name="Content Placeholder 2"/>
          <p:cNvSpPr>
            <a:spLocks noGrp="1"/>
          </p:cNvSpPr>
          <p:nvPr>
            <p:ph idx="1"/>
          </p:nvPr>
        </p:nvSpPr>
        <p:spPr>
          <a:xfrm>
            <a:off x="457200" y="1219200"/>
            <a:ext cx="7620000" cy="4800600"/>
          </a:xfrm>
        </p:spPr>
        <p:txBody>
          <a:bodyPr>
            <a:normAutofit/>
          </a:bodyPr>
          <a:lstStyle/>
          <a:p>
            <a:pPr marL="114300" indent="0">
              <a:buNone/>
            </a:pPr>
            <a:r>
              <a:rPr lang="en-US" sz="2800" b="1" dirty="0" smtClean="0">
                <a:latin typeface="+mj-lt"/>
              </a:rPr>
              <a:t>1. MODULE VIEW</a:t>
            </a:r>
          </a:p>
          <a:p>
            <a:pPr lvl="1">
              <a:buFont typeface="Wingdings" pitchFamily="2" charset="2"/>
              <a:buChar char="q"/>
            </a:pPr>
            <a:r>
              <a:rPr lang="en-US" sz="2600" b="1" dirty="0">
                <a:latin typeface="+mj-lt"/>
              </a:rPr>
              <a:t> </a:t>
            </a:r>
            <a:r>
              <a:rPr lang="en-US" sz="2600" b="1" dirty="0" smtClean="0">
                <a:latin typeface="+mj-lt"/>
              </a:rPr>
              <a:t>Decomposition, uses </a:t>
            </a:r>
            <a:r>
              <a:rPr lang="en-US" sz="2600" b="1" dirty="0" err="1" smtClean="0">
                <a:latin typeface="+mj-lt"/>
              </a:rPr>
              <a:t>và</a:t>
            </a:r>
            <a:r>
              <a:rPr lang="en-US" sz="2600" b="1" dirty="0" smtClean="0">
                <a:latin typeface="+mj-lt"/>
              </a:rPr>
              <a:t> layered style</a:t>
            </a:r>
          </a:p>
          <a:p>
            <a:pPr marL="628650" indent="-514350">
              <a:buAutoNum type="arabicPeriod"/>
            </a:pPr>
            <a:endParaRPr lang="en-US" sz="2800" b="1" dirty="0">
              <a:latin typeface="+mj-lt"/>
            </a:endParaRPr>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9" name="Object 8"/>
          <p:cNvGraphicFramePr>
            <a:graphicFrameLocks noChangeAspect="1"/>
          </p:cNvGraphicFramePr>
          <p:nvPr>
            <p:extLst>
              <p:ext uri="{D42A27DB-BD31-4B8C-83A1-F6EECF244321}">
                <p14:modId xmlns:p14="http://schemas.microsoft.com/office/powerpoint/2010/main" val="2618064131"/>
              </p:ext>
            </p:extLst>
          </p:nvPr>
        </p:nvGraphicFramePr>
        <p:xfrm>
          <a:off x="914400" y="2286000"/>
          <a:ext cx="5886450" cy="4391025"/>
        </p:xfrm>
        <a:graphic>
          <a:graphicData uri="http://schemas.openxmlformats.org/presentationml/2006/ole">
            <mc:AlternateContent xmlns:mc="http://schemas.openxmlformats.org/markup-compatibility/2006">
              <mc:Choice xmlns:v="urn:schemas-microsoft-com:vml" Requires="v">
                <p:oleObj spid="_x0000_s4111" name="Visio" r:id="rId3" imgW="5882551" imgH="4391010" progId="Visio.Drawing.11">
                  <p:embed/>
                </p:oleObj>
              </mc:Choice>
              <mc:Fallback>
                <p:oleObj name="Visio" r:id="rId3" imgW="5882551" imgH="4391010"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2286000"/>
                        <a:ext cx="5886450" cy="4391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05916398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76200"/>
            <a:ext cx="7620000" cy="1143000"/>
          </a:xfrm>
        </p:spPr>
        <p:txBody>
          <a:bodyPr/>
          <a:lstStyle/>
          <a:p>
            <a:pPr lvl="0"/>
            <a:r>
              <a:rPr lang="en-US" b="1" i="1" dirty="0" smtClean="0">
                <a:effectLst>
                  <a:outerShdw blurRad="38100" dist="38100" dir="2700000" algn="tl">
                    <a:srgbClr val="000000">
                      <a:alpha val="43137"/>
                    </a:srgbClr>
                  </a:outerShdw>
                </a:effectLst>
                <a:cs typeface="Arial" pitchFamily="34" charset="0"/>
              </a:rPr>
              <a:t>KIẾN TRÚC HỆ THỐNG</a:t>
            </a:r>
            <a:endParaRPr lang="en-US" b="1" i="1" dirty="0">
              <a:effectLst>
                <a:outerShdw blurRad="38100" dist="38100" dir="2700000" algn="tl">
                  <a:srgbClr val="000000">
                    <a:alpha val="43137"/>
                  </a:srgbClr>
                </a:outerShdw>
              </a:effectLst>
            </a:endParaRPr>
          </a:p>
        </p:txBody>
      </p:sp>
      <p:sp>
        <p:nvSpPr>
          <p:cNvPr id="5" name="Content Placeholder 2"/>
          <p:cNvSpPr>
            <a:spLocks noGrp="1"/>
          </p:cNvSpPr>
          <p:nvPr>
            <p:ph idx="1"/>
          </p:nvPr>
        </p:nvSpPr>
        <p:spPr>
          <a:xfrm>
            <a:off x="457200" y="1219200"/>
            <a:ext cx="7620000" cy="4800600"/>
          </a:xfrm>
        </p:spPr>
        <p:txBody>
          <a:bodyPr>
            <a:normAutofit/>
          </a:bodyPr>
          <a:lstStyle/>
          <a:p>
            <a:pPr marL="114300" indent="0">
              <a:buNone/>
            </a:pPr>
            <a:r>
              <a:rPr lang="en-US" sz="2800" b="1" dirty="0">
                <a:latin typeface="+mj-lt"/>
              </a:rPr>
              <a:t>2</a:t>
            </a:r>
            <a:r>
              <a:rPr lang="en-US" sz="2800" b="1" dirty="0" smtClean="0">
                <a:latin typeface="+mj-lt"/>
              </a:rPr>
              <a:t>. C&amp;C VIEW</a:t>
            </a:r>
          </a:p>
          <a:p>
            <a:pPr lvl="1">
              <a:buFont typeface="Wingdings" pitchFamily="2" charset="2"/>
              <a:buChar char="q"/>
            </a:pPr>
            <a:r>
              <a:rPr lang="en-US" sz="2600" b="1" dirty="0">
                <a:latin typeface="+mj-lt"/>
              </a:rPr>
              <a:t> </a:t>
            </a:r>
            <a:r>
              <a:rPr lang="en-US" sz="2600" b="1" dirty="0" smtClean="0">
                <a:latin typeface="+mj-lt"/>
              </a:rPr>
              <a:t>Multi-tier </a:t>
            </a:r>
            <a:r>
              <a:rPr lang="en-US" sz="2600" b="1" dirty="0" err="1" smtClean="0">
                <a:latin typeface="+mj-lt"/>
              </a:rPr>
              <a:t>và</a:t>
            </a:r>
            <a:r>
              <a:rPr lang="en-US" sz="2600" b="1" dirty="0" smtClean="0">
                <a:latin typeface="+mj-lt"/>
              </a:rPr>
              <a:t> Client-Server style</a:t>
            </a:r>
          </a:p>
          <a:p>
            <a:pPr marL="628650" indent="-514350">
              <a:buAutoNum type="arabicPeriod"/>
            </a:pPr>
            <a:endParaRPr lang="en-US" sz="2800" b="1" dirty="0">
              <a:latin typeface="+mj-lt"/>
            </a:endParaRPr>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9"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0" name="Object 9"/>
          <p:cNvGraphicFramePr>
            <a:graphicFrameLocks noChangeAspect="1"/>
          </p:cNvGraphicFramePr>
          <p:nvPr>
            <p:extLst>
              <p:ext uri="{D42A27DB-BD31-4B8C-83A1-F6EECF244321}">
                <p14:modId xmlns:p14="http://schemas.microsoft.com/office/powerpoint/2010/main" val="3356213196"/>
              </p:ext>
            </p:extLst>
          </p:nvPr>
        </p:nvGraphicFramePr>
        <p:xfrm>
          <a:off x="1447800" y="2286000"/>
          <a:ext cx="5943600" cy="4343400"/>
        </p:xfrm>
        <a:graphic>
          <a:graphicData uri="http://schemas.openxmlformats.org/presentationml/2006/ole">
            <mc:AlternateContent xmlns:mc="http://schemas.openxmlformats.org/markup-compatibility/2006">
              <mc:Choice xmlns:v="urn:schemas-microsoft-com:vml" Requires="v">
                <p:oleObj spid="_x0000_s5134" name="Visio" r:id="rId3" imgW="6796841" imgH="4968128" progId="Visio.Drawing.11">
                  <p:embed/>
                </p:oleObj>
              </mc:Choice>
              <mc:Fallback>
                <p:oleObj name="Visio" r:id="rId3" imgW="6796841" imgH="4968128"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7800" y="2286000"/>
                        <a:ext cx="5943600" cy="434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773978048"/>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76200"/>
            <a:ext cx="7620000" cy="1143000"/>
          </a:xfrm>
        </p:spPr>
        <p:txBody>
          <a:bodyPr/>
          <a:lstStyle/>
          <a:p>
            <a:pPr lvl="0"/>
            <a:r>
              <a:rPr lang="en-US" b="1" i="1" dirty="0" smtClean="0">
                <a:effectLst>
                  <a:outerShdw blurRad="38100" dist="38100" dir="2700000" algn="tl">
                    <a:srgbClr val="000000">
                      <a:alpha val="43137"/>
                    </a:srgbClr>
                  </a:outerShdw>
                </a:effectLst>
                <a:cs typeface="Arial" pitchFamily="34" charset="0"/>
              </a:rPr>
              <a:t>KIẾN TRÚC HỆ THỐNG</a:t>
            </a:r>
            <a:endParaRPr lang="en-US" b="1" i="1" dirty="0">
              <a:effectLst>
                <a:outerShdw blurRad="38100" dist="38100" dir="2700000" algn="tl">
                  <a:srgbClr val="000000">
                    <a:alpha val="43137"/>
                  </a:srgbClr>
                </a:outerShdw>
              </a:effectLst>
            </a:endParaRPr>
          </a:p>
        </p:txBody>
      </p:sp>
      <p:sp>
        <p:nvSpPr>
          <p:cNvPr id="5" name="Content Placeholder 2"/>
          <p:cNvSpPr>
            <a:spLocks noGrp="1"/>
          </p:cNvSpPr>
          <p:nvPr>
            <p:ph idx="1"/>
          </p:nvPr>
        </p:nvSpPr>
        <p:spPr>
          <a:xfrm>
            <a:off x="457200" y="1219200"/>
            <a:ext cx="7620000" cy="4800600"/>
          </a:xfrm>
        </p:spPr>
        <p:txBody>
          <a:bodyPr>
            <a:normAutofit/>
          </a:bodyPr>
          <a:lstStyle/>
          <a:p>
            <a:pPr marL="114300" indent="0">
              <a:buNone/>
            </a:pPr>
            <a:r>
              <a:rPr lang="en-US" sz="2800" b="1" dirty="0">
                <a:latin typeface="+mj-lt"/>
              </a:rPr>
              <a:t>2</a:t>
            </a:r>
            <a:r>
              <a:rPr lang="en-US" sz="2800" b="1" dirty="0" smtClean="0">
                <a:latin typeface="+mj-lt"/>
              </a:rPr>
              <a:t>. C&amp;C VIEW</a:t>
            </a:r>
          </a:p>
          <a:p>
            <a:pPr lvl="1">
              <a:buFont typeface="Wingdings" pitchFamily="2" charset="2"/>
              <a:buChar char="q"/>
            </a:pPr>
            <a:r>
              <a:rPr lang="en-US" sz="2600" b="1" dirty="0">
                <a:latin typeface="+mj-lt"/>
              </a:rPr>
              <a:t> </a:t>
            </a:r>
            <a:r>
              <a:rPr lang="en-US" sz="2600" b="1" dirty="0" smtClean="0">
                <a:latin typeface="+mj-lt"/>
              </a:rPr>
              <a:t>Mapping </a:t>
            </a:r>
            <a:r>
              <a:rPr lang="en-US" sz="2600" b="1" dirty="0" err="1" smtClean="0">
                <a:latin typeface="+mj-lt"/>
              </a:rPr>
              <a:t>với</a:t>
            </a:r>
            <a:r>
              <a:rPr lang="en-US" sz="2600" b="1" dirty="0" smtClean="0">
                <a:latin typeface="+mj-lt"/>
              </a:rPr>
              <a:t> Module View</a:t>
            </a:r>
          </a:p>
          <a:p>
            <a:pPr marL="628650" indent="-514350">
              <a:buAutoNum type="arabicPeriod"/>
            </a:pPr>
            <a:endParaRPr lang="en-US" sz="2800" b="1" dirty="0">
              <a:latin typeface="+mj-lt"/>
            </a:endParaRPr>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0" name="Table 9"/>
          <p:cNvGraphicFramePr>
            <a:graphicFrameLocks noGrp="1"/>
          </p:cNvGraphicFramePr>
          <p:nvPr>
            <p:extLst>
              <p:ext uri="{D42A27DB-BD31-4B8C-83A1-F6EECF244321}">
                <p14:modId xmlns:p14="http://schemas.microsoft.com/office/powerpoint/2010/main" val="4185346173"/>
              </p:ext>
            </p:extLst>
          </p:nvPr>
        </p:nvGraphicFramePr>
        <p:xfrm>
          <a:off x="457200" y="2286000"/>
          <a:ext cx="7696200" cy="4241292"/>
        </p:xfrm>
        <a:graphic>
          <a:graphicData uri="http://schemas.openxmlformats.org/drawingml/2006/table">
            <a:tbl>
              <a:tblPr firstRow="1" firstCol="1" bandRow="1">
                <a:tableStyleId>{5C22544A-7EE6-4342-B048-85BDC9FD1C3A}</a:tableStyleId>
              </a:tblPr>
              <a:tblGrid>
                <a:gridCol w="3848100"/>
                <a:gridCol w="3848100"/>
              </a:tblGrid>
              <a:tr h="353149">
                <a:tc>
                  <a:txBody>
                    <a:bodyPr/>
                    <a:lstStyle/>
                    <a:p>
                      <a:pPr marL="0" marR="0">
                        <a:lnSpc>
                          <a:spcPct val="115000"/>
                        </a:lnSpc>
                        <a:spcBef>
                          <a:spcPts val="0"/>
                        </a:spcBef>
                        <a:spcAft>
                          <a:spcPts val="0"/>
                        </a:spcAft>
                      </a:pPr>
                      <a:r>
                        <a:rPr lang="en-US" sz="2200">
                          <a:effectLst/>
                        </a:rPr>
                        <a:t>Module View</a:t>
                      </a:r>
                      <a:endParaRPr lang="en-US" sz="22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200">
                          <a:effectLst/>
                        </a:rPr>
                        <a:t>C&amp;C View</a:t>
                      </a:r>
                      <a:endParaRPr lang="en-US" sz="2200">
                        <a:effectLst/>
                        <a:latin typeface="Calibri"/>
                        <a:ea typeface="Calibri"/>
                        <a:cs typeface="Times New Roman"/>
                      </a:endParaRPr>
                    </a:p>
                  </a:txBody>
                  <a:tcPr marL="68580" marR="68580" marT="0" marB="0"/>
                </a:tc>
              </a:tr>
              <a:tr h="1853723">
                <a:tc>
                  <a:txBody>
                    <a:bodyPr/>
                    <a:lstStyle/>
                    <a:p>
                      <a:pPr marL="0" marR="0">
                        <a:lnSpc>
                          <a:spcPct val="115000"/>
                        </a:lnSpc>
                        <a:spcBef>
                          <a:spcPts val="0"/>
                        </a:spcBef>
                        <a:spcAft>
                          <a:spcPts val="0"/>
                        </a:spcAft>
                      </a:pPr>
                      <a:r>
                        <a:rPr lang="en-US" sz="2200" dirty="0">
                          <a:effectLst/>
                        </a:rPr>
                        <a:t>Product Controller</a:t>
                      </a:r>
                      <a:endParaRPr lang="en-US" sz="22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200">
                          <a:effectLst/>
                        </a:rPr>
                        <a:t>Product Controller</a:t>
                      </a:r>
                    </a:p>
                    <a:p>
                      <a:pPr marL="0" marR="0">
                        <a:lnSpc>
                          <a:spcPct val="115000"/>
                        </a:lnSpc>
                        <a:spcBef>
                          <a:spcPts val="0"/>
                        </a:spcBef>
                        <a:spcAft>
                          <a:spcPts val="0"/>
                        </a:spcAft>
                      </a:pPr>
                      <a:r>
                        <a:rPr lang="en-US" sz="2200">
                          <a:effectLst/>
                        </a:rPr>
                        <a:t>List Controller</a:t>
                      </a:r>
                    </a:p>
                    <a:p>
                      <a:pPr marL="0" marR="0">
                        <a:lnSpc>
                          <a:spcPct val="115000"/>
                        </a:lnSpc>
                        <a:spcBef>
                          <a:spcPts val="0"/>
                        </a:spcBef>
                        <a:spcAft>
                          <a:spcPts val="0"/>
                        </a:spcAft>
                      </a:pPr>
                      <a:r>
                        <a:rPr lang="en-US" sz="2200">
                          <a:effectLst/>
                        </a:rPr>
                        <a:t>Create Controller</a:t>
                      </a:r>
                    </a:p>
                    <a:p>
                      <a:pPr marL="0" marR="0">
                        <a:lnSpc>
                          <a:spcPct val="115000"/>
                        </a:lnSpc>
                        <a:spcBef>
                          <a:spcPts val="0"/>
                        </a:spcBef>
                        <a:spcAft>
                          <a:spcPts val="0"/>
                        </a:spcAft>
                      </a:pPr>
                      <a:r>
                        <a:rPr lang="en-US" sz="2200">
                          <a:effectLst/>
                        </a:rPr>
                        <a:t>Detail Controller</a:t>
                      </a:r>
                    </a:p>
                    <a:p>
                      <a:pPr marL="0" marR="0">
                        <a:lnSpc>
                          <a:spcPct val="115000"/>
                        </a:lnSpc>
                        <a:spcBef>
                          <a:spcPts val="0"/>
                        </a:spcBef>
                        <a:spcAft>
                          <a:spcPts val="0"/>
                        </a:spcAft>
                      </a:pPr>
                      <a:r>
                        <a:rPr lang="en-US" sz="2200">
                          <a:effectLst/>
                        </a:rPr>
                        <a:t>Edit Controller</a:t>
                      </a:r>
                      <a:endParaRPr lang="en-US" sz="2200">
                        <a:effectLst/>
                        <a:latin typeface="Calibri"/>
                        <a:ea typeface="Calibri"/>
                        <a:cs typeface="Times New Roman"/>
                      </a:endParaRPr>
                    </a:p>
                  </a:txBody>
                  <a:tcPr marL="68580" marR="68580" marT="0" marB="0"/>
                </a:tc>
              </a:tr>
              <a:tr h="353149">
                <a:tc>
                  <a:txBody>
                    <a:bodyPr/>
                    <a:lstStyle/>
                    <a:p>
                      <a:pPr marL="0" marR="0">
                        <a:lnSpc>
                          <a:spcPct val="115000"/>
                        </a:lnSpc>
                        <a:spcBef>
                          <a:spcPts val="0"/>
                        </a:spcBef>
                        <a:spcAft>
                          <a:spcPts val="0"/>
                        </a:spcAft>
                      </a:pPr>
                      <a:r>
                        <a:rPr lang="en-US" sz="2200">
                          <a:effectLst/>
                        </a:rPr>
                        <a:t>Product Views</a:t>
                      </a:r>
                      <a:endParaRPr lang="en-US" sz="22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200">
                          <a:effectLst/>
                        </a:rPr>
                        <a:t>Product Views</a:t>
                      </a:r>
                      <a:endParaRPr lang="en-US" sz="2200">
                        <a:effectLst/>
                        <a:latin typeface="Calibri"/>
                        <a:ea typeface="Calibri"/>
                        <a:cs typeface="Times New Roman"/>
                      </a:endParaRPr>
                    </a:p>
                  </a:txBody>
                  <a:tcPr marL="68580" marR="68580" marT="0" marB="0"/>
                </a:tc>
              </a:tr>
              <a:tr h="1478579">
                <a:tc>
                  <a:txBody>
                    <a:bodyPr/>
                    <a:lstStyle/>
                    <a:p>
                      <a:pPr marL="0" marR="0">
                        <a:lnSpc>
                          <a:spcPct val="115000"/>
                        </a:lnSpc>
                        <a:spcBef>
                          <a:spcPts val="0"/>
                        </a:spcBef>
                        <a:spcAft>
                          <a:spcPts val="0"/>
                        </a:spcAft>
                      </a:pPr>
                      <a:r>
                        <a:rPr lang="en-US" sz="2200">
                          <a:effectLst/>
                        </a:rPr>
                        <a:t>Product Models</a:t>
                      </a:r>
                      <a:endParaRPr lang="en-US" sz="22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200" dirty="0">
                          <a:effectLst/>
                        </a:rPr>
                        <a:t>List Model</a:t>
                      </a:r>
                    </a:p>
                    <a:p>
                      <a:pPr marL="0" marR="0">
                        <a:lnSpc>
                          <a:spcPct val="115000"/>
                        </a:lnSpc>
                        <a:spcBef>
                          <a:spcPts val="0"/>
                        </a:spcBef>
                        <a:spcAft>
                          <a:spcPts val="0"/>
                        </a:spcAft>
                      </a:pPr>
                      <a:r>
                        <a:rPr lang="en-US" sz="2200" dirty="0">
                          <a:effectLst/>
                        </a:rPr>
                        <a:t>Create Model</a:t>
                      </a:r>
                    </a:p>
                    <a:p>
                      <a:pPr marL="0" marR="0">
                        <a:lnSpc>
                          <a:spcPct val="115000"/>
                        </a:lnSpc>
                        <a:spcBef>
                          <a:spcPts val="0"/>
                        </a:spcBef>
                        <a:spcAft>
                          <a:spcPts val="0"/>
                        </a:spcAft>
                      </a:pPr>
                      <a:r>
                        <a:rPr lang="en-US" sz="2200" dirty="0">
                          <a:effectLst/>
                        </a:rPr>
                        <a:t>Detail Model</a:t>
                      </a:r>
                    </a:p>
                    <a:p>
                      <a:pPr marL="0" marR="0">
                        <a:lnSpc>
                          <a:spcPct val="115000"/>
                        </a:lnSpc>
                        <a:spcBef>
                          <a:spcPts val="0"/>
                        </a:spcBef>
                        <a:spcAft>
                          <a:spcPts val="0"/>
                        </a:spcAft>
                      </a:pPr>
                      <a:r>
                        <a:rPr lang="en-US" sz="2200" dirty="0">
                          <a:effectLst/>
                        </a:rPr>
                        <a:t>Edit Model</a:t>
                      </a:r>
                      <a:endParaRPr lang="en-US" sz="2200" dirty="0">
                        <a:effectLst/>
                        <a:latin typeface="Calibri"/>
                        <a:ea typeface="Calibri"/>
                        <a:cs typeface="Times New Roman"/>
                      </a:endParaRPr>
                    </a:p>
                  </a:txBody>
                  <a:tcPr marL="68580" marR="68580" marT="0" marB="0"/>
                </a:tc>
              </a:tr>
            </a:tbl>
          </a:graphicData>
        </a:graphic>
      </p:graphicFrame>
    </p:spTree>
    <p:extLst>
      <p:ext uri="{BB962C8B-B14F-4D97-AF65-F5344CB8AC3E}">
        <p14:creationId xmlns:p14="http://schemas.microsoft.com/office/powerpoint/2010/main" val="3498286505"/>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76200"/>
            <a:ext cx="7620000" cy="1143000"/>
          </a:xfrm>
        </p:spPr>
        <p:txBody>
          <a:bodyPr/>
          <a:lstStyle/>
          <a:p>
            <a:pPr lvl="0"/>
            <a:r>
              <a:rPr lang="en-US" b="1" i="1" dirty="0" smtClean="0">
                <a:effectLst>
                  <a:outerShdw blurRad="38100" dist="38100" dir="2700000" algn="tl">
                    <a:srgbClr val="000000">
                      <a:alpha val="43137"/>
                    </a:srgbClr>
                  </a:outerShdw>
                </a:effectLst>
                <a:cs typeface="Arial" pitchFamily="34" charset="0"/>
              </a:rPr>
              <a:t>KIẾN TRÚC HỆ THỐNG</a:t>
            </a:r>
            <a:endParaRPr lang="en-US" b="1" i="1" dirty="0">
              <a:effectLst>
                <a:outerShdw blurRad="38100" dist="38100" dir="2700000" algn="tl">
                  <a:srgbClr val="000000">
                    <a:alpha val="43137"/>
                  </a:srgbClr>
                </a:outerShdw>
              </a:effectLst>
            </a:endParaRPr>
          </a:p>
        </p:txBody>
      </p:sp>
      <p:sp>
        <p:nvSpPr>
          <p:cNvPr id="5" name="Content Placeholder 2"/>
          <p:cNvSpPr>
            <a:spLocks noGrp="1"/>
          </p:cNvSpPr>
          <p:nvPr>
            <p:ph idx="1"/>
          </p:nvPr>
        </p:nvSpPr>
        <p:spPr>
          <a:xfrm>
            <a:off x="457200" y="1219200"/>
            <a:ext cx="7620000" cy="4800600"/>
          </a:xfrm>
        </p:spPr>
        <p:txBody>
          <a:bodyPr>
            <a:normAutofit/>
          </a:bodyPr>
          <a:lstStyle/>
          <a:p>
            <a:pPr marL="114300" indent="0">
              <a:buNone/>
            </a:pPr>
            <a:r>
              <a:rPr lang="en-US" sz="2800" b="1" dirty="0">
                <a:latin typeface="+mj-lt"/>
              </a:rPr>
              <a:t>2</a:t>
            </a:r>
            <a:r>
              <a:rPr lang="en-US" sz="2800" b="1" dirty="0" smtClean="0">
                <a:latin typeface="+mj-lt"/>
              </a:rPr>
              <a:t>. C&amp;C VIEW</a:t>
            </a:r>
          </a:p>
          <a:p>
            <a:pPr lvl="1">
              <a:buFont typeface="Wingdings" pitchFamily="2" charset="2"/>
              <a:buChar char="q"/>
            </a:pPr>
            <a:r>
              <a:rPr lang="en-US" sz="2600" b="1" dirty="0">
                <a:latin typeface="+mj-lt"/>
              </a:rPr>
              <a:t> </a:t>
            </a:r>
            <a:r>
              <a:rPr lang="en-US" sz="2600" b="1" dirty="0" smtClean="0">
                <a:latin typeface="+mj-lt"/>
              </a:rPr>
              <a:t>Sequence diagram</a:t>
            </a:r>
          </a:p>
          <a:p>
            <a:pPr marL="628650" indent="-514350">
              <a:buAutoNum type="arabicPeriod"/>
            </a:pPr>
            <a:endParaRPr lang="en-US" sz="2800" b="1" dirty="0">
              <a:latin typeface="+mj-lt"/>
            </a:endParaRPr>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2286000"/>
            <a:ext cx="7534275" cy="491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16407278"/>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effectLst>
                  <a:outerShdw blurRad="38100" dist="38100" dir="2700000" algn="tl">
                    <a:srgbClr val="000000">
                      <a:alpha val="43137"/>
                    </a:srgbClr>
                  </a:outerShdw>
                </a:effectLst>
              </a:rPr>
              <a:t>NỘI DUNG</a:t>
            </a:r>
            <a:endParaRPr lang="en-US" i="1" dirty="0">
              <a:effectLst>
                <a:outerShdw blurRad="38100" dist="38100" dir="2700000" algn="tl">
                  <a:srgbClr val="000000">
                    <a:alpha val="43137"/>
                  </a:srgbClr>
                </a:outerShdw>
              </a:effectLst>
            </a:endParaRPr>
          </a:p>
        </p:txBody>
      </p:sp>
      <p:pic>
        <p:nvPicPr>
          <p:cNvPr id="5" name="Picture 49" descr="arrow_metal01"/>
          <p:cNvPicPr>
            <a:picLocks noChangeAspect="1" noChangeArrowheads="1"/>
          </p:cNvPicPr>
          <p:nvPr/>
        </p:nvPicPr>
        <p:blipFill>
          <a:blip r:embed="rId2">
            <a:lum contrast="6000"/>
            <a:extLst>
              <a:ext uri="{28A0092B-C50C-407E-A947-70E740481C1C}">
                <a14:useLocalDpi xmlns:a14="http://schemas.microsoft.com/office/drawing/2010/main" val="0"/>
              </a:ext>
            </a:extLst>
          </a:blip>
          <a:srcRect/>
          <a:stretch>
            <a:fillRect/>
          </a:stretch>
        </p:blipFill>
        <p:spPr bwMode="auto">
          <a:xfrm>
            <a:off x="685800" y="2209800"/>
            <a:ext cx="2741613" cy="3657600"/>
          </a:xfrm>
          <a:prstGeom prst="rect">
            <a:avLst/>
          </a:prstGeom>
          <a:noFill/>
          <a:extLst>
            <a:ext uri="{909E8E84-426E-40DD-AFC4-6F175D3DCCD1}">
              <a14:hiddenFill xmlns:a14="http://schemas.microsoft.com/office/drawing/2010/main">
                <a:solidFill>
                  <a:srgbClr val="FFFFFF"/>
                </a:solidFill>
              </a14:hiddenFill>
            </a:ext>
          </a:extLst>
        </p:spPr>
      </p:pic>
      <p:sp>
        <p:nvSpPr>
          <p:cNvPr id="6" name="Line 4"/>
          <p:cNvSpPr>
            <a:spLocks noChangeShapeType="1"/>
          </p:cNvSpPr>
          <p:nvPr/>
        </p:nvSpPr>
        <p:spPr bwMode="black">
          <a:xfrm>
            <a:off x="2971800" y="2590800"/>
            <a:ext cx="4800600" cy="0"/>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7" name="Rectangle 8"/>
          <p:cNvSpPr>
            <a:spLocks noChangeArrowheads="1"/>
          </p:cNvSpPr>
          <p:nvPr/>
        </p:nvSpPr>
        <p:spPr bwMode="black">
          <a:xfrm>
            <a:off x="3537280" y="2133600"/>
            <a:ext cx="367314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lvl="0"/>
            <a:r>
              <a:rPr lang="en-US" sz="2400" b="1" dirty="0" smtClean="0"/>
              <a:t>GIỚI THIỆU MVC</a:t>
            </a:r>
            <a:endParaRPr lang="en-US" sz="2400" dirty="0"/>
          </a:p>
        </p:txBody>
      </p:sp>
      <p:sp>
        <p:nvSpPr>
          <p:cNvPr id="8" name="Line 9"/>
          <p:cNvSpPr>
            <a:spLocks noChangeShapeType="1"/>
          </p:cNvSpPr>
          <p:nvPr/>
        </p:nvSpPr>
        <p:spPr bwMode="black">
          <a:xfrm>
            <a:off x="3462338" y="3429000"/>
            <a:ext cx="4800600" cy="0"/>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9" name="Rectangle 10"/>
          <p:cNvSpPr>
            <a:spLocks noChangeArrowheads="1"/>
          </p:cNvSpPr>
          <p:nvPr/>
        </p:nvSpPr>
        <p:spPr bwMode="black">
          <a:xfrm>
            <a:off x="3962400" y="2967335"/>
            <a:ext cx="448683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lvl="0"/>
            <a:r>
              <a:rPr lang="en-US" sz="2400" b="1" dirty="0" smtClean="0"/>
              <a:t>PHƯƠNG THỨC HOẠT ĐỘNG</a:t>
            </a:r>
            <a:endParaRPr lang="en-US" sz="2400" dirty="0"/>
          </a:p>
        </p:txBody>
      </p:sp>
      <p:sp>
        <p:nvSpPr>
          <p:cNvPr id="10" name="Line 11"/>
          <p:cNvSpPr>
            <a:spLocks noChangeShapeType="1"/>
          </p:cNvSpPr>
          <p:nvPr/>
        </p:nvSpPr>
        <p:spPr bwMode="black">
          <a:xfrm>
            <a:off x="3429000" y="4256088"/>
            <a:ext cx="4800600" cy="0"/>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11" name="Rectangle 12"/>
          <p:cNvSpPr>
            <a:spLocks noChangeArrowheads="1"/>
          </p:cNvSpPr>
          <p:nvPr/>
        </p:nvSpPr>
        <p:spPr bwMode="black">
          <a:xfrm>
            <a:off x="3757163" y="3812818"/>
            <a:ext cx="538683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lvl="0"/>
            <a:r>
              <a:rPr lang="en-US" sz="2400" b="1" dirty="0" smtClean="0"/>
              <a:t>KHÁC NHAU MVC </a:t>
            </a:r>
            <a:r>
              <a:rPr lang="en-US" sz="2400" b="1" dirty="0" smtClean="0"/>
              <a:t>VỚI </a:t>
            </a:r>
            <a:r>
              <a:rPr lang="en-US" sz="2400" b="1" dirty="0" smtClean="0"/>
              <a:t>ASP.NET</a:t>
            </a:r>
            <a:endParaRPr lang="en-US" sz="2400" dirty="0"/>
          </a:p>
        </p:txBody>
      </p:sp>
      <p:sp>
        <p:nvSpPr>
          <p:cNvPr id="12" name="Line 13"/>
          <p:cNvSpPr>
            <a:spLocks noChangeShapeType="1"/>
          </p:cNvSpPr>
          <p:nvPr/>
        </p:nvSpPr>
        <p:spPr bwMode="black">
          <a:xfrm>
            <a:off x="2971800" y="5180012"/>
            <a:ext cx="4800600" cy="0"/>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13" name="Rectangle 14"/>
          <p:cNvSpPr>
            <a:spLocks noChangeArrowheads="1"/>
          </p:cNvSpPr>
          <p:nvPr/>
        </p:nvSpPr>
        <p:spPr bwMode="black">
          <a:xfrm>
            <a:off x="3362717" y="4669294"/>
            <a:ext cx="445293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lvl="0"/>
            <a:r>
              <a:rPr lang="en-US" sz="2400" b="1" dirty="0" smtClean="0"/>
              <a:t>KIẾN TRÚC MVC</a:t>
            </a:r>
            <a:endParaRPr lang="en-US" sz="2400" dirty="0"/>
          </a:p>
        </p:txBody>
      </p:sp>
      <p:grpSp>
        <p:nvGrpSpPr>
          <p:cNvPr id="14" name="Group 94"/>
          <p:cNvGrpSpPr>
            <a:grpSpLocks/>
          </p:cNvGrpSpPr>
          <p:nvPr/>
        </p:nvGrpSpPr>
        <p:grpSpPr bwMode="auto">
          <a:xfrm>
            <a:off x="2813050" y="2198688"/>
            <a:ext cx="393700" cy="393700"/>
            <a:chOff x="2543" y="1006"/>
            <a:chExt cx="416" cy="416"/>
          </a:xfrm>
        </p:grpSpPr>
        <p:sp>
          <p:nvSpPr>
            <p:cNvPr id="15" name="Oval 52"/>
            <p:cNvSpPr>
              <a:spLocks noChangeArrowheads="1"/>
            </p:cNvSpPr>
            <p:nvPr/>
          </p:nvSpPr>
          <p:spPr bwMode="gray">
            <a:xfrm>
              <a:off x="2543" y="1006"/>
              <a:ext cx="416" cy="416"/>
            </a:xfrm>
            <a:prstGeom prst="ellipse">
              <a:avLst/>
            </a:prstGeom>
            <a:gradFill rotWithShape="1">
              <a:gsLst>
                <a:gs pos="0">
                  <a:srgbClr val="FFFFFF">
                    <a:gamma/>
                    <a:shade val="54118"/>
                    <a:invGamma/>
                  </a:srgbClr>
                </a:gs>
                <a:gs pos="50000">
                  <a:srgbClr val="FFFFFF"/>
                </a:gs>
                <a:gs pos="100000">
                  <a:srgbClr val="FFFFFF">
                    <a:gamma/>
                    <a:shade val="54118"/>
                    <a:invGamma/>
                  </a:srgbClr>
                </a:gs>
              </a:gsLst>
              <a:lin ang="18900000" scaled="1"/>
            </a:gradFill>
            <a:ln w="9525">
              <a:solidFill>
                <a:srgbClr val="DDDDDD"/>
              </a:solidFill>
              <a:round/>
              <a:headEnd/>
              <a:tailEnd/>
            </a:ln>
            <a:effectLst>
              <a:outerShdw dist="35921" dir="2700000" algn="ctr" rotWithShape="0">
                <a:schemeClr val="bg2">
                  <a:alpha val="50000"/>
                </a:schemeClr>
              </a:outerShdw>
            </a:effectLst>
          </p:spPr>
          <p:txBody>
            <a:bodyPr wrap="none" anchor="ctr"/>
            <a:lstStyle/>
            <a:p>
              <a:endParaRPr lang="en-US" dirty="0"/>
            </a:p>
          </p:txBody>
        </p:sp>
        <p:grpSp>
          <p:nvGrpSpPr>
            <p:cNvPr id="16" name="Group 53"/>
            <p:cNvGrpSpPr>
              <a:grpSpLocks/>
            </p:cNvGrpSpPr>
            <p:nvPr/>
          </p:nvGrpSpPr>
          <p:grpSpPr bwMode="auto">
            <a:xfrm rot="-2288454">
              <a:off x="2578" y="1034"/>
              <a:ext cx="348" cy="356"/>
              <a:chOff x="887" y="2040"/>
              <a:chExt cx="433" cy="422"/>
            </a:xfrm>
          </p:grpSpPr>
          <p:pic>
            <p:nvPicPr>
              <p:cNvPr id="18" name="Picture 54" descr="circuler_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887" y="2040"/>
                <a:ext cx="430" cy="420"/>
              </a:xfrm>
              <a:prstGeom prst="rect">
                <a:avLst/>
              </a:prstGeom>
              <a:noFill/>
              <a:extLst>
                <a:ext uri="{909E8E84-426E-40DD-AFC4-6F175D3DCCD1}">
                  <a14:hiddenFill xmlns:a14="http://schemas.microsoft.com/office/drawing/2010/main">
                    <a:solidFill>
                      <a:srgbClr val="FFFFFF"/>
                    </a:solidFill>
                  </a14:hiddenFill>
                </a:ext>
              </a:extLst>
            </p:spPr>
          </p:pic>
          <p:sp>
            <p:nvSpPr>
              <p:cNvPr id="19" name="Oval 55"/>
              <p:cNvSpPr>
                <a:spLocks noChangeArrowheads="1"/>
              </p:cNvSpPr>
              <p:nvPr/>
            </p:nvSpPr>
            <p:spPr bwMode="gray">
              <a:xfrm>
                <a:off x="887" y="2040"/>
                <a:ext cx="433" cy="422"/>
              </a:xfrm>
              <a:prstGeom prst="ellipse">
                <a:avLst/>
              </a:prstGeom>
              <a:gradFill rotWithShape="1">
                <a:gsLst>
                  <a:gs pos="0">
                    <a:schemeClr val="accent1">
                      <a:gamma/>
                      <a:shade val="34902"/>
                      <a:invGamma/>
                      <a:alpha val="89999"/>
                    </a:schemeClr>
                  </a:gs>
                  <a:gs pos="50000">
                    <a:schemeClr val="accent1">
                      <a:alpha val="75000"/>
                    </a:schemeClr>
                  </a:gs>
                  <a:gs pos="100000">
                    <a:schemeClr val="accent1">
                      <a:gamma/>
                      <a:shade val="34902"/>
                      <a:invGamma/>
                      <a:alpha val="89999"/>
                    </a:schemeClr>
                  </a:gs>
                </a:gsLst>
                <a:lin ang="189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pic>
            <p:nvPicPr>
              <p:cNvPr id="20" name="Picture 56" descr="Picture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gray">
              <a:xfrm>
                <a:off x="930" y="2044"/>
                <a:ext cx="345" cy="149"/>
              </a:xfrm>
              <a:prstGeom prst="rect">
                <a:avLst/>
              </a:prstGeom>
              <a:noFill/>
              <a:extLst>
                <a:ext uri="{909E8E84-426E-40DD-AFC4-6F175D3DCCD1}">
                  <a14:hiddenFill xmlns:a14="http://schemas.microsoft.com/office/drawing/2010/main">
                    <a:solidFill>
                      <a:srgbClr val="FFFFFF"/>
                    </a:solidFill>
                  </a14:hiddenFill>
                </a:ext>
              </a:extLst>
            </p:spPr>
          </p:pic>
        </p:grpSp>
        <p:pic>
          <p:nvPicPr>
            <p:cNvPr id="17" name="Picture 57"/>
            <p:cNvPicPr>
              <a:picLocks noChangeAspect="1" noChangeArrowheads="1"/>
            </p:cNvPicPr>
            <p:nvPr/>
          </p:nvPicPr>
          <p:blipFill>
            <a:blip r:embed="rId5" cstate="print">
              <a:extLst>
                <a:ext uri="{28A0092B-C50C-407E-A947-70E740481C1C}">
                  <a14:useLocalDpi xmlns:a14="http://schemas.microsoft.com/office/drawing/2010/main" val="0"/>
                </a:ext>
              </a:extLst>
            </a:blip>
            <a:srcRect l="12015" t="9302" r="12404" b="12598"/>
            <a:stretch>
              <a:fillRect/>
            </a:stretch>
          </p:blipFill>
          <p:spPr bwMode="gray">
            <a:xfrm>
              <a:off x="2570" y="1020"/>
              <a:ext cx="359"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21" name="Group 93"/>
          <p:cNvGrpSpPr>
            <a:grpSpLocks/>
          </p:cNvGrpSpPr>
          <p:nvPr/>
        </p:nvGrpSpPr>
        <p:grpSpPr bwMode="auto">
          <a:xfrm>
            <a:off x="3325813" y="3049588"/>
            <a:ext cx="393700" cy="393700"/>
            <a:chOff x="3071" y="1006"/>
            <a:chExt cx="416" cy="416"/>
          </a:xfrm>
        </p:grpSpPr>
        <p:sp>
          <p:nvSpPr>
            <p:cNvPr id="22" name="Oval 62"/>
            <p:cNvSpPr>
              <a:spLocks noChangeArrowheads="1"/>
            </p:cNvSpPr>
            <p:nvPr/>
          </p:nvSpPr>
          <p:spPr bwMode="gray">
            <a:xfrm>
              <a:off x="3071" y="1006"/>
              <a:ext cx="416" cy="416"/>
            </a:xfrm>
            <a:prstGeom prst="ellipse">
              <a:avLst/>
            </a:prstGeom>
            <a:gradFill rotWithShape="1">
              <a:gsLst>
                <a:gs pos="0">
                  <a:srgbClr val="FFFFFF">
                    <a:gamma/>
                    <a:shade val="54118"/>
                    <a:invGamma/>
                  </a:srgbClr>
                </a:gs>
                <a:gs pos="50000">
                  <a:srgbClr val="FFFFFF"/>
                </a:gs>
                <a:gs pos="100000">
                  <a:srgbClr val="FFFFFF">
                    <a:gamma/>
                    <a:shade val="54118"/>
                    <a:invGamma/>
                  </a:srgbClr>
                </a:gs>
              </a:gsLst>
              <a:lin ang="18900000" scaled="1"/>
            </a:gradFill>
            <a:ln w="9525">
              <a:solidFill>
                <a:srgbClr val="DDDDDD"/>
              </a:solidFill>
              <a:round/>
              <a:headEnd/>
              <a:tailEnd/>
            </a:ln>
            <a:effectLst>
              <a:outerShdw dist="35921" dir="2700000" algn="ctr" rotWithShape="0">
                <a:schemeClr val="bg2">
                  <a:alpha val="50000"/>
                </a:schemeClr>
              </a:outerShdw>
            </a:effectLst>
          </p:spPr>
          <p:txBody>
            <a:bodyPr wrap="none" anchor="ctr"/>
            <a:lstStyle/>
            <a:p>
              <a:endParaRPr lang="en-US" dirty="0"/>
            </a:p>
          </p:txBody>
        </p:sp>
        <p:grpSp>
          <p:nvGrpSpPr>
            <p:cNvPr id="23" name="Group 63"/>
            <p:cNvGrpSpPr>
              <a:grpSpLocks/>
            </p:cNvGrpSpPr>
            <p:nvPr/>
          </p:nvGrpSpPr>
          <p:grpSpPr bwMode="auto">
            <a:xfrm rot="-2288454">
              <a:off x="3106" y="1034"/>
              <a:ext cx="348" cy="356"/>
              <a:chOff x="887" y="2040"/>
              <a:chExt cx="433" cy="422"/>
            </a:xfrm>
          </p:grpSpPr>
          <p:pic>
            <p:nvPicPr>
              <p:cNvPr id="25" name="Picture 64" descr="circuler_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887" y="2040"/>
                <a:ext cx="430" cy="420"/>
              </a:xfrm>
              <a:prstGeom prst="rect">
                <a:avLst/>
              </a:prstGeom>
              <a:noFill/>
              <a:extLst>
                <a:ext uri="{909E8E84-426E-40DD-AFC4-6F175D3DCCD1}">
                  <a14:hiddenFill xmlns:a14="http://schemas.microsoft.com/office/drawing/2010/main">
                    <a:solidFill>
                      <a:srgbClr val="FFFFFF"/>
                    </a:solidFill>
                  </a14:hiddenFill>
                </a:ext>
              </a:extLst>
            </p:spPr>
          </p:pic>
          <p:sp>
            <p:nvSpPr>
              <p:cNvPr id="26" name="Oval 65"/>
              <p:cNvSpPr>
                <a:spLocks noChangeArrowheads="1"/>
              </p:cNvSpPr>
              <p:nvPr/>
            </p:nvSpPr>
            <p:spPr bwMode="gray">
              <a:xfrm>
                <a:off x="887" y="2040"/>
                <a:ext cx="433" cy="422"/>
              </a:xfrm>
              <a:prstGeom prst="ellipse">
                <a:avLst/>
              </a:prstGeom>
              <a:gradFill rotWithShape="1">
                <a:gsLst>
                  <a:gs pos="0">
                    <a:schemeClr val="accent2">
                      <a:gamma/>
                      <a:shade val="34902"/>
                      <a:invGamma/>
                      <a:alpha val="89999"/>
                    </a:schemeClr>
                  </a:gs>
                  <a:gs pos="50000">
                    <a:schemeClr val="accent2">
                      <a:alpha val="75000"/>
                    </a:schemeClr>
                  </a:gs>
                  <a:gs pos="100000">
                    <a:schemeClr val="accent2">
                      <a:gamma/>
                      <a:shade val="34902"/>
                      <a:invGamma/>
                      <a:alpha val="89999"/>
                    </a:schemeClr>
                  </a:gs>
                </a:gsLst>
                <a:lin ang="189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pic>
            <p:nvPicPr>
              <p:cNvPr id="27" name="Picture 66" descr="Picture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gray">
              <a:xfrm>
                <a:off x="930" y="2044"/>
                <a:ext cx="345" cy="149"/>
              </a:xfrm>
              <a:prstGeom prst="rect">
                <a:avLst/>
              </a:prstGeom>
              <a:noFill/>
              <a:extLst>
                <a:ext uri="{909E8E84-426E-40DD-AFC4-6F175D3DCCD1}">
                  <a14:hiddenFill xmlns:a14="http://schemas.microsoft.com/office/drawing/2010/main">
                    <a:solidFill>
                      <a:srgbClr val="FFFFFF"/>
                    </a:solidFill>
                  </a14:hiddenFill>
                </a:ext>
              </a:extLst>
            </p:spPr>
          </p:pic>
        </p:grpSp>
        <p:pic>
          <p:nvPicPr>
            <p:cNvPr id="24" name="Picture 86"/>
            <p:cNvPicPr>
              <a:picLocks noChangeAspect="1" noChangeArrowheads="1"/>
            </p:cNvPicPr>
            <p:nvPr/>
          </p:nvPicPr>
          <p:blipFill>
            <a:blip r:embed="rId5" cstate="print">
              <a:extLst>
                <a:ext uri="{28A0092B-C50C-407E-A947-70E740481C1C}">
                  <a14:useLocalDpi xmlns:a14="http://schemas.microsoft.com/office/drawing/2010/main" val="0"/>
                </a:ext>
              </a:extLst>
            </a:blip>
            <a:srcRect l="12015" t="9302" r="12404" b="12598"/>
            <a:stretch>
              <a:fillRect/>
            </a:stretch>
          </p:blipFill>
          <p:spPr bwMode="gray">
            <a:xfrm>
              <a:off x="3098" y="1020"/>
              <a:ext cx="359"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28" name="Group 92"/>
          <p:cNvGrpSpPr>
            <a:grpSpLocks/>
          </p:cNvGrpSpPr>
          <p:nvPr/>
        </p:nvGrpSpPr>
        <p:grpSpPr bwMode="auto">
          <a:xfrm>
            <a:off x="3265488" y="3873500"/>
            <a:ext cx="393700" cy="393700"/>
            <a:chOff x="3647" y="1006"/>
            <a:chExt cx="416" cy="416"/>
          </a:xfrm>
        </p:grpSpPr>
        <p:sp>
          <p:nvSpPr>
            <p:cNvPr id="29" name="Oval 67"/>
            <p:cNvSpPr>
              <a:spLocks noChangeArrowheads="1"/>
            </p:cNvSpPr>
            <p:nvPr/>
          </p:nvSpPr>
          <p:spPr bwMode="gray">
            <a:xfrm>
              <a:off x="3647" y="1006"/>
              <a:ext cx="416" cy="416"/>
            </a:xfrm>
            <a:prstGeom prst="ellipse">
              <a:avLst/>
            </a:prstGeom>
            <a:gradFill rotWithShape="1">
              <a:gsLst>
                <a:gs pos="0">
                  <a:srgbClr val="FFFFFF">
                    <a:gamma/>
                    <a:shade val="54118"/>
                    <a:invGamma/>
                  </a:srgbClr>
                </a:gs>
                <a:gs pos="50000">
                  <a:srgbClr val="FFFFFF"/>
                </a:gs>
                <a:gs pos="100000">
                  <a:srgbClr val="FFFFFF">
                    <a:gamma/>
                    <a:shade val="54118"/>
                    <a:invGamma/>
                  </a:srgbClr>
                </a:gs>
              </a:gsLst>
              <a:lin ang="18900000" scaled="1"/>
            </a:gradFill>
            <a:ln w="9525">
              <a:solidFill>
                <a:srgbClr val="DDDDDD"/>
              </a:solidFill>
              <a:round/>
              <a:headEnd/>
              <a:tailEnd/>
            </a:ln>
            <a:effectLst>
              <a:outerShdw dist="35921" dir="2700000" algn="ctr" rotWithShape="0">
                <a:schemeClr val="bg2">
                  <a:alpha val="50000"/>
                </a:schemeClr>
              </a:outerShdw>
            </a:effectLst>
          </p:spPr>
          <p:txBody>
            <a:bodyPr wrap="none" anchor="ctr"/>
            <a:lstStyle/>
            <a:p>
              <a:endParaRPr lang="en-US" dirty="0"/>
            </a:p>
          </p:txBody>
        </p:sp>
        <p:grpSp>
          <p:nvGrpSpPr>
            <p:cNvPr id="30" name="Group 68"/>
            <p:cNvGrpSpPr>
              <a:grpSpLocks/>
            </p:cNvGrpSpPr>
            <p:nvPr/>
          </p:nvGrpSpPr>
          <p:grpSpPr bwMode="auto">
            <a:xfrm rot="-2288454">
              <a:off x="3682" y="1034"/>
              <a:ext cx="348" cy="356"/>
              <a:chOff x="887" y="2040"/>
              <a:chExt cx="433" cy="422"/>
            </a:xfrm>
          </p:grpSpPr>
          <p:pic>
            <p:nvPicPr>
              <p:cNvPr id="32" name="Picture 69" descr="circuler_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887" y="2040"/>
                <a:ext cx="430" cy="420"/>
              </a:xfrm>
              <a:prstGeom prst="rect">
                <a:avLst/>
              </a:prstGeom>
              <a:noFill/>
              <a:extLst>
                <a:ext uri="{909E8E84-426E-40DD-AFC4-6F175D3DCCD1}">
                  <a14:hiddenFill xmlns:a14="http://schemas.microsoft.com/office/drawing/2010/main">
                    <a:solidFill>
                      <a:srgbClr val="FFFFFF"/>
                    </a:solidFill>
                  </a14:hiddenFill>
                </a:ext>
              </a:extLst>
            </p:spPr>
          </p:pic>
          <p:sp>
            <p:nvSpPr>
              <p:cNvPr id="33" name="Oval 70"/>
              <p:cNvSpPr>
                <a:spLocks noChangeArrowheads="1"/>
              </p:cNvSpPr>
              <p:nvPr/>
            </p:nvSpPr>
            <p:spPr bwMode="gray">
              <a:xfrm>
                <a:off x="887" y="2040"/>
                <a:ext cx="433" cy="422"/>
              </a:xfrm>
              <a:prstGeom prst="ellipse">
                <a:avLst/>
              </a:prstGeom>
              <a:gradFill rotWithShape="1">
                <a:gsLst>
                  <a:gs pos="0">
                    <a:schemeClr val="hlink">
                      <a:gamma/>
                      <a:shade val="34902"/>
                      <a:invGamma/>
                      <a:alpha val="89999"/>
                    </a:schemeClr>
                  </a:gs>
                  <a:gs pos="50000">
                    <a:schemeClr val="hlink">
                      <a:alpha val="75000"/>
                    </a:schemeClr>
                  </a:gs>
                  <a:gs pos="100000">
                    <a:schemeClr val="hlink">
                      <a:gamma/>
                      <a:shade val="34902"/>
                      <a:invGamma/>
                      <a:alpha val="89999"/>
                    </a:schemeClr>
                  </a:gs>
                </a:gsLst>
                <a:lin ang="189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pic>
            <p:nvPicPr>
              <p:cNvPr id="34" name="Picture 71" descr="Picture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gray">
              <a:xfrm>
                <a:off x="930" y="2044"/>
                <a:ext cx="345" cy="149"/>
              </a:xfrm>
              <a:prstGeom prst="rect">
                <a:avLst/>
              </a:prstGeom>
              <a:noFill/>
              <a:extLst>
                <a:ext uri="{909E8E84-426E-40DD-AFC4-6F175D3DCCD1}">
                  <a14:hiddenFill xmlns:a14="http://schemas.microsoft.com/office/drawing/2010/main">
                    <a:solidFill>
                      <a:srgbClr val="FFFFFF"/>
                    </a:solidFill>
                  </a14:hiddenFill>
                </a:ext>
              </a:extLst>
            </p:spPr>
          </p:pic>
        </p:grpSp>
        <p:pic>
          <p:nvPicPr>
            <p:cNvPr id="31" name="Picture 87"/>
            <p:cNvPicPr>
              <a:picLocks noChangeAspect="1" noChangeArrowheads="1"/>
            </p:cNvPicPr>
            <p:nvPr/>
          </p:nvPicPr>
          <p:blipFill>
            <a:blip r:embed="rId5" cstate="print">
              <a:extLst>
                <a:ext uri="{28A0092B-C50C-407E-A947-70E740481C1C}">
                  <a14:useLocalDpi xmlns:a14="http://schemas.microsoft.com/office/drawing/2010/main" val="0"/>
                </a:ext>
              </a:extLst>
            </a:blip>
            <a:srcRect l="12015" t="9302" r="12404" b="12598"/>
            <a:stretch>
              <a:fillRect/>
            </a:stretch>
          </p:blipFill>
          <p:spPr bwMode="gray">
            <a:xfrm>
              <a:off x="3676" y="1020"/>
              <a:ext cx="359"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35" name="Group 91"/>
          <p:cNvGrpSpPr>
            <a:grpSpLocks/>
          </p:cNvGrpSpPr>
          <p:nvPr/>
        </p:nvGrpSpPr>
        <p:grpSpPr bwMode="auto">
          <a:xfrm>
            <a:off x="2819400" y="4787900"/>
            <a:ext cx="393700" cy="393700"/>
            <a:chOff x="4213" y="1006"/>
            <a:chExt cx="416" cy="416"/>
          </a:xfrm>
        </p:grpSpPr>
        <p:sp>
          <p:nvSpPr>
            <p:cNvPr id="36" name="Oval 72"/>
            <p:cNvSpPr>
              <a:spLocks noChangeArrowheads="1"/>
            </p:cNvSpPr>
            <p:nvPr/>
          </p:nvSpPr>
          <p:spPr bwMode="gray">
            <a:xfrm>
              <a:off x="4213" y="1006"/>
              <a:ext cx="416" cy="416"/>
            </a:xfrm>
            <a:prstGeom prst="ellipse">
              <a:avLst/>
            </a:prstGeom>
            <a:gradFill rotWithShape="1">
              <a:gsLst>
                <a:gs pos="0">
                  <a:srgbClr val="FFFFFF">
                    <a:gamma/>
                    <a:shade val="54118"/>
                    <a:invGamma/>
                  </a:srgbClr>
                </a:gs>
                <a:gs pos="50000">
                  <a:srgbClr val="FFFFFF"/>
                </a:gs>
                <a:gs pos="100000">
                  <a:srgbClr val="FFFFFF">
                    <a:gamma/>
                    <a:shade val="54118"/>
                    <a:invGamma/>
                  </a:srgbClr>
                </a:gs>
              </a:gsLst>
              <a:lin ang="18900000" scaled="1"/>
            </a:gradFill>
            <a:ln w="9525">
              <a:solidFill>
                <a:srgbClr val="DDDDDD"/>
              </a:solidFill>
              <a:round/>
              <a:headEnd/>
              <a:tailEnd/>
            </a:ln>
            <a:effectLst>
              <a:outerShdw dist="35921" dir="2700000" algn="ctr" rotWithShape="0">
                <a:schemeClr val="bg2">
                  <a:alpha val="50000"/>
                </a:schemeClr>
              </a:outerShdw>
            </a:effectLst>
          </p:spPr>
          <p:txBody>
            <a:bodyPr wrap="none" anchor="ctr"/>
            <a:lstStyle/>
            <a:p>
              <a:endParaRPr lang="en-US" dirty="0"/>
            </a:p>
          </p:txBody>
        </p:sp>
        <p:grpSp>
          <p:nvGrpSpPr>
            <p:cNvPr id="37" name="Group 73"/>
            <p:cNvGrpSpPr>
              <a:grpSpLocks/>
            </p:cNvGrpSpPr>
            <p:nvPr/>
          </p:nvGrpSpPr>
          <p:grpSpPr bwMode="auto">
            <a:xfrm rot="-2288454">
              <a:off x="4248" y="1034"/>
              <a:ext cx="348" cy="356"/>
              <a:chOff x="887" y="2040"/>
              <a:chExt cx="433" cy="422"/>
            </a:xfrm>
          </p:grpSpPr>
          <p:pic>
            <p:nvPicPr>
              <p:cNvPr id="39" name="Picture 74" descr="circuler_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887" y="2040"/>
                <a:ext cx="430" cy="420"/>
              </a:xfrm>
              <a:prstGeom prst="rect">
                <a:avLst/>
              </a:prstGeom>
              <a:noFill/>
              <a:extLst>
                <a:ext uri="{909E8E84-426E-40DD-AFC4-6F175D3DCCD1}">
                  <a14:hiddenFill xmlns:a14="http://schemas.microsoft.com/office/drawing/2010/main">
                    <a:solidFill>
                      <a:srgbClr val="FFFFFF"/>
                    </a:solidFill>
                  </a14:hiddenFill>
                </a:ext>
              </a:extLst>
            </p:spPr>
          </p:pic>
          <p:sp>
            <p:nvSpPr>
              <p:cNvPr id="40" name="Oval 75"/>
              <p:cNvSpPr>
                <a:spLocks noChangeArrowheads="1"/>
              </p:cNvSpPr>
              <p:nvPr/>
            </p:nvSpPr>
            <p:spPr bwMode="gray">
              <a:xfrm>
                <a:off x="887" y="2040"/>
                <a:ext cx="433" cy="422"/>
              </a:xfrm>
              <a:prstGeom prst="ellipse">
                <a:avLst/>
              </a:prstGeom>
              <a:gradFill rotWithShape="1">
                <a:gsLst>
                  <a:gs pos="0">
                    <a:schemeClr val="folHlink">
                      <a:gamma/>
                      <a:shade val="34902"/>
                      <a:invGamma/>
                      <a:alpha val="89999"/>
                    </a:schemeClr>
                  </a:gs>
                  <a:gs pos="50000">
                    <a:schemeClr val="folHlink">
                      <a:alpha val="75000"/>
                    </a:schemeClr>
                  </a:gs>
                  <a:gs pos="100000">
                    <a:schemeClr val="folHlink">
                      <a:gamma/>
                      <a:shade val="34902"/>
                      <a:invGamma/>
                      <a:alpha val="89999"/>
                    </a:schemeClr>
                  </a:gs>
                </a:gsLst>
                <a:lin ang="189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pic>
            <p:nvPicPr>
              <p:cNvPr id="41" name="Picture 76" descr="Picture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gray">
              <a:xfrm>
                <a:off x="930" y="2044"/>
                <a:ext cx="345" cy="149"/>
              </a:xfrm>
              <a:prstGeom prst="rect">
                <a:avLst/>
              </a:prstGeom>
              <a:noFill/>
              <a:extLst>
                <a:ext uri="{909E8E84-426E-40DD-AFC4-6F175D3DCCD1}">
                  <a14:hiddenFill xmlns:a14="http://schemas.microsoft.com/office/drawing/2010/main">
                    <a:solidFill>
                      <a:srgbClr val="FFFFFF"/>
                    </a:solidFill>
                  </a14:hiddenFill>
                </a:ext>
              </a:extLst>
            </p:spPr>
          </p:pic>
        </p:grpSp>
        <p:pic>
          <p:nvPicPr>
            <p:cNvPr id="38" name="Picture 88"/>
            <p:cNvPicPr>
              <a:picLocks noChangeAspect="1" noChangeArrowheads="1"/>
            </p:cNvPicPr>
            <p:nvPr/>
          </p:nvPicPr>
          <p:blipFill>
            <a:blip r:embed="rId5" cstate="print">
              <a:extLst>
                <a:ext uri="{28A0092B-C50C-407E-A947-70E740481C1C}">
                  <a14:useLocalDpi xmlns:a14="http://schemas.microsoft.com/office/drawing/2010/main" val="0"/>
                </a:ext>
              </a:extLst>
            </a:blip>
            <a:srcRect l="12015" t="9302" r="12404" b="12598"/>
            <a:stretch>
              <a:fillRect/>
            </a:stretch>
          </p:blipFill>
          <p:spPr bwMode="gray">
            <a:xfrm>
              <a:off x="4240" y="1020"/>
              <a:ext cx="359"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42" name="Picture 5" descr="1"/>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524750" y="4648200"/>
            <a:ext cx="1619250" cy="2224088"/>
          </a:xfrm>
          <a:prstGeom prst="rect">
            <a:avLst/>
          </a:prstGeom>
          <a:noFill/>
          <a:extLst>
            <a:ext uri="{909E8E84-426E-40DD-AFC4-6F175D3DCCD1}">
              <a14:hiddenFill xmlns:a14="http://schemas.microsoft.com/office/drawing/2010/main">
                <a:solidFill>
                  <a:srgbClr val="FFFFFF"/>
                </a:solidFill>
              </a14:hiddenFill>
            </a:ext>
          </a:extLst>
        </p:spPr>
      </p:pic>
      <p:sp>
        <p:nvSpPr>
          <p:cNvPr id="52" name="Line 13"/>
          <p:cNvSpPr>
            <a:spLocks noChangeShapeType="1"/>
          </p:cNvSpPr>
          <p:nvPr/>
        </p:nvSpPr>
        <p:spPr bwMode="black">
          <a:xfrm>
            <a:off x="2514600" y="6073318"/>
            <a:ext cx="4800600" cy="0"/>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53" name="Rectangle 14"/>
          <p:cNvSpPr>
            <a:spLocks noChangeArrowheads="1"/>
          </p:cNvSpPr>
          <p:nvPr/>
        </p:nvSpPr>
        <p:spPr bwMode="black">
          <a:xfrm>
            <a:off x="2905517" y="5562600"/>
            <a:ext cx="445293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lvl="0"/>
            <a:r>
              <a:rPr lang="en-US" sz="2400" b="1" dirty="0" smtClean="0"/>
              <a:t>DEMO</a:t>
            </a:r>
            <a:endParaRPr lang="en-US" sz="2400" dirty="0"/>
          </a:p>
        </p:txBody>
      </p:sp>
      <p:grpSp>
        <p:nvGrpSpPr>
          <p:cNvPr id="54" name="Group 91"/>
          <p:cNvGrpSpPr>
            <a:grpSpLocks/>
          </p:cNvGrpSpPr>
          <p:nvPr/>
        </p:nvGrpSpPr>
        <p:grpSpPr bwMode="auto">
          <a:xfrm>
            <a:off x="2362200" y="5681206"/>
            <a:ext cx="393700" cy="393700"/>
            <a:chOff x="4213" y="1006"/>
            <a:chExt cx="416" cy="416"/>
          </a:xfrm>
          <a:noFill/>
        </p:grpSpPr>
        <p:sp>
          <p:nvSpPr>
            <p:cNvPr id="55" name="Oval 72"/>
            <p:cNvSpPr>
              <a:spLocks noChangeArrowheads="1"/>
            </p:cNvSpPr>
            <p:nvPr/>
          </p:nvSpPr>
          <p:spPr bwMode="gray">
            <a:xfrm>
              <a:off x="4213" y="1006"/>
              <a:ext cx="416" cy="416"/>
            </a:xfrm>
            <a:prstGeom prst="ellipse">
              <a:avLst/>
            </a:prstGeom>
            <a:grpFill/>
            <a:ln w="9525">
              <a:solidFill>
                <a:srgbClr val="DDDDDD"/>
              </a:solidFill>
              <a:round/>
              <a:headEnd/>
              <a:tailEnd/>
            </a:ln>
            <a:effectLst>
              <a:outerShdw dist="35921" dir="2700000" algn="ctr" rotWithShape="0">
                <a:schemeClr val="bg2">
                  <a:alpha val="50000"/>
                </a:schemeClr>
              </a:outerShdw>
            </a:effectLst>
          </p:spPr>
          <p:txBody>
            <a:bodyPr wrap="none" anchor="ctr"/>
            <a:lstStyle/>
            <a:p>
              <a:endParaRPr lang="en-US" dirty="0"/>
            </a:p>
          </p:txBody>
        </p:sp>
        <p:grpSp>
          <p:nvGrpSpPr>
            <p:cNvPr id="56" name="Group 73"/>
            <p:cNvGrpSpPr>
              <a:grpSpLocks/>
            </p:cNvGrpSpPr>
            <p:nvPr/>
          </p:nvGrpSpPr>
          <p:grpSpPr bwMode="auto">
            <a:xfrm rot="-2288454">
              <a:off x="4248" y="1034"/>
              <a:ext cx="348" cy="356"/>
              <a:chOff x="887" y="2040"/>
              <a:chExt cx="433" cy="422"/>
            </a:xfrm>
            <a:grpFill/>
          </p:grpSpPr>
          <p:pic>
            <p:nvPicPr>
              <p:cNvPr id="58" name="Picture 74" descr="circuler_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887" y="2040"/>
                <a:ext cx="430" cy="420"/>
              </a:xfrm>
              <a:prstGeom prst="rect">
                <a:avLst/>
              </a:prstGeom>
              <a:grpFill/>
              <a:extLst/>
            </p:spPr>
          </p:pic>
          <p:sp>
            <p:nvSpPr>
              <p:cNvPr id="59" name="Oval 75"/>
              <p:cNvSpPr>
                <a:spLocks noChangeArrowheads="1"/>
              </p:cNvSpPr>
              <p:nvPr/>
            </p:nvSpPr>
            <p:spPr bwMode="gray">
              <a:xfrm>
                <a:off x="887" y="2040"/>
                <a:ext cx="433" cy="422"/>
              </a:xfrm>
              <a:prstGeom prst="ellipse">
                <a:avLst/>
              </a:prstGeom>
              <a:grp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pic>
            <p:nvPicPr>
              <p:cNvPr id="60" name="Picture 76" descr="Picture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gray">
              <a:xfrm>
                <a:off x="930" y="2044"/>
                <a:ext cx="345" cy="149"/>
              </a:xfrm>
              <a:prstGeom prst="rect">
                <a:avLst/>
              </a:prstGeom>
              <a:grpFill/>
              <a:extLst/>
            </p:spPr>
          </p:pic>
        </p:grpSp>
        <p:pic>
          <p:nvPicPr>
            <p:cNvPr id="57" name="Picture 88"/>
            <p:cNvPicPr>
              <a:picLocks noChangeAspect="1" noChangeArrowheads="1"/>
            </p:cNvPicPr>
            <p:nvPr/>
          </p:nvPicPr>
          <p:blipFill>
            <a:blip r:embed="rId5" cstate="print">
              <a:extLst>
                <a:ext uri="{28A0092B-C50C-407E-A947-70E740481C1C}">
                  <a14:useLocalDpi xmlns:a14="http://schemas.microsoft.com/office/drawing/2010/main" val="0"/>
                </a:ext>
              </a:extLst>
            </a:blip>
            <a:srcRect l="12015" t="9302" r="12404" b="12598"/>
            <a:stretch>
              <a:fillRect/>
            </a:stretch>
          </p:blipFill>
          <p:spPr bwMode="gray">
            <a:xfrm>
              <a:off x="4240" y="1020"/>
              <a:ext cx="359" cy="370"/>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2302594076"/>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par>
                                <p:cTn id="8" presetID="16" presetClass="entr" presetSubtype="21"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barn(inVertical)">
                                      <p:cBhvr>
                                        <p:cTn id="10" dur="500"/>
                                        <p:tgtEl>
                                          <p:spTgt spid="14"/>
                                        </p:tgtEl>
                                      </p:cBhvr>
                                    </p:animEffect>
                                  </p:childTnLst>
                                </p:cTn>
                              </p:par>
                              <p:par>
                                <p:cTn id="11" presetID="16" presetClass="entr" presetSubtype="21" fill="hold" nodeType="with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barn(inVertical)">
                                      <p:cBhvr>
                                        <p:cTn id="13" dur="500"/>
                                        <p:tgtEl>
                                          <p:spTgt spid="21"/>
                                        </p:tgtEl>
                                      </p:cBhvr>
                                    </p:animEffect>
                                  </p:childTnLst>
                                </p:cTn>
                              </p:par>
                              <p:par>
                                <p:cTn id="14" presetID="16" presetClass="entr" presetSubtype="21" fill="hold" nodeType="withEffect">
                                  <p:stCondLst>
                                    <p:cond delay="0"/>
                                  </p:stCondLst>
                                  <p:childTnLst>
                                    <p:set>
                                      <p:cBhvr>
                                        <p:cTn id="15" dur="1" fill="hold">
                                          <p:stCondLst>
                                            <p:cond delay="0"/>
                                          </p:stCondLst>
                                        </p:cTn>
                                        <p:tgtEl>
                                          <p:spTgt spid="28"/>
                                        </p:tgtEl>
                                        <p:attrNameLst>
                                          <p:attrName>style.visibility</p:attrName>
                                        </p:attrNameLst>
                                      </p:cBhvr>
                                      <p:to>
                                        <p:strVal val="visible"/>
                                      </p:to>
                                    </p:set>
                                    <p:animEffect transition="in" filter="barn(inVertical)">
                                      <p:cBhvr>
                                        <p:cTn id="16" dur="500"/>
                                        <p:tgtEl>
                                          <p:spTgt spid="28"/>
                                        </p:tgtEl>
                                      </p:cBhvr>
                                    </p:animEffect>
                                  </p:childTnLst>
                                </p:cTn>
                              </p:par>
                              <p:par>
                                <p:cTn id="17" presetID="16" presetClass="entr" presetSubtype="21" fill="hold" nodeType="withEffect">
                                  <p:stCondLst>
                                    <p:cond delay="0"/>
                                  </p:stCondLst>
                                  <p:childTnLst>
                                    <p:set>
                                      <p:cBhvr>
                                        <p:cTn id="18" dur="1" fill="hold">
                                          <p:stCondLst>
                                            <p:cond delay="0"/>
                                          </p:stCondLst>
                                        </p:cTn>
                                        <p:tgtEl>
                                          <p:spTgt spid="35"/>
                                        </p:tgtEl>
                                        <p:attrNameLst>
                                          <p:attrName>style.visibility</p:attrName>
                                        </p:attrNameLst>
                                      </p:cBhvr>
                                      <p:to>
                                        <p:strVal val="visible"/>
                                      </p:to>
                                    </p:set>
                                    <p:animEffect transition="in" filter="barn(inVertical)">
                                      <p:cBhvr>
                                        <p:cTn id="19" dur="500"/>
                                        <p:tgtEl>
                                          <p:spTgt spid="35"/>
                                        </p:tgtEl>
                                      </p:cBhvr>
                                    </p:animEffect>
                                  </p:childTnLst>
                                </p:cTn>
                              </p:par>
                              <p:par>
                                <p:cTn id="20" presetID="2" presetClass="entr" presetSubtype="4" fill="hold" grpId="0" nodeType="withEffect">
                                  <p:stCondLst>
                                    <p:cond delay="0"/>
                                  </p:stCondLst>
                                  <p:childTnLst>
                                    <p:set>
                                      <p:cBhvr>
                                        <p:cTn id="21" dur="1" fill="hold">
                                          <p:stCondLst>
                                            <p:cond delay="0"/>
                                          </p:stCondLst>
                                        </p:cTn>
                                        <p:tgtEl>
                                          <p:spTgt spid="6"/>
                                        </p:tgtEl>
                                        <p:attrNameLst>
                                          <p:attrName>style.visibility</p:attrName>
                                        </p:attrNameLst>
                                      </p:cBhvr>
                                      <p:to>
                                        <p:strVal val="visible"/>
                                      </p:to>
                                    </p:set>
                                    <p:anim calcmode="lin" valueType="num">
                                      <p:cBhvr additive="base">
                                        <p:cTn id="22" dur="500" fill="hold"/>
                                        <p:tgtEl>
                                          <p:spTgt spid="6"/>
                                        </p:tgtEl>
                                        <p:attrNameLst>
                                          <p:attrName>ppt_x</p:attrName>
                                        </p:attrNameLst>
                                      </p:cBhvr>
                                      <p:tavLst>
                                        <p:tav tm="0">
                                          <p:val>
                                            <p:strVal val="#ppt_x"/>
                                          </p:val>
                                        </p:tav>
                                        <p:tav tm="100000">
                                          <p:val>
                                            <p:strVal val="#ppt_x"/>
                                          </p:val>
                                        </p:tav>
                                      </p:tavLst>
                                    </p:anim>
                                    <p:anim calcmode="lin" valueType="num">
                                      <p:cBhvr additive="base">
                                        <p:cTn id="23" dur="500" fill="hold"/>
                                        <p:tgtEl>
                                          <p:spTgt spid="6"/>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8"/>
                                        </p:tgtEl>
                                        <p:attrNameLst>
                                          <p:attrName>style.visibility</p:attrName>
                                        </p:attrNameLst>
                                      </p:cBhvr>
                                      <p:to>
                                        <p:strVal val="visible"/>
                                      </p:to>
                                    </p:set>
                                    <p:anim calcmode="lin" valueType="num">
                                      <p:cBhvr additive="base">
                                        <p:cTn id="26" dur="500" fill="hold"/>
                                        <p:tgtEl>
                                          <p:spTgt spid="8"/>
                                        </p:tgtEl>
                                        <p:attrNameLst>
                                          <p:attrName>ppt_x</p:attrName>
                                        </p:attrNameLst>
                                      </p:cBhvr>
                                      <p:tavLst>
                                        <p:tav tm="0">
                                          <p:val>
                                            <p:strVal val="#ppt_x"/>
                                          </p:val>
                                        </p:tav>
                                        <p:tav tm="100000">
                                          <p:val>
                                            <p:strVal val="#ppt_x"/>
                                          </p:val>
                                        </p:tav>
                                      </p:tavLst>
                                    </p:anim>
                                    <p:anim calcmode="lin" valueType="num">
                                      <p:cBhvr additive="base">
                                        <p:cTn id="27" dur="500" fill="hold"/>
                                        <p:tgtEl>
                                          <p:spTgt spid="8"/>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10"/>
                                        </p:tgtEl>
                                        <p:attrNameLst>
                                          <p:attrName>style.visibility</p:attrName>
                                        </p:attrNameLst>
                                      </p:cBhvr>
                                      <p:to>
                                        <p:strVal val="visible"/>
                                      </p:to>
                                    </p:set>
                                    <p:anim calcmode="lin" valueType="num">
                                      <p:cBhvr additive="base">
                                        <p:cTn id="30" dur="500" fill="hold"/>
                                        <p:tgtEl>
                                          <p:spTgt spid="10"/>
                                        </p:tgtEl>
                                        <p:attrNameLst>
                                          <p:attrName>ppt_x</p:attrName>
                                        </p:attrNameLst>
                                      </p:cBhvr>
                                      <p:tavLst>
                                        <p:tav tm="0">
                                          <p:val>
                                            <p:strVal val="#ppt_x"/>
                                          </p:val>
                                        </p:tav>
                                        <p:tav tm="100000">
                                          <p:val>
                                            <p:strVal val="#ppt_x"/>
                                          </p:val>
                                        </p:tav>
                                      </p:tavLst>
                                    </p:anim>
                                    <p:anim calcmode="lin" valueType="num">
                                      <p:cBhvr additive="base">
                                        <p:cTn id="31" dur="500" fill="hold"/>
                                        <p:tgtEl>
                                          <p:spTgt spid="10"/>
                                        </p:tgtEl>
                                        <p:attrNameLst>
                                          <p:attrName>ppt_y</p:attrName>
                                        </p:attrNameLst>
                                      </p:cBhvr>
                                      <p:tavLst>
                                        <p:tav tm="0">
                                          <p:val>
                                            <p:strVal val="1+#ppt_h/2"/>
                                          </p:val>
                                        </p:tav>
                                        <p:tav tm="100000">
                                          <p:val>
                                            <p:strVal val="#ppt_y"/>
                                          </p:val>
                                        </p:tav>
                                      </p:tavLst>
                                    </p:anim>
                                  </p:childTnLst>
                                </p:cTn>
                              </p:par>
                              <p:par>
                                <p:cTn id="32" presetID="2" presetClass="entr" presetSubtype="4" fill="hold" grpId="0" nodeType="withEffect">
                                  <p:stCondLst>
                                    <p:cond delay="0"/>
                                  </p:stCondLst>
                                  <p:childTnLst>
                                    <p:set>
                                      <p:cBhvr>
                                        <p:cTn id="33" dur="1" fill="hold">
                                          <p:stCondLst>
                                            <p:cond delay="0"/>
                                          </p:stCondLst>
                                        </p:cTn>
                                        <p:tgtEl>
                                          <p:spTgt spid="12"/>
                                        </p:tgtEl>
                                        <p:attrNameLst>
                                          <p:attrName>style.visibility</p:attrName>
                                        </p:attrNameLst>
                                      </p:cBhvr>
                                      <p:to>
                                        <p:strVal val="visible"/>
                                      </p:to>
                                    </p:set>
                                    <p:anim calcmode="lin" valueType="num">
                                      <p:cBhvr additive="base">
                                        <p:cTn id="34" dur="500" fill="hold"/>
                                        <p:tgtEl>
                                          <p:spTgt spid="12"/>
                                        </p:tgtEl>
                                        <p:attrNameLst>
                                          <p:attrName>ppt_x</p:attrName>
                                        </p:attrNameLst>
                                      </p:cBhvr>
                                      <p:tavLst>
                                        <p:tav tm="0">
                                          <p:val>
                                            <p:strVal val="#ppt_x"/>
                                          </p:val>
                                        </p:tav>
                                        <p:tav tm="100000">
                                          <p:val>
                                            <p:strVal val="#ppt_x"/>
                                          </p:val>
                                        </p:tav>
                                      </p:tavLst>
                                    </p:anim>
                                    <p:anim calcmode="lin" valueType="num">
                                      <p:cBhvr additive="base">
                                        <p:cTn id="35" dur="500" fill="hold"/>
                                        <p:tgtEl>
                                          <p:spTgt spid="12"/>
                                        </p:tgtEl>
                                        <p:attrNameLst>
                                          <p:attrName>ppt_y</p:attrName>
                                        </p:attrNameLst>
                                      </p:cBhvr>
                                      <p:tavLst>
                                        <p:tav tm="0">
                                          <p:val>
                                            <p:strVal val="1+#ppt_h/2"/>
                                          </p:val>
                                        </p:tav>
                                        <p:tav tm="100000">
                                          <p:val>
                                            <p:strVal val="#ppt_y"/>
                                          </p:val>
                                        </p:tav>
                                      </p:tavLst>
                                    </p:anim>
                                  </p:childTnLst>
                                </p:cTn>
                              </p:par>
                              <p:par>
                                <p:cTn id="36" presetID="53" presetClass="entr" presetSubtype="16" fill="hold" grpId="0" nodeType="withEffect">
                                  <p:stCondLst>
                                    <p:cond delay="0"/>
                                  </p:stCondLst>
                                  <p:childTnLst>
                                    <p:set>
                                      <p:cBhvr>
                                        <p:cTn id="37" dur="1" fill="hold">
                                          <p:stCondLst>
                                            <p:cond delay="0"/>
                                          </p:stCondLst>
                                        </p:cTn>
                                        <p:tgtEl>
                                          <p:spTgt spid="7"/>
                                        </p:tgtEl>
                                        <p:attrNameLst>
                                          <p:attrName>style.visibility</p:attrName>
                                        </p:attrNameLst>
                                      </p:cBhvr>
                                      <p:to>
                                        <p:strVal val="visible"/>
                                      </p:to>
                                    </p:set>
                                    <p:anim calcmode="lin" valueType="num">
                                      <p:cBhvr>
                                        <p:cTn id="38" dur="500" fill="hold"/>
                                        <p:tgtEl>
                                          <p:spTgt spid="7"/>
                                        </p:tgtEl>
                                        <p:attrNameLst>
                                          <p:attrName>ppt_w</p:attrName>
                                        </p:attrNameLst>
                                      </p:cBhvr>
                                      <p:tavLst>
                                        <p:tav tm="0">
                                          <p:val>
                                            <p:fltVal val="0"/>
                                          </p:val>
                                        </p:tav>
                                        <p:tav tm="100000">
                                          <p:val>
                                            <p:strVal val="#ppt_w"/>
                                          </p:val>
                                        </p:tav>
                                      </p:tavLst>
                                    </p:anim>
                                    <p:anim calcmode="lin" valueType="num">
                                      <p:cBhvr>
                                        <p:cTn id="39" dur="500" fill="hold"/>
                                        <p:tgtEl>
                                          <p:spTgt spid="7"/>
                                        </p:tgtEl>
                                        <p:attrNameLst>
                                          <p:attrName>ppt_h</p:attrName>
                                        </p:attrNameLst>
                                      </p:cBhvr>
                                      <p:tavLst>
                                        <p:tav tm="0">
                                          <p:val>
                                            <p:fltVal val="0"/>
                                          </p:val>
                                        </p:tav>
                                        <p:tav tm="100000">
                                          <p:val>
                                            <p:strVal val="#ppt_h"/>
                                          </p:val>
                                        </p:tav>
                                      </p:tavLst>
                                    </p:anim>
                                    <p:animEffect transition="in" filter="fade">
                                      <p:cBhvr>
                                        <p:cTn id="40" dur="500"/>
                                        <p:tgtEl>
                                          <p:spTgt spid="7"/>
                                        </p:tgtEl>
                                      </p:cBhvr>
                                    </p:animEffect>
                                  </p:childTnLst>
                                </p:cTn>
                              </p:par>
                              <p:par>
                                <p:cTn id="41" presetID="53" presetClass="entr" presetSubtype="16" fill="hold" grpId="0" nodeType="withEffect">
                                  <p:stCondLst>
                                    <p:cond delay="0"/>
                                  </p:stCondLst>
                                  <p:childTnLst>
                                    <p:set>
                                      <p:cBhvr>
                                        <p:cTn id="42" dur="1" fill="hold">
                                          <p:stCondLst>
                                            <p:cond delay="0"/>
                                          </p:stCondLst>
                                        </p:cTn>
                                        <p:tgtEl>
                                          <p:spTgt spid="9"/>
                                        </p:tgtEl>
                                        <p:attrNameLst>
                                          <p:attrName>style.visibility</p:attrName>
                                        </p:attrNameLst>
                                      </p:cBhvr>
                                      <p:to>
                                        <p:strVal val="visible"/>
                                      </p:to>
                                    </p:set>
                                    <p:anim calcmode="lin" valueType="num">
                                      <p:cBhvr>
                                        <p:cTn id="43" dur="500" fill="hold"/>
                                        <p:tgtEl>
                                          <p:spTgt spid="9"/>
                                        </p:tgtEl>
                                        <p:attrNameLst>
                                          <p:attrName>ppt_w</p:attrName>
                                        </p:attrNameLst>
                                      </p:cBhvr>
                                      <p:tavLst>
                                        <p:tav tm="0">
                                          <p:val>
                                            <p:fltVal val="0"/>
                                          </p:val>
                                        </p:tav>
                                        <p:tav tm="100000">
                                          <p:val>
                                            <p:strVal val="#ppt_w"/>
                                          </p:val>
                                        </p:tav>
                                      </p:tavLst>
                                    </p:anim>
                                    <p:anim calcmode="lin" valueType="num">
                                      <p:cBhvr>
                                        <p:cTn id="44" dur="500" fill="hold"/>
                                        <p:tgtEl>
                                          <p:spTgt spid="9"/>
                                        </p:tgtEl>
                                        <p:attrNameLst>
                                          <p:attrName>ppt_h</p:attrName>
                                        </p:attrNameLst>
                                      </p:cBhvr>
                                      <p:tavLst>
                                        <p:tav tm="0">
                                          <p:val>
                                            <p:fltVal val="0"/>
                                          </p:val>
                                        </p:tav>
                                        <p:tav tm="100000">
                                          <p:val>
                                            <p:strVal val="#ppt_h"/>
                                          </p:val>
                                        </p:tav>
                                      </p:tavLst>
                                    </p:anim>
                                    <p:animEffect transition="in" filter="fade">
                                      <p:cBhvr>
                                        <p:cTn id="45" dur="500"/>
                                        <p:tgtEl>
                                          <p:spTgt spid="9"/>
                                        </p:tgtEl>
                                      </p:cBhvr>
                                    </p:animEffect>
                                  </p:childTnLst>
                                </p:cTn>
                              </p:par>
                              <p:par>
                                <p:cTn id="46" presetID="53" presetClass="entr" presetSubtype="16" fill="hold" grpId="0" nodeType="withEffect">
                                  <p:stCondLst>
                                    <p:cond delay="0"/>
                                  </p:stCondLst>
                                  <p:childTnLst>
                                    <p:set>
                                      <p:cBhvr>
                                        <p:cTn id="47" dur="1" fill="hold">
                                          <p:stCondLst>
                                            <p:cond delay="0"/>
                                          </p:stCondLst>
                                        </p:cTn>
                                        <p:tgtEl>
                                          <p:spTgt spid="11"/>
                                        </p:tgtEl>
                                        <p:attrNameLst>
                                          <p:attrName>style.visibility</p:attrName>
                                        </p:attrNameLst>
                                      </p:cBhvr>
                                      <p:to>
                                        <p:strVal val="visible"/>
                                      </p:to>
                                    </p:set>
                                    <p:anim calcmode="lin" valueType="num">
                                      <p:cBhvr>
                                        <p:cTn id="48" dur="500" fill="hold"/>
                                        <p:tgtEl>
                                          <p:spTgt spid="11"/>
                                        </p:tgtEl>
                                        <p:attrNameLst>
                                          <p:attrName>ppt_w</p:attrName>
                                        </p:attrNameLst>
                                      </p:cBhvr>
                                      <p:tavLst>
                                        <p:tav tm="0">
                                          <p:val>
                                            <p:fltVal val="0"/>
                                          </p:val>
                                        </p:tav>
                                        <p:tav tm="100000">
                                          <p:val>
                                            <p:strVal val="#ppt_w"/>
                                          </p:val>
                                        </p:tav>
                                      </p:tavLst>
                                    </p:anim>
                                    <p:anim calcmode="lin" valueType="num">
                                      <p:cBhvr>
                                        <p:cTn id="49" dur="500" fill="hold"/>
                                        <p:tgtEl>
                                          <p:spTgt spid="11"/>
                                        </p:tgtEl>
                                        <p:attrNameLst>
                                          <p:attrName>ppt_h</p:attrName>
                                        </p:attrNameLst>
                                      </p:cBhvr>
                                      <p:tavLst>
                                        <p:tav tm="0">
                                          <p:val>
                                            <p:fltVal val="0"/>
                                          </p:val>
                                        </p:tav>
                                        <p:tav tm="100000">
                                          <p:val>
                                            <p:strVal val="#ppt_h"/>
                                          </p:val>
                                        </p:tav>
                                      </p:tavLst>
                                    </p:anim>
                                    <p:animEffect transition="in" filter="fade">
                                      <p:cBhvr>
                                        <p:cTn id="50" dur="500"/>
                                        <p:tgtEl>
                                          <p:spTgt spid="11"/>
                                        </p:tgtEl>
                                      </p:cBhvr>
                                    </p:animEffect>
                                  </p:childTnLst>
                                </p:cTn>
                              </p:par>
                              <p:par>
                                <p:cTn id="51" presetID="53" presetClass="entr" presetSubtype="16" fill="hold" grpId="0" nodeType="withEffect">
                                  <p:stCondLst>
                                    <p:cond delay="0"/>
                                  </p:stCondLst>
                                  <p:childTnLst>
                                    <p:set>
                                      <p:cBhvr>
                                        <p:cTn id="52" dur="1" fill="hold">
                                          <p:stCondLst>
                                            <p:cond delay="0"/>
                                          </p:stCondLst>
                                        </p:cTn>
                                        <p:tgtEl>
                                          <p:spTgt spid="13"/>
                                        </p:tgtEl>
                                        <p:attrNameLst>
                                          <p:attrName>style.visibility</p:attrName>
                                        </p:attrNameLst>
                                      </p:cBhvr>
                                      <p:to>
                                        <p:strVal val="visible"/>
                                      </p:to>
                                    </p:set>
                                    <p:anim calcmode="lin" valueType="num">
                                      <p:cBhvr>
                                        <p:cTn id="53" dur="500" fill="hold"/>
                                        <p:tgtEl>
                                          <p:spTgt spid="13"/>
                                        </p:tgtEl>
                                        <p:attrNameLst>
                                          <p:attrName>ppt_w</p:attrName>
                                        </p:attrNameLst>
                                      </p:cBhvr>
                                      <p:tavLst>
                                        <p:tav tm="0">
                                          <p:val>
                                            <p:fltVal val="0"/>
                                          </p:val>
                                        </p:tav>
                                        <p:tav tm="100000">
                                          <p:val>
                                            <p:strVal val="#ppt_w"/>
                                          </p:val>
                                        </p:tav>
                                      </p:tavLst>
                                    </p:anim>
                                    <p:anim calcmode="lin" valueType="num">
                                      <p:cBhvr>
                                        <p:cTn id="54" dur="500" fill="hold"/>
                                        <p:tgtEl>
                                          <p:spTgt spid="13"/>
                                        </p:tgtEl>
                                        <p:attrNameLst>
                                          <p:attrName>ppt_h</p:attrName>
                                        </p:attrNameLst>
                                      </p:cBhvr>
                                      <p:tavLst>
                                        <p:tav tm="0">
                                          <p:val>
                                            <p:fltVal val="0"/>
                                          </p:val>
                                        </p:tav>
                                        <p:tav tm="100000">
                                          <p:val>
                                            <p:strVal val="#ppt_h"/>
                                          </p:val>
                                        </p:tav>
                                      </p:tavLst>
                                    </p:anim>
                                    <p:animEffect transition="in" filter="fade">
                                      <p:cBhvr>
                                        <p:cTn id="55" dur="500"/>
                                        <p:tgtEl>
                                          <p:spTgt spid="13"/>
                                        </p:tgtEl>
                                      </p:cBhvr>
                                    </p:animEffect>
                                  </p:childTnLst>
                                </p:cTn>
                              </p:par>
                              <p:par>
                                <p:cTn id="56" presetID="16" presetClass="entr" presetSubtype="21" fill="hold" nodeType="withEffect">
                                  <p:stCondLst>
                                    <p:cond delay="0"/>
                                  </p:stCondLst>
                                  <p:childTnLst>
                                    <p:set>
                                      <p:cBhvr>
                                        <p:cTn id="57" dur="1" fill="hold">
                                          <p:stCondLst>
                                            <p:cond delay="0"/>
                                          </p:stCondLst>
                                        </p:cTn>
                                        <p:tgtEl>
                                          <p:spTgt spid="54"/>
                                        </p:tgtEl>
                                        <p:attrNameLst>
                                          <p:attrName>style.visibility</p:attrName>
                                        </p:attrNameLst>
                                      </p:cBhvr>
                                      <p:to>
                                        <p:strVal val="visible"/>
                                      </p:to>
                                    </p:set>
                                    <p:animEffect transition="in" filter="barn(inVertical)">
                                      <p:cBhvr>
                                        <p:cTn id="58" dur="500"/>
                                        <p:tgtEl>
                                          <p:spTgt spid="54"/>
                                        </p:tgtEl>
                                      </p:cBhvr>
                                    </p:animEffect>
                                  </p:childTnLst>
                                </p:cTn>
                              </p:par>
                              <p:par>
                                <p:cTn id="59" presetID="2" presetClass="entr" presetSubtype="4" fill="hold" grpId="0" nodeType="withEffect">
                                  <p:stCondLst>
                                    <p:cond delay="0"/>
                                  </p:stCondLst>
                                  <p:childTnLst>
                                    <p:set>
                                      <p:cBhvr>
                                        <p:cTn id="60" dur="1" fill="hold">
                                          <p:stCondLst>
                                            <p:cond delay="0"/>
                                          </p:stCondLst>
                                        </p:cTn>
                                        <p:tgtEl>
                                          <p:spTgt spid="52"/>
                                        </p:tgtEl>
                                        <p:attrNameLst>
                                          <p:attrName>style.visibility</p:attrName>
                                        </p:attrNameLst>
                                      </p:cBhvr>
                                      <p:to>
                                        <p:strVal val="visible"/>
                                      </p:to>
                                    </p:set>
                                    <p:anim calcmode="lin" valueType="num">
                                      <p:cBhvr additive="base">
                                        <p:cTn id="61" dur="500" fill="hold"/>
                                        <p:tgtEl>
                                          <p:spTgt spid="52"/>
                                        </p:tgtEl>
                                        <p:attrNameLst>
                                          <p:attrName>ppt_x</p:attrName>
                                        </p:attrNameLst>
                                      </p:cBhvr>
                                      <p:tavLst>
                                        <p:tav tm="0">
                                          <p:val>
                                            <p:strVal val="#ppt_x"/>
                                          </p:val>
                                        </p:tav>
                                        <p:tav tm="100000">
                                          <p:val>
                                            <p:strVal val="#ppt_x"/>
                                          </p:val>
                                        </p:tav>
                                      </p:tavLst>
                                    </p:anim>
                                    <p:anim calcmode="lin" valueType="num">
                                      <p:cBhvr additive="base">
                                        <p:cTn id="62" dur="500" fill="hold"/>
                                        <p:tgtEl>
                                          <p:spTgt spid="52"/>
                                        </p:tgtEl>
                                        <p:attrNameLst>
                                          <p:attrName>ppt_y</p:attrName>
                                        </p:attrNameLst>
                                      </p:cBhvr>
                                      <p:tavLst>
                                        <p:tav tm="0">
                                          <p:val>
                                            <p:strVal val="1+#ppt_h/2"/>
                                          </p:val>
                                        </p:tav>
                                        <p:tav tm="100000">
                                          <p:val>
                                            <p:strVal val="#ppt_y"/>
                                          </p:val>
                                        </p:tav>
                                      </p:tavLst>
                                    </p:anim>
                                  </p:childTnLst>
                                </p:cTn>
                              </p:par>
                              <p:par>
                                <p:cTn id="63" presetID="53" presetClass="entr" presetSubtype="16" fill="hold" grpId="0" nodeType="withEffect">
                                  <p:stCondLst>
                                    <p:cond delay="0"/>
                                  </p:stCondLst>
                                  <p:childTnLst>
                                    <p:set>
                                      <p:cBhvr>
                                        <p:cTn id="64" dur="1" fill="hold">
                                          <p:stCondLst>
                                            <p:cond delay="0"/>
                                          </p:stCondLst>
                                        </p:cTn>
                                        <p:tgtEl>
                                          <p:spTgt spid="53"/>
                                        </p:tgtEl>
                                        <p:attrNameLst>
                                          <p:attrName>style.visibility</p:attrName>
                                        </p:attrNameLst>
                                      </p:cBhvr>
                                      <p:to>
                                        <p:strVal val="visible"/>
                                      </p:to>
                                    </p:set>
                                    <p:anim calcmode="lin" valueType="num">
                                      <p:cBhvr>
                                        <p:cTn id="65" dur="500" fill="hold"/>
                                        <p:tgtEl>
                                          <p:spTgt spid="53"/>
                                        </p:tgtEl>
                                        <p:attrNameLst>
                                          <p:attrName>ppt_w</p:attrName>
                                        </p:attrNameLst>
                                      </p:cBhvr>
                                      <p:tavLst>
                                        <p:tav tm="0">
                                          <p:val>
                                            <p:fltVal val="0"/>
                                          </p:val>
                                        </p:tav>
                                        <p:tav tm="100000">
                                          <p:val>
                                            <p:strVal val="#ppt_w"/>
                                          </p:val>
                                        </p:tav>
                                      </p:tavLst>
                                    </p:anim>
                                    <p:anim calcmode="lin" valueType="num">
                                      <p:cBhvr>
                                        <p:cTn id="66" dur="500" fill="hold"/>
                                        <p:tgtEl>
                                          <p:spTgt spid="53"/>
                                        </p:tgtEl>
                                        <p:attrNameLst>
                                          <p:attrName>ppt_h</p:attrName>
                                        </p:attrNameLst>
                                      </p:cBhvr>
                                      <p:tavLst>
                                        <p:tav tm="0">
                                          <p:val>
                                            <p:fltVal val="0"/>
                                          </p:val>
                                        </p:tav>
                                        <p:tav tm="100000">
                                          <p:val>
                                            <p:strVal val="#ppt_h"/>
                                          </p:val>
                                        </p:tav>
                                      </p:tavLst>
                                    </p:anim>
                                    <p:animEffect transition="in" filter="fade">
                                      <p:cBhvr>
                                        <p:cTn id="67"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8" grpId="0" animBg="1"/>
      <p:bldP spid="9" grpId="0"/>
      <p:bldP spid="10" grpId="0" animBg="1"/>
      <p:bldP spid="11" grpId="0"/>
      <p:bldP spid="12" grpId="0" animBg="1"/>
      <p:bldP spid="13" grpId="0"/>
      <p:bldP spid="52" grpId="0" animBg="1"/>
      <p:bldP spid="5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76200"/>
            <a:ext cx="7620000" cy="1143000"/>
          </a:xfrm>
        </p:spPr>
        <p:txBody>
          <a:bodyPr/>
          <a:lstStyle/>
          <a:p>
            <a:pPr lvl="0"/>
            <a:r>
              <a:rPr lang="en-US" b="1" i="1" dirty="0" smtClean="0">
                <a:effectLst>
                  <a:outerShdw blurRad="38100" dist="38100" dir="2700000" algn="tl">
                    <a:srgbClr val="000000">
                      <a:alpha val="43137"/>
                    </a:srgbClr>
                  </a:outerShdw>
                </a:effectLst>
                <a:cs typeface="Arial" pitchFamily="34" charset="0"/>
              </a:rPr>
              <a:t>KIẾN TRÚC HỆ THỐNG</a:t>
            </a:r>
            <a:endParaRPr lang="en-US" b="1" i="1" dirty="0">
              <a:effectLst>
                <a:outerShdw blurRad="38100" dist="38100" dir="2700000" algn="tl">
                  <a:srgbClr val="000000">
                    <a:alpha val="43137"/>
                  </a:srgbClr>
                </a:outerShdw>
              </a:effectLst>
            </a:endParaRPr>
          </a:p>
        </p:txBody>
      </p:sp>
      <p:sp>
        <p:nvSpPr>
          <p:cNvPr id="5" name="Content Placeholder 2"/>
          <p:cNvSpPr>
            <a:spLocks noGrp="1"/>
          </p:cNvSpPr>
          <p:nvPr>
            <p:ph idx="1"/>
          </p:nvPr>
        </p:nvSpPr>
        <p:spPr>
          <a:xfrm>
            <a:off x="457200" y="1219200"/>
            <a:ext cx="7620000" cy="4800600"/>
          </a:xfrm>
        </p:spPr>
        <p:txBody>
          <a:bodyPr>
            <a:normAutofit/>
          </a:bodyPr>
          <a:lstStyle/>
          <a:p>
            <a:pPr marL="114300" indent="0">
              <a:buNone/>
            </a:pPr>
            <a:r>
              <a:rPr lang="en-US" sz="2800" b="1" dirty="0" smtClean="0">
                <a:latin typeface="+mj-lt"/>
              </a:rPr>
              <a:t>3. ALLOCATION VIEW</a:t>
            </a:r>
          </a:p>
          <a:p>
            <a:pPr lvl="1">
              <a:buFont typeface="Wingdings" pitchFamily="2" charset="2"/>
              <a:buChar char="q"/>
            </a:pPr>
            <a:r>
              <a:rPr lang="en-US" sz="2600" b="1" dirty="0">
                <a:latin typeface="+mj-lt"/>
              </a:rPr>
              <a:t> </a:t>
            </a:r>
            <a:r>
              <a:rPr lang="en-US" sz="2600" b="1" dirty="0" smtClean="0">
                <a:latin typeface="+mj-lt"/>
              </a:rPr>
              <a:t>Deployment style</a:t>
            </a:r>
          </a:p>
          <a:p>
            <a:pPr marL="628650" indent="-514350">
              <a:buAutoNum type="arabicPeriod"/>
            </a:pPr>
            <a:endParaRPr lang="en-US" sz="2800" b="1" dirty="0">
              <a:latin typeface="+mj-lt"/>
            </a:endParaRPr>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1" name="Object 10"/>
          <p:cNvGraphicFramePr>
            <a:graphicFrameLocks noChangeAspect="1"/>
          </p:cNvGraphicFramePr>
          <p:nvPr>
            <p:extLst>
              <p:ext uri="{D42A27DB-BD31-4B8C-83A1-F6EECF244321}">
                <p14:modId xmlns:p14="http://schemas.microsoft.com/office/powerpoint/2010/main" val="513632918"/>
              </p:ext>
            </p:extLst>
          </p:nvPr>
        </p:nvGraphicFramePr>
        <p:xfrm>
          <a:off x="1219199" y="2286000"/>
          <a:ext cx="5209419" cy="4495800"/>
        </p:xfrm>
        <a:graphic>
          <a:graphicData uri="http://schemas.openxmlformats.org/presentationml/2006/ole">
            <mc:AlternateContent xmlns:mc="http://schemas.openxmlformats.org/markup-compatibility/2006">
              <mc:Choice xmlns:v="urn:schemas-microsoft-com:vml" Requires="v">
                <p:oleObj spid="_x0000_s8204" name="Visio" r:id="rId3" imgW="4167887" imgH="3596595" progId="Visio.Drawing.11">
                  <p:embed/>
                </p:oleObj>
              </mc:Choice>
              <mc:Fallback>
                <p:oleObj name="Visio" r:id="rId3" imgW="4167887" imgH="3596595"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199" y="2286000"/>
                        <a:ext cx="5209419" cy="4495800"/>
                      </a:xfrm>
                      <a:prstGeom prst="rect">
                        <a:avLst/>
                      </a:prstGeom>
                      <a:noFill/>
                    </p:spPr>
                  </p:pic>
                </p:oleObj>
              </mc:Fallback>
            </mc:AlternateContent>
          </a:graphicData>
        </a:graphic>
      </p:graphicFrame>
    </p:spTree>
    <p:extLst>
      <p:ext uri="{BB962C8B-B14F-4D97-AF65-F5344CB8AC3E}">
        <p14:creationId xmlns:p14="http://schemas.microsoft.com/office/powerpoint/2010/main" val="4196804489"/>
      </p:ext>
    </p:extLst>
  </p:cSld>
  <p:clrMapOvr>
    <a:masterClrMapping/>
  </p:clrMapOvr>
  <p:transition spd="slow">
    <p:wheel spokes="1"/>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76200"/>
            <a:ext cx="7620000" cy="1143000"/>
          </a:xfrm>
        </p:spPr>
        <p:txBody>
          <a:bodyPr/>
          <a:lstStyle/>
          <a:p>
            <a:pPr lvl="0"/>
            <a:r>
              <a:rPr lang="en-US" b="1" i="1" dirty="0" smtClean="0">
                <a:effectLst>
                  <a:outerShdw blurRad="38100" dist="38100" dir="2700000" algn="tl">
                    <a:srgbClr val="000000">
                      <a:alpha val="43137"/>
                    </a:srgbClr>
                  </a:outerShdw>
                </a:effectLst>
                <a:cs typeface="Arial" pitchFamily="34" charset="0"/>
              </a:rPr>
              <a:t>KIẾN TRÚC HỆ THỐNG</a:t>
            </a:r>
            <a:endParaRPr lang="en-US" b="1" i="1" dirty="0">
              <a:effectLst>
                <a:outerShdw blurRad="38100" dist="38100" dir="2700000" algn="tl">
                  <a:srgbClr val="000000">
                    <a:alpha val="43137"/>
                  </a:srgbClr>
                </a:outerShdw>
              </a:effectLst>
            </a:endParaRPr>
          </a:p>
        </p:txBody>
      </p:sp>
      <p:sp>
        <p:nvSpPr>
          <p:cNvPr id="5" name="Content Placeholder 2"/>
          <p:cNvSpPr>
            <a:spLocks noGrp="1"/>
          </p:cNvSpPr>
          <p:nvPr>
            <p:ph idx="1"/>
          </p:nvPr>
        </p:nvSpPr>
        <p:spPr>
          <a:xfrm>
            <a:off x="457200" y="1219200"/>
            <a:ext cx="7620000" cy="4800600"/>
          </a:xfrm>
        </p:spPr>
        <p:txBody>
          <a:bodyPr>
            <a:normAutofit/>
          </a:bodyPr>
          <a:lstStyle/>
          <a:p>
            <a:pPr marL="114300" indent="0">
              <a:buNone/>
            </a:pPr>
            <a:r>
              <a:rPr lang="en-US" sz="2800" b="1" dirty="0" smtClean="0">
                <a:latin typeface="+mj-lt"/>
              </a:rPr>
              <a:t>3. ALLOCATION VIEW</a:t>
            </a:r>
          </a:p>
          <a:p>
            <a:pPr lvl="1">
              <a:buFont typeface="Wingdings" pitchFamily="2" charset="2"/>
              <a:buChar char="q"/>
            </a:pPr>
            <a:r>
              <a:rPr lang="en-US" sz="2600" b="1" dirty="0">
                <a:latin typeface="+mj-lt"/>
              </a:rPr>
              <a:t> </a:t>
            </a:r>
            <a:r>
              <a:rPr lang="en-US" sz="2600" b="1" dirty="0" smtClean="0">
                <a:latin typeface="+mj-lt"/>
              </a:rPr>
              <a:t>Install style</a:t>
            </a:r>
          </a:p>
          <a:p>
            <a:pPr marL="628650" indent="-514350">
              <a:buAutoNum type="arabicPeriod"/>
            </a:pPr>
            <a:endParaRPr lang="en-US" sz="2800" b="1" dirty="0">
              <a:latin typeface="+mj-lt"/>
            </a:endParaRPr>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9"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2" name="Object 11"/>
          <p:cNvGraphicFramePr>
            <a:graphicFrameLocks noChangeAspect="1"/>
          </p:cNvGraphicFramePr>
          <p:nvPr>
            <p:extLst>
              <p:ext uri="{D42A27DB-BD31-4B8C-83A1-F6EECF244321}">
                <p14:modId xmlns:p14="http://schemas.microsoft.com/office/powerpoint/2010/main" val="486375563"/>
              </p:ext>
            </p:extLst>
          </p:nvPr>
        </p:nvGraphicFramePr>
        <p:xfrm>
          <a:off x="762000" y="2286000"/>
          <a:ext cx="7239000" cy="3733800"/>
        </p:xfrm>
        <a:graphic>
          <a:graphicData uri="http://schemas.openxmlformats.org/presentationml/2006/ole">
            <mc:AlternateContent xmlns:mc="http://schemas.openxmlformats.org/markup-compatibility/2006">
              <mc:Choice xmlns:v="urn:schemas-microsoft-com:vml" Requires="v">
                <p:oleObj spid="_x0000_s9228" name="Visio" r:id="rId3" imgW="5425272" imgH="2796512" progId="Visio.Drawing.11">
                  <p:embed/>
                </p:oleObj>
              </mc:Choice>
              <mc:Fallback>
                <p:oleObj name="Visio" r:id="rId3" imgW="5425272" imgH="2796512"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2286000"/>
                        <a:ext cx="7239000" cy="3733800"/>
                      </a:xfrm>
                      <a:prstGeom prst="rect">
                        <a:avLst/>
                      </a:prstGeom>
                      <a:noFill/>
                    </p:spPr>
                  </p:pic>
                </p:oleObj>
              </mc:Fallback>
            </mc:AlternateContent>
          </a:graphicData>
        </a:graphic>
      </p:graphicFrame>
    </p:spTree>
    <p:extLst>
      <p:ext uri="{BB962C8B-B14F-4D97-AF65-F5344CB8AC3E}">
        <p14:creationId xmlns:p14="http://schemas.microsoft.com/office/powerpoint/2010/main" val="71516491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636" y="14718"/>
            <a:ext cx="5715000" cy="3324225"/>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86400" y="-61482"/>
            <a:ext cx="2889040" cy="6858000"/>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8147" y="3810000"/>
            <a:ext cx="3787977" cy="2730500"/>
          </a:xfrm>
          <a:prstGeom prst="rect">
            <a:avLst/>
          </a:prstGeom>
        </p:spPr>
      </p:pic>
    </p:spTree>
    <p:extLst>
      <p:ext uri="{BB962C8B-B14F-4D97-AF65-F5344CB8AC3E}">
        <p14:creationId xmlns:p14="http://schemas.microsoft.com/office/powerpoint/2010/main" val="2940660190"/>
      </p:ext>
    </p:extLst>
  </p:cSld>
  <p:clrMapOvr>
    <a:masterClrMapping/>
  </p:clrMapOvr>
  <p:transition spd="slow">
    <p:cove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effectLst>
                  <a:outerShdw blurRad="38100" dist="38100" dir="2700000" algn="tl">
                    <a:srgbClr val="000000">
                      <a:alpha val="43137"/>
                    </a:srgbClr>
                  </a:outerShdw>
                </a:effectLst>
              </a:rPr>
              <a:t>THANKS FOR LISTENING</a:t>
            </a:r>
            <a:endParaRPr lang="en-US" b="1" i="1" dirty="0">
              <a:effectLst>
                <a:outerShdw blurRad="38100" dist="38100" dir="2700000" algn="tl">
                  <a:srgbClr val="000000">
                    <a:alpha val="43137"/>
                  </a:srgbClr>
                </a:outerShdw>
              </a:effectLst>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09800" y="1752600"/>
            <a:ext cx="3733800" cy="3810000"/>
          </a:xfrm>
          <a:prstGeom prst="rect">
            <a:avLst/>
          </a:prstGeom>
        </p:spPr>
      </p:pic>
      <p:sp>
        <p:nvSpPr>
          <p:cNvPr id="5" name="Cloud 4"/>
          <p:cNvSpPr/>
          <p:nvPr/>
        </p:nvSpPr>
        <p:spPr>
          <a:xfrm>
            <a:off x="3602182" y="1676400"/>
            <a:ext cx="2493818" cy="1143000"/>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chemeClr val="tx1"/>
                </a:solidFill>
                <a:latin typeface="VNI-Times" pitchFamily="2" charset="0"/>
              </a:rPr>
              <a:t>It’s easy</a:t>
            </a:r>
          </a:p>
          <a:p>
            <a:pPr algn="ctr"/>
            <a:r>
              <a:rPr lang="en-US" sz="2800" b="1" dirty="0" smtClean="0">
                <a:solidFill>
                  <a:schemeClr val="tx1"/>
                </a:solidFill>
                <a:latin typeface="VNI-Times" pitchFamily="2" charset="0"/>
              </a:rPr>
              <a:t>I got it</a:t>
            </a:r>
            <a:endParaRPr lang="en-US" sz="2800" b="1" dirty="0">
              <a:solidFill>
                <a:schemeClr val="tx1"/>
              </a:solidFill>
              <a:latin typeface="VNI-Times" pitchFamily="2" charset="0"/>
            </a:endParaRPr>
          </a:p>
        </p:txBody>
      </p:sp>
    </p:spTree>
    <p:extLst>
      <p:ext uri="{BB962C8B-B14F-4D97-AF65-F5344CB8AC3E}">
        <p14:creationId xmlns:p14="http://schemas.microsoft.com/office/powerpoint/2010/main" val="3799046591"/>
      </p:ext>
    </p:extLst>
  </p:cSld>
  <p:clrMapOvr>
    <a:masterClrMapping/>
  </p:clrMapOvr>
  <p:transition spd="slow">
    <p:pull/>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i="1" dirty="0" smtClean="0">
                <a:effectLst>
                  <a:outerShdw blurRad="38100" dist="38100" dir="2700000" algn="tl">
                    <a:srgbClr val="000000">
                      <a:alpha val="43137"/>
                    </a:srgbClr>
                  </a:outerShdw>
                </a:effectLst>
              </a:rPr>
              <a:t>CREDIT</a:t>
            </a:r>
            <a:endParaRPr lang="en-US" b="1" i="1" dirty="0">
              <a:effectLst>
                <a:outerShdw blurRad="38100" dist="38100" dir="2700000" algn="tl">
                  <a:srgbClr val="000000">
                    <a:alpha val="43137"/>
                  </a:srgbClr>
                </a:outerShdw>
              </a:effectLst>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385713">
            <a:off x="682841" y="1847662"/>
            <a:ext cx="2670225" cy="281940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1072596">
            <a:off x="3353066" y="2152462"/>
            <a:ext cx="2322576" cy="3291840"/>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950664">
            <a:off x="5623716" y="1599910"/>
            <a:ext cx="2295715" cy="3060953"/>
          </a:xfrm>
          <a:prstGeom prst="rect">
            <a:avLst/>
          </a:prstGeom>
        </p:spPr>
      </p:pic>
      <p:sp>
        <p:nvSpPr>
          <p:cNvPr id="8" name="Rectangle 7"/>
          <p:cNvSpPr/>
          <p:nvPr/>
        </p:nvSpPr>
        <p:spPr>
          <a:xfrm rot="843112">
            <a:off x="293985" y="524991"/>
            <a:ext cx="957442" cy="646331"/>
          </a:xfrm>
          <a:prstGeom prst="rect">
            <a:avLst/>
          </a:prstGeom>
          <a:noFill/>
        </p:spPr>
        <p:txBody>
          <a:bodyPr wrap="none" lIns="91440" tIns="45720" rIns="91440" bIns="45720">
            <a:spAutoFit/>
          </a:bodyPr>
          <a:lstStyle/>
          <a:p>
            <a:pPr algn="ctr"/>
            <a:r>
              <a:rPr lang="en-US" sz="3600" b="1" cap="none" spc="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CEO</a:t>
            </a:r>
            <a:endParaRPr lang="en-US" sz="36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cxnSp>
        <p:nvCxnSpPr>
          <p:cNvPr id="10" name="Straight Connector 9"/>
          <p:cNvCxnSpPr>
            <a:endCxn id="4" idx="0"/>
          </p:cNvCxnSpPr>
          <p:nvPr/>
        </p:nvCxnSpPr>
        <p:spPr>
          <a:xfrm>
            <a:off x="1219200" y="1066800"/>
            <a:ext cx="956590" cy="789726"/>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rot="945716">
            <a:off x="364103" y="5486400"/>
            <a:ext cx="3078086" cy="646331"/>
          </a:xfrm>
          <a:prstGeom prst="rect">
            <a:avLst/>
          </a:prstGeom>
          <a:noFill/>
        </p:spPr>
        <p:txBody>
          <a:bodyPr wrap="none" lIns="91440" tIns="45720" rIns="91440" bIns="45720">
            <a:spAutoFit/>
          </a:bodyPr>
          <a:lstStyle/>
          <a:p>
            <a:pPr algn="ctr"/>
            <a:r>
              <a:rPr lang="en-US" sz="36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TECH SUPPORT</a:t>
            </a:r>
            <a:endParaRPr lang="en-US" sz="36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cxnSp>
        <p:nvCxnSpPr>
          <p:cNvPr id="14" name="Straight Connector 13"/>
          <p:cNvCxnSpPr>
            <a:stCxn id="12" idx="0"/>
          </p:cNvCxnSpPr>
          <p:nvPr/>
        </p:nvCxnSpPr>
        <p:spPr>
          <a:xfrm flipV="1">
            <a:off x="1990931" y="5080484"/>
            <a:ext cx="1511576" cy="418067"/>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rot="20635400">
            <a:off x="5088259" y="5638800"/>
            <a:ext cx="2257798" cy="646331"/>
          </a:xfrm>
          <a:prstGeom prst="rect">
            <a:avLst/>
          </a:prstGeom>
          <a:noFill/>
        </p:spPr>
        <p:txBody>
          <a:bodyPr wrap="none" lIns="91440" tIns="45720" rIns="91440" bIns="45720">
            <a:spAutoFit/>
          </a:bodyPr>
          <a:lstStyle/>
          <a:p>
            <a:pPr algn="ctr"/>
            <a:r>
              <a:rPr lang="en-US" sz="36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TECH LEAD</a:t>
            </a:r>
            <a:endParaRPr lang="en-US" sz="36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cxnSp>
        <p:nvCxnSpPr>
          <p:cNvPr id="17" name="Straight Connector 16"/>
          <p:cNvCxnSpPr>
            <a:stCxn id="15" idx="0"/>
            <a:endCxn id="7" idx="2"/>
          </p:cNvCxnSpPr>
          <p:nvPr/>
        </p:nvCxnSpPr>
        <p:spPr>
          <a:xfrm flipV="1">
            <a:off x="6127666" y="4602715"/>
            <a:ext cx="226048" cy="1048723"/>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4085850"/>
      </p:ext>
    </p:extLst>
  </p:cSld>
  <p:clrMapOvr>
    <a:masterClrMapping/>
  </p:clrMapOvr>
  <p:transition spd="slow">
    <p:randomBar dir="ver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sz="4800" b="1" i="1" dirty="0">
                <a:effectLst>
                  <a:outerShdw blurRad="38100" dist="38100" dir="2700000" algn="tl">
                    <a:srgbClr val="000000">
                      <a:alpha val="43137"/>
                    </a:srgbClr>
                  </a:outerShdw>
                </a:effectLst>
              </a:rPr>
              <a:t>GIỚI THIỆU </a:t>
            </a:r>
            <a:r>
              <a:rPr lang="en-US" sz="4800" b="1" i="1" dirty="0" smtClean="0">
                <a:effectLst>
                  <a:outerShdw blurRad="38100" dist="38100" dir="2700000" algn="tl">
                    <a:srgbClr val="000000">
                      <a:alpha val="43137"/>
                    </a:srgbClr>
                  </a:outerShdw>
                </a:effectLst>
              </a:rPr>
              <a:t>MVC</a:t>
            </a:r>
            <a:endParaRPr lang="en-US" i="1" dirty="0">
              <a:effectLst>
                <a:outerShdw blurRad="38100" dist="38100" dir="2700000" algn="tl">
                  <a:srgbClr val="000000">
                    <a:alpha val="43137"/>
                  </a:srgbClr>
                </a:outerShdw>
              </a:effectLst>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90900" y="1371600"/>
            <a:ext cx="4953000" cy="3962400"/>
          </a:xfrm>
        </p:spPr>
      </p:pic>
      <p:sp>
        <p:nvSpPr>
          <p:cNvPr id="5" name="TextBox 4"/>
          <p:cNvSpPr txBox="1"/>
          <p:nvPr/>
        </p:nvSpPr>
        <p:spPr>
          <a:xfrm>
            <a:off x="381000" y="1447800"/>
            <a:ext cx="3124200" cy="5262979"/>
          </a:xfrm>
          <a:prstGeom prst="rect">
            <a:avLst/>
          </a:prstGeom>
          <a:noFill/>
        </p:spPr>
        <p:txBody>
          <a:bodyPr wrap="square" rtlCol="0">
            <a:spAutoFit/>
          </a:bodyPr>
          <a:lstStyle/>
          <a:p>
            <a:pPr algn="just"/>
            <a:r>
              <a:rPr lang="vi-VN" sz="2400" dirty="0">
                <a:latin typeface="Calibri" pitchFamily="34" charset="0"/>
                <a:cs typeface="Calibri" pitchFamily="34" charset="0"/>
              </a:rPr>
              <a:t>MVC là viết tắt chữ cái đầu của Models, Views, Controllers. MVC chia giao diện UI (User Interface) thành 3 phần tương ứng, đầu vào của các controller là các điều khiển thông qua HTTP request, model chứa các miền logic, view là những thứ được sinh ra trả về cho trình duyệt. </a:t>
            </a:r>
            <a:endParaRPr lang="en-US" sz="2400" dirty="0">
              <a:latin typeface="Calibri" pitchFamily="34" charset="0"/>
              <a:cs typeface="Calibri" pitchFamily="34" charset="0"/>
            </a:endParaRPr>
          </a:p>
          <a:p>
            <a:pPr algn="just"/>
            <a:endParaRPr lang="en-US" sz="2400" dirty="0">
              <a:latin typeface="Calibri" pitchFamily="34" charset="0"/>
              <a:cs typeface="Calibri" pitchFamily="34" charset="0"/>
            </a:endParaRPr>
          </a:p>
        </p:txBody>
      </p:sp>
    </p:spTree>
    <p:extLst>
      <p:ext uri="{BB962C8B-B14F-4D97-AF65-F5344CB8AC3E}">
        <p14:creationId xmlns:p14="http://schemas.microsoft.com/office/powerpoint/2010/main" val="3426675352"/>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b="1" i="1" dirty="0">
                <a:effectLst>
                  <a:outerShdw blurRad="38100" dist="38100" dir="2700000" algn="tl">
                    <a:srgbClr val="000000">
                      <a:alpha val="43137"/>
                    </a:srgbClr>
                  </a:outerShdw>
                </a:effectLst>
              </a:rPr>
              <a:t>GIỚI THIỆU MVC</a:t>
            </a:r>
            <a:endParaRPr lang="en-US" i="1" dirty="0">
              <a:effectLst>
                <a:outerShdw blurRad="38100" dist="38100" dir="2700000" algn="tl">
                  <a:srgbClr val="000000">
                    <a:alpha val="43137"/>
                  </a:srgbClr>
                </a:outerShdw>
              </a:effectLst>
            </a:endParaRPr>
          </a:p>
        </p:txBody>
      </p:sp>
      <p:sp>
        <p:nvSpPr>
          <p:cNvPr id="4" name="Rectangle 3"/>
          <p:cNvSpPr/>
          <p:nvPr/>
        </p:nvSpPr>
        <p:spPr>
          <a:xfrm>
            <a:off x="2536088" y="1447800"/>
            <a:ext cx="4044120" cy="92333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5400" b="1"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CONTROLLER</a:t>
            </a:r>
            <a:endParaRPr lang="en-US" sz="54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5" name="TextBox 4"/>
          <p:cNvSpPr txBox="1"/>
          <p:nvPr/>
        </p:nvSpPr>
        <p:spPr>
          <a:xfrm>
            <a:off x="228600" y="2565094"/>
            <a:ext cx="8001000" cy="4154984"/>
          </a:xfrm>
          <a:prstGeom prst="rect">
            <a:avLst/>
          </a:prstGeom>
          <a:noFill/>
        </p:spPr>
        <p:txBody>
          <a:bodyPr wrap="square" rtlCol="0">
            <a:spAutoFit/>
          </a:bodyPr>
          <a:lstStyle/>
          <a:p>
            <a:pPr algn="just"/>
            <a:r>
              <a:rPr lang="vi-VN" sz="2400" dirty="0">
                <a:latin typeface="Calibri" pitchFamily="34" charset="0"/>
                <a:cs typeface="Calibri" pitchFamily="34" charset="0"/>
              </a:rPr>
              <a:t>Có thể nói đây là tầng quan trong nhất trong 3 tầng, controller là tầng trung gian giữa View và Model. Mọi yêu cầu từ phía người dùng được nhận thông qua View (qua FORM HTML hoặc URL) và chuyển sang tầng Controller xử lý. Tại đây nó tương tác tới tầng model để thực hiện các yêu cầu về dữ liệu (như việc gọi các thuộc tính, các phương thức xử lý dữ liệu) sau đó nhận lại các thông tin, dữ liệu được trả về từ model và hiển thị cho người dùng thông qua View. Tầng này thuộc lớp presentation trong mô hình ba lớp</a:t>
            </a:r>
            <a:r>
              <a:rPr lang="vi-VN" sz="2400" dirty="0" smtClean="0">
                <a:latin typeface="Calibri" pitchFamily="34" charset="0"/>
                <a:cs typeface="Calibri" pitchFamily="34" charset="0"/>
              </a:rPr>
              <a:t>.</a:t>
            </a:r>
            <a:endParaRPr lang="en-US" sz="2400" dirty="0" smtClean="0">
              <a:latin typeface="Calibri" pitchFamily="34" charset="0"/>
              <a:cs typeface="Calibri" pitchFamily="34" charset="0"/>
            </a:endParaRPr>
          </a:p>
          <a:p>
            <a:pPr algn="just"/>
            <a:r>
              <a:rPr lang="vi-VN" sz="2400" dirty="0">
                <a:latin typeface="Calibri" pitchFamily="34" charset="0"/>
                <a:cs typeface="Calibri" pitchFamily="34" charset="0"/>
              </a:rPr>
              <a:t>Trong lập trình, mỗi class trong Controller được đặt tên Tên đối tượng cần quản lý + Controller </a:t>
            </a:r>
            <a:endParaRPr lang="en-US" sz="2400" dirty="0">
              <a:latin typeface="Calibri" pitchFamily="34" charset="0"/>
              <a:cs typeface="Calibri" pitchFamily="34" charset="0"/>
            </a:endParaRPr>
          </a:p>
        </p:txBody>
      </p:sp>
    </p:spTree>
    <p:extLst>
      <p:ext uri="{BB962C8B-B14F-4D97-AF65-F5344CB8AC3E}">
        <p14:creationId xmlns:p14="http://schemas.microsoft.com/office/powerpoint/2010/main" val="17364805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274638"/>
            <a:ext cx="7620000" cy="1143000"/>
          </a:xfrm>
        </p:spPr>
        <p:txBody>
          <a:bodyPr/>
          <a:lstStyle/>
          <a:p>
            <a:r>
              <a:rPr lang="en-US" sz="4400" b="1" i="1" dirty="0">
                <a:effectLst>
                  <a:outerShdw blurRad="38100" dist="38100" dir="2700000" algn="tl">
                    <a:srgbClr val="000000">
                      <a:alpha val="43137"/>
                    </a:srgbClr>
                  </a:outerShdw>
                </a:effectLst>
              </a:rPr>
              <a:t>GIỚI THIỆU MVC</a:t>
            </a:r>
            <a:endParaRPr lang="en-US" i="1" dirty="0">
              <a:effectLst>
                <a:outerShdw blurRad="38100" dist="38100" dir="2700000" algn="tl">
                  <a:srgbClr val="000000">
                    <a:alpha val="43137"/>
                  </a:srgbClr>
                </a:outerShdw>
              </a:effectLst>
            </a:endParaRPr>
          </a:p>
        </p:txBody>
      </p:sp>
      <p:sp>
        <p:nvSpPr>
          <p:cNvPr id="6" name="Rectangle 5"/>
          <p:cNvSpPr/>
          <p:nvPr/>
        </p:nvSpPr>
        <p:spPr>
          <a:xfrm>
            <a:off x="3673131" y="1447800"/>
            <a:ext cx="1770036" cy="92333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5400" b="1"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VIEW</a:t>
            </a:r>
            <a:endParaRPr lang="en-US" sz="54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7" name="Rectangle 6"/>
          <p:cNvSpPr/>
          <p:nvPr/>
        </p:nvSpPr>
        <p:spPr>
          <a:xfrm>
            <a:off x="381000" y="2845475"/>
            <a:ext cx="7772400" cy="3046988"/>
          </a:xfrm>
          <a:prstGeom prst="rect">
            <a:avLst/>
          </a:prstGeom>
        </p:spPr>
        <p:txBody>
          <a:bodyPr wrap="square">
            <a:spAutoFit/>
          </a:bodyPr>
          <a:lstStyle/>
          <a:p>
            <a:pPr algn="just"/>
            <a:r>
              <a:rPr lang="vi-VN" sz="2400" dirty="0">
                <a:latin typeface="Calibri" pitchFamily="34" charset="0"/>
                <a:cs typeface="Calibri" pitchFamily="34" charset="0"/>
              </a:rPr>
              <a:t> View được phân nhiệm vụ </a:t>
            </a:r>
            <a:r>
              <a:rPr lang="vi-VN" sz="2400" b="1" i="1" dirty="0">
                <a:latin typeface="Calibri" pitchFamily="34" charset="0"/>
                <a:cs typeface="Calibri" pitchFamily="34" charset="0"/>
              </a:rPr>
              <a:t>hiển thị dữ liệu</a:t>
            </a:r>
            <a:r>
              <a:rPr lang="vi-VN" sz="2400" dirty="0">
                <a:latin typeface="Calibri" pitchFamily="34" charset="0"/>
                <a:cs typeface="Calibri" pitchFamily="34" charset="0"/>
              </a:rPr>
              <a:t>, và nhận dữ liệu từ phía người dùng thông qua các điều khiển để tương tác với model. Tầng này thuộc lớp presentation trong mô hình ba </a:t>
            </a:r>
            <a:r>
              <a:rPr lang="vi-VN" sz="2400" dirty="0" smtClean="0">
                <a:latin typeface="Calibri" pitchFamily="34" charset="0"/>
                <a:cs typeface="Calibri" pitchFamily="34" charset="0"/>
              </a:rPr>
              <a:t>lớp</a:t>
            </a:r>
            <a:r>
              <a:rPr lang="en-US" sz="2400" dirty="0" smtClean="0">
                <a:latin typeface="Calibri" pitchFamily="34" charset="0"/>
                <a:cs typeface="Calibri" pitchFamily="34" charset="0"/>
              </a:rPr>
              <a:t>.</a:t>
            </a:r>
            <a:endParaRPr lang="vi-VN" sz="2400" dirty="0">
              <a:latin typeface="Calibri" pitchFamily="34" charset="0"/>
              <a:cs typeface="Calibri" pitchFamily="34" charset="0"/>
            </a:endParaRPr>
          </a:p>
          <a:p>
            <a:pPr algn="just"/>
            <a:r>
              <a:rPr lang="vi-VN" sz="2400" dirty="0">
                <a:latin typeface="Calibri" pitchFamily="34" charset="0"/>
                <a:cs typeface="Calibri" pitchFamily="34" charset="0"/>
              </a:rPr>
              <a:t>Trong lập trình, với mỗi Controller tương ứng, trong view cũng phải có một gói chứa các view có tên tương ưng với tên controller, Mối tên của mỗi trang View trong lớp View phải cùng tên với Action tương ứng trong Controller </a:t>
            </a:r>
            <a:r>
              <a:rPr lang="en-US" sz="2400" dirty="0" smtClean="0">
                <a:latin typeface="Calibri" pitchFamily="34" charset="0"/>
                <a:cs typeface="Calibri" pitchFamily="34" charset="0"/>
              </a:rPr>
              <a:t>.</a:t>
            </a:r>
            <a:endParaRPr lang="vi-VN" sz="2400" dirty="0">
              <a:latin typeface="Calibri" pitchFamily="34" charset="0"/>
              <a:cs typeface="Calibri" pitchFamily="34" charset="0"/>
            </a:endParaRPr>
          </a:p>
        </p:txBody>
      </p:sp>
    </p:spTree>
    <p:extLst>
      <p:ext uri="{BB962C8B-B14F-4D97-AF65-F5344CB8AC3E}">
        <p14:creationId xmlns:p14="http://schemas.microsoft.com/office/powerpoint/2010/main" val="108426477"/>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74638"/>
            <a:ext cx="7620000" cy="1143000"/>
          </a:xfrm>
        </p:spPr>
        <p:txBody>
          <a:bodyPr/>
          <a:lstStyle/>
          <a:p>
            <a:r>
              <a:rPr lang="en-US" sz="4400" b="1" i="1" dirty="0">
                <a:effectLst>
                  <a:outerShdw blurRad="38100" dist="38100" dir="2700000" algn="tl">
                    <a:srgbClr val="000000">
                      <a:alpha val="43137"/>
                    </a:srgbClr>
                  </a:outerShdw>
                </a:effectLst>
              </a:rPr>
              <a:t>GIỚI THIỆU MVC</a:t>
            </a:r>
            <a:endParaRPr lang="en-US" i="1" dirty="0">
              <a:effectLst>
                <a:outerShdw blurRad="38100" dist="38100" dir="2700000" algn="tl">
                  <a:srgbClr val="000000">
                    <a:alpha val="43137"/>
                  </a:srgbClr>
                </a:outerShdw>
              </a:effectLst>
            </a:endParaRPr>
          </a:p>
        </p:txBody>
      </p:sp>
      <p:sp>
        <p:nvSpPr>
          <p:cNvPr id="5" name="Rectangle 4"/>
          <p:cNvSpPr/>
          <p:nvPr/>
        </p:nvSpPr>
        <p:spPr>
          <a:xfrm>
            <a:off x="3378980" y="1447800"/>
            <a:ext cx="2358339" cy="92333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5400" b="1"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MODEL</a:t>
            </a:r>
            <a:endParaRPr lang="en-US" sz="54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6" name="Rectangle 5"/>
          <p:cNvSpPr/>
          <p:nvPr/>
        </p:nvSpPr>
        <p:spPr>
          <a:xfrm>
            <a:off x="304800" y="2590800"/>
            <a:ext cx="7848600" cy="3785652"/>
          </a:xfrm>
          <a:prstGeom prst="rect">
            <a:avLst/>
          </a:prstGeom>
        </p:spPr>
        <p:txBody>
          <a:bodyPr wrap="square">
            <a:spAutoFit/>
          </a:bodyPr>
          <a:lstStyle/>
          <a:p>
            <a:r>
              <a:rPr lang="vi-VN" sz="2400" dirty="0">
                <a:latin typeface="Calibri" pitchFamily="34" charset="0"/>
                <a:cs typeface="Calibri" pitchFamily="34" charset="0"/>
              </a:rPr>
              <a:t>Model được phân nhiệm vụ</a:t>
            </a:r>
            <a:r>
              <a:rPr lang="vi-VN" sz="2400" b="1" i="1" dirty="0">
                <a:latin typeface="Calibri" pitchFamily="34" charset="0"/>
                <a:cs typeface="Calibri" pitchFamily="34" charset="0"/>
              </a:rPr>
              <a:t> truy xuất, xác nhận và lưu trữ dữ liệu vào CSDL</a:t>
            </a:r>
            <a:r>
              <a:rPr lang="vi-VN" sz="2400" dirty="0">
                <a:latin typeface="Calibri" pitchFamily="34" charset="0"/>
                <a:cs typeface="Calibri" pitchFamily="34" charset="0"/>
              </a:rPr>
              <a:t> của ứng dụng. Tất cả những nhiệm vụ logic đều được thực thi ở model. Model có phần khá giống so với lớp Business Logic và Data access trong mô hình ba lớp gồm các phương thức thêm, sửa, xóa và các phương thức thực thi liên quan đến 1 bảng CSDL (Phần này thường được gọi là tầng dữ liệu). </a:t>
            </a:r>
            <a:br>
              <a:rPr lang="vi-VN" sz="2400" dirty="0">
                <a:latin typeface="Calibri" pitchFamily="34" charset="0"/>
                <a:cs typeface="Calibri" pitchFamily="34" charset="0"/>
              </a:rPr>
            </a:br>
            <a:r>
              <a:rPr lang="vi-VN" sz="2400" dirty="0">
                <a:latin typeface="Calibri" pitchFamily="34" charset="0"/>
                <a:cs typeface="Calibri" pitchFamily="34" charset="0"/>
              </a:rPr>
              <a:t>Trong Model bao gồm các Entity và các hàm truy xuất CSDL của  các Entity. Mỗi class trong Model được đặt tên theo Tên Entity + </a:t>
            </a:r>
            <a:r>
              <a:rPr lang="vi-VN" sz="2400" dirty="0" smtClean="0">
                <a:latin typeface="Calibri" pitchFamily="34" charset="0"/>
                <a:cs typeface="Calibri" pitchFamily="34" charset="0"/>
              </a:rPr>
              <a:t>Model</a:t>
            </a:r>
            <a:r>
              <a:rPr lang="en-US" sz="2400" dirty="0" smtClean="0">
                <a:latin typeface="Calibri" pitchFamily="34" charset="0"/>
                <a:cs typeface="Calibri" pitchFamily="34" charset="0"/>
              </a:rPr>
              <a:t>.</a:t>
            </a:r>
            <a:endParaRPr lang="en-US" sz="2400" dirty="0">
              <a:latin typeface="Calibri" pitchFamily="34" charset="0"/>
              <a:cs typeface="Calibri" pitchFamily="34" charset="0"/>
            </a:endParaRPr>
          </a:p>
        </p:txBody>
      </p:sp>
    </p:spTree>
    <p:extLst>
      <p:ext uri="{BB962C8B-B14F-4D97-AF65-F5344CB8AC3E}">
        <p14:creationId xmlns:p14="http://schemas.microsoft.com/office/powerpoint/2010/main" val="1231665592"/>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74638"/>
            <a:ext cx="7620000" cy="1143000"/>
          </a:xfrm>
        </p:spPr>
        <p:txBody>
          <a:bodyPr/>
          <a:lstStyle/>
          <a:p>
            <a:r>
              <a:rPr lang="en-US" sz="4400" b="1" i="1" dirty="0">
                <a:effectLst>
                  <a:outerShdw blurRad="38100" dist="38100" dir="2700000" algn="tl">
                    <a:srgbClr val="000000">
                      <a:alpha val="43137"/>
                    </a:srgbClr>
                  </a:outerShdw>
                </a:effectLst>
              </a:rPr>
              <a:t>GIỚI THIỆU MVC</a:t>
            </a:r>
            <a:endParaRPr lang="en-US" i="1" dirty="0">
              <a:effectLst>
                <a:outerShdw blurRad="38100" dist="38100" dir="2700000" algn="tl">
                  <a:srgbClr val="000000">
                    <a:alpha val="43137"/>
                  </a:srgbClr>
                </a:outerShdw>
              </a:effectLst>
            </a:endParaRPr>
          </a:p>
        </p:txBody>
      </p:sp>
      <p:sp>
        <p:nvSpPr>
          <p:cNvPr id="6" name="Rectangle 5"/>
          <p:cNvSpPr/>
          <p:nvPr/>
        </p:nvSpPr>
        <p:spPr>
          <a:xfrm>
            <a:off x="457200" y="1524000"/>
            <a:ext cx="7620000" cy="4401205"/>
          </a:xfrm>
          <a:prstGeom prst="rect">
            <a:avLst/>
          </a:prstGeom>
        </p:spPr>
        <p:txBody>
          <a:bodyPr wrap="square">
            <a:spAutoFit/>
          </a:bodyPr>
          <a:lstStyle/>
          <a:p>
            <a:r>
              <a:rPr lang="vi-VN" sz="2800" b="1" dirty="0">
                <a:latin typeface="Calibri" pitchFamily="34" charset="0"/>
                <a:cs typeface="Calibri" pitchFamily="34" charset="0"/>
              </a:rPr>
              <a:t>Ví dụ :</a:t>
            </a:r>
            <a:endParaRPr lang="vi-VN" sz="2800" dirty="0">
              <a:latin typeface="Calibri" pitchFamily="34" charset="0"/>
              <a:cs typeface="Calibri" pitchFamily="34" charset="0"/>
            </a:endParaRPr>
          </a:p>
          <a:p>
            <a:pPr algn="just"/>
            <a:r>
              <a:rPr lang="vi-VN" sz="2800" dirty="0">
                <a:latin typeface="Calibri" pitchFamily="34" charset="0"/>
                <a:cs typeface="Calibri" pitchFamily="34" charset="0"/>
              </a:rPr>
              <a:t>Thực hiện Web quản lý sản phẩm bằng MVC gồm đối tượng Product gồm ID, tên sản phẩm, giá thành, số lượng, Web cho phép người dung thực hiện chức năng Edit</a:t>
            </a:r>
          </a:p>
          <a:p>
            <a:pPr algn="just"/>
            <a:endParaRPr lang="en-US" sz="2800" dirty="0" smtClean="0">
              <a:latin typeface="Calibri" pitchFamily="34" charset="0"/>
              <a:cs typeface="Calibri" pitchFamily="34" charset="0"/>
            </a:endParaRPr>
          </a:p>
          <a:p>
            <a:pPr algn="just"/>
            <a:r>
              <a:rPr lang="vi-VN" sz="2800" dirty="0" smtClean="0">
                <a:latin typeface="Calibri" pitchFamily="34" charset="0"/>
                <a:cs typeface="Calibri" pitchFamily="34" charset="0"/>
              </a:rPr>
              <a:t>Cách </a:t>
            </a:r>
            <a:r>
              <a:rPr lang="vi-VN" sz="2800" dirty="0">
                <a:latin typeface="Calibri" pitchFamily="34" charset="0"/>
                <a:cs typeface="Calibri" pitchFamily="34" charset="0"/>
              </a:rPr>
              <a:t>đặt </a:t>
            </a:r>
            <a:r>
              <a:rPr lang="vi-VN" sz="2800" dirty="0" smtClean="0">
                <a:latin typeface="Calibri" pitchFamily="34" charset="0"/>
                <a:cs typeface="Calibri" pitchFamily="34" charset="0"/>
              </a:rPr>
              <a:t>tên</a:t>
            </a:r>
            <a:r>
              <a:rPr lang="en-US" sz="2800" dirty="0" smtClean="0">
                <a:latin typeface="Calibri" pitchFamily="34" charset="0"/>
                <a:cs typeface="Calibri" pitchFamily="34" charset="0"/>
              </a:rPr>
              <a:t>:</a:t>
            </a:r>
            <a:endParaRPr lang="vi-VN" sz="2800" dirty="0">
              <a:latin typeface="Calibri" pitchFamily="34" charset="0"/>
              <a:cs typeface="Calibri" pitchFamily="34" charset="0"/>
            </a:endParaRPr>
          </a:p>
          <a:p>
            <a:pPr algn="just"/>
            <a:r>
              <a:rPr lang="vi-VN" sz="2800" dirty="0">
                <a:latin typeface="Calibri" pitchFamily="34" charset="0"/>
                <a:cs typeface="Calibri" pitchFamily="34" charset="0"/>
              </a:rPr>
              <a:t>Model : ProductModel</a:t>
            </a:r>
          </a:p>
          <a:p>
            <a:pPr algn="just"/>
            <a:r>
              <a:rPr lang="vi-VN" sz="2800" dirty="0">
                <a:latin typeface="Calibri" pitchFamily="34" charset="0"/>
                <a:cs typeface="Calibri" pitchFamily="34" charset="0"/>
              </a:rPr>
              <a:t>Controller : ProductController, Action : EditProduct</a:t>
            </a:r>
          </a:p>
          <a:p>
            <a:pPr algn="just"/>
            <a:r>
              <a:rPr lang="vi-VN" sz="2800" dirty="0">
                <a:latin typeface="Calibri" pitchFamily="34" charset="0"/>
                <a:cs typeface="Calibri" pitchFamily="34" charset="0"/>
              </a:rPr>
              <a:t>View : Package : Product, View : EditProduct </a:t>
            </a:r>
          </a:p>
        </p:txBody>
      </p:sp>
    </p:spTree>
    <p:extLst>
      <p:ext uri="{BB962C8B-B14F-4D97-AF65-F5344CB8AC3E}">
        <p14:creationId xmlns:p14="http://schemas.microsoft.com/office/powerpoint/2010/main" val="83348487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effectLst>
                  <a:outerShdw blurRad="38100" dist="38100" dir="2700000" algn="tl">
                    <a:srgbClr val="000000">
                      <a:alpha val="43137"/>
                    </a:srgbClr>
                  </a:outerShdw>
                </a:effectLst>
              </a:rPr>
              <a:t>PHƯƠNG THỨC HOẠT ĐỘNG</a:t>
            </a:r>
            <a:endParaRPr lang="en-US" b="1" i="1" dirty="0">
              <a:effectLst>
                <a:outerShdw blurRad="38100" dist="38100" dir="2700000" algn="tl">
                  <a:srgbClr val="000000">
                    <a:alpha val="43137"/>
                  </a:srgbClr>
                </a:outerShdw>
              </a:effectLst>
            </a:endParaRP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3508944395"/>
              </p:ext>
            </p:extLst>
          </p:nvPr>
        </p:nvGraphicFramePr>
        <p:xfrm>
          <a:off x="1143000" y="1828800"/>
          <a:ext cx="5934075" cy="4114800"/>
        </p:xfrm>
        <a:graphic>
          <a:graphicData uri="http://schemas.openxmlformats.org/presentationml/2006/ole">
            <mc:AlternateContent xmlns:mc="http://schemas.openxmlformats.org/markup-compatibility/2006">
              <mc:Choice xmlns:v="urn:schemas-microsoft-com:vml" Requires="v">
                <p:oleObj spid="_x0000_s10246" name="Visio" r:id="rId3" imgW="7854200" imgH="5439971" progId="Visio.Drawing.11">
                  <p:embed/>
                </p:oleObj>
              </mc:Choice>
              <mc:Fallback>
                <p:oleObj name="Visio" r:id="rId3" imgW="7854200" imgH="5439971"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1828800"/>
                        <a:ext cx="5934075" cy="411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431346081"/>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447800"/>
            <a:ext cx="7620000" cy="1143000"/>
          </a:xfrm>
        </p:spPr>
        <p:txBody>
          <a:bodyPr/>
          <a:lstStyle/>
          <a:p>
            <a:pPr lvl="0" algn="ctr"/>
            <a:r>
              <a:rPr lang="en-US" sz="6400" b="1" i="1" dirty="0">
                <a:effectLst>
                  <a:outerShdw blurRad="38100" dist="38100" dir="2700000" algn="tl">
                    <a:srgbClr val="000000">
                      <a:alpha val="43137"/>
                    </a:srgbClr>
                  </a:outerShdw>
                </a:effectLst>
              </a:rPr>
              <a:t>PHÂN BIỆT MVC VỚI ASP.NET </a:t>
            </a:r>
            <a:r>
              <a:rPr lang="en-US" sz="6400" b="1" i="1" dirty="0" smtClean="0">
                <a:effectLst>
                  <a:outerShdw blurRad="38100" dist="38100" dir="2700000" algn="tl">
                    <a:srgbClr val="000000">
                      <a:alpha val="43137"/>
                    </a:srgbClr>
                  </a:outerShdw>
                </a:effectLst>
              </a:rPr>
              <a:t>FORM</a:t>
            </a:r>
            <a:endParaRPr lang="en-US" sz="6400" i="1" dirty="0">
              <a:effectLst>
                <a:outerShdw blurRad="38100" dist="38100" dir="2700000" algn="tl">
                  <a:srgbClr val="000000">
                    <a:alpha val="43137"/>
                  </a:srgbClr>
                </a:outerShdw>
              </a:effectLst>
            </a:endParaRPr>
          </a:p>
        </p:txBody>
      </p:sp>
      <p:graphicFrame>
        <p:nvGraphicFramePr>
          <p:cNvPr id="7" name="Diagram 6"/>
          <p:cNvGraphicFramePr/>
          <p:nvPr>
            <p:extLst>
              <p:ext uri="{D42A27DB-BD31-4B8C-83A1-F6EECF244321}">
                <p14:modId xmlns:p14="http://schemas.microsoft.com/office/powerpoint/2010/main" val="3810438621"/>
              </p:ext>
            </p:extLst>
          </p:nvPr>
        </p:nvGraphicFramePr>
        <p:xfrm>
          <a:off x="1447800" y="3505200"/>
          <a:ext cx="6096000" cy="2362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8" name="Picture 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52400" y="4114800"/>
            <a:ext cx="1238250" cy="1238250"/>
          </a:xfrm>
          <a:prstGeom prst="rect">
            <a:avLst/>
          </a:prstGeom>
        </p:spPr>
      </p:pic>
    </p:spTree>
    <p:extLst>
      <p:ext uri="{BB962C8B-B14F-4D97-AF65-F5344CB8AC3E}">
        <p14:creationId xmlns:p14="http://schemas.microsoft.com/office/powerpoint/2010/main" val="3270271399"/>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100</TotalTime>
  <Words>655</Words>
  <Application>Microsoft Office PowerPoint</Application>
  <PresentationFormat>On-screen Show (4:3)</PresentationFormat>
  <Paragraphs>104</Paragraphs>
  <Slides>24</Slides>
  <Notes>0</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24</vt:i4>
      </vt:variant>
    </vt:vector>
  </HeadingPairs>
  <TitlesOfParts>
    <vt:vector size="27" baseType="lpstr">
      <vt:lpstr>Adjacency</vt:lpstr>
      <vt:lpstr>Visio</vt:lpstr>
      <vt:lpstr>Microsoft Visio Drawing</vt:lpstr>
      <vt:lpstr>ASP.NET &amp; MVC 3.0</vt:lpstr>
      <vt:lpstr>NỘI DUNG</vt:lpstr>
      <vt:lpstr>GIỚI THIỆU MVC</vt:lpstr>
      <vt:lpstr>GIỚI THIỆU MVC</vt:lpstr>
      <vt:lpstr>GIỚI THIỆU MVC</vt:lpstr>
      <vt:lpstr>GIỚI THIỆU MVC</vt:lpstr>
      <vt:lpstr>GIỚI THIỆU MVC</vt:lpstr>
      <vt:lpstr>PHƯƠNG THỨC HOẠT ĐỘNG</vt:lpstr>
      <vt:lpstr>PHÂN BIỆT MVC VỚI ASP.NET FORM</vt:lpstr>
      <vt:lpstr>PowerPoint Presentation</vt:lpstr>
      <vt:lpstr>KIẾN TRÚC MVC</vt:lpstr>
      <vt:lpstr>MÔ TẢ HỆ THỐNG</vt:lpstr>
      <vt:lpstr>MÔ TẢ HỆ THỐNG</vt:lpstr>
      <vt:lpstr>MÔ TẢ HỆ THỐNG</vt:lpstr>
      <vt:lpstr>KIẾN TRÚC HỆ THỐNG</vt:lpstr>
      <vt:lpstr>KIẾN TRÚC HỆ THỐNG</vt:lpstr>
      <vt:lpstr>KIẾN TRÚC HỆ THỐNG</vt:lpstr>
      <vt:lpstr>KIẾN TRÚC HỆ THỐNG</vt:lpstr>
      <vt:lpstr>KIẾN TRÚC HỆ THỐNG</vt:lpstr>
      <vt:lpstr>KIẾN TRÚC HỆ THỐNG</vt:lpstr>
      <vt:lpstr>KIẾN TRÚC HỆ THỐNG</vt:lpstr>
      <vt:lpstr>PowerPoint Presentation</vt:lpstr>
      <vt:lpstr>THANKS FOR LISTENING</vt:lpstr>
      <vt:lpstr>CREDIT</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ASP.NET &amp; MVC 3.0</dc:title>
  <dc:creator>Huy Huynh</dc:creator>
  <cp:lastModifiedBy>Huy Huynh</cp:lastModifiedBy>
  <cp:revision>25</cp:revision>
  <dcterms:created xsi:type="dcterms:W3CDTF">2006-08-16T00:00:00Z</dcterms:created>
  <dcterms:modified xsi:type="dcterms:W3CDTF">2012-06-10T01:39:49Z</dcterms:modified>
</cp:coreProperties>
</file>