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35" r:id="rId4"/>
    <p:sldId id="355" r:id="rId5"/>
    <p:sldId id="379" r:id="rId6"/>
    <p:sldId id="376" r:id="rId7"/>
    <p:sldId id="378" r:id="rId8"/>
    <p:sldId id="356" r:id="rId9"/>
    <p:sldId id="370" r:id="rId10"/>
    <p:sldId id="371" r:id="rId11"/>
    <p:sldId id="372" r:id="rId12"/>
    <p:sldId id="373" r:id="rId13"/>
    <p:sldId id="374" r:id="rId14"/>
    <p:sldId id="375" r:id="rId15"/>
    <p:sldId id="351" r:id="rId16"/>
    <p:sldId id="360" r:id="rId17"/>
    <p:sldId id="359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57" r:id="rId26"/>
    <p:sldId id="353" r:id="rId27"/>
    <p:sldId id="352" r:id="rId28"/>
    <p:sldId id="354" r:id="rId29"/>
    <p:sldId id="368" r:id="rId30"/>
    <p:sldId id="369" r:id="rId31"/>
    <p:sldId id="377" r:id="rId32"/>
    <p:sldId id="358" r:id="rId33"/>
    <p:sldId id="285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3B2"/>
    <a:srgbClr val="969696"/>
    <a:srgbClr val="808080"/>
    <a:srgbClr val="000000"/>
    <a:srgbClr val="1C1C1C"/>
    <a:srgbClr val="5F5F5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786" autoAdjust="0"/>
  </p:normalViewPr>
  <p:slideViewPr>
    <p:cSldViewPr>
      <p:cViewPr varScale="1">
        <p:scale>
          <a:sx n="70" d="100"/>
          <a:sy n="70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EB0D4-520E-4372-9CC0-C96C098B3132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15563F2D-6AEE-4DF8-821E-F6118AAD27A9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3B6ED132-7B62-42A2-B05C-71B2748B3463}" type="parTrans" cxnId="{FBF6C13F-6FFE-4D80-8841-AA003A855496}">
      <dgm:prSet/>
      <dgm:spPr/>
      <dgm:t>
        <a:bodyPr/>
        <a:lstStyle/>
        <a:p>
          <a:endParaRPr lang="en-US"/>
        </a:p>
      </dgm:t>
    </dgm:pt>
    <dgm:pt modelId="{6FEEB3E4-3ED2-4D1D-958D-B5BE4F1D0C73}" type="sibTrans" cxnId="{FBF6C13F-6FFE-4D80-8841-AA003A855496}">
      <dgm:prSet/>
      <dgm:spPr/>
      <dgm:t>
        <a:bodyPr/>
        <a:lstStyle/>
        <a:p>
          <a:endParaRPr lang="en-US"/>
        </a:p>
      </dgm:t>
    </dgm:pt>
    <dgm:pt modelId="{8FDCDDB3-A22B-4AD0-9EF9-B8F318F6F459}">
      <dgm:prSet phldrT="[Text]"/>
      <dgm:spPr/>
      <dgm:t>
        <a:bodyPr/>
        <a:lstStyle/>
        <a:p>
          <a:r>
            <a:rPr lang="en-US" dirty="0" smtClean="0"/>
            <a:t>Head Office Manager</a:t>
          </a:r>
          <a:endParaRPr lang="en-US" dirty="0"/>
        </a:p>
      </dgm:t>
    </dgm:pt>
    <dgm:pt modelId="{A80EB71C-4DB2-4081-8166-BAFC63224076}" type="parTrans" cxnId="{AC00E79F-180A-49E5-95F3-B420DBEFCBB7}">
      <dgm:prSet/>
      <dgm:spPr/>
      <dgm:t>
        <a:bodyPr/>
        <a:lstStyle/>
        <a:p>
          <a:endParaRPr lang="en-US"/>
        </a:p>
      </dgm:t>
    </dgm:pt>
    <dgm:pt modelId="{A6B0E23E-E1C9-4C0A-B691-BCFB21D67FDE}" type="sibTrans" cxnId="{AC00E79F-180A-49E5-95F3-B420DBEFCBB7}">
      <dgm:prSet/>
      <dgm:spPr/>
      <dgm:t>
        <a:bodyPr/>
        <a:lstStyle/>
        <a:p>
          <a:endParaRPr lang="en-US"/>
        </a:p>
      </dgm:t>
    </dgm:pt>
    <dgm:pt modelId="{CBB0AA77-6BFC-40A8-92BD-FFFBE003F6F3}">
      <dgm:prSet phldrT="[Text]"/>
      <dgm:spPr/>
      <dgm:t>
        <a:bodyPr/>
        <a:lstStyle/>
        <a:p>
          <a:r>
            <a:rPr lang="en-US" dirty="0" smtClean="0"/>
            <a:t>Staff</a:t>
          </a:r>
        </a:p>
      </dgm:t>
    </dgm:pt>
    <dgm:pt modelId="{E07FA7F1-6C92-47D1-9DA3-910AE394BD58}" type="parTrans" cxnId="{793A61BE-6ADD-4E2A-B530-8247125C62A4}">
      <dgm:prSet/>
      <dgm:spPr/>
      <dgm:t>
        <a:bodyPr/>
        <a:lstStyle/>
        <a:p>
          <a:endParaRPr lang="en-US"/>
        </a:p>
      </dgm:t>
    </dgm:pt>
    <dgm:pt modelId="{18DF3901-9994-4A70-8A53-E74EBA7DFBEE}" type="sibTrans" cxnId="{793A61BE-6ADD-4E2A-B530-8247125C62A4}">
      <dgm:prSet/>
      <dgm:spPr/>
      <dgm:t>
        <a:bodyPr/>
        <a:lstStyle/>
        <a:p>
          <a:endParaRPr lang="en-US"/>
        </a:p>
      </dgm:t>
    </dgm:pt>
    <dgm:pt modelId="{595FF75A-DDC2-4D49-8994-35DBD8FDA5DA}">
      <dgm:prSet phldrT="[Text]"/>
      <dgm:spPr/>
      <dgm:t>
        <a:bodyPr/>
        <a:lstStyle/>
        <a:p>
          <a:r>
            <a:rPr lang="en-US" dirty="0" smtClean="0"/>
            <a:t>Cashier</a:t>
          </a:r>
        </a:p>
      </dgm:t>
    </dgm:pt>
    <dgm:pt modelId="{1088A8F0-D813-47B9-825E-FC80DCBCBC21}" type="parTrans" cxnId="{552206C3-AB54-4A9D-84CD-8E2C12D1DACF}">
      <dgm:prSet/>
      <dgm:spPr/>
      <dgm:t>
        <a:bodyPr/>
        <a:lstStyle/>
        <a:p>
          <a:endParaRPr lang="en-US"/>
        </a:p>
      </dgm:t>
    </dgm:pt>
    <dgm:pt modelId="{7525B09F-D1BA-4959-8B1B-C0D998C6EFAF}" type="sibTrans" cxnId="{552206C3-AB54-4A9D-84CD-8E2C12D1DACF}">
      <dgm:prSet/>
      <dgm:spPr/>
      <dgm:t>
        <a:bodyPr/>
        <a:lstStyle/>
        <a:p>
          <a:endParaRPr lang="en-US"/>
        </a:p>
      </dgm:t>
    </dgm:pt>
    <dgm:pt modelId="{0F2CE07A-B6C4-4BF4-A00C-156E8FB1B237}">
      <dgm:prSet phldrT="[Text]"/>
      <dgm:spPr/>
      <dgm:t>
        <a:bodyPr/>
        <a:lstStyle/>
        <a:p>
          <a:r>
            <a:rPr lang="en-US" dirty="0" smtClean="0"/>
            <a:t>Member</a:t>
          </a:r>
        </a:p>
      </dgm:t>
    </dgm:pt>
    <dgm:pt modelId="{007C6CB2-2238-4F25-BD7F-A637A1D269FF}" type="parTrans" cxnId="{2A011E16-6A8E-47F2-A4BA-6103CA2E33E7}">
      <dgm:prSet/>
      <dgm:spPr/>
      <dgm:t>
        <a:bodyPr/>
        <a:lstStyle/>
        <a:p>
          <a:endParaRPr lang="en-US"/>
        </a:p>
      </dgm:t>
    </dgm:pt>
    <dgm:pt modelId="{871589EC-6788-41C9-AE7B-66E18610D70C}" type="sibTrans" cxnId="{2A011E16-6A8E-47F2-A4BA-6103CA2E33E7}">
      <dgm:prSet/>
      <dgm:spPr/>
      <dgm:t>
        <a:bodyPr/>
        <a:lstStyle/>
        <a:p>
          <a:endParaRPr lang="en-US"/>
        </a:p>
      </dgm:t>
    </dgm:pt>
    <dgm:pt modelId="{DE8D2AC2-7D55-4CB1-8D44-0B1DD48D2A96}" type="pres">
      <dgm:prSet presAssocID="{50BEB0D4-520E-4372-9CC0-C96C098B3132}" presName="diagram" presStyleCnt="0">
        <dgm:presLayoutVars>
          <dgm:dir/>
          <dgm:resizeHandles val="exact"/>
        </dgm:presLayoutVars>
      </dgm:prSet>
      <dgm:spPr/>
    </dgm:pt>
    <dgm:pt modelId="{A11FB6AC-83E3-4D80-9363-732573019F94}" type="pres">
      <dgm:prSet presAssocID="{15563F2D-6AEE-4DF8-821E-F6118AAD27A9}" presName="node" presStyleLbl="node1" presStyleIdx="0" presStyleCnt="5">
        <dgm:presLayoutVars>
          <dgm:bulletEnabled val="1"/>
        </dgm:presLayoutVars>
      </dgm:prSet>
      <dgm:spPr/>
    </dgm:pt>
    <dgm:pt modelId="{52E7D06B-0766-4046-9655-CAAA18390206}" type="pres">
      <dgm:prSet presAssocID="{6FEEB3E4-3ED2-4D1D-958D-B5BE4F1D0C73}" presName="sibTrans" presStyleCnt="0"/>
      <dgm:spPr/>
    </dgm:pt>
    <dgm:pt modelId="{C2A48631-ECF2-4782-816B-88B918FD58D4}" type="pres">
      <dgm:prSet presAssocID="{8FDCDDB3-A22B-4AD0-9EF9-B8F318F6F459}" presName="node" presStyleLbl="node1" presStyleIdx="1" presStyleCnt="5">
        <dgm:presLayoutVars>
          <dgm:bulletEnabled val="1"/>
        </dgm:presLayoutVars>
      </dgm:prSet>
      <dgm:spPr/>
    </dgm:pt>
    <dgm:pt modelId="{2029E6D7-F972-470B-849C-582378C4F1F6}" type="pres">
      <dgm:prSet presAssocID="{A6B0E23E-E1C9-4C0A-B691-BCFB21D67FDE}" presName="sibTrans" presStyleCnt="0"/>
      <dgm:spPr/>
    </dgm:pt>
    <dgm:pt modelId="{EFFCFC20-B7E3-4995-9C3F-963AD793B067}" type="pres">
      <dgm:prSet presAssocID="{CBB0AA77-6BFC-40A8-92BD-FFFBE003F6F3}" presName="node" presStyleLbl="node1" presStyleIdx="2" presStyleCnt="5">
        <dgm:presLayoutVars>
          <dgm:bulletEnabled val="1"/>
        </dgm:presLayoutVars>
      </dgm:prSet>
      <dgm:spPr/>
    </dgm:pt>
    <dgm:pt modelId="{383BC0F8-FA73-4A48-90D7-9AF81265232C}" type="pres">
      <dgm:prSet presAssocID="{18DF3901-9994-4A70-8A53-E74EBA7DFBEE}" presName="sibTrans" presStyleCnt="0"/>
      <dgm:spPr/>
    </dgm:pt>
    <dgm:pt modelId="{1A262AD7-3E48-4D7A-A8A6-25C811CE3F05}" type="pres">
      <dgm:prSet presAssocID="{595FF75A-DDC2-4D49-8994-35DBD8FDA5DA}" presName="node" presStyleLbl="node1" presStyleIdx="3" presStyleCnt="5">
        <dgm:presLayoutVars>
          <dgm:bulletEnabled val="1"/>
        </dgm:presLayoutVars>
      </dgm:prSet>
      <dgm:spPr/>
    </dgm:pt>
    <dgm:pt modelId="{F0326E00-D488-4445-9D4E-010CE17E612C}" type="pres">
      <dgm:prSet presAssocID="{7525B09F-D1BA-4959-8B1B-C0D998C6EFAF}" presName="sibTrans" presStyleCnt="0"/>
      <dgm:spPr/>
    </dgm:pt>
    <dgm:pt modelId="{61A231D2-0E8A-4020-8A14-2EE1B966A646}" type="pres">
      <dgm:prSet presAssocID="{0F2CE07A-B6C4-4BF4-A00C-156E8FB1B237}" presName="node" presStyleLbl="node1" presStyleIdx="4" presStyleCnt="5">
        <dgm:presLayoutVars>
          <dgm:bulletEnabled val="1"/>
        </dgm:presLayoutVars>
      </dgm:prSet>
      <dgm:spPr/>
    </dgm:pt>
  </dgm:ptLst>
  <dgm:cxnLst>
    <dgm:cxn modelId="{82D4688D-BD1A-44D1-9A99-3C71D099BE9E}" type="presOf" srcId="{15563F2D-6AEE-4DF8-821E-F6118AAD27A9}" destId="{A11FB6AC-83E3-4D80-9363-732573019F94}" srcOrd="0" destOrd="0" presId="urn:microsoft.com/office/officeart/2005/8/layout/default"/>
    <dgm:cxn modelId="{9622D8D3-A0C1-4E45-8861-83F9C941344A}" type="presOf" srcId="{0F2CE07A-B6C4-4BF4-A00C-156E8FB1B237}" destId="{61A231D2-0E8A-4020-8A14-2EE1B966A646}" srcOrd="0" destOrd="0" presId="urn:microsoft.com/office/officeart/2005/8/layout/default"/>
    <dgm:cxn modelId="{A7D16D88-296F-4A30-8905-3512AAD01696}" type="presOf" srcId="{8FDCDDB3-A22B-4AD0-9EF9-B8F318F6F459}" destId="{C2A48631-ECF2-4782-816B-88B918FD58D4}" srcOrd="0" destOrd="0" presId="urn:microsoft.com/office/officeart/2005/8/layout/default"/>
    <dgm:cxn modelId="{2A011E16-6A8E-47F2-A4BA-6103CA2E33E7}" srcId="{50BEB0D4-520E-4372-9CC0-C96C098B3132}" destId="{0F2CE07A-B6C4-4BF4-A00C-156E8FB1B237}" srcOrd="4" destOrd="0" parTransId="{007C6CB2-2238-4F25-BD7F-A637A1D269FF}" sibTransId="{871589EC-6788-41C9-AE7B-66E18610D70C}"/>
    <dgm:cxn modelId="{FBF6C13F-6FFE-4D80-8841-AA003A855496}" srcId="{50BEB0D4-520E-4372-9CC0-C96C098B3132}" destId="{15563F2D-6AEE-4DF8-821E-F6118AAD27A9}" srcOrd="0" destOrd="0" parTransId="{3B6ED132-7B62-42A2-B05C-71B2748B3463}" sibTransId="{6FEEB3E4-3ED2-4D1D-958D-B5BE4F1D0C73}"/>
    <dgm:cxn modelId="{793A61BE-6ADD-4E2A-B530-8247125C62A4}" srcId="{50BEB0D4-520E-4372-9CC0-C96C098B3132}" destId="{CBB0AA77-6BFC-40A8-92BD-FFFBE003F6F3}" srcOrd="2" destOrd="0" parTransId="{E07FA7F1-6C92-47D1-9DA3-910AE394BD58}" sibTransId="{18DF3901-9994-4A70-8A53-E74EBA7DFBEE}"/>
    <dgm:cxn modelId="{2273B64B-AB66-43EC-B567-DD8F11171ACA}" type="presOf" srcId="{CBB0AA77-6BFC-40A8-92BD-FFFBE003F6F3}" destId="{EFFCFC20-B7E3-4995-9C3F-963AD793B067}" srcOrd="0" destOrd="0" presId="urn:microsoft.com/office/officeart/2005/8/layout/default"/>
    <dgm:cxn modelId="{4AE2A2F3-D73D-4121-ABEB-7392BBFA0B84}" type="presOf" srcId="{595FF75A-DDC2-4D49-8994-35DBD8FDA5DA}" destId="{1A262AD7-3E48-4D7A-A8A6-25C811CE3F05}" srcOrd="0" destOrd="0" presId="urn:microsoft.com/office/officeart/2005/8/layout/default"/>
    <dgm:cxn modelId="{FADC2CF5-639C-4B05-B899-6E42F4892086}" type="presOf" srcId="{50BEB0D4-520E-4372-9CC0-C96C098B3132}" destId="{DE8D2AC2-7D55-4CB1-8D44-0B1DD48D2A96}" srcOrd="0" destOrd="0" presId="urn:microsoft.com/office/officeart/2005/8/layout/default"/>
    <dgm:cxn modelId="{AC00E79F-180A-49E5-95F3-B420DBEFCBB7}" srcId="{50BEB0D4-520E-4372-9CC0-C96C098B3132}" destId="{8FDCDDB3-A22B-4AD0-9EF9-B8F318F6F459}" srcOrd="1" destOrd="0" parTransId="{A80EB71C-4DB2-4081-8166-BAFC63224076}" sibTransId="{A6B0E23E-E1C9-4C0A-B691-BCFB21D67FDE}"/>
    <dgm:cxn modelId="{552206C3-AB54-4A9D-84CD-8E2C12D1DACF}" srcId="{50BEB0D4-520E-4372-9CC0-C96C098B3132}" destId="{595FF75A-DDC2-4D49-8994-35DBD8FDA5DA}" srcOrd="3" destOrd="0" parTransId="{1088A8F0-D813-47B9-825E-FC80DCBCBC21}" sibTransId="{7525B09F-D1BA-4959-8B1B-C0D998C6EFAF}"/>
    <dgm:cxn modelId="{007DB98E-0980-4A16-AD78-51EF76D1AA5F}" type="presParOf" srcId="{DE8D2AC2-7D55-4CB1-8D44-0B1DD48D2A96}" destId="{A11FB6AC-83E3-4D80-9363-732573019F94}" srcOrd="0" destOrd="0" presId="urn:microsoft.com/office/officeart/2005/8/layout/default"/>
    <dgm:cxn modelId="{F41CE761-4DA5-42EB-89B0-5534D6985EC8}" type="presParOf" srcId="{DE8D2AC2-7D55-4CB1-8D44-0B1DD48D2A96}" destId="{52E7D06B-0766-4046-9655-CAAA18390206}" srcOrd="1" destOrd="0" presId="urn:microsoft.com/office/officeart/2005/8/layout/default"/>
    <dgm:cxn modelId="{CA2637F3-051F-4D92-AC32-B595710F0B46}" type="presParOf" srcId="{DE8D2AC2-7D55-4CB1-8D44-0B1DD48D2A96}" destId="{C2A48631-ECF2-4782-816B-88B918FD58D4}" srcOrd="2" destOrd="0" presId="urn:microsoft.com/office/officeart/2005/8/layout/default"/>
    <dgm:cxn modelId="{113DA62A-5534-49BB-8436-EA60C5F00449}" type="presParOf" srcId="{DE8D2AC2-7D55-4CB1-8D44-0B1DD48D2A96}" destId="{2029E6D7-F972-470B-849C-582378C4F1F6}" srcOrd="3" destOrd="0" presId="urn:microsoft.com/office/officeart/2005/8/layout/default"/>
    <dgm:cxn modelId="{060FD7B3-C601-4AA3-B36D-42B3F6B6102B}" type="presParOf" srcId="{DE8D2AC2-7D55-4CB1-8D44-0B1DD48D2A96}" destId="{EFFCFC20-B7E3-4995-9C3F-963AD793B067}" srcOrd="4" destOrd="0" presId="urn:microsoft.com/office/officeart/2005/8/layout/default"/>
    <dgm:cxn modelId="{52538675-8D9E-482A-A950-588C56B4C0EA}" type="presParOf" srcId="{DE8D2AC2-7D55-4CB1-8D44-0B1DD48D2A96}" destId="{383BC0F8-FA73-4A48-90D7-9AF81265232C}" srcOrd="5" destOrd="0" presId="urn:microsoft.com/office/officeart/2005/8/layout/default"/>
    <dgm:cxn modelId="{C074F1BB-EC85-46F4-8061-F927A90A78A0}" type="presParOf" srcId="{DE8D2AC2-7D55-4CB1-8D44-0B1DD48D2A96}" destId="{1A262AD7-3E48-4D7A-A8A6-25C811CE3F05}" srcOrd="6" destOrd="0" presId="urn:microsoft.com/office/officeart/2005/8/layout/default"/>
    <dgm:cxn modelId="{B5A0E5B3-74EE-4CEE-814E-D6F127158FCB}" type="presParOf" srcId="{DE8D2AC2-7D55-4CB1-8D44-0B1DD48D2A96}" destId="{F0326E00-D488-4445-9D4E-010CE17E612C}" srcOrd="7" destOrd="0" presId="urn:microsoft.com/office/officeart/2005/8/layout/default"/>
    <dgm:cxn modelId="{5999B9D9-799E-41BD-8F46-682C5A7B0743}" type="presParOf" srcId="{DE8D2AC2-7D55-4CB1-8D44-0B1DD48D2A96}" destId="{61A231D2-0E8A-4020-8A14-2EE1B966A64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EA462-BB50-4C99-B35C-DCA4231D991D}" type="doc">
      <dgm:prSet loTypeId="urn:microsoft.com/office/officeart/2005/8/layout/pyramid2" loCatId="list" qsTypeId="urn:microsoft.com/office/officeart/2005/8/quickstyle/simple1" qsCatId="simple" csTypeId="urn:microsoft.com/office/officeart/2005/8/colors/accent1_1" csCatId="accent1" phldr="1"/>
      <dgm:spPr/>
    </dgm:pt>
    <dgm:pt modelId="{84CDFEBB-4156-4517-9CFD-C1174123D399}">
      <dgm:prSet phldrT="[Text]"/>
      <dgm:spPr/>
      <dgm:t>
        <a:bodyPr/>
        <a:lstStyle/>
        <a:p>
          <a:r>
            <a:rPr lang="en-US" dirty="0" smtClean="0"/>
            <a:t>Performance</a:t>
          </a:r>
          <a:endParaRPr lang="en-US" dirty="0"/>
        </a:p>
      </dgm:t>
    </dgm:pt>
    <dgm:pt modelId="{3A4C9C97-0E20-4E45-9C00-062694871C3E}" type="parTrans" cxnId="{A23B7361-F81D-4760-84B6-45A37C1F7C86}">
      <dgm:prSet/>
      <dgm:spPr/>
      <dgm:t>
        <a:bodyPr/>
        <a:lstStyle/>
        <a:p>
          <a:endParaRPr lang="en-US"/>
        </a:p>
      </dgm:t>
    </dgm:pt>
    <dgm:pt modelId="{CDA69403-2B8B-4BCF-B08A-645625932500}" type="sibTrans" cxnId="{A23B7361-F81D-4760-84B6-45A37C1F7C86}">
      <dgm:prSet/>
      <dgm:spPr/>
      <dgm:t>
        <a:bodyPr/>
        <a:lstStyle/>
        <a:p>
          <a:endParaRPr lang="en-US"/>
        </a:p>
      </dgm:t>
    </dgm:pt>
    <dgm:pt modelId="{C9586AE3-9B06-4555-BD9C-33157464227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FB160D76-7CF2-4661-B67A-B48192366461}" type="parTrans" cxnId="{C2BAA532-6E3A-4F49-9403-42AB6417DA65}">
      <dgm:prSet/>
      <dgm:spPr/>
      <dgm:t>
        <a:bodyPr/>
        <a:lstStyle/>
        <a:p>
          <a:endParaRPr lang="en-US"/>
        </a:p>
      </dgm:t>
    </dgm:pt>
    <dgm:pt modelId="{6A9DE60D-1B78-4F34-8B7C-353A34BCDB84}" type="sibTrans" cxnId="{C2BAA532-6E3A-4F49-9403-42AB6417DA65}">
      <dgm:prSet/>
      <dgm:spPr/>
      <dgm:t>
        <a:bodyPr/>
        <a:lstStyle/>
        <a:p>
          <a:endParaRPr lang="en-US"/>
        </a:p>
      </dgm:t>
    </dgm:pt>
    <dgm:pt modelId="{09CB54BD-2512-49E6-BE8A-CFE2954B835A}">
      <dgm:prSet phldrT="[Text]"/>
      <dgm:spPr/>
      <dgm:t>
        <a:bodyPr/>
        <a:lstStyle/>
        <a:p>
          <a:r>
            <a:rPr lang="en-US" dirty="0" smtClean="0"/>
            <a:t>Availability </a:t>
          </a:r>
          <a:endParaRPr lang="en-US" dirty="0"/>
        </a:p>
      </dgm:t>
    </dgm:pt>
    <dgm:pt modelId="{20FE2122-1873-44A3-B3A6-4994809130C1}" type="parTrans" cxnId="{639CFFA6-0A46-4580-85F3-6F2AD818993F}">
      <dgm:prSet/>
      <dgm:spPr/>
      <dgm:t>
        <a:bodyPr/>
        <a:lstStyle/>
        <a:p>
          <a:endParaRPr lang="en-US"/>
        </a:p>
      </dgm:t>
    </dgm:pt>
    <dgm:pt modelId="{C4973CEE-9699-4111-A5E5-BE4AA36CAD6A}" type="sibTrans" cxnId="{639CFFA6-0A46-4580-85F3-6F2AD818993F}">
      <dgm:prSet/>
      <dgm:spPr/>
      <dgm:t>
        <a:bodyPr/>
        <a:lstStyle/>
        <a:p>
          <a:endParaRPr lang="en-US"/>
        </a:p>
      </dgm:t>
    </dgm:pt>
    <dgm:pt modelId="{595F29D9-E346-4FA4-9E7B-FA73151380D5}" type="pres">
      <dgm:prSet presAssocID="{4BCEA462-BB50-4C99-B35C-DCA4231D991D}" presName="compositeShape" presStyleCnt="0">
        <dgm:presLayoutVars>
          <dgm:dir/>
          <dgm:resizeHandles/>
        </dgm:presLayoutVars>
      </dgm:prSet>
      <dgm:spPr/>
    </dgm:pt>
    <dgm:pt modelId="{EFB1DB7E-3B68-445F-B861-CAF5642D19A0}" type="pres">
      <dgm:prSet presAssocID="{4BCEA462-BB50-4C99-B35C-DCA4231D991D}" presName="pyramid" presStyleLbl="node1" presStyleIdx="0" presStyleCnt="1"/>
      <dgm:spPr/>
    </dgm:pt>
    <dgm:pt modelId="{F7AE0C10-1416-4A4E-BD55-83DF0FDB4D88}" type="pres">
      <dgm:prSet presAssocID="{4BCEA462-BB50-4C99-B35C-DCA4231D991D}" presName="theList" presStyleCnt="0"/>
      <dgm:spPr/>
    </dgm:pt>
    <dgm:pt modelId="{5A2C1261-72B2-4971-BE44-C42D81BA437A}" type="pres">
      <dgm:prSet presAssocID="{84CDFEBB-4156-4517-9CFD-C1174123D399}" presName="aNode" presStyleLbl="fgAcc1" presStyleIdx="0" presStyleCnt="3">
        <dgm:presLayoutVars>
          <dgm:bulletEnabled val="1"/>
        </dgm:presLayoutVars>
      </dgm:prSet>
      <dgm:spPr/>
    </dgm:pt>
    <dgm:pt modelId="{E6314B89-399E-49FF-8166-EEBFD64D7A9E}" type="pres">
      <dgm:prSet presAssocID="{84CDFEBB-4156-4517-9CFD-C1174123D399}" presName="aSpace" presStyleCnt="0"/>
      <dgm:spPr/>
    </dgm:pt>
    <dgm:pt modelId="{ED45144E-E51C-45E1-9A99-ABC2D047D306}" type="pres">
      <dgm:prSet presAssocID="{C9586AE3-9B06-4555-BD9C-331574642279}" presName="aNode" presStyleLbl="fgAcc1" presStyleIdx="1" presStyleCnt="3">
        <dgm:presLayoutVars>
          <dgm:bulletEnabled val="1"/>
        </dgm:presLayoutVars>
      </dgm:prSet>
      <dgm:spPr/>
    </dgm:pt>
    <dgm:pt modelId="{EE18923B-44F9-46DC-B1C9-989004FC7403}" type="pres">
      <dgm:prSet presAssocID="{C9586AE3-9B06-4555-BD9C-331574642279}" presName="aSpace" presStyleCnt="0"/>
      <dgm:spPr/>
    </dgm:pt>
    <dgm:pt modelId="{33728931-8BFB-47F3-9618-AC134A45DDAE}" type="pres">
      <dgm:prSet presAssocID="{09CB54BD-2512-49E6-BE8A-CFE2954B835A}" presName="aNode" presStyleLbl="fgAcc1" presStyleIdx="2" presStyleCnt="3">
        <dgm:presLayoutVars>
          <dgm:bulletEnabled val="1"/>
        </dgm:presLayoutVars>
      </dgm:prSet>
      <dgm:spPr/>
    </dgm:pt>
    <dgm:pt modelId="{805D9C31-E820-45F9-B037-837D5AA9105D}" type="pres">
      <dgm:prSet presAssocID="{09CB54BD-2512-49E6-BE8A-CFE2954B835A}" presName="aSpace" presStyleCnt="0"/>
      <dgm:spPr/>
    </dgm:pt>
  </dgm:ptLst>
  <dgm:cxnLst>
    <dgm:cxn modelId="{A23B7361-F81D-4760-84B6-45A37C1F7C86}" srcId="{4BCEA462-BB50-4C99-B35C-DCA4231D991D}" destId="{84CDFEBB-4156-4517-9CFD-C1174123D399}" srcOrd="0" destOrd="0" parTransId="{3A4C9C97-0E20-4E45-9C00-062694871C3E}" sibTransId="{CDA69403-2B8B-4BCF-B08A-645625932500}"/>
    <dgm:cxn modelId="{93892F1C-BEE8-479F-BA69-B503F10D8441}" type="presOf" srcId="{4BCEA462-BB50-4C99-B35C-DCA4231D991D}" destId="{595F29D9-E346-4FA4-9E7B-FA73151380D5}" srcOrd="0" destOrd="0" presId="urn:microsoft.com/office/officeart/2005/8/layout/pyramid2"/>
    <dgm:cxn modelId="{C2BAA532-6E3A-4F49-9403-42AB6417DA65}" srcId="{4BCEA462-BB50-4C99-B35C-DCA4231D991D}" destId="{C9586AE3-9B06-4555-BD9C-331574642279}" srcOrd="1" destOrd="0" parTransId="{FB160D76-7CF2-4661-B67A-B48192366461}" sibTransId="{6A9DE60D-1B78-4F34-8B7C-353A34BCDB84}"/>
    <dgm:cxn modelId="{4EABFB84-07BB-437D-AB69-6FC5DEA57EB6}" type="presOf" srcId="{C9586AE3-9B06-4555-BD9C-331574642279}" destId="{ED45144E-E51C-45E1-9A99-ABC2D047D306}" srcOrd="0" destOrd="0" presId="urn:microsoft.com/office/officeart/2005/8/layout/pyramid2"/>
    <dgm:cxn modelId="{639CFFA6-0A46-4580-85F3-6F2AD818993F}" srcId="{4BCEA462-BB50-4C99-B35C-DCA4231D991D}" destId="{09CB54BD-2512-49E6-BE8A-CFE2954B835A}" srcOrd="2" destOrd="0" parTransId="{20FE2122-1873-44A3-B3A6-4994809130C1}" sibTransId="{C4973CEE-9699-4111-A5E5-BE4AA36CAD6A}"/>
    <dgm:cxn modelId="{68A19108-FE34-49E3-85E5-E67210C6CFFD}" type="presOf" srcId="{09CB54BD-2512-49E6-BE8A-CFE2954B835A}" destId="{33728931-8BFB-47F3-9618-AC134A45DDAE}" srcOrd="0" destOrd="0" presId="urn:microsoft.com/office/officeart/2005/8/layout/pyramid2"/>
    <dgm:cxn modelId="{64F37E06-D6FC-42EC-8A71-00697089B809}" type="presOf" srcId="{84CDFEBB-4156-4517-9CFD-C1174123D399}" destId="{5A2C1261-72B2-4971-BE44-C42D81BA437A}" srcOrd="0" destOrd="0" presId="urn:microsoft.com/office/officeart/2005/8/layout/pyramid2"/>
    <dgm:cxn modelId="{98F9217A-4CED-4DC2-A027-BE8BB4F9AE69}" type="presParOf" srcId="{595F29D9-E346-4FA4-9E7B-FA73151380D5}" destId="{EFB1DB7E-3B68-445F-B861-CAF5642D19A0}" srcOrd="0" destOrd="0" presId="urn:microsoft.com/office/officeart/2005/8/layout/pyramid2"/>
    <dgm:cxn modelId="{E040A144-FE37-4179-8F12-9FBAE4CACECC}" type="presParOf" srcId="{595F29D9-E346-4FA4-9E7B-FA73151380D5}" destId="{F7AE0C10-1416-4A4E-BD55-83DF0FDB4D88}" srcOrd="1" destOrd="0" presId="urn:microsoft.com/office/officeart/2005/8/layout/pyramid2"/>
    <dgm:cxn modelId="{09EAA7A5-29EB-404D-B079-AF0E2E82FEA6}" type="presParOf" srcId="{F7AE0C10-1416-4A4E-BD55-83DF0FDB4D88}" destId="{5A2C1261-72B2-4971-BE44-C42D81BA437A}" srcOrd="0" destOrd="0" presId="urn:microsoft.com/office/officeart/2005/8/layout/pyramid2"/>
    <dgm:cxn modelId="{364FADD3-43D3-4DC2-B874-B5819BCD069F}" type="presParOf" srcId="{F7AE0C10-1416-4A4E-BD55-83DF0FDB4D88}" destId="{E6314B89-399E-49FF-8166-EEBFD64D7A9E}" srcOrd="1" destOrd="0" presId="urn:microsoft.com/office/officeart/2005/8/layout/pyramid2"/>
    <dgm:cxn modelId="{65B15624-6D82-4B5D-8975-863F3C87E11F}" type="presParOf" srcId="{F7AE0C10-1416-4A4E-BD55-83DF0FDB4D88}" destId="{ED45144E-E51C-45E1-9A99-ABC2D047D306}" srcOrd="2" destOrd="0" presId="urn:microsoft.com/office/officeart/2005/8/layout/pyramid2"/>
    <dgm:cxn modelId="{8C6922FF-7BC2-4983-8062-CFF04BAC18FE}" type="presParOf" srcId="{F7AE0C10-1416-4A4E-BD55-83DF0FDB4D88}" destId="{EE18923B-44F9-46DC-B1C9-989004FC7403}" srcOrd="3" destOrd="0" presId="urn:microsoft.com/office/officeart/2005/8/layout/pyramid2"/>
    <dgm:cxn modelId="{D459AC86-BD52-4A07-92E0-08F306F39B40}" type="presParOf" srcId="{F7AE0C10-1416-4A4E-BD55-83DF0FDB4D88}" destId="{33728931-8BFB-47F3-9618-AC134A45DDAE}" srcOrd="4" destOrd="0" presId="urn:microsoft.com/office/officeart/2005/8/layout/pyramid2"/>
    <dgm:cxn modelId="{CE209813-FAA6-448A-84D7-BC5B4D41A63B}" type="presParOf" srcId="{F7AE0C10-1416-4A4E-BD55-83DF0FDB4D88}" destId="{805D9C31-E820-45F9-B037-837D5AA9105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FB6AC-83E3-4D80-9363-732573019F94}">
      <dsp:nvSpPr>
        <dsp:cNvPr id="0" name=""/>
        <dsp:cNvSpPr/>
      </dsp:nvSpPr>
      <dsp:spPr>
        <a:xfrm>
          <a:off x="0" y="294084"/>
          <a:ext cx="1833562" cy="1100137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Administrator</a:t>
          </a:r>
          <a:endParaRPr lang="en-US" sz="2300" kern="1200" dirty="0"/>
        </a:p>
      </dsp:txBody>
      <dsp:txXfrm>
        <a:off x="0" y="294084"/>
        <a:ext cx="1833562" cy="1100137"/>
      </dsp:txXfrm>
    </dsp:sp>
    <dsp:sp modelId="{C2A48631-ECF2-4782-816B-88B918FD58D4}">
      <dsp:nvSpPr>
        <dsp:cNvPr id="0" name=""/>
        <dsp:cNvSpPr/>
      </dsp:nvSpPr>
      <dsp:spPr>
        <a:xfrm>
          <a:off x="2016918" y="294084"/>
          <a:ext cx="1833562" cy="1100137"/>
        </a:xfrm>
        <a:prstGeom prst="rect">
          <a:avLst/>
        </a:prstGeom>
        <a:solidFill>
          <a:schemeClr val="accent1">
            <a:shade val="50000"/>
            <a:hueOff val="-132808"/>
            <a:satOff val="6494"/>
            <a:lumOff val="164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Head Office Manager</a:t>
          </a:r>
          <a:endParaRPr lang="en-US" sz="2300" kern="1200" dirty="0"/>
        </a:p>
      </dsp:txBody>
      <dsp:txXfrm>
        <a:off x="2016918" y="294084"/>
        <a:ext cx="1833562" cy="1100137"/>
      </dsp:txXfrm>
    </dsp:sp>
    <dsp:sp modelId="{EFFCFC20-B7E3-4995-9C3F-963AD793B067}">
      <dsp:nvSpPr>
        <dsp:cNvPr id="0" name=""/>
        <dsp:cNvSpPr/>
      </dsp:nvSpPr>
      <dsp:spPr>
        <a:xfrm>
          <a:off x="4033837" y="294084"/>
          <a:ext cx="1833562" cy="1100137"/>
        </a:xfrm>
        <a:prstGeom prst="rect">
          <a:avLst/>
        </a:prstGeom>
        <a:solidFill>
          <a:schemeClr val="accent1">
            <a:shade val="50000"/>
            <a:hueOff val="-265617"/>
            <a:satOff val="12988"/>
            <a:lumOff val="328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Staff</a:t>
          </a:r>
        </a:p>
      </dsp:txBody>
      <dsp:txXfrm>
        <a:off x="4033837" y="294084"/>
        <a:ext cx="1833562" cy="1100137"/>
      </dsp:txXfrm>
    </dsp:sp>
    <dsp:sp modelId="{1A262AD7-3E48-4D7A-A8A6-25C811CE3F05}">
      <dsp:nvSpPr>
        <dsp:cNvPr id="0" name=""/>
        <dsp:cNvSpPr/>
      </dsp:nvSpPr>
      <dsp:spPr>
        <a:xfrm>
          <a:off x="1008459" y="1577578"/>
          <a:ext cx="1833562" cy="1100137"/>
        </a:xfrm>
        <a:prstGeom prst="rect">
          <a:avLst/>
        </a:prstGeom>
        <a:solidFill>
          <a:schemeClr val="accent1">
            <a:shade val="50000"/>
            <a:hueOff val="-265617"/>
            <a:satOff val="12988"/>
            <a:lumOff val="328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Cashier</a:t>
          </a:r>
        </a:p>
      </dsp:txBody>
      <dsp:txXfrm>
        <a:off x="1008459" y="1577578"/>
        <a:ext cx="1833562" cy="1100137"/>
      </dsp:txXfrm>
    </dsp:sp>
    <dsp:sp modelId="{61A231D2-0E8A-4020-8A14-2EE1B966A646}">
      <dsp:nvSpPr>
        <dsp:cNvPr id="0" name=""/>
        <dsp:cNvSpPr/>
      </dsp:nvSpPr>
      <dsp:spPr>
        <a:xfrm>
          <a:off x="3025378" y="1577578"/>
          <a:ext cx="1833562" cy="1100137"/>
        </a:xfrm>
        <a:prstGeom prst="rect">
          <a:avLst/>
        </a:prstGeom>
        <a:solidFill>
          <a:schemeClr val="accent1">
            <a:shade val="50000"/>
            <a:hueOff val="-132808"/>
            <a:satOff val="6494"/>
            <a:lumOff val="164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Member</a:t>
          </a:r>
        </a:p>
      </dsp:txBody>
      <dsp:txXfrm>
        <a:off x="3025378" y="1577578"/>
        <a:ext cx="1833562" cy="1100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1DB7E-3B68-445F-B861-CAF5642D19A0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C1261-72B2-4971-BE44-C42D81BA437A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Performance</a:t>
          </a:r>
          <a:endParaRPr lang="en-US" sz="3200" kern="1200" dirty="0"/>
        </a:p>
      </dsp:txBody>
      <dsp:txXfrm>
        <a:off x="2790161" y="455544"/>
        <a:ext cx="2547676" cy="868101"/>
      </dsp:txXfrm>
    </dsp:sp>
    <dsp:sp modelId="{ED45144E-E51C-45E1-9A99-ABC2D047D306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Security</a:t>
          </a:r>
          <a:endParaRPr lang="en-US" sz="3200" kern="1200" dirty="0"/>
        </a:p>
      </dsp:txBody>
      <dsp:txXfrm>
        <a:off x="2790161" y="1537822"/>
        <a:ext cx="2547676" cy="868101"/>
      </dsp:txXfrm>
    </dsp:sp>
    <dsp:sp modelId="{33728931-8BFB-47F3-9618-AC134A45DDAE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Availability </a:t>
          </a:r>
          <a:endParaRPr lang="en-US" sz="3200" kern="1200" dirty="0"/>
        </a:p>
      </dsp:txBody>
      <dsp:txXfrm>
        <a:off x="2790161" y="2620101"/>
        <a:ext cx="2547676" cy="868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dirty="0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15491AD-BDEC-486F-8C07-4289CF285BA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34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3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3198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9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1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2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5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9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3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4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0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2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3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159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37" name="Rectangle 165"/>
          <p:cNvSpPr>
            <a:spLocks noChangeArrowheads="1"/>
          </p:cNvSpPr>
          <p:nvPr/>
        </p:nvSpPr>
        <p:spPr bwMode="gray">
          <a:xfrm>
            <a:off x="5553075" y="5576888"/>
            <a:ext cx="712788" cy="6445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38" name="Rectangle 166"/>
          <p:cNvSpPr>
            <a:spLocks noChangeArrowheads="1"/>
          </p:cNvSpPr>
          <p:nvPr/>
        </p:nvSpPr>
        <p:spPr bwMode="gray">
          <a:xfrm>
            <a:off x="70072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gray">
          <a:xfrm>
            <a:off x="626903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0" name="Rectangle 168"/>
          <p:cNvSpPr>
            <a:spLocks noChangeArrowheads="1"/>
          </p:cNvSpPr>
          <p:nvPr/>
        </p:nvSpPr>
        <p:spPr bwMode="gray">
          <a:xfrm>
            <a:off x="8447088" y="5588000"/>
            <a:ext cx="696912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3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gray">
          <a:xfrm>
            <a:off x="4818063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7" name="Rectangle 175"/>
          <p:cNvSpPr>
            <a:spLocks noChangeArrowheads="1"/>
          </p:cNvSpPr>
          <p:nvPr/>
        </p:nvSpPr>
        <p:spPr bwMode="gray">
          <a:xfrm>
            <a:off x="5541963" y="4310063"/>
            <a:ext cx="725487" cy="636587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8" name="Rectangle 176"/>
          <p:cNvSpPr>
            <a:spLocks noChangeArrowheads="1"/>
          </p:cNvSpPr>
          <p:nvPr/>
        </p:nvSpPr>
        <p:spPr bwMode="gray">
          <a:xfrm>
            <a:off x="6996113" y="4300538"/>
            <a:ext cx="725487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49" name="Rectangle 177"/>
          <p:cNvSpPr>
            <a:spLocks noChangeArrowheads="1"/>
          </p:cNvSpPr>
          <p:nvPr/>
        </p:nvSpPr>
        <p:spPr bwMode="gray">
          <a:xfrm>
            <a:off x="8435975" y="4300538"/>
            <a:ext cx="703263" cy="646112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gray">
          <a:xfrm>
            <a:off x="7720013" y="6221413"/>
            <a:ext cx="725487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gray">
          <a:xfrm>
            <a:off x="4826000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60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278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3264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5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6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7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8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9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0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343400"/>
            <a:ext cx="44196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gray">
          <a:xfrm>
            <a:off x="55245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gray">
          <a:xfrm>
            <a:off x="697865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gray">
          <a:xfrm>
            <a:off x="7691438" y="4763"/>
            <a:ext cx="725487" cy="522287"/>
          </a:xfrm>
          <a:prstGeom prst="rect">
            <a:avLst/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25" name="Rectangle 153"/>
          <p:cNvSpPr>
            <a:spLocks noChangeArrowheads="1"/>
          </p:cNvSpPr>
          <p:nvPr/>
        </p:nvSpPr>
        <p:spPr bwMode="gray">
          <a:xfrm>
            <a:off x="40767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27" name="Rectangle 155"/>
          <p:cNvSpPr>
            <a:spLocks noChangeArrowheads="1"/>
          </p:cNvSpPr>
          <p:nvPr/>
        </p:nvSpPr>
        <p:spPr bwMode="gray">
          <a:xfrm>
            <a:off x="4789488" y="4763"/>
            <a:ext cx="725487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gray">
          <a:xfrm>
            <a:off x="457200" y="1147763"/>
            <a:ext cx="725488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gray">
          <a:xfrm>
            <a:off x="1889125" y="4763"/>
            <a:ext cx="725488" cy="5222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1" name="Rectangle 179"/>
          <p:cNvSpPr>
            <a:spLocks noChangeArrowheads="1"/>
          </p:cNvSpPr>
          <p:nvPr/>
        </p:nvSpPr>
        <p:spPr bwMode="gray">
          <a:xfrm>
            <a:off x="625157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gray">
          <a:xfrm>
            <a:off x="76914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4" name="Rectangle 182"/>
          <p:cNvSpPr>
            <a:spLocks noChangeArrowheads="1"/>
          </p:cNvSpPr>
          <p:nvPr/>
        </p:nvSpPr>
        <p:spPr bwMode="gray">
          <a:xfrm>
            <a:off x="4800600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gray">
          <a:xfrm>
            <a:off x="19002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61" name="Rectangle 189"/>
          <p:cNvSpPr>
            <a:spLocks noChangeArrowheads="1"/>
          </p:cNvSpPr>
          <p:nvPr/>
        </p:nvSpPr>
        <p:spPr bwMode="gray">
          <a:xfrm>
            <a:off x="438150" y="4763"/>
            <a:ext cx="725488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62" name="Rectangle 190"/>
          <p:cNvSpPr>
            <a:spLocks noChangeArrowheads="1"/>
          </p:cNvSpPr>
          <p:nvPr/>
        </p:nvSpPr>
        <p:spPr bwMode="gray">
          <a:xfrm>
            <a:off x="1176338" y="533400"/>
            <a:ext cx="725487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72" name="Rectangle 200"/>
          <p:cNvSpPr>
            <a:spLocks noChangeArrowheads="1"/>
          </p:cNvSpPr>
          <p:nvPr/>
        </p:nvSpPr>
        <p:spPr bwMode="gray">
          <a:xfrm>
            <a:off x="2611438" y="534988"/>
            <a:ext cx="725487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306" name="Group 234"/>
          <p:cNvGrpSpPr>
            <a:grpSpLocks/>
          </p:cNvGrpSpPr>
          <p:nvPr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3285" name="Picture 213" descr="pan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1" name="Freeform 209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305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3292" name="Picture 220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3" name="Freeform 221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304" name="Group 232"/>
          <p:cNvGrpSpPr>
            <a:grpSpLocks/>
          </p:cNvGrpSpPr>
          <p:nvPr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3295" name="Picture 223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6" name="Freeform 224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981200"/>
            <a:ext cx="4724400" cy="2057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2133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733800" y="6400800"/>
            <a:ext cx="2133600" cy="3206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A1D4748E-D79C-4B7A-8C2E-B0F97A76EC4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00"/>
                                        <p:tgtEl>
                                          <p:spTgt spid="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0"/>
                                        <p:tgtEl>
                                          <p:spTgt spid="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6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9" grpId="0" animBg="1"/>
      <p:bldP spid="3237" grpId="0" animBg="1"/>
      <p:bldP spid="3075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6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18" grpId="0" animBg="1"/>
      <p:bldP spid="307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E6CAB-926E-45B9-B4D2-9923AD42B09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8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1371C-52B9-4C5A-82E3-9C83C637F07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26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A0261CEF-4FC8-4194-8E94-D91C4F940EA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8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C1E09272-05CB-4A2D-8EEB-D12D307B3DC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79DD78B8-4DA9-4B53-9224-748C0EE6509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314D2-0EE9-4D0C-BAE8-C707FA58A0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8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0664C-A89F-4C6C-A3D0-474DBBCBE4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61B37-C641-4768-92C3-2427BB0D249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752C6-B342-4D63-8ABC-48E618BBDC9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7DF02-B38A-4A7F-8134-879A23A32AF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6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7984D-5CBA-4B27-986F-A5F9CEF20AC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8F851-58C3-4419-8031-25E7DD86329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5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3047F-55A2-4CBC-9A07-8FB77B2555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9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228600"/>
            <a:ext cx="9144000" cy="8382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67475"/>
            <a:ext cx="2895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</a:defRPr>
            </a:lvl1pPr>
          </a:lstStyle>
          <a:p>
            <a:fld id="{B7AE8462-80CC-439F-8191-6FA8D9FA4D8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76" name="Rectangle 152"/>
          <p:cNvSpPr>
            <a:spLocks noChangeArrowheads="1"/>
          </p:cNvSpPr>
          <p:nvPr/>
        </p:nvSpPr>
        <p:spPr bwMode="gray">
          <a:xfrm>
            <a:off x="6613525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4" name="Rectangle 160"/>
          <p:cNvSpPr>
            <a:spLocks noChangeArrowheads="1"/>
          </p:cNvSpPr>
          <p:nvPr/>
        </p:nvSpPr>
        <p:spPr bwMode="gray">
          <a:xfrm>
            <a:off x="4068763" y="5440363"/>
            <a:ext cx="509587" cy="473075"/>
          </a:xfrm>
          <a:prstGeom prst="rect">
            <a:avLst/>
          </a:prstGeom>
          <a:solidFill>
            <a:schemeClr val="accent2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1" name="Rectangle 167"/>
          <p:cNvSpPr>
            <a:spLocks noChangeArrowheads="1"/>
          </p:cNvSpPr>
          <p:nvPr/>
        </p:nvSpPr>
        <p:spPr bwMode="gray">
          <a:xfrm>
            <a:off x="6105525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3" name="Rectangle 169"/>
          <p:cNvSpPr>
            <a:spLocks noChangeArrowheads="1"/>
          </p:cNvSpPr>
          <p:nvPr/>
        </p:nvSpPr>
        <p:spPr bwMode="gray">
          <a:xfrm>
            <a:off x="8113713" y="5440363"/>
            <a:ext cx="506412" cy="473075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1" name="Rectangle 177"/>
          <p:cNvSpPr>
            <a:spLocks noChangeArrowheads="1"/>
          </p:cNvSpPr>
          <p:nvPr/>
        </p:nvSpPr>
        <p:spPr bwMode="gray">
          <a:xfrm>
            <a:off x="3046413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5" name="Rectangle 181"/>
          <p:cNvSpPr>
            <a:spLocks noChangeArrowheads="1"/>
          </p:cNvSpPr>
          <p:nvPr/>
        </p:nvSpPr>
        <p:spPr bwMode="gray">
          <a:xfrm>
            <a:off x="1524000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908550"/>
            <a:ext cx="9144000" cy="1477963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219" name="Group 195"/>
          <p:cNvGrpSpPr>
            <a:grpSpLocks/>
          </p:cNvGrpSpPr>
          <p:nvPr/>
        </p:nvGrpSpPr>
        <p:grpSpPr bwMode="auto">
          <a:xfrm>
            <a:off x="0" y="357188"/>
            <a:ext cx="1157288" cy="1123950"/>
            <a:chOff x="-9" y="1395"/>
            <a:chExt cx="2985" cy="2898"/>
          </a:xfrm>
        </p:grpSpPr>
        <p:pic>
          <p:nvPicPr>
            <p:cNvPr id="1220" name="Picture 196" descr="pan01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1" name="Freeform 197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22" name="Group 198"/>
          <p:cNvGrpSpPr>
            <a:grpSpLocks/>
          </p:cNvGrpSpPr>
          <p:nvPr/>
        </p:nvGrpSpPr>
        <p:grpSpPr bwMode="auto">
          <a:xfrm>
            <a:off x="-6350" y="195263"/>
            <a:ext cx="1057275" cy="1143000"/>
            <a:chOff x="0" y="1039"/>
            <a:chExt cx="2681" cy="2897"/>
          </a:xfrm>
        </p:grpSpPr>
        <p:pic>
          <p:nvPicPr>
            <p:cNvPr id="1223" name="Picture 199" descr="pan01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4" name="Freeform 200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9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25" name="Group 201"/>
          <p:cNvGrpSpPr>
            <a:grpSpLocks/>
          </p:cNvGrpSpPr>
          <p:nvPr/>
        </p:nvGrpSpPr>
        <p:grpSpPr bwMode="auto">
          <a:xfrm>
            <a:off x="0" y="0"/>
            <a:ext cx="933450" cy="1239838"/>
            <a:chOff x="-7" y="240"/>
            <a:chExt cx="2407" cy="3199"/>
          </a:xfrm>
        </p:grpSpPr>
        <p:pic>
          <p:nvPicPr>
            <p:cNvPr id="1226" name="Picture 202" descr="pan01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7" name="Freeform 203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21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19200" y="2286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609951" y="609600"/>
            <a:ext cx="5526088" cy="870092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</a:rPr>
              <a:t>Software </a:t>
            </a:r>
            <a:r>
              <a:rPr lang="en-US" sz="3200" dirty="0" smtClean="0">
                <a:solidFill>
                  <a:srgbClr val="C00000"/>
                </a:solidFill>
              </a:rPr>
              <a:t>Architect Design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11993" y="2286000"/>
            <a:ext cx="4339650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Final Project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POS System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Rectangle 41"/>
          <p:cNvSpPr txBox="1">
            <a:spLocks noChangeArrowheads="1"/>
          </p:cNvSpPr>
          <p:nvPr/>
        </p:nvSpPr>
        <p:spPr bwMode="gray">
          <a:xfrm>
            <a:off x="3733800" y="4648200"/>
            <a:ext cx="4421875" cy="105353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8F8F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HIT Team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Scenarios</a:t>
            </a:r>
            <a:endParaRPr lang="en-US" dirty="0"/>
          </a:p>
        </p:txBody>
      </p:sp>
      <p:pic>
        <p:nvPicPr>
          <p:cNvPr id="1556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36" y="1447800"/>
            <a:ext cx="7467600" cy="511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2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Scenarios</a:t>
            </a:r>
            <a:endParaRPr lang="en-US" dirty="0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3998"/>
            <a:ext cx="7620000" cy="521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4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Scenarios</a:t>
            </a:r>
            <a:endParaRPr lang="en-US" dirty="0"/>
          </a:p>
        </p:txBody>
      </p:sp>
      <p:pic>
        <p:nvPicPr>
          <p:cNvPr id="159745" name="Pict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5"/>
          <a:stretch/>
        </p:blipFill>
        <p:spPr bwMode="auto">
          <a:xfrm>
            <a:off x="990600" y="1143499"/>
            <a:ext cx="6934200" cy="557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4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Scenarios</a:t>
            </a:r>
            <a:endParaRPr lang="en-US" dirty="0"/>
          </a:p>
        </p:txBody>
      </p:sp>
      <p:pic>
        <p:nvPicPr>
          <p:cNvPr id="158721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6388"/>
            <a:ext cx="7827036" cy="474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4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Scenarios</a:t>
            </a:r>
            <a:endParaRPr lang="en-US" dirty="0"/>
          </a:p>
        </p:txBody>
      </p:sp>
      <p:pic>
        <p:nvPicPr>
          <p:cNvPr id="157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157633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4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Use-case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701768"/>
              </p:ext>
            </p:extLst>
          </p:nvPr>
        </p:nvGraphicFramePr>
        <p:xfrm>
          <a:off x="2590800" y="0"/>
          <a:ext cx="4876800" cy="675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4" name="Visio" r:id="rId3" imgW="5996197" imgH="8345806" progId="Visio.Drawing.11">
                  <p:embed/>
                </p:oleObj>
              </mc:Choice>
              <mc:Fallback>
                <p:oleObj name="Visio" r:id="rId3" imgW="5996197" imgH="834580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4876800" cy="675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97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Business</a:t>
            </a:r>
            <a:r>
              <a:rPr lang="en-US" dirty="0" smtClean="0"/>
              <a:t> Constrains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34004"/>
              </p:ext>
            </p:extLst>
          </p:nvPr>
        </p:nvGraphicFramePr>
        <p:xfrm>
          <a:off x="762000" y="2057400"/>
          <a:ext cx="7467600" cy="2133600"/>
        </p:xfrm>
        <a:graphic>
          <a:graphicData uri="http://schemas.openxmlformats.org/drawingml/2006/table">
            <a:tbl>
              <a:tblPr firstRow="1" firstCol="1" bandRow="1" bandCol="1">
                <a:tableStyleId>{BDBED569-4797-4DF1-A0F4-6AAB3CD982D8}</a:tableStyleId>
              </a:tblPr>
              <a:tblGrid>
                <a:gridCol w="3769812"/>
                <a:gridCol w="1011414"/>
                <a:gridCol w="2686374"/>
              </a:tblGrid>
              <a:tr h="426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Consideration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ID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Business Constraints.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8534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Organizational restrictions and demands.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BC01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One team with 6 members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8534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Market restrictions and demands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BC02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Produced only for ABC Company</a:t>
                      </a:r>
                      <a:endParaRPr lang="en-US" sz="18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50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Technical Constrains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1556"/>
              </p:ext>
            </p:extLst>
          </p:nvPr>
        </p:nvGraphicFramePr>
        <p:xfrm>
          <a:off x="762000" y="1371600"/>
          <a:ext cx="8229600" cy="5052822"/>
        </p:xfrm>
        <a:graphic>
          <a:graphicData uri="http://schemas.openxmlformats.org/drawingml/2006/table">
            <a:tbl>
              <a:tblPr firstRow="1" firstCol="1" bandRow="1" bandCol="1">
                <a:tableStyleId>{BDBED569-4797-4DF1-A0F4-6AAB3CD982D8}</a:tableStyleId>
              </a:tblPr>
              <a:tblGrid>
                <a:gridCol w="3775435"/>
                <a:gridCol w="872765"/>
                <a:gridCol w="3581400"/>
              </a:tblGrid>
              <a:tr h="3393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Consideration.</a:t>
                      </a:r>
                      <a:endParaRPr lang="en-US" sz="18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ID</a:t>
                      </a:r>
                      <a:endParaRPr lang="en-US" sz="18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Technical Constraints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</a:tr>
              <a:tr h="15695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Commercial hardware or software products.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TC01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Bar code readers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Keyboard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Computer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SQL Server Database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</a:tr>
              <a:tr h="149886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Tools and methods.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TC02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Visual Studio 2010, SQL Server Management Studio 2008.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.Net Framework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ASP.Net MVC 3.0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</a:tr>
              <a:tr h="33936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Protocols, interfaces, standards.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TC03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TCP/IP protocol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</a:tr>
              <a:tr h="33936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Computer operating system(s)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TC04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Window 7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</a:tr>
              <a:tr h="33936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Computer languages(s)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TC05</a:t>
                      </a:r>
                      <a:endParaRPr lang="en-US" sz="180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C# </a:t>
                      </a:r>
                      <a:endParaRPr lang="en-US" sz="18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3631" marR="6363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58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Quality Attributes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27128205"/>
              </p:ext>
            </p:extLst>
          </p:nvPr>
        </p:nvGraphicFramePr>
        <p:xfrm>
          <a:off x="1524000" y="198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89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Quality Attribute Scenarios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48384"/>
              </p:ext>
            </p:extLst>
          </p:nvPr>
        </p:nvGraphicFramePr>
        <p:xfrm>
          <a:off x="152400" y="1600200"/>
          <a:ext cx="8839200" cy="510873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576329"/>
                <a:gridCol w="383905"/>
                <a:gridCol w="1421058"/>
                <a:gridCol w="3457908"/>
              </a:tblGrid>
              <a:tr h="292599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Title of scenario: Sale product when database at Head Office crash 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ID: QAS1</a:t>
                      </a:r>
                      <a:endParaRPr lang="en-US" sz="180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Version: 1.1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313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Last Changed: 04/07/2012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09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Quality attribute: Availability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Characterization ID: QA2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599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Describe stakeholder role proposing the description: Cashier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Source(s) of the 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End user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30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Send a request to get product information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30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Relevant environmental conditions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When the database in the Head Office has been crash.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30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Architectural elements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and the information in the system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5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response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The system get information in backup database and response to client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measure(s)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within 5 seconds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Associated risks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38400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5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89" name="Picture 49" descr="arrow_metal01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27416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Line 4"/>
          <p:cNvSpPr>
            <a:spLocks noChangeShapeType="1"/>
          </p:cNvSpPr>
          <p:nvPr/>
        </p:nvSpPr>
        <p:spPr bwMode="black">
          <a:xfrm>
            <a:off x="2971800" y="27432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black">
          <a:xfrm>
            <a:off x="3657600" y="2362200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Summary </a:t>
            </a:r>
            <a:endParaRPr lang="en-US" dirty="0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black">
          <a:xfrm>
            <a:off x="3462338" y="34290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black">
          <a:xfrm>
            <a:off x="4169128" y="3765984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POS Architecture Driver</a:t>
            </a:r>
            <a:endParaRPr lang="en-US" dirty="0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black">
          <a:xfrm>
            <a:off x="3657600" y="4154488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black">
          <a:xfrm>
            <a:off x="4029075" y="447877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/>
              <a:t>POS Architecture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black">
          <a:xfrm>
            <a:off x="3462338" y="48768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black">
          <a:xfrm>
            <a:off x="3925438" y="3026756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Plan</a:t>
            </a:r>
            <a:endParaRPr lang="en-US" dirty="0"/>
          </a:p>
        </p:txBody>
      </p:sp>
      <p:grpSp>
        <p:nvGrpSpPr>
          <p:cNvPr id="35934" name="Group 94"/>
          <p:cNvGrpSpPr>
            <a:grpSpLocks/>
          </p:cNvGrpSpPr>
          <p:nvPr/>
        </p:nvGrpSpPr>
        <p:grpSpPr bwMode="auto">
          <a:xfrm>
            <a:off x="2813050" y="2351088"/>
            <a:ext cx="393700" cy="393700"/>
            <a:chOff x="2543" y="1006"/>
            <a:chExt cx="416" cy="416"/>
          </a:xfrm>
        </p:grpSpPr>
        <p:sp>
          <p:nvSpPr>
            <p:cNvPr id="3589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89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35894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895" name="Oval 5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896" name="Picture 5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897" name="Picture 5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3" name="Group 93"/>
          <p:cNvGrpSpPr>
            <a:grpSpLocks/>
          </p:cNvGrpSpPr>
          <p:nvPr/>
        </p:nvGrpSpPr>
        <p:grpSpPr bwMode="auto">
          <a:xfrm>
            <a:off x="3325813" y="3049588"/>
            <a:ext cx="393700" cy="393700"/>
            <a:chOff x="3071" y="1006"/>
            <a:chExt cx="416" cy="416"/>
          </a:xfrm>
        </p:grpSpPr>
        <p:sp>
          <p:nvSpPr>
            <p:cNvPr id="35902" name="Oval 62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3" name="Group 63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35904" name="Picture 6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05" name="Oval 6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06" name="Picture 6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6" name="Picture 8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2" name="Group 92"/>
          <p:cNvGrpSpPr>
            <a:grpSpLocks/>
          </p:cNvGrpSpPr>
          <p:nvPr/>
        </p:nvGrpSpPr>
        <p:grpSpPr bwMode="auto">
          <a:xfrm>
            <a:off x="3494088" y="3771900"/>
            <a:ext cx="393700" cy="393700"/>
            <a:chOff x="3647" y="1006"/>
            <a:chExt cx="416" cy="416"/>
          </a:xfrm>
        </p:grpSpPr>
        <p:sp>
          <p:nvSpPr>
            <p:cNvPr id="35907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8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35909" name="Picture 69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0" name="Oval 70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1" name="Picture 71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7" name="Picture 8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1" name="Group 91"/>
          <p:cNvGrpSpPr>
            <a:grpSpLocks/>
          </p:cNvGrpSpPr>
          <p:nvPr/>
        </p:nvGrpSpPr>
        <p:grpSpPr bwMode="auto">
          <a:xfrm>
            <a:off x="3309938" y="4484688"/>
            <a:ext cx="393700" cy="393700"/>
            <a:chOff x="4213" y="1006"/>
            <a:chExt cx="416" cy="416"/>
          </a:xfrm>
        </p:grpSpPr>
        <p:sp>
          <p:nvSpPr>
            <p:cNvPr id="35912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35914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5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6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8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triped Right Arrow 4"/>
          <p:cNvSpPr/>
          <p:nvPr/>
        </p:nvSpPr>
        <p:spPr bwMode="auto">
          <a:xfrm rot="10800000">
            <a:off x="7010400" y="2110564"/>
            <a:ext cx="1143000" cy="507548"/>
          </a:xfrm>
          <a:prstGeom prst="stripedRightArrow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RightFacing"/>
            <a:lightRig rig="threePt" dir="t"/>
          </a:scene3d>
          <a:sp3d>
            <a:bevelT prst="slope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5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2"/>
          <p:cNvSpPr>
            <a:spLocks noChangeArrowheads="1"/>
          </p:cNvSpPr>
          <p:nvPr/>
        </p:nvSpPr>
        <p:spPr bwMode="black">
          <a:xfrm>
            <a:off x="3628834" y="528913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black">
          <a:xfrm>
            <a:off x="3062097" y="568716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4" name="Group 91"/>
          <p:cNvGrpSpPr>
            <a:grpSpLocks/>
          </p:cNvGrpSpPr>
          <p:nvPr/>
        </p:nvGrpSpPr>
        <p:grpSpPr bwMode="auto">
          <a:xfrm>
            <a:off x="2909697" y="5295048"/>
            <a:ext cx="393700" cy="393700"/>
            <a:chOff x="4213" y="1006"/>
            <a:chExt cx="416" cy="416"/>
          </a:xfrm>
        </p:grpSpPr>
        <p:sp>
          <p:nvSpPr>
            <p:cNvPr id="45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48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50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8" grpId="0"/>
      <p:bldP spid="35849" grpId="0" animBg="1"/>
      <p:bldP spid="35850" grpId="0"/>
      <p:bldP spid="35851" grpId="0" animBg="1"/>
      <p:bldP spid="35852" grpId="0"/>
      <p:bldP spid="35853" grpId="0" animBg="1"/>
      <p:bldP spid="35854" grpId="0"/>
      <p:bldP spid="5" grpId="0" animBg="1"/>
      <p:bldP spid="42" grpId="0"/>
      <p:bldP spid="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Quality Attribute Scenarios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38400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23180"/>
              </p:ext>
            </p:extLst>
          </p:nvPr>
        </p:nvGraphicFramePr>
        <p:xfrm>
          <a:off x="0" y="1555309"/>
          <a:ext cx="9144000" cy="5302691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699651"/>
                <a:gridCol w="397143"/>
                <a:gridCol w="1470060"/>
                <a:gridCol w="3577146"/>
              </a:tblGrid>
              <a:tr h="178592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Title of scenario: Bill 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ID: QAS2</a:t>
                      </a:r>
                      <a:endParaRPr lang="en-US" sz="180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Version: 1.1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03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Last Changed: 04/07/2012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893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Quality attribute: Performance 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Characterization ID: QA1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762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Describe stakeholder role proposing the description: Cashier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Source(s) of the 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End user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Send a request to save bill to the system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89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Relevant environmental conditions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When the system operation normally.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89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Architectural elements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and the information in the system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59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response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The system save information in primary database and response to client save bill success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measure(s)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within 5 seconds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Associated risks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38400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Quality Attribute Scenarios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38400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3993"/>
              </p:ext>
            </p:extLst>
          </p:nvPr>
        </p:nvGraphicFramePr>
        <p:xfrm>
          <a:off x="304802" y="1454529"/>
          <a:ext cx="8839198" cy="5403471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576328"/>
                <a:gridCol w="383905"/>
                <a:gridCol w="1421058"/>
                <a:gridCol w="3457907"/>
              </a:tblGrid>
              <a:tr h="302575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Title of scenario: Displays statistical reports</a:t>
                      </a:r>
                      <a:endParaRPr lang="en-US" sz="1800" b="1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ID: QAS3</a:t>
                      </a:r>
                      <a:endParaRPr lang="en-US" sz="1800" b="1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Version: 1.1</a:t>
                      </a:r>
                      <a:endParaRPr lang="en-US" sz="1800" b="1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449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Last Changed: 04/07/2012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713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Quality attribute: Performance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Characterization ID: QA2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11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Describe stakeholder role proposing the description: Manager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Source(s) of the 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End user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Send a request to Statistics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5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Relevant environmental conditions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When the system operation normally.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Architectural elements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and the information in the system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8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response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The system get information in primary database and response to client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measure(s)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within 5 seconds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Associated risks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38400" y="1858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Quality Attribute Scenarios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38400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73539"/>
              </p:ext>
            </p:extLst>
          </p:nvPr>
        </p:nvGraphicFramePr>
        <p:xfrm>
          <a:off x="198642" y="1447800"/>
          <a:ext cx="8792959" cy="5403506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557620"/>
                <a:gridCol w="381897"/>
                <a:gridCol w="1413624"/>
                <a:gridCol w="3439818"/>
              </a:tblGrid>
              <a:tr h="191295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Title of scenario: Scan customer  </a:t>
                      </a:r>
                      <a:endParaRPr lang="en-US" sz="180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ID: QAS4</a:t>
                      </a:r>
                      <a:endParaRPr lang="en-US" sz="180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Version: 1.1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810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Last Changed: 04/07/2012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940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Quality attribute: Performance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Characterization ID: QA2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348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Describe stakeholder role proposing the description: Cashier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Source(s) of the 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End user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Send a request to get customer information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4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Relevant environmental conditions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When the system operation normally.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4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Architectural elements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and the information in the system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84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response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The system get information in primary database and response to client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measure(s)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within 3 seconds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Associated risks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38400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Quality Attribute Scenarios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38400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638197"/>
              </p:ext>
            </p:extLst>
          </p:nvPr>
        </p:nvGraphicFramePr>
        <p:xfrm>
          <a:off x="270357" y="1447801"/>
          <a:ext cx="8416442" cy="5252381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405282"/>
                <a:gridCol w="365544"/>
                <a:gridCol w="1353092"/>
                <a:gridCol w="3292524"/>
              </a:tblGrid>
              <a:tr h="301312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Title of scenario: Block unauthorized access</a:t>
                      </a:r>
                      <a:endParaRPr lang="en-US" sz="180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ID: QAS5</a:t>
                      </a:r>
                      <a:endParaRPr lang="en-US" sz="180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Version: 1.1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901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Last Changed: 04/07/2012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205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Quality attribute: Security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Characterization ID: QA1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624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Describe stakeholder role proposing the description: Cashier, manager, staff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2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Source(s) of the 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unknown identity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2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Try to access the system illegitimacy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Relevant environmental conditions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When the system operation normally.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20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Architectural elements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and the information in the system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2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response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The system block this request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2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measure(s)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23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Associated risks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38400" y="1963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Quality Attribute Scenarios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38400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38400" y="1963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61858"/>
              </p:ext>
            </p:extLst>
          </p:nvPr>
        </p:nvGraphicFramePr>
        <p:xfrm>
          <a:off x="342076" y="1219200"/>
          <a:ext cx="8649525" cy="5398447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499587"/>
                <a:gridCol w="375668"/>
                <a:gridCol w="1390564"/>
                <a:gridCol w="3383706"/>
              </a:tblGrid>
              <a:tr h="288015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Title of scenario: Authority 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ID: QAS6</a:t>
                      </a:r>
                      <a:endParaRPr lang="en-US" sz="180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Version: 1.1</a:t>
                      </a:r>
                      <a:endParaRPr lang="en-US" sz="180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33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+mj-lt"/>
                        </a:rPr>
                        <a:t>Last Changed: 04/07/2012</a:t>
                      </a:r>
                      <a:endParaRPr lang="en-US" sz="1800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139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Quality attribute: Security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Characterization ID: QA1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1392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Describe stakeholder role proposing the description: Cashier, manager, staff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Source(s) of the 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End user 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Stimulus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Login in to the system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13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Relevant environmental conditions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When the system operation normally.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13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Architectural elements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and the information in the system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13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System response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The system authorize for users by account type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Response measure(s)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 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Associated risks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 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438400" y="1963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89" name="Picture 49" descr="arrow_metal01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27416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Line 4"/>
          <p:cNvSpPr>
            <a:spLocks noChangeShapeType="1"/>
          </p:cNvSpPr>
          <p:nvPr/>
        </p:nvSpPr>
        <p:spPr bwMode="black">
          <a:xfrm>
            <a:off x="2971800" y="27432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black">
          <a:xfrm>
            <a:off x="3657600" y="2362200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Summary </a:t>
            </a:r>
            <a:endParaRPr lang="en-US" dirty="0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black">
          <a:xfrm>
            <a:off x="3462338" y="34290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black">
          <a:xfrm>
            <a:off x="4169128" y="3765984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POS Architecture Driver</a:t>
            </a:r>
            <a:endParaRPr lang="en-US" dirty="0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black">
          <a:xfrm>
            <a:off x="3657600" y="4154488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black">
          <a:xfrm>
            <a:off x="4029075" y="447877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/>
              <a:t>POS Architecture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black">
          <a:xfrm>
            <a:off x="3462338" y="48768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black">
          <a:xfrm>
            <a:off x="3925438" y="3026756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Plan</a:t>
            </a:r>
            <a:endParaRPr lang="en-US" dirty="0"/>
          </a:p>
        </p:txBody>
      </p:sp>
      <p:grpSp>
        <p:nvGrpSpPr>
          <p:cNvPr id="35934" name="Group 94"/>
          <p:cNvGrpSpPr>
            <a:grpSpLocks/>
          </p:cNvGrpSpPr>
          <p:nvPr/>
        </p:nvGrpSpPr>
        <p:grpSpPr bwMode="auto">
          <a:xfrm>
            <a:off x="2813050" y="2351088"/>
            <a:ext cx="393700" cy="393700"/>
            <a:chOff x="2543" y="1006"/>
            <a:chExt cx="416" cy="416"/>
          </a:xfrm>
        </p:grpSpPr>
        <p:sp>
          <p:nvSpPr>
            <p:cNvPr id="3589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89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35894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895" name="Oval 5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896" name="Picture 5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897" name="Picture 5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3" name="Group 93"/>
          <p:cNvGrpSpPr>
            <a:grpSpLocks/>
          </p:cNvGrpSpPr>
          <p:nvPr/>
        </p:nvGrpSpPr>
        <p:grpSpPr bwMode="auto">
          <a:xfrm>
            <a:off x="3325813" y="3049588"/>
            <a:ext cx="393700" cy="393700"/>
            <a:chOff x="3071" y="1006"/>
            <a:chExt cx="416" cy="416"/>
          </a:xfrm>
        </p:grpSpPr>
        <p:sp>
          <p:nvSpPr>
            <p:cNvPr id="35902" name="Oval 62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3" name="Group 63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35904" name="Picture 6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05" name="Oval 6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06" name="Picture 6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6" name="Picture 8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2" name="Group 92"/>
          <p:cNvGrpSpPr>
            <a:grpSpLocks/>
          </p:cNvGrpSpPr>
          <p:nvPr/>
        </p:nvGrpSpPr>
        <p:grpSpPr bwMode="auto">
          <a:xfrm>
            <a:off x="3494088" y="3771900"/>
            <a:ext cx="393700" cy="393700"/>
            <a:chOff x="3647" y="1006"/>
            <a:chExt cx="416" cy="416"/>
          </a:xfrm>
        </p:grpSpPr>
        <p:sp>
          <p:nvSpPr>
            <p:cNvPr id="35907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8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35909" name="Picture 69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0" name="Oval 70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1" name="Picture 71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7" name="Picture 8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1" name="Group 91"/>
          <p:cNvGrpSpPr>
            <a:grpSpLocks/>
          </p:cNvGrpSpPr>
          <p:nvPr/>
        </p:nvGrpSpPr>
        <p:grpSpPr bwMode="auto">
          <a:xfrm>
            <a:off x="3309938" y="4484688"/>
            <a:ext cx="393700" cy="393700"/>
            <a:chOff x="4213" y="1006"/>
            <a:chExt cx="416" cy="416"/>
          </a:xfrm>
        </p:grpSpPr>
        <p:sp>
          <p:nvSpPr>
            <p:cNvPr id="35912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35914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5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6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8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triped Right Arrow 4"/>
          <p:cNvSpPr/>
          <p:nvPr/>
        </p:nvSpPr>
        <p:spPr bwMode="auto">
          <a:xfrm rot="10800000">
            <a:off x="7017793" y="4244164"/>
            <a:ext cx="1143000" cy="507548"/>
          </a:xfrm>
          <a:prstGeom prst="stripedRightArrow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RightFacing"/>
            <a:lightRig rig="threePt" dir="t"/>
          </a:scene3d>
          <a:sp3d>
            <a:bevelT prst="slope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5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2"/>
          <p:cNvSpPr>
            <a:spLocks noChangeArrowheads="1"/>
          </p:cNvSpPr>
          <p:nvPr/>
        </p:nvSpPr>
        <p:spPr bwMode="black">
          <a:xfrm>
            <a:off x="3628834" y="528913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black">
          <a:xfrm>
            <a:off x="3062097" y="568716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4" name="Group 91"/>
          <p:cNvGrpSpPr>
            <a:grpSpLocks/>
          </p:cNvGrpSpPr>
          <p:nvPr/>
        </p:nvGrpSpPr>
        <p:grpSpPr bwMode="auto">
          <a:xfrm>
            <a:off x="2909697" y="5295048"/>
            <a:ext cx="393700" cy="393700"/>
            <a:chOff x="4213" y="1006"/>
            <a:chExt cx="416" cy="416"/>
          </a:xfrm>
        </p:grpSpPr>
        <p:sp>
          <p:nvSpPr>
            <p:cNvPr id="45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48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50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501096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8" grpId="0"/>
      <p:bldP spid="35849" grpId="0" animBg="1"/>
      <p:bldP spid="35850" grpId="0"/>
      <p:bldP spid="35851" grpId="0" animBg="1"/>
      <p:bldP spid="35852" grpId="0"/>
      <p:bldP spid="35853" grpId="0" animBg="1"/>
      <p:bldP spid="35854" grpId="0"/>
      <p:bldP spid="5" grpId="0" animBg="1"/>
      <p:bldP spid="42" grpId="0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Context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122739"/>
              </p:ext>
            </p:extLst>
          </p:nvPr>
        </p:nvGraphicFramePr>
        <p:xfrm>
          <a:off x="0" y="1600200"/>
          <a:ext cx="9135613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2" name="Visio" r:id="rId3" imgW="9089179" imgH="4645287" progId="Visio.Drawing.11">
                  <p:embed/>
                </p:oleObj>
              </mc:Choice>
              <mc:Fallback>
                <p:oleObj name="Visio" r:id="rId3" imgW="9089179" imgH="464528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9135613" cy="464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871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View</a:t>
            </a:r>
            <a:endParaRPr lang="en-US" dirty="0"/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772400" cy="5768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91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223799"/>
              </p:ext>
            </p:extLst>
          </p:nvPr>
        </p:nvGraphicFramePr>
        <p:xfrm>
          <a:off x="457200" y="1447799"/>
          <a:ext cx="8686800" cy="5294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6" name="Visio" r:id="rId3" imgW="11727851" imgH="7171055" progId="Visio.Drawing.11">
                  <p:embed/>
                </p:oleObj>
              </mc:Choice>
              <mc:Fallback>
                <p:oleObj name="Visio" r:id="rId3" imgW="11727851" imgH="71710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799"/>
                        <a:ext cx="8686800" cy="5294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726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 to POS System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The project team will develop a sale system on websites with the purpose bring the convenience and helpful in the sale for Company A, a retail chain (hereinafter, the system). POS system will contain a number of functions that help manage product as well as sale process.</a:t>
            </a:r>
          </a:p>
          <a:p>
            <a:pPr marL="0" lvl="0" indent="0">
              <a:buNone/>
            </a:pPr>
            <a:r>
              <a:rPr lang="en-US" sz="1800" dirty="0">
                <a:latin typeface="+mj-lt"/>
              </a:rPr>
              <a:t>Administrator can do following function:</a:t>
            </a:r>
          </a:p>
          <a:p>
            <a:pPr lvl="0"/>
            <a:r>
              <a:rPr lang="en-US" sz="1800" dirty="0">
                <a:latin typeface="+mj-lt"/>
              </a:rPr>
              <a:t>Add New User</a:t>
            </a:r>
          </a:p>
          <a:p>
            <a:pPr lvl="0"/>
            <a:r>
              <a:rPr lang="en-US" sz="1800" dirty="0">
                <a:latin typeface="+mj-lt"/>
              </a:rPr>
              <a:t>Search/ View User List</a:t>
            </a:r>
          </a:p>
          <a:p>
            <a:pPr lvl="0"/>
            <a:r>
              <a:rPr lang="en-US" sz="1800" dirty="0">
                <a:latin typeface="+mj-lt"/>
              </a:rPr>
              <a:t>View User Detail Information</a:t>
            </a:r>
          </a:p>
          <a:p>
            <a:pPr lvl="0"/>
            <a:r>
              <a:rPr lang="en-US" sz="1800" dirty="0">
                <a:latin typeface="+mj-lt"/>
              </a:rPr>
              <a:t>Update User Information, Assign Authorize</a:t>
            </a:r>
          </a:p>
          <a:p>
            <a:pPr lvl="0"/>
            <a:r>
              <a:rPr lang="en-US" sz="1800" dirty="0">
                <a:latin typeface="+mj-lt"/>
              </a:rPr>
              <a:t>Add New POST</a:t>
            </a:r>
          </a:p>
          <a:p>
            <a:pPr lvl="0"/>
            <a:r>
              <a:rPr lang="en-US" sz="1800" dirty="0">
                <a:latin typeface="+mj-lt"/>
              </a:rPr>
              <a:t>Search/ View POST List</a:t>
            </a:r>
          </a:p>
          <a:p>
            <a:pPr lvl="0"/>
            <a:r>
              <a:rPr lang="en-US" sz="1800" dirty="0">
                <a:latin typeface="+mj-lt"/>
              </a:rPr>
              <a:t>View POST Detail Information</a:t>
            </a:r>
          </a:p>
          <a:p>
            <a:pPr lvl="0"/>
            <a:r>
              <a:rPr lang="en-US" sz="1800" dirty="0">
                <a:latin typeface="+mj-lt"/>
              </a:rPr>
              <a:t>Update POST Information</a:t>
            </a:r>
          </a:p>
          <a:p>
            <a:pPr marL="0" lvl="0" indent="0">
              <a:buNone/>
            </a:pPr>
            <a:r>
              <a:rPr lang="en-US" sz="1800" dirty="0">
                <a:latin typeface="+mj-lt"/>
              </a:rPr>
              <a:t>Staff can do following function:</a:t>
            </a:r>
          </a:p>
          <a:p>
            <a:pPr lvl="0"/>
            <a:r>
              <a:rPr lang="en-US" sz="1800" dirty="0">
                <a:latin typeface="+mj-lt"/>
              </a:rPr>
              <a:t>Add New Product</a:t>
            </a:r>
          </a:p>
          <a:p>
            <a:pPr lvl="0"/>
            <a:r>
              <a:rPr lang="en-US" sz="1800" dirty="0">
                <a:latin typeface="+mj-lt"/>
              </a:rPr>
              <a:t>Search/ View Product List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44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C&amp;C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89" name="Picture 49" descr="arrow_metal01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27416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Line 4"/>
          <p:cNvSpPr>
            <a:spLocks noChangeShapeType="1"/>
          </p:cNvSpPr>
          <p:nvPr/>
        </p:nvSpPr>
        <p:spPr bwMode="black">
          <a:xfrm>
            <a:off x="2971800" y="27432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black">
          <a:xfrm>
            <a:off x="3657600" y="2362200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Summary </a:t>
            </a:r>
            <a:endParaRPr lang="en-US" dirty="0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black">
          <a:xfrm>
            <a:off x="3462338" y="34290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black">
          <a:xfrm>
            <a:off x="4169128" y="3765984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POS Architecture Driver</a:t>
            </a:r>
            <a:endParaRPr lang="en-US" dirty="0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black">
          <a:xfrm>
            <a:off x="3657600" y="4154488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black">
          <a:xfrm>
            <a:off x="4029075" y="447877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/>
              <a:t>POS Architecture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black">
          <a:xfrm>
            <a:off x="3462338" y="48768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black">
          <a:xfrm>
            <a:off x="3925438" y="3026756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Plan</a:t>
            </a:r>
            <a:endParaRPr lang="en-US" dirty="0"/>
          </a:p>
        </p:txBody>
      </p:sp>
      <p:grpSp>
        <p:nvGrpSpPr>
          <p:cNvPr id="35934" name="Group 94"/>
          <p:cNvGrpSpPr>
            <a:grpSpLocks/>
          </p:cNvGrpSpPr>
          <p:nvPr/>
        </p:nvGrpSpPr>
        <p:grpSpPr bwMode="auto">
          <a:xfrm>
            <a:off x="2813050" y="2351088"/>
            <a:ext cx="393700" cy="393700"/>
            <a:chOff x="2543" y="1006"/>
            <a:chExt cx="416" cy="416"/>
          </a:xfrm>
        </p:grpSpPr>
        <p:sp>
          <p:nvSpPr>
            <p:cNvPr id="3589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89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35894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895" name="Oval 5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896" name="Picture 5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897" name="Picture 5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3" name="Group 93"/>
          <p:cNvGrpSpPr>
            <a:grpSpLocks/>
          </p:cNvGrpSpPr>
          <p:nvPr/>
        </p:nvGrpSpPr>
        <p:grpSpPr bwMode="auto">
          <a:xfrm>
            <a:off x="3325813" y="3049588"/>
            <a:ext cx="393700" cy="393700"/>
            <a:chOff x="3071" y="1006"/>
            <a:chExt cx="416" cy="416"/>
          </a:xfrm>
        </p:grpSpPr>
        <p:sp>
          <p:nvSpPr>
            <p:cNvPr id="35902" name="Oval 62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3" name="Group 63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35904" name="Picture 6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05" name="Oval 6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06" name="Picture 6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6" name="Picture 8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2" name="Group 92"/>
          <p:cNvGrpSpPr>
            <a:grpSpLocks/>
          </p:cNvGrpSpPr>
          <p:nvPr/>
        </p:nvGrpSpPr>
        <p:grpSpPr bwMode="auto">
          <a:xfrm>
            <a:off x="3494088" y="3771900"/>
            <a:ext cx="393700" cy="393700"/>
            <a:chOff x="3647" y="1006"/>
            <a:chExt cx="416" cy="416"/>
          </a:xfrm>
        </p:grpSpPr>
        <p:sp>
          <p:nvSpPr>
            <p:cNvPr id="35907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8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35909" name="Picture 69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0" name="Oval 70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1" name="Picture 71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7" name="Picture 8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1" name="Group 91"/>
          <p:cNvGrpSpPr>
            <a:grpSpLocks/>
          </p:cNvGrpSpPr>
          <p:nvPr/>
        </p:nvGrpSpPr>
        <p:grpSpPr bwMode="auto">
          <a:xfrm>
            <a:off x="3309938" y="4484688"/>
            <a:ext cx="393700" cy="393700"/>
            <a:chOff x="4213" y="1006"/>
            <a:chExt cx="416" cy="416"/>
          </a:xfrm>
        </p:grpSpPr>
        <p:sp>
          <p:nvSpPr>
            <p:cNvPr id="35912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35914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5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6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8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triped Right Arrow 4"/>
          <p:cNvSpPr/>
          <p:nvPr/>
        </p:nvSpPr>
        <p:spPr bwMode="auto">
          <a:xfrm rot="10800000">
            <a:off x="4914900" y="5043949"/>
            <a:ext cx="1143000" cy="507548"/>
          </a:xfrm>
          <a:prstGeom prst="stripedRightArrow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RightFacing"/>
            <a:lightRig rig="threePt" dir="t"/>
          </a:scene3d>
          <a:sp3d>
            <a:bevelT prst="slope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5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2"/>
          <p:cNvSpPr>
            <a:spLocks noChangeArrowheads="1"/>
          </p:cNvSpPr>
          <p:nvPr/>
        </p:nvSpPr>
        <p:spPr bwMode="black">
          <a:xfrm>
            <a:off x="3628834" y="528913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black">
          <a:xfrm>
            <a:off x="3062097" y="568716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4" name="Group 91"/>
          <p:cNvGrpSpPr>
            <a:grpSpLocks/>
          </p:cNvGrpSpPr>
          <p:nvPr/>
        </p:nvGrpSpPr>
        <p:grpSpPr bwMode="auto">
          <a:xfrm>
            <a:off x="2909697" y="5295048"/>
            <a:ext cx="393700" cy="393700"/>
            <a:chOff x="4213" y="1006"/>
            <a:chExt cx="416" cy="416"/>
          </a:xfrm>
        </p:grpSpPr>
        <p:sp>
          <p:nvSpPr>
            <p:cNvPr id="45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48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50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501096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8" grpId="0"/>
      <p:bldP spid="35849" grpId="0" animBg="1"/>
      <p:bldP spid="35850" grpId="0"/>
      <p:bldP spid="35851" grpId="0" animBg="1"/>
      <p:bldP spid="35852" grpId="0"/>
      <p:bldP spid="35853" grpId="0" animBg="1"/>
      <p:bldP spid="35854" grpId="0"/>
      <p:bldP spid="5" grpId="0" animBg="1"/>
      <p:bldP spid="42" grpId="0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WordArt 2"/>
          <p:cNvSpPr>
            <a:spLocks noChangeArrowheads="1" noChangeShapeType="1" noTextEdit="1"/>
          </p:cNvSpPr>
          <p:nvPr/>
        </p:nvSpPr>
        <p:spPr bwMode="gray">
          <a:xfrm>
            <a:off x="4343400" y="2667000"/>
            <a:ext cx="4800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Verdana"/>
                <a:cs typeface="Verdana"/>
              </a:rPr>
              <a:t>Thanks </a:t>
            </a:r>
          </a:p>
          <a:p>
            <a:pPr algn="ctr"/>
            <a:r>
              <a:rPr lang="en-US" sz="3600" kern="1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Verdana"/>
                <a:cs typeface="Verdana"/>
              </a:rPr>
              <a:t>for your listening!</a:t>
            </a:r>
            <a:endParaRPr lang="en-US" sz="3600" kern="1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Verdana"/>
              <a:cs typeface="Verdana"/>
            </a:endParaRPr>
          </a:p>
        </p:txBody>
      </p:sp>
      <p:pic>
        <p:nvPicPr>
          <p:cNvPr id="7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58566"/>
            <a:ext cx="3629305" cy="272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89" name="Picture 49" descr="arrow_metal01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27416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Line 4"/>
          <p:cNvSpPr>
            <a:spLocks noChangeShapeType="1"/>
          </p:cNvSpPr>
          <p:nvPr/>
        </p:nvSpPr>
        <p:spPr bwMode="black">
          <a:xfrm>
            <a:off x="2971800" y="27432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black">
          <a:xfrm>
            <a:off x="3657600" y="2362200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Summary </a:t>
            </a:r>
            <a:endParaRPr lang="en-US" dirty="0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black">
          <a:xfrm>
            <a:off x="3462338" y="34290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black">
          <a:xfrm>
            <a:off x="4169128" y="3765984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POS Architecture Driver</a:t>
            </a:r>
            <a:endParaRPr lang="en-US" dirty="0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black">
          <a:xfrm>
            <a:off x="3657600" y="4154488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black">
          <a:xfrm>
            <a:off x="4029075" y="447877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/>
              <a:t>POS Architecture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black">
          <a:xfrm>
            <a:off x="3462338" y="48768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black">
          <a:xfrm>
            <a:off x="3925438" y="3026756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Plan</a:t>
            </a:r>
            <a:endParaRPr lang="en-US" dirty="0"/>
          </a:p>
        </p:txBody>
      </p:sp>
      <p:grpSp>
        <p:nvGrpSpPr>
          <p:cNvPr id="35934" name="Group 94"/>
          <p:cNvGrpSpPr>
            <a:grpSpLocks/>
          </p:cNvGrpSpPr>
          <p:nvPr/>
        </p:nvGrpSpPr>
        <p:grpSpPr bwMode="auto">
          <a:xfrm>
            <a:off x="2813050" y="2351088"/>
            <a:ext cx="393700" cy="393700"/>
            <a:chOff x="2543" y="1006"/>
            <a:chExt cx="416" cy="416"/>
          </a:xfrm>
        </p:grpSpPr>
        <p:sp>
          <p:nvSpPr>
            <p:cNvPr id="3589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89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35894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895" name="Oval 5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896" name="Picture 5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897" name="Picture 5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3" name="Group 93"/>
          <p:cNvGrpSpPr>
            <a:grpSpLocks/>
          </p:cNvGrpSpPr>
          <p:nvPr/>
        </p:nvGrpSpPr>
        <p:grpSpPr bwMode="auto">
          <a:xfrm>
            <a:off x="3325813" y="3049588"/>
            <a:ext cx="393700" cy="393700"/>
            <a:chOff x="3071" y="1006"/>
            <a:chExt cx="416" cy="416"/>
          </a:xfrm>
        </p:grpSpPr>
        <p:sp>
          <p:nvSpPr>
            <p:cNvPr id="35902" name="Oval 62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3" name="Group 63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35904" name="Picture 6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05" name="Oval 6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06" name="Picture 6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6" name="Picture 8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2" name="Group 92"/>
          <p:cNvGrpSpPr>
            <a:grpSpLocks/>
          </p:cNvGrpSpPr>
          <p:nvPr/>
        </p:nvGrpSpPr>
        <p:grpSpPr bwMode="auto">
          <a:xfrm>
            <a:off x="3494088" y="3771900"/>
            <a:ext cx="393700" cy="393700"/>
            <a:chOff x="3647" y="1006"/>
            <a:chExt cx="416" cy="416"/>
          </a:xfrm>
        </p:grpSpPr>
        <p:sp>
          <p:nvSpPr>
            <p:cNvPr id="35907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8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35909" name="Picture 69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0" name="Oval 70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1" name="Picture 71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7" name="Picture 8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1" name="Group 91"/>
          <p:cNvGrpSpPr>
            <a:grpSpLocks/>
          </p:cNvGrpSpPr>
          <p:nvPr/>
        </p:nvGrpSpPr>
        <p:grpSpPr bwMode="auto">
          <a:xfrm>
            <a:off x="3309938" y="4484688"/>
            <a:ext cx="393700" cy="393700"/>
            <a:chOff x="4213" y="1006"/>
            <a:chExt cx="416" cy="416"/>
          </a:xfrm>
        </p:grpSpPr>
        <p:sp>
          <p:nvSpPr>
            <p:cNvPr id="35912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35914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5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6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8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triped Right Arrow 4"/>
          <p:cNvSpPr/>
          <p:nvPr/>
        </p:nvSpPr>
        <p:spPr bwMode="auto">
          <a:xfrm rot="10800000">
            <a:off x="6038659" y="2758953"/>
            <a:ext cx="1143000" cy="507548"/>
          </a:xfrm>
          <a:prstGeom prst="stripedRightArrow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RightFacing"/>
            <a:lightRig rig="threePt" dir="t"/>
          </a:scene3d>
          <a:sp3d>
            <a:bevelT prst="slope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5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2"/>
          <p:cNvSpPr>
            <a:spLocks noChangeArrowheads="1"/>
          </p:cNvSpPr>
          <p:nvPr/>
        </p:nvSpPr>
        <p:spPr bwMode="black">
          <a:xfrm>
            <a:off x="3628834" y="528913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black">
          <a:xfrm>
            <a:off x="3062097" y="568716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4" name="Group 91"/>
          <p:cNvGrpSpPr>
            <a:grpSpLocks/>
          </p:cNvGrpSpPr>
          <p:nvPr/>
        </p:nvGrpSpPr>
        <p:grpSpPr bwMode="auto">
          <a:xfrm>
            <a:off x="2909697" y="5295048"/>
            <a:ext cx="393700" cy="393700"/>
            <a:chOff x="4213" y="1006"/>
            <a:chExt cx="416" cy="416"/>
          </a:xfrm>
        </p:grpSpPr>
        <p:sp>
          <p:nvSpPr>
            <p:cNvPr id="45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48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50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501096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8" grpId="0"/>
      <p:bldP spid="35849" grpId="0" animBg="1"/>
      <p:bldP spid="35850" grpId="0"/>
      <p:bldP spid="35851" grpId="0" animBg="1"/>
      <p:bldP spid="35852" grpId="0"/>
      <p:bldP spid="35853" grpId="0" animBg="1"/>
      <p:bldP spid="35854" grpId="0"/>
      <p:bldP spid="5" grpId="0" animBg="1"/>
      <p:bldP spid="42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4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ACDM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6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89" name="Picture 49" descr="arrow_metal01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27416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Line 4"/>
          <p:cNvSpPr>
            <a:spLocks noChangeShapeType="1"/>
          </p:cNvSpPr>
          <p:nvPr/>
        </p:nvSpPr>
        <p:spPr bwMode="black">
          <a:xfrm>
            <a:off x="2971800" y="27432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black">
          <a:xfrm>
            <a:off x="3657600" y="2362200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Summary </a:t>
            </a:r>
            <a:endParaRPr lang="en-US" dirty="0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black">
          <a:xfrm>
            <a:off x="3462338" y="34290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black">
          <a:xfrm>
            <a:off x="4169128" y="3765984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POS Architecture Driver</a:t>
            </a:r>
            <a:endParaRPr lang="en-US" dirty="0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black">
          <a:xfrm>
            <a:off x="3657600" y="4154488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black">
          <a:xfrm>
            <a:off x="4029075" y="447877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/>
              <a:t>POS Architecture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black">
          <a:xfrm>
            <a:off x="3462338" y="48768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black">
          <a:xfrm>
            <a:off x="3925438" y="3026756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Project Plan</a:t>
            </a:r>
            <a:endParaRPr lang="en-US" dirty="0"/>
          </a:p>
        </p:txBody>
      </p:sp>
      <p:grpSp>
        <p:nvGrpSpPr>
          <p:cNvPr id="35934" name="Group 94"/>
          <p:cNvGrpSpPr>
            <a:grpSpLocks/>
          </p:cNvGrpSpPr>
          <p:nvPr/>
        </p:nvGrpSpPr>
        <p:grpSpPr bwMode="auto">
          <a:xfrm>
            <a:off x="2813050" y="2351088"/>
            <a:ext cx="393700" cy="393700"/>
            <a:chOff x="2543" y="1006"/>
            <a:chExt cx="416" cy="416"/>
          </a:xfrm>
        </p:grpSpPr>
        <p:sp>
          <p:nvSpPr>
            <p:cNvPr id="3589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89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35894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895" name="Oval 5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896" name="Picture 5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897" name="Picture 5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3" name="Group 93"/>
          <p:cNvGrpSpPr>
            <a:grpSpLocks/>
          </p:cNvGrpSpPr>
          <p:nvPr/>
        </p:nvGrpSpPr>
        <p:grpSpPr bwMode="auto">
          <a:xfrm>
            <a:off x="3325813" y="3049588"/>
            <a:ext cx="393700" cy="393700"/>
            <a:chOff x="3071" y="1006"/>
            <a:chExt cx="416" cy="416"/>
          </a:xfrm>
        </p:grpSpPr>
        <p:sp>
          <p:nvSpPr>
            <p:cNvPr id="35902" name="Oval 62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3" name="Group 63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35904" name="Picture 6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05" name="Oval 6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06" name="Picture 6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6" name="Picture 8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2" name="Group 92"/>
          <p:cNvGrpSpPr>
            <a:grpSpLocks/>
          </p:cNvGrpSpPr>
          <p:nvPr/>
        </p:nvGrpSpPr>
        <p:grpSpPr bwMode="auto">
          <a:xfrm>
            <a:off x="3494088" y="3771900"/>
            <a:ext cx="393700" cy="393700"/>
            <a:chOff x="3647" y="1006"/>
            <a:chExt cx="416" cy="416"/>
          </a:xfrm>
        </p:grpSpPr>
        <p:sp>
          <p:nvSpPr>
            <p:cNvPr id="35907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08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35909" name="Picture 69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0" name="Oval 70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1" name="Picture 71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7" name="Picture 8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931" name="Group 91"/>
          <p:cNvGrpSpPr>
            <a:grpSpLocks/>
          </p:cNvGrpSpPr>
          <p:nvPr/>
        </p:nvGrpSpPr>
        <p:grpSpPr bwMode="auto">
          <a:xfrm>
            <a:off x="3309938" y="4484688"/>
            <a:ext cx="393700" cy="393700"/>
            <a:chOff x="4213" y="1006"/>
            <a:chExt cx="416" cy="416"/>
          </a:xfrm>
        </p:grpSpPr>
        <p:sp>
          <p:nvSpPr>
            <p:cNvPr id="35912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35914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15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5916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928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triped Right Arrow 4"/>
          <p:cNvSpPr/>
          <p:nvPr/>
        </p:nvSpPr>
        <p:spPr bwMode="auto">
          <a:xfrm rot="10800000">
            <a:off x="6906763" y="3416677"/>
            <a:ext cx="1143000" cy="507548"/>
          </a:xfrm>
          <a:prstGeom prst="stripedRightArrow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RightFacing"/>
            <a:lightRig rig="threePt" dir="t"/>
          </a:scene3d>
          <a:sp3d>
            <a:bevelT prst="slope"/>
          </a:sp3d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5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2"/>
          <p:cNvSpPr>
            <a:spLocks noChangeArrowheads="1"/>
          </p:cNvSpPr>
          <p:nvPr/>
        </p:nvSpPr>
        <p:spPr bwMode="black">
          <a:xfrm>
            <a:off x="3628834" y="5289132"/>
            <a:ext cx="3552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black">
          <a:xfrm>
            <a:off x="3062097" y="568716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4" name="Group 91"/>
          <p:cNvGrpSpPr>
            <a:grpSpLocks/>
          </p:cNvGrpSpPr>
          <p:nvPr/>
        </p:nvGrpSpPr>
        <p:grpSpPr bwMode="auto">
          <a:xfrm>
            <a:off x="2909697" y="5295048"/>
            <a:ext cx="393700" cy="393700"/>
            <a:chOff x="4213" y="1006"/>
            <a:chExt cx="416" cy="416"/>
          </a:xfrm>
        </p:grpSpPr>
        <p:sp>
          <p:nvSpPr>
            <p:cNvPr id="45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48" name="Picture 74" descr="circuler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50" name="Picture 7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Picture 8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501096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8" grpId="0"/>
      <p:bldP spid="35849" grpId="0" animBg="1"/>
      <p:bldP spid="35850" grpId="0"/>
      <p:bldP spid="35851" grpId="0" animBg="1"/>
      <p:bldP spid="35852" grpId="0"/>
      <p:bldP spid="35853" grpId="0" animBg="1"/>
      <p:bldP spid="35854" grpId="0"/>
      <p:bldP spid="5" grpId="0" animBg="1"/>
      <p:bldP spid="42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328024"/>
              </p:ext>
            </p:extLst>
          </p:nvPr>
        </p:nvGraphicFramePr>
        <p:xfrm>
          <a:off x="1524000" y="2133600"/>
          <a:ext cx="5867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7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81TGp_gold_light_ani">
  <a:themeElements>
    <a:clrScheme name="Default Design 1">
      <a:dk1>
        <a:srgbClr val="000000"/>
      </a:dk1>
      <a:lt1>
        <a:srgbClr val="FFFFFF"/>
      </a:lt1>
      <a:dk2>
        <a:srgbClr val="800000"/>
      </a:dk2>
      <a:lt2>
        <a:srgbClr val="333333"/>
      </a:lt2>
      <a:accent1>
        <a:srgbClr val="EB6743"/>
      </a:accent1>
      <a:accent2>
        <a:srgbClr val="D3A911"/>
      </a:accent2>
      <a:accent3>
        <a:srgbClr val="FFFFFF"/>
      </a:accent3>
      <a:accent4>
        <a:srgbClr val="000000"/>
      </a:accent4>
      <a:accent5>
        <a:srgbClr val="F3B8B0"/>
      </a:accent5>
      <a:accent6>
        <a:srgbClr val="BF990E"/>
      </a:accent6>
      <a:hlink>
        <a:srgbClr val="7B9B63"/>
      </a:hlink>
      <a:folHlink>
        <a:srgbClr val="38A3B2"/>
      </a:folHlink>
    </a:clrScheme>
    <a:fontScheme name="Default Design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581TGp_gold_light_ani</Template>
  <TotalTime>157</TotalTime>
  <Words>860</Words>
  <Application>Microsoft Office PowerPoint</Application>
  <PresentationFormat>On-screen Show (4:3)</PresentationFormat>
  <Paragraphs>241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581TGp_gold_light_ani</vt:lpstr>
      <vt:lpstr>Microsoft Visio Drawing</vt:lpstr>
      <vt:lpstr>Software Architect Design</vt:lpstr>
      <vt:lpstr>Contents</vt:lpstr>
      <vt:lpstr>Introduction to POS System</vt:lpstr>
      <vt:lpstr>Contents</vt:lpstr>
      <vt:lpstr>Work Breakdown Structure</vt:lpstr>
      <vt:lpstr>Schedule</vt:lpstr>
      <vt:lpstr>ACDM Stages</vt:lpstr>
      <vt:lpstr>Contents</vt:lpstr>
      <vt:lpstr>Entities</vt:lpstr>
      <vt:lpstr>Entity Scenarios</vt:lpstr>
      <vt:lpstr>Entity Scenarios</vt:lpstr>
      <vt:lpstr>Entity Scenarios</vt:lpstr>
      <vt:lpstr>Entity Scenarios</vt:lpstr>
      <vt:lpstr>Entity Scenarios</vt:lpstr>
      <vt:lpstr>Use-case</vt:lpstr>
      <vt:lpstr>Business Constrains </vt:lpstr>
      <vt:lpstr>Technical Constrains </vt:lpstr>
      <vt:lpstr>Quality Attributes</vt:lpstr>
      <vt:lpstr>Quality Attribute Scenarios</vt:lpstr>
      <vt:lpstr>Quality Attribute Scenarios</vt:lpstr>
      <vt:lpstr>Quality Attribute Scenarios</vt:lpstr>
      <vt:lpstr>Quality Attribute Scenarios</vt:lpstr>
      <vt:lpstr>Quality Attribute Scenarios</vt:lpstr>
      <vt:lpstr>Quality Attribute Scenarios</vt:lpstr>
      <vt:lpstr>Contents</vt:lpstr>
      <vt:lpstr>Context Diagram</vt:lpstr>
      <vt:lpstr>Allocation View</vt:lpstr>
      <vt:lpstr>Data Model</vt:lpstr>
      <vt:lpstr>Module View</vt:lpstr>
      <vt:lpstr>C&amp;C View</vt:lpstr>
      <vt:lpstr>Mapping View</vt:lpstr>
      <vt:lpstr>Contents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Measurement and Analysis</dc:title>
  <dc:creator>VOTINH</dc:creator>
  <cp:lastModifiedBy>HaThanh</cp:lastModifiedBy>
  <cp:revision>34</cp:revision>
  <dcterms:created xsi:type="dcterms:W3CDTF">2012-04-13T17:02:02Z</dcterms:created>
  <dcterms:modified xsi:type="dcterms:W3CDTF">2012-07-05T13:45:56Z</dcterms:modified>
</cp:coreProperties>
</file>