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33"/>
  </p:notesMasterIdLst>
  <p:sldIdLst>
    <p:sldId id="256" r:id="rId2"/>
    <p:sldId id="257" r:id="rId3"/>
    <p:sldId id="335" r:id="rId4"/>
    <p:sldId id="380" r:id="rId5"/>
    <p:sldId id="355" r:id="rId6"/>
    <p:sldId id="378" r:id="rId7"/>
    <p:sldId id="376" r:id="rId8"/>
    <p:sldId id="356" r:id="rId9"/>
    <p:sldId id="370" r:id="rId10"/>
    <p:sldId id="375" r:id="rId11"/>
    <p:sldId id="351" r:id="rId12"/>
    <p:sldId id="360" r:id="rId13"/>
    <p:sldId id="359" r:id="rId14"/>
    <p:sldId id="361" r:id="rId15"/>
    <p:sldId id="386" r:id="rId16"/>
    <p:sldId id="362" r:id="rId17"/>
    <p:sldId id="363" r:id="rId18"/>
    <p:sldId id="364" r:id="rId19"/>
    <p:sldId id="366" r:id="rId20"/>
    <p:sldId id="367" r:id="rId21"/>
    <p:sldId id="357" r:id="rId22"/>
    <p:sldId id="352" r:id="rId23"/>
    <p:sldId id="354" r:id="rId24"/>
    <p:sldId id="368" r:id="rId25"/>
    <p:sldId id="369" r:id="rId26"/>
    <p:sldId id="383" r:id="rId27"/>
    <p:sldId id="384" r:id="rId28"/>
    <p:sldId id="385" r:id="rId29"/>
    <p:sldId id="377" r:id="rId30"/>
    <p:sldId id="358" r:id="rId31"/>
    <p:sldId id="285" r:id="rId32"/>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A3B2"/>
    <a:srgbClr val="969696"/>
    <a:srgbClr val="808080"/>
    <a:srgbClr val="000000"/>
    <a:srgbClr val="1C1C1C"/>
    <a:srgbClr val="5F5F5F"/>
    <a:srgbClr val="FFFF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4786" autoAdjust="0"/>
  </p:normalViewPr>
  <p:slideViewPr>
    <p:cSldViewPr>
      <p:cViewPr varScale="1">
        <p:scale>
          <a:sx n="70" d="100"/>
          <a:sy n="70" d="100"/>
        </p:scale>
        <p:origin x="-135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BEB0D4-520E-4372-9CC0-C96C098B3132}" type="doc">
      <dgm:prSet loTypeId="urn:microsoft.com/office/officeart/2005/8/layout/default" loCatId="list" qsTypeId="urn:microsoft.com/office/officeart/2005/8/quickstyle/simple1" qsCatId="simple" csTypeId="urn:microsoft.com/office/officeart/2005/8/colors/accent1_4" csCatId="accent1" phldr="1"/>
      <dgm:spPr/>
      <dgm:t>
        <a:bodyPr/>
        <a:lstStyle/>
        <a:p>
          <a:endParaRPr lang="en-US"/>
        </a:p>
      </dgm:t>
    </dgm:pt>
    <dgm:pt modelId="{15563F2D-6AEE-4DF8-821E-F6118AAD27A9}">
      <dgm:prSet phldrT="[Text]"/>
      <dgm:spPr/>
      <dgm:t>
        <a:bodyPr/>
        <a:lstStyle/>
        <a:p>
          <a:r>
            <a:rPr lang="en-US" dirty="0" smtClean="0"/>
            <a:t>Administrator</a:t>
          </a:r>
          <a:endParaRPr lang="en-US" dirty="0"/>
        </a:p>
      </dgm:t>
    </dgm:pt>
    <dgm:pt modelId="{3B6ED132-7B62-42A2-B05C-71B2748B3463}" type="parTrans" cxnId="{FBF6C13F-6FFE-4D80-8841-AA003A855496}">
      <dgm:prSet/>
      <dgm:spPr/>
      <dgm:t>
        <a:bodyPr/>
        <a:lstStyle/>
        <a:p>
          <a:endParaRPr lang="en-US"/>
        </a:p>
      </dgm:t>
    </dgm:pt>
    <dgm:pt modelId="{6FEEB3E4-3ED2-4D1D-958D-B5BE4F1D0C73}" type="sibTrans" cxnId="{FBF6C13F-6FFE-4D80-8841-AA003A855496}">
      <dgm:prSet/>
      <dgm:spPr/>
      <dgm:t>
        <a:bodyPr/>
        <a:lstStyle/>
        <a:p>
          <a:endParaRPr lang="en-US"/>
        </a:p>
      </dgm:t>
    </dgm:pt>
    <dgm:pt modelId="{8FDCDDB3-A22B-4AD0-9EF9-B8F318F6F459}">
      <dgm:prSet phldrT="[Text]"/>
      <dgm:spPr/>
      <dgm:t>
        <a:bodyPr/>
        <a:lstStyle/>
        <a:p>
          <a:r>
            <a:rPr lang="en-US" dirty="0" smtClean="0"/>
            <a:t>Head Office Manager</a:t>
          </a:r>
          <a:endParaRPr lang="en-US" dirty="0"/>
        </a:p>
      </dgm:t>
    </dgm:pt>
    <dgm:pt modelId="{A80EB71C-4DB2-4081-8166-BAFC63224076}" type="parTrans" cxnId="{AC00E79F-180A-49E5-95F3-B420DBEFCBB7}">
      <dgm:prSet/>
      <dgm:spPr/>
      <dgm:t>
        <a:bodyPr/>
        <a:lstStyle/>
        <a:p>
          <a:endParaRPr lang="en-US"/>
        </a:p>
      </dgm:t>
    </dgm:pt>
    <dgm:pt modelId="{A6B0E23E-E1C9-4C0A-B691-BCFB21D67FDE}" type="sibTrans" cxnId="{AC00E79F-180A-49E5-95F3-B420DBEFCBB7}">
      <dgm:prSet/>
      <dgm:spPr/>
      <dgm:t>
        <a:bodyPr/>
        <a:lstStyle/>
        <a:p>
          <a:endParaRPr lang="en-US"/>
        </a:p>
      </dgm:t>
    </dgm:pt>
    <dgm:pt modelId="{CBB0AA77-6BFC-40A8-92BD-FFFBE003F6F3}">
      <dgm:prSet phldrT="[Text]"/>
      <dgm:spPr/>
      <dgm:t>
        <a:bodyPr/>
        <a:lstStyle/>
        <a:p>
          <a:r>
            <a:rPr lang="en-US" dirty="0" smtClean="0"/>
            <a:t>Staff</a:t>
          </a:r>
        </a:p>
      </dgm:t>
    </dgm:pt>
    <dgm:pt modelId="{E07FA7F1-6C92-47D1-9DA3-910AE394BD58}" type="parTrans" cxnId="{793A61BE-6ADD-4E2A-B530-8247125C62A4}">
      <dgm:prSet/>
      <dgm:spPr/>
      <dgm:t>
        <a:bodyPr/>
        <a:lstStyle/>
        <a:p>
          <a:endParaRPr lang="en-US"/>
        </a:p>
      </dgm:t>
    </dgm:pt>
    <dgm:pt modelId="{18DF3901-9994-4A70-8A53-E74EBA7DFBEE}" type="sibTrans" cxnId="{793A61BE-6ADD-4E2A-B530-8247125C62A4}">
      <dgm:prSet/>
      <dgm:spPr/>
      <dgm:t>
        <a:bodyPr/>
        <a:lstStyle/>
        <a:p>
          <a:endParaRPr lang="en-US"/>
        </a:p>
      </dgm:t>
    </dgm:pt>
    <dgm:pt modelId="{595FF75A-DDC2-4D49-8994-35DBD8FDA5DA}">
      <dgm:prSet phldrT="[Text]"/>
      <dgm:spPr/>
      <dgm:t>
        <a:bodyPr/>
        <a:lstStyle/>
        <a:p>
          <a:r>
            <a:rPr lang="en-US" dirty="0" smtClean="0"/>
            <a:t>Cashier</a:t>
          </a:r>
        </a:p>
      </dgm:t>
    </dgm:pt>
    <dgm:pt modelId="{1088A8F0-D813-47B9-825E-FC80DCBCBC21}" type="parTrans" cxnId="{552206C3-AB54-4A9D-84CD-8E2C12D1DACF}">
      <dgm:prSet/>
      <dgm:spPr/>
      <dgm:t>
        <a:bodyPr/>
        <a:lstStyle/>
        <a:p>
          <a:endParaRPr lang="en-US"/>
        </a:p>
      </dgm:t>
    </dgm:pt>
    <dgm:pt modelId="{7525B09F-D1BA-4959-8B1B-C0D998C6EFAF}" type="sibTrans" cxnId="{552206C3-AB54-4A9D-84CD-8E2C12D1DACF}">
      <dgm:prSet/>
      <dgm:spPr/>
      <dgm:t>
        <a:bodyPr/>
        <a:lstStyle/>
        <a:p>
          <a:endParaRPr lang="en-US"/>
        </a:p>
      </dgm:t>
    </dgm:pt>
    <dgm:pt modelId="{0F2CE07A-B6C4-4BF4-A00C-156E8FB1B237}">
      <dgm:prSet phldrT="[Text]"/>
      <dgm:spPr/>
      <dgm:t>
        <a:bodyPr/>
        <a:lstStyle/>
        <a:p>
          <a:r>
            <a:rPr lang="en-US" dirty="0" smtClean="0"/>
            <a:t>Member</a:t>
          </a:r>
        </a:p>
      </dgm:t>
    </dgm:pt>
    <dgm:pt modelId="{007C6CB2-2238-4F25-BD7F-A637A1D269FF}" type="parTrans" cxnId="{2A011E16-6A8E-47F2-A4BA-6103CA2E33E7}">
      <dgm:prSet/>
      <dgm:spPr/>
      <dgm:t>
        <a:bodyPr/>
        <a:lstStyle/>
        <a:p>
          <a:endParaRPr lang="en-US"/>
        </a:p>
      </dgm:t>
    </dgm:pt>
    <dgm:pt modelId="{871589EC-6788-41C9-AE7B-66E18610D70C}" type="sibTrans" cxnId="{2A011E16-6A8E-47F2-A4BA-6103CA2E33E7}">
      <dgm:prSet/>
      <dgm:spPr/>
      <dgm:t>
        <a:bodyPr/>
        <a:lstStyle/>
        <a:p>
          <a:endParaRPr lang="en-US"/>
        </a:p>
      </dgm:t>
    </dgm:pt>
    <dgm:pt modelId="{DE8D2AC2-7D55-4CB1-8D44-0B1DD48D2A96}" type="pres">
      <dgm:prSet presAssocID="{50BEB0D4-520E-4372-9CC0-C96C098B3132}" presName="diagram" presStyleCnt="0">
        <dgm:presLayoutVars>
          <dgm:dir/>
          <dgm:resizeHandles val="exact"/>
        </dgm:presLayoutVars>
      </dgm:prSet>
      <dgm:spPr/>
      <dgm:t>
        <a:bodyPr/>
        <a:lstStyle/>
        <a:p>
          <a:endParaRPr lang="en-US"/>
        </a:p>
      </dgm:t>
    </dgm:pt>
    <dgm:pt modelId="{A11FB6AC-83E3-4D80-9363-732573019F94}" type="pres">
      <dgm:prSet presAssocID="{15563F2D-6AEE-4DF8-821E-F6118AAD27A9}" presName="node" presStyleLbl="node1" presStyleIdx="0" presStyleCnt="5">
        <dgm:presLayoutVars>
          <dgm:bulletEnabled val="1"/>
        </dgm:presLayoutVars>
      </dgm:prSet>
      <dgm:spPr/>
      <dgm:t>
        <a:bodyPr/>
        <a:lstStyle/>
        <a:p>
          <a:endParaRPr lang="en-US"/>
        </a:p>
      </dgm:t>
    </dgm:pt>
    <dgm:pt modelId="{52E7D06B-0766-4046-9655-CAAA18390206}" type="pres">
      <dgm:prSet presAssocID="{6FEEB3E4-3ED2-4D1D-958D-B5BE4F1D0C73}" presName="sibTrans" presStyleCnt="0"/>
      <dgm:spPr/>
    </dgm:pt>
    <dgm:pt modelId="{C2A48631-ECF2-4782-816B-88B918FD58D4}" type="pres">
      <dgm:prSet presAssocID="{8FDCDDB3-A22B-4AD0-9EF9-B8F318F6F459}" presName="node" presStyleLbl="node1" presStyleIdx="1" presStyleCnt="5">
        <dgm:presLayoutVars>
          <dgm:bulletEnabled val="1"/>
        </dgm:presLayoutVars>
      </dgm:prSet>
      <dgm:spPr/>
      <dgm:t>
        <a:bodyPr/>
        <a:lstStyle/>
        <a:p>
          <a:endParaRPr lang="en-US"/>
        </a:p>
      </dgm:t>
    </dgm:pt>
    <dgm:pt modelId="{2029E6D7-F972-470B-849C-582378C4F1F6}" type="pres">
      <dgm:prSet presAssocID="{A6B0E23E-E1C9-4C0A-B691-BCFB21D67FDE}" presName="sibTrans" presStyleCnt="0"/>
      <dgm:spPr/>
    </dgm:pt>
    <dgm:pt modelId="{EFFCFC20-B7E3-4995-9C3F-963AD793B067}" type="pres">
      <dgm:prSet presAssocID="{CBB0AA77-6BFC-40A8-92BD-FFFBE003F6F3}" presName="node" presStyleLbl="node1" presStyleIdx="2" presStyleCnt="5">
        <dgm:presLayoutVars>
          <dgm:bulletEnabled val="1"/>
        </dgm:presLayoutVars>
      </dgm:prSet>
      <dgm:spPr/>
      <dgm:t>
        <a:bodyPr/>
        <a:lstStyle/>
        <a:p>
          <a:endParaRPr lang="en-US"/>
        </a:p>
      </dgm:t>
    </dgm:pt>
    <dgm:pt modelId="{383BC0F8-FA73-4A48-90D7-9AF81265232C}" type="pres">
      <dgm:prSet presAssocID="{18DF3901-9994-4A70-8A53-E74EBA7DFBEE}" presName="sibTrans" presStyleCnt="0"/>
      <dgm:spPr/>
    </dgm:pt>
    <dgm:pt modelId="{1A262AD7-3E48-4D7A-A8A6-25C811CE3F05}" type="pres">
      <dgm:prSet presAssocID="{595FF75A-DDC2-4D49-8994-35DBD8FDA5DA}" presName="node" presStyleLbl="node1" presStyleIdx="3" presStyleCnt="5">
        <dgm:presLayoutVars>
          <dgm:bulletEnabled val="1"/>
        </dgm:presLayoutVars>
      </dgm:prSet>
      <dgm:spPr/>
      <dgm:t>
        <a:bodyPr/>
        <a:lstStyle/>
        <a:p>
          <a:endParaRPr lang="en-US"/>
        </a:p>
      </dgm:t>
    </dgm:pt>
    <dgm:pt modelId="{F0326E00-D488-4445-9D4E-010CE17E612C}" type="pres">
      <dgm:prSet presAssocID="{7525B09F-D1BA-4959-8B1B-C0D998C6EFAF}" presName="sibTrans" presStyleCnt="0"/>
      <dgm:spPr/>
    </dgm:pt>
    <dgm:pt modelId="{61A231D2-0E8A-4020-8A14-2EE1B966A646}" type="pres">
      <dgm:prSet presAssocID="{0F2CE07A-B6C4-4BF4-A00C-156E8FB1B237}" presName="node" presStyleLbl="node1" presStyleIdx="4" presStyleCnt="5">
        <dgm:presLayoutVars>
          <dgm:bulletEnabled val="1"/>
        </dgm:presLayoutVars>
      </dgm:prSet>
      <dgm:spPr/>
      <dgm:t>
        <a:bodyPr/>
        <a:lstStyle/>
        <a:p>
          <a:endParaRPr lang="en-US"/>
        </a:p>
      </dgm:t>
    </dgm:pt>
  </dgm:ptLst>
  <dgm:cxnLst>
    <dgm:cxn modelId="{9622D8D3-A0C1-4E45-8861-83F9C941344A}" type="presOf" srcId="{0F2CE07A-B6C4-4BF4-A00C-156E8FB1B237}" destId="{61A231D2-0E8A-4020-8A14-2EE1B966A646}" srcOrd="0" destOrd="0" presId="urn:microsoft.com/office/officeart/2005/8/layout/default"/>
    <dgm:cxn modelId="{4AE2A2F3-D73D-4121-ABEB-7392BBFA0B84}" type="presOf" srcId="{595FF75A-DDC2-4D49-8994-35DBD8FDA5DA}" destId="{1A262AD7-3E48-4D7A-A8A6-25C811CE3F05}" srcOrd="0" destOrd="0" presId="urn:microsoft.com/office/officeart/2005/8/layout/default"/>
    <dgm:cxn modelId="{2A011E16-6A8E-47F2-A4BA-6103CA2E33E7}" srcId="{50BEB0D4-520E-4372-9CC0-C96C098B3132}" destId="{0F2CE07A-B6C4-4BF4-A00C-156E8FB1B237}" srcOrd="4" destOrd="0" parTransId="{007C6CB2-2238-4F25-BD7F-A637A1D269FF}" sibTransId="{871589EC-6788-41C9-AE7B-66E18610D70C}"/>
    <dgm:cxn modelId="{A7D16D88-296F-4A30-8905-3512AAD01696}" type="presOf" srcId="{8FDCDDB3-A22B-4AD0-9EF9-B8F318F6F459}" destId="{C2A48631-ECF2-4782-816B-88B918FD58D4}" srcOrd="0" destOrd="0" presId="urn:microsoft.com/office/officeart/2005/8/layout/default"/>
    <dgm:cxn modelId="{552206C3-AB54-4A9D-84CD-8E2C12D1DACF}" srcId="{50BEB0D4-520E-4372-9CC0-C96C098B3132}" destId="{595FF75A-DDC2-4D49-8994-35DBD8FDA5DA}" srcOrd="3" destOrd="0" parTransId="{1088A8F0-D813-47B9-825E-FC80DCBCBC21}" sibTransId="{7525B09F-D1BA-4959-8B1B-C0D998C6EFAF}"/>
    <dgm:cxn modelId="{FADC2CF5-639C-4B05-B899-6E42F4892086}" type="presOf" srcId="{50BEB0D4-520E-4372-9CC0-C96C098B3132}" destId="{DE8D2AC2-7D55-4CB1-8D44-0B1DD48D2A96}" srcOrd="0" destOrd="0" presId="urn:microsoft.com/office/officeart/2005/8/layout/default"/>
    <dgm:cxn modelId="{2273B64B-AB66-43EC-B567-DD8F11171ACA}" type="presOf" srcId="{CBB0AA77-6BFC-40A8-92BD-FFFBE003F6F3}" destId="{EFFCFC20-B7E3-4995-9C3F-963AD793B067}" srcOrd="0" destOrd="0" presId="urn:microsoft.com/office/officeart/2005/8/layout/default"/>
    <dgm:cxn modelId="{FBF6C13F-6FFE-4D80-8841-AA003A855496}" srcId="{50BEB0D4-520E-4372-9CC0-C96C098B3132}" destId="{15563F2D-6AEE-4DF8-821E-F6118AAD27A9}" srcOrd="0" destOrd="0" parTransId="{3B6ED132-7B62-42A2-B05C-71B2748B3463}" sibTransId="{6FEEB3E4-3ED2-4D1D-958D-B5BE4F1D0C73}"/>
    <dgm:cxn modelId="{793A61BE-6ADD-4E2A-B530-8247125C62A4}" srcId="{50BEB0D4-520E-4372-9CC0-C96C098B3132}" destId="{CBB0AA77-6BFC-40A8-92BD-FFFBE003F6F3}" srcOrd="2" destOrd="0" parTransId="{E07FA7F1-6C92-47D1-9DA3-910AE394BD58}" sibTransId="{18DF3901-9994-4A70-8A53-E74EBA7DFBEE}"/>
    <dgm:cxn modelId="{AC00E79F-180A-49E5-95F3-B420DBEFCBB7}" srcId="{50BEB0D4-520E-4372-9CC0-C96C098B3132}" destId="{8FDCDDB3-A22B-4AD0-9EF9-B8F318F6F459}" srcOrd="1" destOrd="0" parTransId="{A80EB71C-4DB2-4081-8166-BAFC63224076}" sibTransId="{A6B0E23E-E1C9-4C0A-B691-BCFB21D67FDE}"/>
    <dgm:cxn modelId="{82D4688D-BD1A-44D1-9A99-3C71D099BE9E}" type="presOf" srcId="{15563F2D-6AEE-4DF8-821E-F6118AAD27A9}" destId="{A11FB6AC-83E3-4D80-9363-732573019F94}" srcOrd="0" destOrd="0" presId="urn:microsoft.com/office/officeart/2005/8/layout/default"/>
    <dgm:cxn modelId="{007DB98E-0980-4A16-AD78-51EF76D1AA5F}" type="presParOf" srcId="{DE8D2AC2-7D55-4CB1-8D44-0B1DD48D2A96}" destId="{A11FB6AC-83E3-4D80-9363-732573019F94}" srcOrd="0" destOrd="0" presId="urn:microsoft.com/office/officeart/2005/8/layout/default"/>
    <dgm:cxn modelId="{F41CE761-4DA5-42EB-89B0-5534D6985EC8}" type="presParOf" srcId="{DE8D2AC2-7D55-4CB1-8D44-0B1DD48D2A96}" destId="{52E7D06B-0766-4046-9655-CAAA18390206}" srcOrd="1" destOrd="0" presId="urn:microsoft.com/office/officeart/2005/8/layout/default"/>
    <dgm:cxn modelId="{CA2637F3-051F-4D92-AC32-B595710F0B46}" type="presParOf" srcId="{DE8D2AC2-7D55-4CB1-8D44-0B1DD48D2A96}" destId="{C2A48631-ECF2-4782-816B-88B918FD58D4}" srcOrd="2" destOrd="0" presId="urn:microsoft.com/office/officeart/2005/8/layout/default"/>
    <dgm:cxn modelId="{113DA62A-5534-49BB-8436-EA60C5F00449}" type="presParOf" srcId="{DE8D2AC2-7D55-4CB1-8D44-0B1DD48D2A96}" destId="{2029E6D7-F972-470B-849C-582378C4F1F6}" srcOrd="3" destOrd="0" presId="urn:microsoft.com/office/officeart/2005/8/layout/default"/>
    <dgm:cxn modelId="{060FD7B3-C601-4AA3-B36D-42B3F6B6102B}" type="presParOf" srcId="{DE8D2AC2-7D55-4CB1-8D44-0B1DD48D2A96}" destId="{EFFCFC20-B7E3-4995-9C3F-963AD793B067}" srcOrd="4" destOrd="0" presId="urn:microsoft.com/office/officeart/2005/8/layout/default"/>
    <dgm:cxn modelId="{52538675-8D9E-482A-A950-588C56B4C0EA}" type="presParOf" srcId="{DE8D2AC2-7D55-4CB1-8D44-0B1DD48D2A96}" destId="{383BC0F8-FA73-4A48-90D7-9AF81265232C}" srcOrd="5" destOrd="0" presId="urn:microsoft.com/office/officeart/2005/8/layout/default"/>
    <dgm:cxn modelId="{C074F1BB-EC85-46F4-8061-F927A90A78A0}" type="presParOf" srcId="{DE8D2AC2-7D55-4CB1-8D44-0B1DD48D2A96}" destId="{1A262AD7-3E48-4D7A-A8A6-25C811CE3F05}" srcOrd="6" destOrd="0" presId="urn:microsoft.com/office/officeart/2005/8/layout/default"/>
    <dgm:cxn modelId="{B5A0E5B3-74EE-4CEE-814E-D6F127158FCB}" type="presParOf" srcId="{DE8D2AC2-7D55-4CB1-8D44-0B1DD48D2A96}" destId="{F0326E00-D488-4445-9D4E-010CE17E612C}" srcOrd="7" destOrd="0" presId="urn:microsoft.com/office/officeart/2005/8/layout/default"/>
    <dgm:cxn modelId="{5999B9D9-799E-41BD-8F46-682C5A7B0743}" type="presParOf" srcId="{DE8D2AC2-7D55-4CB1-8D44-0B1DD48D2A96}" destId="{61A231D2-0E8A-4020-8A14-2EE1B966A646}"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CEA462-BB50-4C99-B35C-DCA4231D991D}" type="doc">
      <dgm:prSet loTypeId="urn:microsoft.com/office/officeart/2005/8/layout/pyramid2" loCatId="list" qsTypeId="urn:microsoft.com/office/officeart/2005/8/quickstyle/simple1" qsCatId="simple" csTypeId="urn:microsoft.com/office/officeart/2005/8/colors/accent1_1" csCatId="accent1" phldr="1"/>
      <dgm:spPr/>
    </dgm:pt>
    <dgm:pt modelId="{84CDFEBB-4156-4517-9CFD-C1174123D399}">
      <dgm:prSet phldrT="[Text]"/>
      <dgm:spPr/>
      <dgm:t>
        <a:bodyPr/>
        <a:lstStyle/>
        <a:p>
          <a:r>
            <a:rPr lang="en-US" dirty="0" smtClean="0"/>
            <a:t>Performance</a:t>
          </a:r>
          <a:endParaRPr lang="en-US" dirty="0"/>
        </a:p>
      </dgm:t>
    </dgm:pt>
    <dgm:pt modelId="{3A4C9C97-0E20-4E45-9C00-062694871C3E}" type="parTrans" cxnId="{A23B7361-F81D-4760-84B6-45A37C1F7C86}">
      <dgm:prSet/>
      <dgm:spPr/>
      <dgm:t>
        <a:bodyPr/>
        <a:lstStyle/>
        <a:p>
          <a:endParaRPr lang="en-US"/>
        </a:p>
      </dgm:t>
    </dgm:pt>
    <dgm:pt modelId="{CDA69403-2B8B-4BCF-B08A-645625932500}" type="sibTrans" cxnId="{A23B7361-F81D-4760-84B6-45A37C1F7C86}">
      <dgm:prSet/>
      <dgm:spPr/>
      <dgm:t>
        <a:bodyPr/>
        <a:lstStyle/>
        <a:p>
          <a:endParaRPr lang="en-US"/>
        </a:p>
      </dgm:t>
    </dgm:pt>
    <dgm:pt modelId="{C9586AE3-9B06-4555-BD9C-331574642279}">
      <dgm:prSet phldrT="[Text]"/>
      <dgm:spPr/>
      <dgm:t>
        <a:bodyPr/>
        <a:lstStyle/>
        <a:p>
          <a:r>
            <a:rPr lang="en-US" dirty="0" smtClean="0"/>
            <a:t>Security</a:t>
          </a:r>
          <a:endParaRPr lang="en-US" dirty="0"/>
        </a:p>
      </dgm:t>
    </dgm:pt>
    <dgm:pt modelId="{FB160D76-7CF2-4661-B67A-B48192366461}" type="parTrans" cxnId="{C2BAA532-6E3A-4F49-9403-42AB6417DA65}">
      <dgm:prSet/>
      <dgm:spPr/>
      <dgm:t>
        <a:bodyPr/>
        <a:lstStyle/>
        <a:p>
          <a:endParaRPr lang="en-US"/>
        </a:p>
      </dgm:t>
    </dgm:pt>
    <dgm:pt modelId="{6A9DE60D-1B78-4F34-8B7C-353A34BCDB84}" type="sibTrans" cxnId="{C2BAA532-6E3A-4F49-9403-42AB6417DA65}">
      <dgm:prSet/>
      <dgm:spPr/>
      <dgm:t>
        <a:bodyPr/>
        <a:lstStyle/>
        <a:p>
          <a:endParaRPr lang="en-US"/>
        </a:p>
      </dgm:t>
    </dgm:pt>
    <dgm:pt modelId="{09CB54BD-2512-49E6-BE8A-CFE2954B835A}">
      <dgm:prSet phldrT="[Text]"/>
      <dgm:spPr/>
      <dgm:t>
        <a:bodyPr/>
        <a:lstStyle/>
        <a:p>
          <a:r>
            <a:rPr lang="en-US" dirty="0" smtClean="0"/>
            <a:t>Availability </a:t>
          </a:r>
          <a:endParaRPr lang="en-US" dirty="0"/>
        </a:p>
      </dgm:t>
    </dgm:pt>
    <dgm:pt modelId="{20FE2122-1873-44A3-B3A6-4994809130C1}" type="parTrans" cxnId="{639CFFA6-0A46-4580-85F3-6F2AD818993F}">
      <dgm:prSet/>
      <dgm:spPr/>
      <dgm:t>
        <a:bodyPr/>
        <a:lstStyle/>
        <a:p>
          <a:endParaRPr lang="en-US"/>
        </a:p>
      </dgm:t>
    </dgm:pt>
    <dgm:pt modelId="{C4973CEE-9699-4111-A5E5-BE4AA36CAD6A}" type="sibTrans" cxnId="{639CFFA6-0A46-4580-85F3-6F2AD818993F}">
      <dgm:prSet/>
      <dgm:spPr/>
      <dgm:t>
        <a:bodyPr/>
        <a:lstStyle/>
        <a:p>
          <a:endParaRPr lang="en-US"/>
        </a:p>
      </dgm:t>
    </dgm:pt>
    <dgm:pt modelId="{595F29D9-E346-4FA4-9E7B-FA73151380D5}" type="pres">
      <dgm:prSet presAssocID="{4BCEA462-BB50-4C99-B35C-DCA4231D991D}" presName="compositeShape" presStyleCnt="0">
        <dgm:presLayoutVars>
          <dgm:dir/>
          <dgm:resizeHandles/>
        </dgm:presLayoutVars>
      </dgm:prSet>
      <dgm:spPr/>
    </dgm:pt>
    <dgm:pt modelId="{EFB1DB7E-3B68-445F-B861-CAF5642D19A0}" type="pres">
      <dgm:prSet presAssocID="{4BCEA462-BB50-4C99-B35C-DCA4231D991D}" presName="pyramid" presStyleLbl="node1" presStyleIdx="0" presStyleCnt="1"/>
      <dgm:spPr/>
    </dgm:pt>
    <dgm:pt modelId="{F7AE0C10-1416-4A4E-BD55-83DF0FDB4D88}" type="pres">
      <dgm:prSet presAssocID="{4BCEA462-BB50-4C99-B35C-DCA4231D991D}" presName="theList" presStyleCnt="0"/>
      <dgm:spPr/>
    </dgm:pt>
    <dgm:pt modelId="{5A2C1261-72B2-4971-BE44-C42D81BA437A}" type="pres">
      <dgm:prSet presAssocID="{84CDFEBB-4156-4517-9CFD-C1174123D399}" presName="aNode" presStyleLbl="fgAcc1" presStyleIdx="0" presStyleCnt="3">
        <dgm:presLayoutVars>
          <dgm:bulletEnabled val="1"/>
        </dgm:presLayoutVars>
      </dgm:prSet>
      <dgm:spPr/>
      <dgm:t>
        <a:bodyPr/>
        <a:lstStyle/>
        <a:p>
          <a:endParaRPr lang="en-US"/>
        </a:p>
      </dgm:t>
    </dgm:pt>
    <dgm:pt modelId="{E6314B89-399E-49FF-8166-EEBFD64D7A9E}" type="pres">
      <dgm:prSet presAssocID="{84CDFEBB-4156-4517-9CFD-C1174123D399}" presName="aSpace" presStyleCnt="0"/>
      <dgm:spPr/>
    </dgm:pt>
    <dgm:pt modelId="{ED45144E-E51C-45E1-9A99-ABC2D047D306}" type="pres">
      <dgm:prSet presAssocID="{C9586AE3-9B06-4555-BD9C-331574642279}" presName="aNode" presStyleLbl="fgAcc1" presStyleIdx="1" presStyleCnt="3">
        <dgm:presLayoutVars>
          <dgm:bulletEnabled val="1"/>
        </dgm:presLayoutVars>
      </dgm:prSet>
      <dgm:spPr/>
      <dgm:t>
        <a:bodyPr/>
        <a:lstStyle/>
        <a:p>
          <a:endParaRPr lang="en-US"/>
        </a:p>
      </dgm:t>
    </dgm:pt>
    <dgm:pt modelId="{EE18923B-44F9-46DC-B1C9-989004FC7403}" type="pres">
      <dgm:prSet presAssocID="{C9586AE3-9B06-4555-BD9C-331574642279}" presName="aSpace" presStyleCnt="0"/>
      <dgm:spPr/>
    </dgm:pt>
    <dgm:pt modelId="{33728931-8BFB-47F3-9618-AC134A45DDAE}" type="pres">
      <dgm:prSet presAssocID="{09CB54BD-2512-49E6-BE8A-CFE2954B835A}" presName="aNode" presStyleLbl="fgAcc1" presStyleIdx="2" presStyleCnt="3">
        <dgm:presLayoutVars>
          <dgm:bulletEnabled val="1"/>
        </dgm:presLayoutVars>
      </dgm:prSet>
      <dgm:spPr/>
      <dgm:t>
        <a:bodyPr/>
        <a:lstStyle/>
        <a:p>
          <a:endParaRPr lang="en-US"/>
        </a:p>
      </dgm:t>
    </dgm:pt>
    <dgm:pt modelId="{805D9C31-E820-45F9-B037-837D5AA9105D}" type="pres">
      <dgm:prSet presAssocID="{09CB54BD-2512-49E6-BE8A-CFE2954B835A}" presName="aSpace" presStyleCnt="0"/>
      <dgm:spPr/>
    </dgm:pt>
  </dgm:ptLst>
  <dgm:cxnLst>
    <dgm:cxn modelId="{A23B7361-F81D-4760-84B6-45A37C1F7C86}" srcId="{4BCEA462-BB50-4C99-B35C-DCA4231D991D}" destId="{84CDFEBB-4156-4517-9CFD-C1174123D399}" srcOrd="0" destOrd="0" parTransId="{3A4C9C97-0E20-4E45-9C00-062694871C3E}" sibTransId="{CDA69403-2B8B-4BCF-B08A-645625932500}"/>
    <dgm:cxn modelId="{93892F1C-BEE8-479F-BA69-B503F10D8441}" type="presOf" srcId="{4BCEA462-BB50-4C99-B35C-DCA4231D991D}" destId="{595F29D9-E346-4FA4-9E7B-FA73151380D5}" srcOrd="0" destOrd="0" presId="urn:microsoft.com/office/officeart/2005/8/layout/pyramid2"/>
    <dgm:cxn modelId="{C2BAA532-6E3A-4F49-9403-42AB6417DA65}" srcId="{4BCEA462-BB50-4C99-B35C-DCA4231D991D}" destId="{C9586AE3-9B06-4555-BD9C-331574642279}" srcOrd="1" destOrd="0" parTransId="{FB160D76-7CF2-4661-B67A-B48192366461}" sibTransId="{6A9DE60D-1B78-4F34-8B7C-353A34BCDB84}"/>
    <dgm:cxn modelId="{4EABFB84-07BB-437D-AB69-6FC5DEA57EB6}" type="presOf" srcId="{C9586AE3-9B06-4555-BD9C-331574642279}" destId="{ED45144E-E51C-45E1-9A99-ABC2D047D306}" srcOrd="0" destOrd="0" presId="urn:microsoft.com/office/officeart/2005/8/layout/pyramid2"/>
    <dgm:cxn modelId="{639CFFA6-0A46-4580-85F3-6F2AD818993F}" srcId="{4BCEA462-BB50-4C99-B35C-DCA4231D991D}" destId="{09CB54BD-2512-49E6-BE8A-CFE2954B835A}" srcOrd="2" destOrd="0" parTransId="{20FE2122-1873-44A3-B3A6-4994809130C1}" sibTransId="{C4973CEE-9699-4111-A5E5-BE4AA36CAD6A}"/>
    <dgm:cxn modelId="{68A19108-FE34-49E3-85E5-E67210C6CFFD}" type="presOf" srcId="{09CB54BD-2512-49E6-BE8A-CFE2954B835A}" destId="{33728931-8BFB-47F3-9618-AC134A45DDAE}" srcOrd="0" destOrd="0" presId="urn:microsoft.com/office/officeart/2005/8/layout/pyramid2"/>
    <dgm:cxn modelId="{64F37E06-D6FC-42EC-8A71-00697089B809}" type="presOf" srcId="{84CDFEBB-4156-4517-9CFD-C1174123D399}" destId="{5A2C1261-72B2-4971-BE44-C42D81BA437A}" srcOrd="0" destOrd="0" presId="urn:microsoft.com/office/officeart/2005/8/layout/pyramid2"/>
    <dgm:cxn modelId="{98F9217A-4CED-4DC2-A027-BE8BB4F9AE69}" type="presParOf" srcId="{595F29D9-E346-4FA4-9E7B-FA73151380D5}" destId="{EFB1DB7E-3B68-445F-B861-CAF5642D19A0}" srcOrd="0" destOrd="0" presId="urn:microsoft.com/office/officeart/2005/8/layout/pyramid2"/>
    <dgm:cxn modelId="{E040A144-FE37-4179-8F12-9FBAE4CACECC}" type="presParOf" srcId="{595F29D9-E346-4FA4-9E7B-FA73151380D5}" destId="{F7AE0C10-1416-4A4E-BD55-83DF0FDB4D88}" srcOrd="1" destOrd="0" presId="urn:microsoft.com/office/officeart/2005/8/layout/pyramid2"/>
    <dgm:cxn modelId="{09EAA7A5-29EB-404D-B079-AF0E2E82FEA6}" type="presParOf" srcId="{F7AE0C10-1416-4A4E-BD55-83DF0FDB4D88}" destId="{5A2C1261-72B2-4971-BE44-C42D81BA437A}" srcOrd="0" destOrd="0" presId="urn:microsoft.com/office/officeart/2005/8/layout/pyramid2"/>
    <dgm:cxn modelId="{364FADD3-43D3-4DC2-B874-B5819BCD069F}" type="presParOf" srcId="{F7AE0C10-1416-4A4E-BD55-83DF0FDB4D88}" destId="{E6314B89-399E-49FF-8166-EEBFD64D7A9E}" srcOrd="1" destOrd="0" presId="urn:microsoft.com/office/officeart/2005/8/layout/pyramid2"/>
    <dgm:cxn modelId="{65B15624-6D82-4B5D-8975-863F3C87E11F}" type="presParOf" srcId="{F7AE0C10-1416-4A4E-BD55-83DF0FDB4D88}" destId="{ED45144E-E51C-45E1-9A99-ABC2D047D306}" srcOrd="2" destOrd="0" presId="urn:microsoft.com/office/officeart/2005/8/layout/pyramid2"/>
    <dgm:cxn modelId="{8C6922FF-7BC2-4983-8062-CFF04BAC18FE}" type="presParOf" srcId="{F7AE0C10-1416-4A4E-BD55-83DF0FDB4D88}" destId="{EE18923B-44F9-46DC-B1C9-989004FC7403}" srcOrd="3" destOrd="0" presId="urn:microsoft.com/office/officeart/2005/8/layout/pyramid2"/>
    <dgm:cxn modelId="{D459AC86-BD52-4A07-92E0-08F306F39B40}" type="presParOf" srcId="{F7AE0C10-1416-4A4E-BD55-83DF0FDB4D88}" destId="{33728931-8BFB-47F3-9618-AC134A45DDAE}" srcOrd="4" destOrd="0" presId="urn:microsoft.com/office/officeart/2005/8/layout/pyramid2"/>
    <dgm:cxn modelId="{CE209813-FAA6-448A-84D7-BC5B4D41A63B}" type="presParOf" srcId="{F7AE0C10-1416-4A4E-BD55-83DF0FDB4D88}" destId="{805D9C31-E820-45F9-B037-837D5AA9105D}"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1FB6AC-83E3-4D80-9363-732573019F94}">
      <dsp:nvSpPr>
        <dsp:cNvPr id="0" name=""/>
        <dsp:cNvSpPr/>
      </dsp:nvSpPr>
      <dsp:spPr>
        <a:xfrm>
          <a:off x="0" y="294084"/>
          <a:ext cx="1833562" cy="1100137"/>
        </a:xfrm>
        <a:prstGeom prst="rect">
          <a:avLst/>
        </a:prstGeom>
        <a:solidFill>
          <a:schemeClr val="accent1">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Administrator</a:t>
          </a:r>
          <a:endParaRPr lang="en-US" sz="2300" kern="1200" dirty="0"/>
        </a:p>
      </dsp:txBody>
      <dsp:txXfrm>
        <a:off x="0" y="294084"/>
        <a:ext cx="1833562" cy="1100137"/>
      </dsp:txXfrm>
    </dsp:sp>
    <dsp:sp modelId="{C2A48631-ECF2-4782-816B-88B918FD58D4}">
      <dsp:nvSpPr>
        <dsp:cNvPr id="0" name=""/>
        <dsp:cNvSpPr/>
      </dsp:nvSpPr>
      <dsp:spPr>
        <a:xfrm>
          <a:off x="2016918" y="294084"/>
          <a:ext cx="1833562" cy="1100137"/>
        </a:xfrm>
        <a:prstGeom prst="rect">
          <a:avLst/>
        </a:prstGeom>
        <a:solidFill>
          <a:schemeClr val="accent1">
            <a:shade val="50000"/>
            <a:hueOff val="-132809"/>
            <a:satOff val="6494"/>
            <a:lumOff val="164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Head Office Manager</a:t>
          </a:r>
          <a:endParaRPr lang="en-US" sz="2300" kern="1200" dirty="0"/>
        </a:p>
      </dsp:txBody>
      <dsp:txXfrm>
        <a:off x="2016918" y="294084"/>
        <a:ext cx="1833562" cy="1100137"/>
      </dsp:txXfrm>
    </dsp:sp>
    <dsp:sp modelId="{EFFCFC20-B7E3-4995-9C3F-963AD793B067}">
      <dsp:nvSpPr>
        <dsp:cNvPr id="0" name=""/>
        <dsp:cNvSpPr/>
      </dsp:nvSpPr>
      <dsp:spPr>
        <a:xfrm>
          <a:off x="4033837" y="294084"/>
          <a:ext cx="1833562" cy="1100137"/>
        </a:xfrm>
        <a:prstGeom prst="rect">
          <a:avLst/>
        </a:prstGeom>
        <a:solidFill>
          <a:schemeClr val="accent1">
            <a:shade val="50000"/>
            <a:hueOff val="-265618"/>
            <a:satOff val="12988"/>
            <a:lumOff val="328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Staff</a:t>
          </a:r>
        </a:p>
      </dsp:txBody>
      <dsp:txXfrm>
        <a:off x="4033837" y="294084"/>
        <a:ext cx="1833562" cy="1100137"/>
      </dsp:txXfrm>
    </dsp:sp>
    <dsp:sp modelId="{1A262AD7-3E48-4D7A-A8A6-25C811CE3F05}">
      <dsp:nvSpPr>
        <dsp:cNvPr id="0" name=""/>
        <dsp:cNvSpPr/>
      </dsp:nvSpPr>
      <dsp:spPr>
        <a:xfrm>
          <a:off x="1008459" y="1577578"/>
          <a:ext cx="1833562" cy="1100137"/>
        </a:xfrm>
        <a:prstGeom prst="rect">
          <a:avLst/>
        </a:prstGeom>
        <a:solidFill>
          <a:schemeClr val="accent1">
            <a:shade val="50000"/>
            <a:hueOff val="-265618"/>
            <a:satOff val="12988"/>
            <a:lumOff val="328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Cashier</a:t>
          </a:r>
        </a:p>
      </dsp:txBody>
      <dsp:txXfrm>
        <a:off x="1008459" y="1577578"/>
        <a:ext cx="1833562" cy="1100137"/>
      </dsp:txXfrm>
    </dsp:sp>
    <dsp:sp modelId="{61A231D2-0E8A-4020-8A14-2EE1B966A646}">
      <dsp:nvSpPr>
        <dsp:cNvPr id="0" name=""/>
        <dsp:cNvSpPr/>
      </dsp:nvSpPr>
      <dsp:spPr>
        <a:xfrm>
          <a:off x="3025378" y="1577578"/>
          <a:ext cx="1833562" cy="1100137"/>
        </a:xfrm>
        <a:prstGeom prst="rect">
          <a:avLst/>
        </a:prstGeom>
        <a:solidFill>
          <a:schemeClr val="accent1">
            <a:shade val="50000"/>
            <a:hueOff val="-132809"/>
            <a:satOff val="6494"/>
            <a:lumOff val="164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Member</a:t>
          </a:r>
        </a:p>
      </dsp:txBody>
      <dsp:txXfrm>
        <a:off x="3025378" y="1577578"/>
        <a:ext cx="1833562" cy="11001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en-US" dirty="0"/>
          </a:p>
        </p:txBody>
      </p:sp>
      <p:sp>
        <p:nvSpPr>
          <p:cNvPr id="3277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dirty="0"/>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27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277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en-US" dirty="0"/>
          </a:p>
        </p:txBody>
      </p:sp>
      <p:sp>
        <p:nvSpPr>
          <p:cNvPr id="327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515491AD-BDEC-486F-8C07-4289CF285BA4}" type="slidenum">
              <a:rPr lang="en-US"/>
              <a:pPr/>
              <a:t>‹#›</a:t>
            </a:fld>
            <a:endParaRPr lang="en-US" dirty="0"/>
          </a:p>
        </p:txBody>
      </p:sp>
    </p:spTree>
    <p:extLst>
      <p:ext uri="{BB962C8B-B14F-4D97-AF65-F5344CB8AC3E}">
        <p14:creationId xmlns:p14="http://schemas.microsoft.com/office/powerpoint/2010/main" val="371313448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3263" name="Group 191"/>
          <p:cNvGrpSpPr>
            <a:grpSpLocks/>
          </p:cNvGrpSpPr>
          <p:nvPr/>
        </p:nvGrpSpPr>
        <p:grpSpPr bwMode="auto">
          <a:xfrm>
            <a:off x="434975" y="4763"/>
            <a:ext cx="8015288" cy="6853237"/>
            <a:chOff x="274" y="10"/>
            <a:chExt cx="5049" cy="4310"/>
          </a:xfrm>
        </p:grpSpPr>
        <p:sp>
          <p:nvSpPr>
            <p:cNvPr id="3198" name="Line 126"/>
            <p:cNvSpPr>
              <a:spLocks noChangeShapeType="1"/>
            </p:cNvSpPr>
            <p:nvPr userDrawn="1"/>
          </p:nvSpPr>
          <p:spPr bwMode="gray">
            <a:xfrm>
              <a:off x="3479"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09" name="Line 137"/>
            <p:cNvSpPr>
              <a:spLocks noChangeShapeType="1"/>
            </p:cNvSpPr>
            <p:nvPr userDrawn="1"/>
          </p:nvSpPr>
          <p:spPr bwMode="gray">
            <a:xfrm>
              <a:off x="3929"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11" name="Line 139"/>
            <p:cNvSpPr>
              <a:spLocks noChangeShapeType="1"/>
            </p:cNvSpPr>
            <p:nvPr userDrawn="1"/>
          </p:nvSpPr>
          <p:spPr bwMode="gray">
            <a:xfrm>
              <a:off x="4395"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12" name="Line 140"/>
            <p:cNvSpPr>
              <a:spLocks noChangeShapeType="1"/>
            </p:cNvSpPr>
            <p:nvPr userDrawn="1"/>
          </p:nvSpPr>
          <p:spPr bwMode="gray">
            <a:xfrm>
              <a:off x="4845"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15" name="Line 143"/>
            <p:cNvSpPr>
              <a:spLocks noChangeShapeType="1"/>
            </p:cNvSpPr>
            <p:nvPr userDrawn="1"/>
          </p:nvSpPr>
          <p:spPr bwMode="gray">
            <a:xfrm>
              <a:off x="5302"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19" name="Line 147"/>
            <p:cNvSpPr>
              <a:spLocks noChangeShapeType="1"/>
            </p:cNvSpPr>
            <p:nvPr userDrawn="1"/>
          </p:nvSpPr>
          <p:spPr bwMode="gray">
            <a:xfrm>
              <a:off x="1651"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21" name="Line 149"/>
            <p:cNvSpPr>
              <a:spLocks noChangeShapeType="1"/>
            </p:cNvSpPr>
            <p:nvPr userDrawn="1"/>
          </p:nvSpPr>
          <p:spPr bwMode="gray">
            <a:xfrm>
              <a:off x="2101"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23" name="Line 151"/>
            <p:cNvSpPr>
              <a:spLocks noChangeShapeType="1"/>
            </p:cNvSpPr>
            <p:nvPr userDrawn="1"/>
          </p:nvSpPr>
          <p:spPr bwMode="gray">
            <a:xfrm>
              <a:off x="2567"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24" name="Line 152"/>
            <p:cNvSpPr>
              <a:spLocks noChangeShapeType="1"/>
            </p:cNvSpPr>
            <p:nvPr userDrawn="1"/>
          </p:nvSpPr>
          <p:spPr bwMode="gray">
            <a:xfrm>
              <a:off x="3017"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30" name="Line 158"/>
            <p:cNvSpPr>
              <a:spLocks noChangeShapeType="1"/>
            </p:cNvSpPr>
            <p:nvPr userDrawn="1"/>
          </p:nvSpPr>
          <p:spPr bwMode="gray">
            <a:xfrm>
              <a:off x="274"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32" name="Line 160"/>
            <p:cNvSpPr>
              <a:spLocks noChangeShapeType="1"/>
            </p:cNvSpPr>
            <p:nvPr userDrawn="1"/>
          </p:nvSpPr>
          <p:spPr bwMode="gray">
            <a:xfrm>
              <a:off x="740"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33" name="Line 161"/>
            <p:cNvSpPr>
              <a:spLocks noChangeShapeType="1"/>
            </p:cNvSpPr>
            <p:nvPr userDrawn="1"/>
          </p:nvSpPr>
          <p:spPr bwMode="gray">
            <a:xfrm>
              <a:off x="1190"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3159" name="Rectangle 87"/>
          <p:cNvSpPr>
            <a:spLocks noChangeArrowheads="1"/>
          </p:cNvSpPr>
          <p:nvPr/>
        </p:nvSpPr>
        <p:spPr bwMode="gray">
          <a:xfrm>
            <a:off x="0" y="1795463"/>
            <a:ext cx="9144000" cy="2503487"/>
          </a:xfrm>
          <a:prstGeom prst="rect">
            <a:avLst/>
          </a:prstGeom>
          <a:gradFill rotWithShape="1">
            <a:gsLst>
              <a:gs pos="0">
                <a:schemeClr val="tx2">
                  <a:gamma/>
                  <a:shade val="46275"/>
                  <a:invGamma/>
                </a:schemeClr>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7" name="Rectangle 165"/>
          <p:cNvSpPr>
            <a:spLocks noChangeArrowheads="1"/>
          </p:cNvSpPr>
          <p:nvPr/>
        </p:nvSpPr>
        <p:spPr bwMode="gray">
          <a:xfrm>
            <a:off x="5553075" y="5576888"/>
            <a:ext cx="712788" cy="644525"/>
          </a:xfrm>
          <a:prstGeom prst="rect">
            <a:avLst/>
          </a:prstGeom>
          <a:solidFill>
            <a:schemeClr val="accent2">
              <a:alpha val="3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8" name="Rectangle 166"/>
          <p:cNvSpPr>
            <a:spLocks noChangeArrowheads="1"/>
          </p:cNvSpPr>
          <p:nvPr/>
        </p:nvSpPr>
        <p:spPr bwMode="gray">
          <a:xfrm>
            <a:off x="7007225" y="5588000"/>
            <a:ext cx="725488"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9" name="Rectangle 167"/>
          <p:cNvSpPr>
            <a:spLocks noChangeArrowheads="1"/>
          </p:cNvSpPr>
          <p:nvPr/>
        </p:nvSpPr>
        <p:spPr bwMode="gray">
          <a:xfrm>
            <a:off x="6269038" y="4943475"/>
            <a:ext cx="725487"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0" name="Rectangle 168"/>
          <p:cNvSpPr>
            <a:spLocks noChangeArrowheads="1"/>
          </p:cNvSpPr>
          <p:nvPr/>
        </p:nvSpPr>
        <p:spPr bwMode="gray">
          <a:xfrm>
            <a:off x="8447088" y="5588000"/>
            <a:ext cx="696912"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2" name="Rectangle 170"/>
          <p:cNvSpPr>
            <a:spLocks noChangeArrowheads="1"/>
          </p:cNvSpPr>
          <p:nvPr/>
        </p:nvSpPr>
        <p:spPr bwMode="gray">
          <a:xfrm>
            <a:off x="2651125" y="5588000"/>
            <a:ext cx="725488"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3" name="Rectangle 171"/>
          <p:cNvSpPr>
            <a:spLocks noChangeArrowheads="1"/>
          </p:cNvSpPr>
          <p:nvPr/>
        </p:nvSpPr>
        <p:spPr bwMode="gray">
          <a:xfrm>
            <a:off x="4105275" y="5588000"/>
            <a:ext cx="725488"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4" name="Rectangle 172"/>
          <p:cNvSpPr>
            <a:spLocks noChangeArrowheads="1"/>
          </p:cNvSpPr>
          <p:nvPr/>
        </p:nvSpPr>
        <p:spPr bwMode="gray">
          <a:xfrm>
            <a:off x="3367088" y="4943475"/>
            <a:ext cx="725487"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5" name="Rectangle 173"/>
          <p:cNvSpPr>
            <a:spLocks noChangeArrowheads="1"/>
          </p:cNvSpPr>
          <p:nvPr/>
        </p:nvSpPr>
        <p:spPr bwMode="gray">
          <a:xfrm>
            <a:off x="4818063" y="4943475"/>
            <a:ext cx="725487"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6" name="Rectangle 174"/>
          <p:cNvSpPr>
            <a:spLocks noChangeArrowheads="1"/>
          </p:cNvSpPr>
          <p:nvPr/>
        </p:nvSpPr>
        <p:spPr bwMode="gray">
          <a:xfrm>
            <a:off x="1917700" y="4943475"/>
            <a:ext cx="725488" cy="636588"/>
          </a:xfrm>
          <a:prstGeom prst="rect">
            <a:avLst/>
          </a:prstGeom>
          <a:solidFill>
            <a:schemeClr val="accent2">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7" name="Rectangle 175"/>
          <p:cNvSpPr>
            <a:spLocks noChangeArrowheads="1"/>
          </p:cNvSpPr>
          <p:nvPr/>
        </p:nvSpPr>
        <p:spPr bwMode="gray">
          <a:xfrm>
            <a:off x="5541963" y="4310063"/>
            <a:ext cx="725487" cy="636587"/>
          </a:xfrm>
          <a:prstGeom prst="rect">
            <a:avLst/>
          </a:prstGeom>
          <a:solidFill>
            <a:schemeClr val="accent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8" name="Rectangle 176"/>
          <p:cNvSpPr>
            <a:spLocks noChangeArrowheads="1"/>
          </p:cNvSpPr>
          <p:nvPr/>
        </p:nvSpPr>
        <p:spPr bwMode="gray">
          <a:xfrm>
            <a:off x="6996113" y="4300538"/>
            <a:ext cx="725487" cy="646112"/>
          </a:xfrm>
          <a:prstGeom prst="rect">
            <a:avLst/>
          </a:prstGeom>
          <a:solidFill>
            <a:schemeClr val="accent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9" name="Rectangle 177"/>
          <p:cNvSpPr>
            <a:spLocks noChangeArrowheads="1"/>
          </p:cNvSpPr>
          <p:nvPr/>
        </p:nvSpPr>
        <p:spPr bwMode="gray">
          <a:xfrm>
            <a:off x="8435975" y="4300538"/>
            <a:ext cx="703263" cy="646112"/>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0" name="Rectangle 178"/>
          <p:cNvSpPr>
            <a:spLocks noChangeArrowheads="1"/>
          </p:cNvSpPr>
          <p:nvPr/>
        </p:nvSpPr>
        <p:spPr bwMode="gray">
          <a:xfrm>
            <a:off x="4105275" y="4310063"/>
            <a:ext cx="725488" cy="636587"/>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7" name="Rectangle 185"/>
          <p:cNvSpPr>
            <a:spLocks noChangeArrowheads="1"/>
          </p:cNvSpPr>
          <p:nvPr/>
        </p:nvSpPr>
        <p:spPr bwMode="gray">
          <a:xfrm>
            <a:off x="7720013" y="6221413"/>
            <a:ext cx="725487"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8" name="Rectangle 186"/>
          <p:cNvSpPr>
            <a:spLocks noChangeArrowheads="1"/>
          </p:cNvSpPr>
          <p:nvPr/>
        </p:nvSpPr>
        <p:spPr bwMode="gray">
          <a:xfrm>
            <a:off x="3371850" y="6221413"/>
            <a:ext cx="728663"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9" name="Rectangle 187"/>
          <p:cNvSpPr>
            <a:spLocks noChangeArrowheads="1"/>
          </p:cNvSpPr>
          <p:nvPr/>
        </p:nvSpPr>
        <p:spPr bwMode="gray">
          <a:xfrm>
            <a:off x="4826000" y="6221413"/>
            <a:ext cx="725488"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60" name="Rectangle 188"/>
          <p:cNvSpPr>
            <a:spLocks noChangeArrowheads="1"/>
          </p:cNvSpPr>
          <p:nvPr/>
        </p:nvSpPr>
        <p:spPr bwMode="gray">
          <a:xfrm>
            <a:off x="1920875" y="6221413"/>
            <a:ext cx="725488"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nvGrpSpPr>
          <p:cNvPr id="3278" name="Group 206"/>
          <p:cNvGrpSpPr>
            <a:grpSpLocks/>
          </p:cNvGrpSpPr>
          <p:nvPr/>
        </p:nvGrpSpPr>
        <p:grpSpPr bwMode="auto">
          <a:xfrm>
            <a:off x="0" y="533400"/>
            <a:ext cx="9144000" cy="5689600"/>
            <a:chOff x="0" y="336"/>
            <a:chExt cx="5760" cy="3584"/>
          </a:xfrm>
        </p:grpSpPr>
        <p:sp>
          <p:nvSpPr>
            <p:cNvPr id="3264" name="Line 192"/>
            <p:cNvSpPr>
              <a:spLocks noChangeShapeType="1"/>
            </p:cNvSpPr>
            <p:nvPr userDrawn="1"/>
          </p:nvSpPr>
          <p:spPr bwMode="gray">
            <a:xfrm flipH="1">
              <a:off x="0" y="336"/>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5" name="Line 193"/>
            <p:cNvSpPr>
              <a:spLocks noChangeShapeType="1"/>
            </p:cNvSpPr>
            <p:nvPr userDrawn="1"/>
          </p:nvSpPr>
          <p:spPr bwMode="gray">
            <a:xfrm flipH="1">
              <a:off x="0" y="733"/>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6" name="Line 194"/>
            <p:cNvSpPr>
              <a:spLocks noChangeShapeType="1"/>
            </p:cNvSpPr>
            <p:nvPr userDrawn="1"/>
          </p:nvSpPr>
          <p:spPr bwMode="gray">
            <a:xfrm flipH="1">
              <a:off x="0" y="1123"/>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7" name="Line 195"/>
            <p:cNvSpPr>
              <a:spLocks noChangeShapeType="1"/>
            </p:cNvSpPr>
            <p:nvPr userDrawn="1"/>
          </p:nvSpPr>
          <p:spPr bwMode="gray">
            <a:xfrm flipH="1">
              <a:off x="0" y="2707"/>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8" name="Line 196"/>
            <p:cNvSpPr>
              <a:spLocks noChangeShapeType="1"/>
            </p:cNvSpPr>
            <p:nvPr userDrawn="1"/>
          </p:nvSpPr>
          <p:spPr bwMode="gray">
            <a:xfrm flipH="1">
              <a:off x="0" y="3111"/>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9" name="Line 197"/>
            <p:cNvSpPr>
              <a:spLocks noChangeShapeType="1"/>
            </p:cNvSpPr>
            <p:nvPr userDrawn="1"/>
          </p:nvSpPr>
          <p:spPr bwMode="gray">
            <a:xfrm flipH="1">
              <a:off x="0" y="3516"/>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70" name="Line 198"/>
            <p:cNvSpPr>
              <a:spLocks noChangeShapeType="1"/>
            </p:cNvSpPr>
            <p:nvPr userDrawn="1"/>
          </p:nvSpPr>
          <p:spPr bwMode="gray">
            <a:xfrm flipH="1">
              <a:off x="0" y="3920"/>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3075" name="Rectangle 3"/>
          <p:cNvSpPr>
            <a:spLocks noGrp="1" noChangeArrowheads="1"/>
          </p:cNvSpPr>
          <p:nvPr>
            <p:ph type="subTitle" idx="1"/>
          </p:nvPr>
        </p:nvSpPr>
        <p:spPr>
          <a:xfrm>
            <a:off x="4572000" y="4343400"/>
            <a:ext cx="4419600" cy="609600"/>
          </a:xfrm>
          <a:extLst>
            <a:ext uri="{AF507438-7753-43E0-B8FC-AC1667EBCBE1}">
              <a14:hiddenEffects xmlns:a14="http://schemas.microsoft.com/office/drawing/2010/main">
                <a:effectLst>
                  <a:outerShdw algn="ctr" rotWithShape="0">
                    <a:srgbClr val="FFFFFF">
                      <a:alpha val="50000"/>
                    </a:srgbClr>
                  </a:outerShdw>
                </a:effectLst>
              </a14:hiddenEffects>
            </a:ext>
          </a:extLst>
        </p:spPr>
        <p:txBody>
          <a:bodyPr/>
          <a:lstStyle>
            <a:lvl1pPr marL="0" indent="0" algn="r">
              <a:buFontTx/>
              <a:buNone/>
              <a:defRPr sz="2000"/>
            </a:lvl1pPr>
          </a:lstStyle>
          <a:p>
            <a:pPr lvl="0"/>
            <a:r>
              <a:rPr lang="en-US" noProof="0" smtClean="0"/>
              <a:t>Click to edit Master subtitle style</a:t>
            </a:r>
          </a:p>
        </p:txBody>
      </p:sp>
      <p:sp>
        <p:nvSpPr>
          <p:cNvPr id="3210" name="Rectangle 138"/>
          <p:cNvSpPr>
            <a:spLocks noChangeArrowheads="1"/>
          </p:cNvSpPr>
          <p:nvPr/>
        </p:nvSpPr>
        <p:spPr bwMode="gray">
          <a:xfrm>
            <a:off x="552450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13" name="Rectangle 141"/>
          <p:cNvSpPr>
            <a:spLocks noChangeArrowheads="1"/>
          </p:cNvSpPr>
          <p:nvPr/>
        </p:nvSpPr>
        <p:spPr bwMode="gray">
          <a:xfrm>
            <a:off x="697865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18" name="Rectangle 146"/>
          <p:cNvSpPr>
            <a:spLocks noChangeArrowheads="1"/>
          </p:cNvSpPr>
          <p:nvPr/>
        </p:nvSpPr>
        <p:spPr bwMode="gray">
          <a:xfrm>
            <a:off x="7691438" y="4763"/>
            <a:ext cx="725487" cy="522287"/>
          </a:xfrm>
          <a:prstGeom prst="rect">
            <a:avLst/>
          </a:prstGeom>
          <a:solidFill>
            <a:schemeClr val="folHlink">
              <a:alpha val="3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25" name="Rectangle 153"/>
          <p:cNvSpPr>
            <a:spLocks noChangeArrowheads="1"/>
          </p:cNvSpPr>
          <p:nvPr/>
        </p:nvSpPr>
        <p:spPr bwMode="gray">
          <a:xfrm>
            <a:off x="407670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27" name="Rectangle 155"/>
          <p:cNvSpPr>
            <a:spLocks noChangeArrowheads="1"/>
          </p:cNvSpPr>
          <p:nvPr/>
        </p:nvSpPr>
        <p:spPr bwMode="gray">
          <a:xfrm>
            <a:off x="4789488" y="4763"/>
            <a:ext cx="725487" cy="522287"/>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4" name="Rectangle 162"/>
          <p:cNvSpPr>
            <a:spLocks noChangeArrowheads="1"/>
          </p:cNvSpPr>
          <p:nvPr/>
        </p:nvSpPr>
        <p:spPr bwMode="gray">
          <a:xfrm>
            <a:off x="457200" y="1147763"/>
            <a:ext cx="725488" cy="633412"/>
          </a:xfrm>
          <a:prstGeom prst="rect">
            <a:avLst/>
          </a:prstGeom>
          <a:solidFill>
            <a:schemeClr val="folHlink">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6" name="Rectangle 164"/>
          <p:cNvSpPr>
            <a:spLocks noChangeArrowheads="1"/>
          </p:cNvSpPr>
          <p:nvPr/>
        </p:nvSpPr>
        <p:spPr bwMode="gray">
          <a:xfrm>
            <a:off x="1889125" y="4763"/>
            <a:ext cx="725488" cy="5222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1" name="Rectangle 179"/>
          <p:cNvSpPr>
            <a:spLocks noChangeArrowheads="1"/>
          </p:cNvSpPr>
          <p:nvPr/>
        </p:nvSpPr>
        <p:spPr bwMode="gray">
          <a:xfrm>
            <a:off x="6251575" y="1165225"/>
            <a:ext cx="725488" cy="633413"/>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2" name="Rectangle 180"/>
          <p:cNvSpPr>
            <a:spLocks noChangeArrowheads="1"/>
          </p:cNvSpPr>
          <p:nvPr/>
        </p:nvSpPr>
        <p:spPr bwMode="gray">
          <a:xfrm>
            <a:off x="7691438" y="1165225"/>
            <a:ext cx="725487" cy="633413"/>
          </a:xfrm>
          <a:prstGeom prst="rect">
            <a:avLst/>
          </a:prstGeom>
          <a:solidFill>
            <a:schemeClr val="fo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3" name="Rectangle 181"/>
          <p:cNvSpPr>
            <a:spLocks noChangeArrowheads="1"/>
          </p:cNvSpPr>
          <p:nvPr/>
        </p:nvSpPr>
        <p:spPr bwMode="gray">
          <a:xfrm>
            <a:off x="3349625" y="1165225"/>
            <a:ext cx="725488" cy="633413"/>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4" name="Rectangle 182"/>
          <p:cNvSpPr>
            <a:spLocks noChangeArrowheads="1"/>
          </p:cNvSpPr>
          <p:nvPr/>
        </p:nvSpPr>
        <p:spPr bwMode="gray">
          <a:xfrm>
            <a:off x="4800600" y="1165225"/>
            <a:ext cx="725488" cy="633413"/>
          </a:xfrm>
          <a:prstGeom prst="rect">
            <a:avLst/>
          </a:prstGeom>
          <a:solidFill>
            <a:schemeClr val="fo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5" name="Rectangle 183"/>
          <p:cNvSpPr>
            <a:spLocks noChangeArrowheads="1"/>
          </p:cNvSpPr>
          <p:nvPr/>
        </p:nvSpPr>
        <p:spPr bwMode="gray">
          <a:xfrm>
            <a:off x="1900238" y="1165225"/>
            <a:ext cx="725487" cy="633413"/>
          </a:xfrm>
          <a:prstGeom prst="rect">
            <a:avLst/>
          </a:prstGeom>
          <a:solidFill>
            <a:schemeClr val="fo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61" name="Rectangle 189"/>
          <p:cNvSpPr>
            <a:spLocks noChangeArrowheads="1"/>
          </p:cNvSpPr>
          <p:nvPr/>
        </p:nvSpPr>
        <p:spPr bwMode="gray">
          <a:xfrm>
            <a:off x="438150" y="4763"/>
            <a:ext cx="725488" cy="522287"/>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62" name="Rectangle 190"/>
          <p:cNvSpPr>
            <a:spLocks noChangeArrowheads="1"/>
          </p:cNvSpPr>
          <p:nvPr/>
        </p:nvSpPr>
        <p:spPr bwMode="gray">
          <a:xfrm>
            <a:off x="1176338" y="533400"/>
            <a:ext cx="725487" cy="633413"/>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72" name="Rectangle 200"/>
          <p:cNvSpPr>
            <a:spLocks noChangeArrowheads="1"/>
          </p:cNvSpPr>
          <p:nvPr/>
        </p:nvSpPr>
        <p:spPr bwMode="gray">
          <a:xfrm>
            <a:off x="2611438" y="534988"/>
            <a:ext cx="725487"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nvGrpSpPr>
          <p:cNvPr id="3306" name="Group 234"/>
          <p:cNvGrpSpPr>
            <a:grpSpLocks/>
          </p:cNvGrpSpPr>
          <p:nvPr/>
        </p:nvGrpSpPr>
        <p:grpSpPr bwMode="auto">
          <a:xfrm>
            <a:off x="0" y="2257425"/>
            <a:ext cx="4738688" cy="4600575"/>
            <a:chOff x="-9" y="1395"/>
            <a:chExt cx="2985" cy="2898"/>
          </a:xfrm>
        </p:grpSpPr>
        <p:pic>
          <p:nvPicPr>
            <p:cNvPr id="3285" name="Picture 213" descr="pan01"/>
            <p:cNvPicPr>
              <a:picLocks noChangeAspect="1" noChangeArrowheads="1"/>
            </p:cNvPicPr>
            <p:nvPr/>
          </p:nvPicPr>
          <p:blipFill>
            <a:blip r:embed="rId2">
              <a:extLst>
                <a:ext uri="{28A0092B-C50C-407E-A947-70E740481C1C}">
                  <a14:useLocalDpi xmlns:a14="http://schemas.microsoft.com/office/drawing/2010/main" val="0"/>
                </a:ext>
              </a:extLst>
            </a:blip>
            <a:srcRect l="46681" r="2339"/>
            <a:stretch>
              <a:fillRect/>
            </a:stretch>
          </p:blipFill>
          <p:spPr bwMode="gray">
            <a:xfrm>
              <a:off x="0" y="1395"/>
              <a:ext cx="2976" cy="2898"/>
            </a:xfrm>
            <a:prstGeom prst="rect">
              <a:avLst/>
            </a:prstGeom>
            <a:noFill/>
            <a:extLst>
              <a:ext uri="{909E8E84-426E-40DD-AFC4-6F175D3DCCD1}">
                <a14:hiddenFill xmlns:a14="http://schemas.microsoft.com/office/drawing/2010/main">
                  <a:solidFill>
                    <a:srgbClr val="FFFFFF"/>
                  </a:solidFill>
                </a14:hiddenFill>
              </a:ext>
            </a:extLst>
          </p:spPr>
        </p:pic>
        <p:sp>
          <p:nvSpPr>
            <p:cNvPr id="3281" name="Freeform 209" descr="wiz_gold03"/>
            <p:cNvSpPr>
              <a:spLocks/>
            </p:cNvSpPr>
            <p:nvPr/>
          </p:nvSpPr>
          <p:spPr bwMode="gray">
            <a:xfrm>
              <a:off x="-9" y="1493"/>
              <a:ext cx="2841" cy="2599"/>
            </a:xfrm>
            <a:custGeom>
              <a:avLst/>
              <a:gdLst>
                <a:gd name="T0" fmla="*/ 0 w 2841"/>
                <a:gd name="T1" fmla="*/ 18 h 2599"/>
                <a:gd name="T2" fmla="*/ 2841 w 2841"/>
                <a:gd name="T3" fmla="*/ 0 h 2599"/>
                <a:gd name="T4" fmla="*/ 1294 w 2841"/>
                <a:gd name="T5" fmla="*/ 2597 h 2599"/>
                <a:gd name="T6" fmla="*/ 2 w 2841"/>
                <a:gd name="T7" fmla="*/ 2599 h 2599"/>
                <a:gd name="T8" fmla="*/ 0 w 2841"/>
                <a:gd name="T9" fmla="*/ 18 h 2599"/>
              </a:gdLst>
              <a:ahLst/>
              <a:cxnLst>
                <a:cxn ang="0">
                  <a:pos x="T0" y="T1"/>
                </a:cxn>
                <a:cxn ang="0">
                  <a:pos x="T2" y="T3"/>
                </a:cxn>
                <a:cxn ang="0">
                  <a:pos x="T4" y="T5"/>
                </a:cxn>
                <a:cxn ang="0">
                  <a:pos x="T6" y="T7"/>
                </a:cxn>
                <a:cxn ang="0">
                  <a:pos x="T8" y="T9"/>
                </a:cxn>
              </a:cxnLst>
              <a:rect l="0" t="0" r="r" b="b"/>
              <a:pathLst>
                <a:path w="2841" h="2599">
                  <a:moveTo>
                    <a:pt x="0" y="18"/>
                  </a:moveTo>
                  <a:lnTo>
                    <a:pt x="2841" y="0"/>
                  </a:lnTo>
                  <a:lnTo>
                    <a:pt x="1294" y="2597"/>
                  </a:lnTo>
                  <a:lnTo>
                    <a:pt x="2" y="2599"/>
                  </a:lnTo>
                  <a:lnTo>
                    <a:pt x="0" y="18"/>
                  </a:lnTo>
                  <a:close/>
                </a:path>
              </a:pathLst>
            </a:custGeom>
            <a:blipFill dpi="0" rotWithShape="1">
              <a:blip r:embed="rId3"/>
              <a:srcRect/>
              <a:stretch>
                <a:fillRect r="-15708"/>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3305" name="Group 233"/>
          <p:cNvGrpSpPr>
            <a:grpSpLocks/>
          </p:cNvGrpSpPr>
          <p:nvPr/>
        </p:nvGrpSpPr>
        <p:grpSpPr bwMode="auto">
          <a:xfrm>
            <a:off x="9525" y="1395413"/>
            <a:ext cx="4256088" cy="4598987"/>
            <a:chOff x="0" y="1039"/>
            <a:chExt cx="2681" cy="2897"/>
          </a:xfrm>
        </p:grpSpPr>
        <p:pic>
          <p:nvPicPr>
            <p:cNvPr id="3292" name="Picture 220" descr="pan01"/>
            <p:cNvPicPr>
              <a:picLocks noChangeAspect="1" noChangeArrowheads="1"/>
            </p:cNvPicPr>
            <p:nvPr userDrawn="1"/>
          </p:nvPicPr>
          <p:blipFill>
            <a:blip r:embed="rId2">
              <a:extLst>
                <a:ext uri="{28A0092B-C50C-407E-A947-70E740481C1C}">
                  <a14:useLocalDpi xmlns:a14="http://schemas.microsoft.com/office/drawing/2010/main" val="0"/>
                </a:ext>
              </a:extLst>
            </a:blip>
            <a:srcRect l="51730" r="2339"/>
            <a:stretch>
              <a:fillRect/>
            </a:stretch>
          </p:blipFill>
          <p:spPr bwMode="gray">
            <a:xfrm>
              <a:off x="0" y="1039"/>
              <a:ext cx="2681" cy="2897"/>
            </a:xfrm>
            <a:prstGeom prst="rect">
              <a:avLst/>
            </a:prstGeom>
            <a:noFill/>
            <a:extLst>
              <a:ext uri="{909E8E84-426E-40DD-AFC4-6F175D3DCCD1}">
                <a14:hiddenFill xmlns:a14="http://schemas.microsoft.com/office/drawing/2010/main">
                  <a:solidFill>
                    <a:srgbClr val="FFFFFF"/>
                  </a:solidFill>
                </a14:hiddenFill>
              </a:ext>
            </a:extLst>
          </p:spPr>
        </p:pic>
        <p:sp>
          <p:nvSpPr>
            <p:cNvPr id="3293" name="Freeform 221" descr="wiz_gold04"/>
            <p:cNvSpPr>
              <a:spLocks/>
            </p:cNvSpPr>
            <p:nvPr userDrawn="1"/>
          </p:nvSpPr>
          <p:spPr bwMode="gray">
            <a:xfrm>
              <a:off x="0" y="1137"/>
              <a:ext cx="2537" cy="2600"/>
            </a:xfrm>
            <a:custGeom>
              <a:avLst/>
              <a:gdLst>
                <a:gd name="T0" fmla="*/ 0 w 2537"/>
                <a:gd name="T1" fmla="*/ 0 h 2600"/>
                <a:gd name="T2" fmla="*/ 2537 w 2537"/>
                <a:gd name="T3" fmla="*/ 1 h 2600"/>
                <a:gd name="T4" fmla="*/ 991 w 2537"/>
                <a:gd name="T5" fmla="*/ 2597 h 2600"/>
                <a:gd name="T6" fmla="*/ 0 w 2537"/>
                <a:gd name="T7" fmla="*/ 2600 h 2600"/>
                <a:gd name="T8" fmla="*/ 0 w 2537"/>
                <a:gd name="T9" fmla="*/ 0 h 2600"/>
              </a:gdLst>
              <a:ahLst/>
              <a:cxnLst>
                <a:cxn ang="0">
                  <a:pos x="T0" y="T1"/>
                </a:cxn>
                <a:cxn ang="0">
                  <a:pos x="T2" y="T3"/>
                </a:cxn>
                <a:cxn ang="0">
                  <a:pos x="T4" y="T5"/>
                </a:cxn>
                <a:cxn ang="0">
                  <a:pos x="T6" y="T7"/>
                </a:cxn>
                <a:cxn ang="0">
                  <a:pos x="T8" y="T9"/>
                </a:cxn>
              </a:cxnLst>
              <a:rect l="0" t="0" r="r" b="b"/>
              <a:pathLst>
                <a:path w="2537" h="2600">
                  <a:moveTo>
                    <a:pt x="0" y="0"/>
                  </a:moveTo>
                  <a:lnTo>
                    <a:pt x="2537" y="1"/>
                  </a:lnTo>
                  <a:lnTo>
                    <a:pt x="991" y="2597"/>
                  </a:lnTo>
                  <a:lnTo>
                    <a:pt x="0" y="2600"/>
                  </a:lnTo>
                  <a:lnTo>
                    <a:pt x="0" y="0"/>
                  </a:lnTo>
                  <a:close/>
                </a:path>
              </a:pathLst>
            </a:custGeom>
            <a:blipFill dpi="0" rotWithShape="1">
              <a:blip r:embed="rId4"/>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3304" name="Group 232"/>
          <p:cNvGrpSpPr>
            <a:grpSpLocks/>
          </p:cNvGrpSpPr>
          <p:nvPr/>
        </p:nvGrpSpPr>
        <p:grpSpPr bwMode="auto">
          <a:xfrm>
            <a:off x="-4763" y="304800"/>
            <a:ext cx="3821113" cy="5078413"/>
            <a:chOff x="-7" y="240"/>
            <a:chExt cx="2407" cy="3199"/>
          </a:xfrm>
        </p:grpSpPr>
        <p:pic>
          <p:nvPicPr>
            <p:cNvPr id="3295" name="Picture 223" descr="pan01"/>
            <p:cNvPicPr>
              <a:picLocks noChangeAspect="1" noChangeArrowheads="1"/>
            </p:cNvPicPr>
            <p:nvPr userDrawn="1"/>
          </p:nvPicPr>
          <p:blipFill>
            <a:blip r:embed="rId2">
              <a:extLst>
                <a:ext uri="{28A0092B-C50C-407E-A947-70E740481C1C}">
                  <a14:useLocalDpi xmlns:a14="http://schemas.microsoft.com/office/drawing/2010/main" val="0"/>
                </a:ext>
              </a:extLst>
            </a:blip>
            <a:srcRect l="60431" r="2339"/>
            <a:stretch>
              <a:fillRect/>
            </a:stretch>
          </p:blipFill>
          <p:spPr bwMode="gray">
            <a:xfrm>
              <a:off x="0" y="240"/>
              <a:ext cx="2400" cy="3199"/>
            </a:xfrm>
            <a:prstGeom prst="rect">
              <a:avLst/>
            </a:prstGeom>
            <a:noFill/>
            <a:extLst>
              <a:ext uri="{909E8E84-426E-40DD-AFC4-6F175D3DCCD1}">
                <a14:hiddenFill xmlns:a14="http://schemas.microsoft.com/office/drawing/2010/main">
                  <a:solidFill>
                    <a:srgbClr val="FFFFFF"/>
                  </a:solidFill>
                </a14:hiddenFill>
              </a:ext>
            </a:extLst>
          </p:spPr>
        </p:pic>
        <p:sp>
          <p:nvSpPr>
            <p:cNvPr id="3296" name="Freeform 224" descr="wiz_gold01"/>
            <p:cNvSpPr>
              <a:spLocks/>
            </p:cNvSpPr>
            <p:nvPr userDrawn="1"/>
          </p:nvSpPr>
          <p:spPr bwMode="gray">
            <a:xfrm>
              <a:off x="-7" y="348"/>
              <a:ext cx="2247" cy="2874"/>
            </a:xfrm>
            <a:custGeom>
              <a:avLst/>
              <a:gdLst>
                <a:gd name="T0" fmla="*/ 7 w 2247"/>
                <a:gd name="T1" fmla="*/ 0 h 2874"/>
                <a:gd name="T2" fmla="*/ 2247 w 2247"/>
                <a:gd name="T3" fmla="*/ 0 h 2874"/>
                <a:gd name="T4" fmla="*/ 540 w 2247"/>
                <a:gd name="T5" fmla="*/ 2868 h 2874"/>
                <a:gd name="T6" fmla="*/ 0 w 2247"/>
                <a:gd name="T7" fmla="*/ 2874 h 2874"/>
                <a:gd name="T8" fmla="*/ 7 w 2247"/>
                <a:gd name="T9" fmla="*/ 0 h 2874"/>
              </a:gdLst>
              <a:ahLst/>
              <a:cxnLst>
                <a:cxn ang="0">
                  <a:pos x="T0" y="T1"/>
                </a:cxn>
                <a:cxn ang="0">
                  <a:pos x="T2" y="T3"/>
                </a:cxn>
                <a:cxn ang="0">
                  <a:pos x="T4" y="T5"/>
                </a:cxn>
                <a:cxn ang="0">
                  <a:pos x="T6" y="T7"/>
                </a:cxn>
                <a:cxn ang="0">
                  <a:pos x="T8" y="T9"/>
                </a:cxn>
              </a:cxnLst>
              <a:rect l="0" t="0" r="r" b="b"/>
              <a:pathLst>
                <a:path w="2247" h="2874">
                  <a:moveTo>
                    <a:pt x="7" y="0"/>
                  </a:moveTo>
                  <a:lnTo>
                    <a:pt x="2247" y="0"/>
                  </a:lnTo>
                  <a:lnTo>
                    <a:pt x="540" y="2868"/>
                  </a:lnTo>
                  <a:lnTo>
                    <a:pt x="0" y="2874"/>
                  </a:lnTo>
                  <a:lnTo>
                    <a:pt x="7" y="0"/>
                  </a:lnTo>
                  <a:close/>
                </a:path>
              </a:pathLst>
            </a:custGeom>
            <a:blipFill dpi="0" rotWithShape="1">
              <a:blip r:embed="rId5"/>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3074" name="Rectangle 2"/>
          <p:cNvSpPr>
            <a:spLocks noGrp="1" noChangeArrowheads="1"/>
          </p:cNvSpPr>
          <p:nvPr>
            <p:ph type="ctrTitle"/>
          </p:nvPr>
        </p:nvSpPr>
        <p:spPr>
          <a:xfrm>
            <a:off x="4267200" y="1981200"/>
            <a:ext cx="4724400" cy="2057400"/>
          </a:xfrm>
          <a:extLst>
            <a:ext uri="{AF507438-7753-43E0-B8FC-AC1667EBCBE1}">
              <a14:hiddenEffects xmlns:a14="http://schemas.microsoft.com/office/drawing/2010/main">
                <a:effectLst>
                  <a:outerShdw dist="45791" dir="3378596" algn="ctr" rotWithShape="0">
                    <a:schemeClr val="bg2">
                      <a:alpha val="50000"/>
                    </a:schemeClr>
                  </a:outerShdw>
                </a:effectLst>
              </a14:hiddenEffects>
            </a:ext>
          </a:extLst>
        </p:spPr>
        <p:txBody>
          <a:bodyPr/>
          <a:lstStyle>
            <a:lvl1pPr algn="r">
              <a:defRPr sz="4400"/>
            </a:lvl1pPr>
          </a:lstStyle>
          <a:p>
            <a:pPr lvl="0"/>
            <a:r>
              <a:rPr lang="en-US" noProof="0" smtClean="0"/>
              <a:t>Click to edit Master title style</a:t>
            </a:r>
          </a:p>
        </p:txBody>
      </p:sp>
      <p:sp>
        <p:nvSpPr>
          <p:cNvPr id="3076" name="Rectangle 4"/>
          <p:cNvSpPr>
            <a:spLocks noGrp="1" noChangeArrowheads="1"/>
          </p:cNvSpPr>
          <p:nvPr>
            <p:ph type="dt" sz="half" idx="2"/>
          </p:nvPr>
        </p:nvSpPr>
        <p:spPr>
          <a:xfrm>
            <a:off x="304800" y="6400800"/>
            <a:ext cx="2133600" cy="320675"/>
          </a:xfrm>
        </p:spPr>
        <p:txBody>
          <a:bodyPr/>
          <a:lstStyle>
            <a:lvl1pPr algn="r">
              <a:defRPr>
                <a:latin typeface="+mj-lt"/>
              </a:defRPr>
            </a:lvl1pPr>
          </a:lstStyle>
          <a:p>
            <a:endParaRPr lang="en-US" dirty="0"/>
          </a:p>
        </p:txBody>
      </p:sp>
      <p:sp>
        <p:nvSpPr>
          <p:cNvPr id="3078" name="Rectangle 6"/>
          <p:cNvSpPr>
            <a:spLocks noGrp="1" noChangeArrowheads="1"/>
          </p:cNvSpPr>
          <p:nvPr>
            <p:ph type="sldNum" sz="quarter" idx="4"/>
          </p:nvPr>
        </p:nvSpPr>
        <p:spPr>
          <a:xfrm>
            <a:off x="3733800" y="6400800"/>
            <a:ext cx="2133600" cy="320675"/>
          </a:xfrm>
        </p:spPr>
        <p:txBody>
          <a:bodyPr/>
          <a:lstStyle>
            <a:lvl1pPr>
              <a:defRPr>
                <a:latin typeface="+mj-lt"/>
              </a:defRPr>
            </a:lvl1pPr>
          </a:lstStyle>
          <a:p>
            <a:fld id="{A1D4748E-D79C-4B7A-8C2E-B0F97A76EC4D}" type="slidenum">
              <a:rPr lang="en-US"/>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159"/>
                                        </p:tgtEl>
                                        <p:attrNameLst>
                                          <p:attrName>style.visibility</p:attrName>
                                        </p:attrNameLst>
                                      </p:cBhvr>
                                      <p:to>
                                        <p:strVal val="visible"/>
                                      </p:to>
                                    </p:set>
                                    <p:animEffect transition="in" filter="wipe(left)">
                                      <p:cBhvr>
                                        <p:cTn id="7" dur="300"/>
                                        <p:tgtEl>
                                          <p:spTgt spid="3159"/>
                                        </p:tgtEl>
                                      </p:cBhvr>
                                    </p:animEffect>
                                  </p:childTnLst>
                                </p:cTn>
                              </p:par>
                            </p:childTnLst>
                          </p:cTn>
                        </p:par>
                        <p:par>
                          <p:cTn id="8" fill="hold" nodeType="afterGroup">
                            <p:stCondLst>
                              <p:cond delay="300"/>
                            </p:stCondLst>
                            <p:childTnLst>
                              <p:par>
                                <p:cTn id="9" presetID="10" presetClass="entr" presetSubtype="0" fill="hold" grpId="0" nodeType="afterEffect">
                                  <p:stCondLst>
                                    <p:cond delay="0"/>
                                  </p:stCondLst>
                                  <p:childTnLst>
                                    <p:set>
                                      <p:cBhvr>
                                        <p:cTn id="10" dur="1" fill="hold">
                                          <p:stCondLst>
                                            <p:cond delay="0"/>
                                          </p:stCondLst>
                                        </p:cTn>
                                        <p:tgtEl>
                                          <p:spTgt spid="3074"/>
                                        </p:tgtEl>
                                        <p:attrNameLst>
                                          <p:attrName>style.visibility</p:attrName>
                                        </p:attrNameLst>
                                      </p:cBhvr>
                                      <p:to>
                                        <p:strVal val="visible"/>
                                      </p:to>
                                    </p:set>
                                    <p:animEffect transition="in" filter="fade">
                                      <p:cBhvr>
                                        <p:cTn id="11" dur="400"/>
                                        <p:tgtEl>
                                          <p:spTgt spid="3074"/>
                                        </p:tgtEl>
                                      </p:cBhvr>
                                    </p:animEffect>
                                  </p:childTnLst>
                                </p:cTn>
                              </p:par>
                              <p:par>
                                <p:cTn id="12" presetID="22" presetClass="entr" presetSubtype="8" fill="hold" nodeType="withEffect">
                                  <p:stCondLst>
                                    <p:cond delay="0"/>
                                  </p:stCondLst>
                                  <p:childTnLst>
                                    <p:set>
                                      <p:cBhvr>
                                        <p:cTn id="13" dur="1" fill="hold">
                                          <p:stCondLst>
                                            <p:cond delay="0"/>
                                          </p:stCondLst>
                                        </p:cTn>
                                        <p:tgtEl>
                                          <p:spTgt spid="3306"/>
                                        </p:tgtEl>
                                        <p:attrNameLst>
                                          <p:attrName>style.visibility</p:attrName>
                                        </p:attrNameLst>
                                      </p:cBhvr>
                                      <p:to>
                                        <p:strVal val="visible"/>
                                      </p:to>
                                    </p:set>
                                    <p:animEffect transition="in" filter="wipe(left)">
                                      <p:cBhvr>
                                        <p:cTn id="14" dur="500"/>
                                        <p:tgtEl>
                                          <p:spTgt spid="3306"/>
                                        </p:tgtEl>
                                      </p:cBhvr>
                                    </p:animEffect>
                                  </p:childTnLst>
                                </p:cTn>
                              </p:par>
                            </p:childTnLst>
                          </p:cTn>
                        </p:par>
                        <p:par>
                          <p:cTn id="15" fill="hold" nodeType="afterGroup">
                            <p:stCondLst>
                              <p:cond delay="800"/>
                            </p:stCondLst>
                            <p:childTnLst>
                              <p:par>
                                <p:cTn id="16" presetID="22" presetClass="entr" presetSubtype="8" fill="hold" nodeType="afterEffect">
                                  <p:stCondLst>
                                    <p:cond delay="0"/>
                                  </p:stCondLst>
                                  <p:childTnLst>
                                    <p:set>
                                      <p:cBhvr>
                                        <p:cTn id="17" dur="1" fill="hold">
                                          <p:stCondLst>
                                            <p:cond delay="0"/>
                                          </p:stCondLst>
                                        </p:cTn>
                                        <p:tgtEl>
                                          <p:spTgt spid="3305"/>
                                        </p:tgtEl>
                                        <p:attrNameLst>
                                          <p:attrName>style.visibility</p:attrName>
                                        </p:attrNameLst>
                                      </p:cBhvr>
                                      <p:to>
                                        <p:strVal val="visible"/>
                                      </p:to>
                                    </p:set>
                                    <p:animEffect transition="in" filter="wipe(left)">
                                      <p:cBhvr>
                                        <p:cTn id="18" dur="700"/>
                                        <p:tgtEl>
                                          <p:spTgt spid="3305"/>
                                        </p:tgtEl>
                                      </p:cBhvr>
                                    </p:animEffect>
                                  </p:childTnLst>
                                </p:cTn>
                              </p:par>
                            </p:childTnLst>
                          </p:cTn>
                        </p:par>
                        <p:par>
                          <p:cTn id="19" fill="hold" nodeType="afterGroup">
                            <p:stCondLst>
                              <p:cond delay="1500"/>
                            </p:stCondLst>
                            <p:childTnLst>
                              <p:par>
                                <p:cTn id="20" presetID="22" presetClass="entr" presetSubtype="8" fill="hold" nodeType="afterEffect">
                                  <p:stCondLst>
                                    <p:cond delay="100"/>
                                  </p:stCondLst>
                                  <p:childTnLst>
                                    <p:set>
                                      <p:cBhvr>
                                        <p:cTn id="21" dur="1" fill="hold">
                                          <p:stCondLst>
                                            <p:cond delay="0"/>
                                          </p:stCondLst>
                                        </p:cTn>
                                        <p:tgtEl>
                                          <p:spTgt spid="3304"/>
                                        </p:tgtEl>
                                        <p:attrNameLst>
                                          <p:attrName>style.visibility</p:attrName>
                                        </p:attrNameLst>
                                      </p:cBhvr>
                                      <p:to>
                                        <p:strVal val="visible"/>
                                      </p:to>
                                    </p:set>
                                    <p:animEffect transition="in" filter="wipe(left)">
                                      <p:cBhvr>
                                        <p:cTn id="22" dur="600"/>
                                        <p:tgtEl>
                                          <p:spTgt spid="3304"/>
                                        </p:tgtEl>
                                      </p:cBhvr>
                                    </p:animEffect>
                                  </p:childTnLst>
                                </p:cTn>
                              </p:par>
                              <p:par>
                                <p:cTn id="23" presetID="18" presetClass="entr" presetSubtype="12" fill="hold" grpId="0" nodeType="withEffect">
                                  <p:stCondLst>
                                    <p:cond delay="400"/>
                                  </p:stCondLst>
                                  <p:childTnLst>
                                    <p:set>
                                      <p:cBhvr>
                                        <p:cTn id="24" dur="1" fill="hold">
                                          <p:stCondLst>
                                            <p:cond delay="0"/>
                                          </p:stCondLst>
                                        </p:cTn>
                                        <p:tgtEl>
                                          <p:spTgt spid="3075">
                                            <p:txEl>
                                              <p:pRg st="0" end="0"/>
                                            </p:txEl>
                                          </p:spTgt>
                                        </p:tgtEl>
                                        <p:attrNameLst>
                                          <p:attrName>style.visibility</p:attrName>
                                        </p:attrNameLst>
                                      </p:cBhvr>
                                      <p:to>
                                        <p:strVal val="visible"/>
                                      </p:to>
                                    </p:set>
                                    <p:animEffect transition="in" filter="strips(downLeft)">
                                      <p:cBhvr>
                                        <p:cTn id="25" dur="600"/>
                                        <p:tgtEl>
                                          <p:spTgt spid="3075">
                                            <p:txEl>
                                              <p:pRg st="0" end="0"/>
                                            </p:txEl>
                                          </p:spTgt>
                                        </p:tgtEl>
                                      </p:cBhvr>
                                    </p:animEffect>
                                  </p:childTnLst>
                                </p:cTn>
                              </p:par>
                            </p:childTnLst>
                          </p:cTn>
                        </p:par>
                        <p:par>
                          <p:cTn id="26" fill="hold" nodeType="afterGroup">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3237"/>
                                        </p:tgtEl>
                                        <p:attrNameLst>
                                          <p:attrName>style.visibility</p:attrName>
                                        </p:attrNameLst>
                                      </p:cBhvr>
                                      <p:to>
                                        <p:strVal val="visible"/>
                                      </p:to>
                                    </p:set>
                                    <p:animEffect transition="in" filter="fade">
                                      <p:cBhvr>
                                        <p:cTn id="29" dur="500"/>
                                        <p:tgtEl>
                                          <p:spTgt spid="3237"/>
                                        </p:tgtEl>
                                      </p:cBhvr>
                                    </p:animEffect>
                                  </p:childTnLst>
                                </p:cTn>
                              </p:par>
                            </p:childTnLst>
                          </p:cTn>
                        </p:par>
                        <p:par>
                          <p:cTn id="30" fill="hold" nodeType="afterGroup">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3218"/>
                                        </p:tgtEl>
                                        <p:attrNameLst>
                                          <p:attrName>style.visibility</p:attrName>
                                        </p:attrNameLst>
                                      </p:cBhvr>
                                      <p:to>
                                        <p:strVal val="visible"/>
                                      </p:to>
                                    </p:set>
                                    <p:animEffect transition="in" filter="fade">
                                      <p:cBhvr>
                                        <p:cTn id="33" dur="500"/>
                                        <p:tgtEl>
                                          <p:spTgt spid="3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9" grpId="0" animBg="1"/>
      <p:bldP spid="3237" grpId="0" animBg="1"/>
      <p:bldP spid="3075" grpId="0" build="p">
        <p:tmplLst>
          <p:tmpl lvl="1">
            <p:tnLst>
              <p:par>
                <p:cTn presetID="18" presetClass="entr" presetSubtype="12" fill="hold" nodeType="withEffect">
                  <p:stCondLst>
                    <p:cond delay="400"/>
                  </p:stCondLst>
                  <p:childTnLst>
                    <p:set>
                      <p:cBhvr>
                        <p:cTn dur="1" fill="hold">
                          <p:stCondLst>
                            <p:cond delay="0"/>
                          </p:stCondLst>
                        </p:cTn>
                        <p:tgtEl>
                          <p:spTgt spid="3075"/>
                        </p:tgtEl>
                        <p:attrNameLst>
                          <p:attrName>style.visibility</p:attrName>
                        </p:attrNameLst>
                      </p:cBhvr>
                      <p:to>
                        <p:strVal val="visible"/>
                      </p:to>
                    </p:set>
                    <p:animEffect transition="in" filter="strips(downLeft)">
                      <p:cBhvr>
                        <p:cTn dur="600"/>
                        <p:tgtEl>
                          <p:spTgt spid="3075"/>
                        </p:tgtEl>
                      </p:cBhvr>
                    </p:animEffect>
                  </p:childTnLst>
                </p:cTn>
              </p:par>
            </p:tnLst>
          </p:tmpl>
        </p:tmplLst>
      </p:bldP>
      <p:bldP spid="3218" grpId="0" animBg="1"/>
      <p:bldP spid="3074"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AA0E6CAB-926E-45B9-B4D2-9923AD42B09C}" type="slidenum">
              <a:rPr lang="en-US"/>
              <a:pPr/>
              <a:t>‹#›</a:t>
            </a:fld>
            <a:endParaRPr lang="en-US" dirty="0"/>
          </a:p>
        </p:txBody>
      </p:sp>
    </p:spTree>
    <p:extLst>
      <p:ext uri="{BB962C8B-B14F-4D97-AF65-F5344CB8AC3E}">
        <p14:creationId xmlns:p14="http://schemas.microsoft.com/office/powerpoint/2010/main" val="724881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8711371C-52B9-4C5A-82E3-9C83C637F077}" type="slidenum">
              <a:rPr lang="en-US"/>
              <a:pPr/>
              <a:t>‹#›</a:t>
            </a:fld>
            <a:endParaRPr lang="en-US" dirty="0"/>
          </a:p>
        </p:txBody>
      </p:sp>
    </p:spTree>
    <p:extLst>
      <p:ext uri="{BB962C8B-B14F-4D97-AF65-F5344CB8AC3E}">
        <p14:creationId xmlns:p14="http://schemas.microsoft.com/office/powerpoint/2010/main" val="41427268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467475"/>
            <a:ext cx="2133600" cy="301625"/>
          </a:xfrm>
        </p:spPr>
        <p:txBody>
          <a:bodyPr/>
          <a:lstStyle>
            <a:lvl1pPr>
              <a:defRPr/>
            </a:lvl1pPr>
          </a:lstStyle>
          <a:p>
            <a:endParaRPr lang="en-US" dirty="0"/>
          </a:p>
        </p:txBody>
      </p:sp>
      <p:sp>
        <p:nvSpPr>
          <p:cNvPr id="6" name="Footer Placeholder 5"/>
          <p:cNvSpPr>
            <a:spLocks noGrp="1"/>
          </p:cNvSpPr>
          <p:nvPr>
            <p:ph type="ftr" sz="quarter" idx="11"/>
          </p:nvPr>
        </p:nvSpPr>
        <p:spPr>
          <a:xfrm>
            <a:off x="3124200" y="6467475"/>
            <a:ext cx="2895600" cy="301625"/>
          </a:xfrm>
        </p:spPr>
        <p:txBody>
          <a:bodyPr/>
          <a:lstStyle>
            <a:lvl1pPr>
              <a:defRPr/>
            </a:lvl1pPr>
          </a:lstStyle>
          <a:p>
            <a:endParaRPr lang="en-US" dirty="0"/>
          </a:p>
        </p:txBody>
      </p:sp>
      <p:sp>
        <p:nvSpPr>
          <p:cNvPr id="7" name="Slide Number Placeholder 6"/>
          <p:cNvSpPr>
            <a:spLocks noGrp="1"/>
          </p:cNvSpPr>
          <p:nvPr>
            <p:ph type="sldNum" sz="quarter" idx="12"/>
          </p:nvPr>
        </p:nvSpPr>
        <p:spPr>
          <a:xfrm>
            <a:off x="6553200" y="6467475"/>
            <a:ext cx="2133600" cy="301625"/>
          </a:xfrm>
        </p:spPr>
        <p:txBody>
          <a:bodyPr/>
          <a:lstStyle>
            <a:lvl1pPr>
              <a:defRPr/>
            </a:lvl1pPr>
          </a:lstStyle>
          <a:p>
            <a:fld id="{A0261CEF-4FC8-4194-8E94-D91C4F940EA3}" type="slidenum">
              <a:rPr lang="en-US"/>
              <a:pPr/>
              <a:t>‹#›</a:t>
            </a:fld>
            <a:endParaRPr lang="en-US" dirty="0"/>
          </a:p>
        </p:txBody>
      </p:sp>
    </p:spTree>
    <p:extLst>
      <p:ext uri="{BB962C8B-B14F-4D97-AF65-F5344CB8AC3E}">
        <p14:creationId xmlns:p14="http://schemas.microsoft.com/office/powerpoint/2010/main" val="1468984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724400"/>
          </a:xfrm>
        </p:spPr>
        <p:txBody>
          <a:bodyPr/>
          <a:lstStyle/>
          <a:p>
            <a:r>
              <a:rPr lang="en-US" dirty="0" smtClean="0"/>
              <a:t>Click icon to add chart</a:t>
            </a:r>
            <a:endParaRPr lang="en-US" dirty="0"/>
          </a:p>
        </p:txBody>
      </p:sp>
      <p:sp>
        <p:nvSpPr>
          <p:cNvPr id="4" name="Date Placeholder 3"/>
          <p:cNvSpPr>
            <a:spLocks noGrp="1"/>
          </p:cNvSpPr>
          <p:nvPr>
            <p:ph type="dt" sz="half" idx="10"/>
          </p:nvPr>
        </p:nvSpPr>
        <p:spPr>
          <a:xfrm>
            <a:off x="457200" y="6467475"/>
            <a:ext cx="2133600" cy="301625"/>
          </a:xfrm>
        </p:spPr>
        <p:txBody>
          <a:bodyPr/>
          <a:lstStyle>
            <a:lvl1pPr>
              <a:defRPr/>
            </a:lvl1pPr>
          </a:lstStyle>
          <a:p>
            <a:endParaRPr lang="en-US" dirty="0"/>
          </a:p>
        </p:txBody>
      </p:sp>
      <p:sp>
        <p:nvSpPr>
          <p:cNvPr id="5" name="Footer Placeholder 4"/>
          <p:cNvSpPr>
            <a:spLocks noGrp="1"/>
          </p:cNvSpPr>
          <p:nvPr>
            <p:ph type="ftr" sz="quarter" idx="11"/>
          </p:nvPr>
        </p:nvSpPr>
        <p:spPr>
          <a:xfrm>
            <a:off x="3124200" y="6467475"/>
            <a:ext cx="2895600" cy="301625"/>
          </a:xfrm>
        </p:spPr>
        <p:txBody>
          <a:bodyPr/>
          <a:lstStyle>
            <a:lvl1pPr>
              <a:defRPr/>
            </a:lvl1pPr>
          </a:lstStyle>
          <a:p>
            <a:endParaRPr lang="en-US" dirty="0"/>
          </a:p>
        </p:txBody>
      </p:sp>
      <p:sp>
        <p:nvSpPr>
          <p:cNvPr id="6" name="Slide Number Placeholder 5"/>
          <p:cNvSpPr>
            <a:spLocks noGrp="1"/>
          </p:cNvSpPr>
          <p:nvPr>
            <p:ph type="sldNum" sz="quarter" idx="12"/>
          </p:nvPr>
        </p:nvSpPr>
        <p:spPr>
          <a:xfrm>
            <a:off x="6553200" y="6467475"/>
            <a:ext cx="2133600" cy="301625"/>
          </a:xfrm>
        </p:spPr>
        <p:txBody>
          <a:bodyPr/>
          <a:lstStyle>
            <a:lvl1pPr>
              <a:defRPr/>
            </a:lvl1pPr>
          </a:lstStyle>
          <a:p>
            <a:fld id="{C1E09272-05CB-4A2D-8EEB-D12D307B3DC4}" type="slidenum">
              <a:rPr lang="en-US"/>
              <a:pPr/>
              <a:t>‹#›</a:t>
            </a:fld>
            <a:endParaRPr lang="en-US" dirty="0"/>
          </a:p>
        </p:txBody>
      </p:sp>
    </p:spTree>
    <p:extLst>
      <p:ext uri="{BB962C8B-B14F-4D97-AF65-F5344CB8AC3E}">
        <p14:creationId xmlns:p14="http://schemas.microsoft.com/office/powerpoint/2010/main" val="2134392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724400"/>
          </a:xfrm>
        </p:spPr>
        <p:txBody>
          <a:bodyPr/>
          <a:lstStyle/>
          <a:p>
            <a:r>
              <a:rPr lang="en-US" dirty="0" smtClean="0"/>
              <a:t>Click icon to add table</a:t>
            </a:r>
            <a:endParaRPr lang="en-US" dirty="0"/>
          </a:p>
        </p:txBody>
      </p:sp>
      <p:sp>
        <p:nvSpPr>
          <p:cNvPr id="4" name="Date Placeholder 3"/>
          <p:cNvSpPr>
            <a:spLocks noGrp="1"/>
          </p:cNvSpPr>
          <p:nvPr>
            <p:ph type="dt" sz="half" idx="10"/>
          </p:nvPr>
        </p:nvSpPr>
        <p:spPr>
          <a:xfrm>
            <a:off x="457200" y="6467475"/>
            <a:ext cx="2133600" cy="301625"/>
          </a:xfrm>
        </p:spPr>
        <p:txBody>
          <a:bodyPr/>
          <a:lstStyle>
            <a:lvl1pPr>
              <a:defRPr/>
            </a:lvl1pPr>
          </a:lstStyle>
          <a:p>
            <a:endParaRPr lang="en-US" dirty="0"/>
          </a:p>
        </p:txBody>
      </p:sp>
      <p:sp>
        <p:nvSpPr>
          <p:cNvPr id="5" name="Footer Placeholder 4"/>
          <p:cNvSpPr>
            <a:spLocks noGrp="1"/>
          </p:cNvSpPr>
          <p:nvPr>
            <p:ph type="ftr" sz="quarter" idx="11"/>
          </p:nvPr>
        </p:nvSpPr>
        <p:spPr>
          <a:xfrm>
            <a:off x="3124200" y="6467475"/>
            <a:ext cx="2895600" cy="301625"/>
          </a:xfrm>
        </p:spPr>
        <p:txBody>
          <a:bodyPr/>
          <a:lstStyle>
            <a:lvl1pPr>
              <a:defRPr/>
            </a:lvl1pPr>
          </a:lstStyle>
          <a:p>
            <a:endParaRPr lang="en-US" dirty="0"/>
          </a:p>
        </p:txBody>
      </p:sp>
      <p:sp>
        <p:nvSpPr>
          <p:cNvPr id="6" name="Slide Number Placeholder 5"/>
          <p:cNvSpPr>
            <a:spLocks noGrp="1"/>
          </p:cNvSpPr>
          <p:nvPr>
            <p:ph type="sldNum" sz="quarter" idx="12"/>
          </p:nvPr>
        </p:nvSpPr>
        <p:spPr>
          <a:xfrm>
            <a:off x="6553200" y="6467475"/>
            <a:ext cx="2133600" cy="301625"/>
          </a:xfrm>
        </p:spPr>
        <p:txBody>
          <a:bodyPr/>
          <a:lstStyle>
            <a:lvl1pPr>
              <a:defRPr/>
            </a:lvl1pPr>
          </a:lstStyle>
          <a:p>
            <a:fld id="{79DD78B8-4DA9-4B53-9224-748C0EE65096}" type="slidenum">
              <a:rPr lang="en-US"/>
              <a:pPr/>
              <a:t>‹#›</a:t>
            </a:fld>
            <a:endParaRPr lang="en-US" dirty="0"/>
          </a:p>
        </p:txBody>
      </p:sp>
    </p:spTree>
    <p:extLst>
      <p:ext uri="{BB962C8B-B14F-4D97-AF65-F5344CB8AC3E}">
        <p14:creationId xmlns:p14="http://schemas.microsoft.com/office/powerpoint/2010/main" val="304336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A74314D2-0EE9-4D0C-BAE8-C707FA58A075}" type="slidenum">
              <a:rPr lang="en-US"/>
              <a:pPr/>
              <a:t>‹#›</a:t>
            </a:fld>
            <a:endParaRPr lang="en-US" dirty="0"/>
          </a:p>
        </p:txBody>
      </p:sp>
    </p:spTree>
    <p:extLst>
      <p:ext uri="{BB962C8B-B14F-4D97-AF65-F5344CB8AC3E}">
        <p14:creationId xmlns:p14="http://schemas.microsoft.com/office/powerpoint/2010/main" val="34966837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65A0664C-A89F-4C6C-A3D0-474DBBCBE4F3}" type="slidenum">
              <a:rPr lang="en-US"/>
              <a:pPr/>
              <a:t>‹#›</a:t>
            </a:fld>
            <a:endParaRPr lang="en-US" dirty="0"/>
          </a:p>
        </p:txBody>
      </p:sp>
    </p:spTree>
    <p:extLst>
      <p:ext uri="{BB962C8B-B14F-4D97-AF65-F5344CB8AC3E}">
        <p14:creationId xmlns:p14="http://schemas.microsoft.com/office/powerpoint/2010/main" val="4028850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D7061B37-C641-4768-92C3-2427BB0D2494}" type="slidenum">
              <a:rPr lang="en-US"/>
              <a:pPr/>
              <a:t>‹#›</a:t>
            </a:fld>
            <a:endParaRPr lang="en-US" dirty="0"/>
          </a:p>
        </p:txBody>
      </p:sp>
    </p:spTree>
    <p:extLst>
      <p:ext uri="{BB962C8B-B14F-4D97-AF65-F5344CB8AC3E}">
        <p14:creationId xmlns:p14="http://schemas.microsoft.com/office/powerpoint/2010/main" val="375235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0D5752C6-B342-4D63-8ABC-48E618BBDC9C}" type="slidenum">
              <a:rPr lang="en-US"/>
              <a:pPr/>
              <a:t>‹#›</a:t>
            </a:fld>
            <a:endParaRPr lang="en-US" dirty="0"/>
          </a:p>
        </p:txBody>
      </p:sp>
    </p:spTree>
    <p:extLst>
      <p:ext uri="{BB962C8B-B14F-4D97-AF65-F5344CB8AC3E}">
        <p14:creationId xmlns:p14="http://schemas.microsoft.com/office/powerpoint/2010/main" val="36908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A3A7DF02-B38A-4A7F-8134-879A23A32AF4}" type="slidenum">
              <a:rPr lang="en-US"/>
              <a:pPr/>
              <a:t>‹#›</a:t>
            </a:fld>
            <a:endParaRPr lang="en-US" dirty="0"/>
          </a:p>
        </p:txBody>
      </p:sp>
    </p:spTree>
    <p:extLst>
      <p:ext uri="{BB962C8B-B14F-4D97-AF65-F5344CB8AC3E}">
        <p14:creationId xmlns:p14="http://schemas.microsoft.com/office/powerpoint/2010/main" val="231496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7207984D-5CBA-4B27-986F-A5F9CEF20AC9}" type="slidenum">
              <a:rPr lang="en-US"/>
              <a:pPr/>
              <a:t>‹#›</a:t>
            </a:fld>
            <a:endParaRPr lang="en-US" dirty="0"/>
          </a:p>
        </p:txBody>
      </p:sp>
    </p:spTree>
    <p:extLst>
      <p:ext uri="{BB962C8B-B14F-4D97-AF65-F5344CB8AC3E}">
        <p14:creationId xmlns:p14="http://schemas.microsoft.com/office/powerpoint/2010/main" val="145581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BD08F851-58C3-4419-8031-25E7DD863294}" type="slidenum">
              <a:rPr lang="en-US"/>
              <a:pPr/>
              <a:t>‹#›</a:t>
            </a:fld>
            <a:endParaRPr lang="en-US" dirty="0"/>
          </a:p>
        </p:txBody>
      </p:sp>
    </p:spTree>
    <p:extLst>
      <p:ext uri="{BB962C8B-B14F-4D97-AF65-F5344CB8AC3E}">
        <p14:creationId xmlns:p14="http://schemas.microsoft.com/office/powerpoint/2010/main" val="3491555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05B3047F-55A2-4CBC-9A07-8FB77B255502}" type="slidenum">
              <a:rPr lang="en-US"/>
              <a:pPr/>
              <a:t>‹#›</a:t>
            </a:fld>
            <a:endParaRPr lang="en-US" dirty="0"/>
          </a:p>
        </p:txBody>
      </p:sp>
    </p:spTree>
    <p:extLst>
      <p:ext uri="{BB962C8B-B14F-4D97-AF65-F5344CB8AC3E}">
        <p14:creationId xmlns:p14="http://schemas.microsoft.com/office/powerpoint/2010/main" val="879898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image" Target="../media/image6.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0" name="Rectangle 26"/>
          <p:cNvSpPr>
            <a:spLocks noChangeArrowheads="1"/>
          </p:cNvSpPr>
          <p:nvPr/>
        </p:nvSpPr>
        <p:spPr bwMode="gray">
          <a:xfrm>
            <a:off x="0" y="228600"/>
            <a:ext cx="9144000" cy="838200"/>
          </a:xfrm>
          <a:prstGeom prst="rect">
            <a:avLst/>
          </a:prstGeom>
          <a:gradFill rotWithShape="1">
            <a:gsLst>
              <a:gs pos="0">
                <a:schemeClr val="tx2">
                  <a:gamma/>
                  <a:shade val="41176"/>
                  <a:invGamma/>
                </a:schemeClr>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28" name="Rectangle 4"/>
          <p:cNvSpPr>
            <a:spLocks noGrp="1" noChangeArrowheads="1"/>
          </p:cNvSpPr>
          <p:nvPr>
            <p:ph type="dt" sz="half" idx="2"/>
          </p:nvPr>
        </p:nvSpPr>
        <p:spPr bwMode="gray">
          <a:xfrm>
            <a:off x="457200" y="6467475"/>
            <a:ext cx="21336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atin typeface="+mn-lt"/>
              </a:defRPr>
            </a:lvl1pPr>
          </a:lstStyle>
          <a:p>
            <a:endParaRPr lang="en-US" dirty="0"/>
          </a:p>
        </p:txBody>
      </p:sp>
      <p:sp>
        <p:nvSpPr>
          <p:cNvPr id="1029" name="Rectangle 5"/>
          <p:cNvSpPr>
            <a:spLocks noGrp="1" noChangeArrowheads="1"/>
          </p:cNvSpPr>
          <p:nvPr>
            <p:ph type="ftr" sz="quarter" idx="3"/>
          </p:nvPr>
        </p:nvSpPr>
        <p:spPr bwMode="gray">
          <a:xfrm>
            <a:off x="3124200" y="6467475"/>
            <a:ext cx="28956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b="0">
                <a:latin typeface="+mn-lt"/>
              </a:defRPr>
            </a:lvl1pPr>
          </a:lstStyle>
          <a:p>
            <a:endParaRPr lang="en-US" dirty="0"/>
          </a:p>
        </p:txBody>
      </p:sp>
      <p:sp>
        <p:nvSpPr>
          <p:cNvPr id="1030" name="Rectangle 6"/>
          <p:cNvSpPr>
            <a:spLocks noGrp="1" noChangeArrowheads="1"/>
          </p:cNvSpPr>
          <p:nvPr>
            <p:ph type="sldNum" sz="quarter" idx="4"/>
          </p:nvPr>
        </p:nvSpPr>
        <p:spPr bwMode="gray">
          <a:xfrm>
            <a:off x="6553200" y="6467475"/>
            <a:ext cx="21336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atin typeface="+mn-lt"/>
              </a:defRPr>
            </a:lvl1pPr>
          </a:lstStyle>
          <a:p>
            <a:fld id="{B7AE8462-80CC-439F-8191-6FA8D9FA4D8C}" type="slidenum">
              <a:rPr lang="en-US"/>
              <a:pPr/>
              <a:t>‹#›</a:t>
            </a:fld>
            <a:endParaRPr lang="en-US" dirty="0"/>
          </a:p>
        </p:txBody>
      </p:sp>
      <p:sp>
        <p:nvSpPr>
          <p:cNvPr id="1176" name="Rectangle 152"/>
          <p:cNvSpPr>
            <a:spLocks noChangeArrowheads="1"/>
          </p:cNvSpPr>
          <p:nvPr/>
        </p:nvSpPr>
        <p:spPr bwMode="gray">
          <a:xfrm>
            <a:off x="6613525" y="5918200"/>
            <a:ext cx="506413" cy="469900"/>
          </a:xfrm>
          <a:prstGeom prst="rect">
            <a:avLst/>
          </a:prstGeom>
          <a:solidFill>
            <a:schemeClr val="accent2">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77" name="Rectangle 153"/>
          <p:cNvSpPr>
            <a:spLocks noChangeArrowheads="1"/>
          </p:cNvSpPr>
          <p:nvPr/>
        </p:nvSpPr>
        <p:spPr bwMode="gray">
          <a:xfrm>
            <a:off x="7629525"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78" name="Rectangle 154"/>
          <p:cNvSpPr>
            <a:spLocks noChangeArrowheads="1"/>
          </p:cNvSpPr>
          <p:nvPr/>
        </p:nvSpPr>
        <p:spPr bwMode="gray">
          <a:xfrm>
            <a:off x="7113588" y="5440363"/>
            <a:ext cx="508000"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79" name="Rectangle 155"/>
          <p:cNvSpPr>
            <a:spLocks noChangeArrowheads="1"/>
          </p:cNvSpPr>
          <p:nvPr/>
        </p:nvSpPr>
        <p:spPr bwMode="gray">
          <a:xfrm>
            <a:off x="8626475"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0" name="Rectangle 156"/>
          <p:cNvSpPr>
            <a:spLocks noChangeArrowheads="1"/>
          </p:cNvSpPr>
          <p:nvPr/>
        </p:nvSpPr>
        <p:spPr bwMode="gray">
          <a:xfrm>
            <a:off x="4575175"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1" name="Rectangle 157"/>
          <p:cNvSpPr>
            <a:spLocks noChangeArrowheads="1"/>
          </p:cNvSpPr>
          <p:nvPr/>
        </p:nvSpPr>
        <p:spPr bwMode="gray">
          <a:xfrm>
            <a:off x="5600700"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2" name="Rectangle 158"/>
          <p:cNvSpPr>
            <a:spLocks noChangeArrowheads="1"/>
          </p:cNvSpPr>
          <p:nvPr/>
        </p:nvSpPr>
        <p:spPr bwMode="gray">
          <a:xfrm>
            <a:off x="5083175" y="5440363"/>
            <a:ext cx="508000"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3" name="Rectangle 159"/>
          <p:cNvSpPr>
            <a:spLocks noChangeArrowheads="1"/>
          </p:cNvSpPr>
          <p:nvPr/>
        </p:nvSpPr>
        <p:spPr bwMode="gray">
          <a:xfrm>
            <a:off x="6097588" y="5440363"/>
            <a:ext cx="509587"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4" name="Rectangle 160"/>
          <p:cNvSpPr>
            <a:spLocks noChangeArrowheads="1"/>
          </p:cNvSpPr>
          <p:nvPr/>
        </p:nvSpPr>
        <p:spPr bwMode="gray">
          <a:xfrm>
            <a:off x="4068763" y="5440363"/>
            <a:ext cx="509587" cy="473075"/>
          </a:xfrm>
          <a:prstGeom prst="rect">
            <a:avLst/>
          </a:prstGeom>
          <a:solidFill>
            <a:schemeClr val="accent2">
              <a:alpha val="10001"/>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5" name="Rectangle 161"/>
          <p:cNvSpPr>
            <a:spLocks noChangeArrowheads="1"/>
          </p:cNvSpPr>
          <p:nvPr/>
        </p:nvSpPr>
        <p:spPr bwMode="gray">
          <a:xfrm>
            <a:off x="6605588" y="4972050"/>
            <a:ext cx="506412"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6" name="Rectangle 162"/>
          <p:cNvSpPr>
            <a:spLocks noChangeArrowheads="1"/>
          </p:cNvSpPr>
          <p:nvPr/>
        </p:nvSpPr>
        <p:spPr bwMode="gray">
          <a:xfrm>
            <a:off x="7623175" y="4972050"/>
            <a:ext cx="506413" cy="473075"/>
          </a:xfrm>
          <a:prstGeom prst="rect">
            <a:avLst/>
          </a:prstGeom>
          <a:solidFill>
            <a:schemeClr val="accent2">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7" name="Rectangle 163"/>
          <p:cNvSpPr>
            <a:spLocks noChangeArrowheads="1"/>
          </p:cNvSpPr>
          <p:nvPr/>
        </p:nvSpPr>
        <p:spPr bwMode="gray">
          <a:xfrm>
            <a:off x="8628063" y="4972050"/>
            <a:ext cx="508000"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8" name="Rectangle 164"/>
          <p:cNvSpPr>
            <a:spLocks noChangeArrowheads="1"/>
          </p:cNvSpPr>
          <p:nvPr/>
        </p:nvSpPr>
        <p:spPr bwMode="gray">
          <a:xfrm>
            <a:off x="5600700" y="4972050"/>
            <a:ext cx="506413" cy="473075"/>
          </a:xfrm>
          <a:prstGeom prst="rect">
            <a:avLst/>
          </a:prstGeom>
          <a:solidFill>
            <a:schemeClr val="folHlink">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9" name="Rectangle 165"/>
          <p:cNvSpPr>
            <a:spLocks noChangeArrowheads="1"/>
          </p:cNvSpPr>
          <p:nvPr/>
        </p:nvSpPr>
        <p:spPr bwMode="gray">
          <a:xfrm>
            <a:off x="8128000" y="6386513"/>
            <a:ext cx="506413"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0" name="Rectangle 166"/>
          <p:cNvSpPr>
            <a:spLocks noChangeArrowheads="1"/>
          </p:cNvSpPr>
          <p:nvPr/>
        </p:nvSpPr>
        <p:spPr bwMode="gray">
          <a:xfrm>
            <a:off x="5091113" y="6386513"/>
            <a:ext cx="508000"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1" name="Rectangle 167"/>
          <p:cNvSpPr>
            <a:spLocks noChangeArrowheads="1"/>
          </p:cNvSpPr>
          <p:nvPr/>
        </p:nvSpPr>
        <p:spPr bwMode="gray">
          <a:xfrm>
            <a:off x="6105525" y="6386513"/>
            <a:ext cx="508000" cy="471487"/>
          </a:xfrm>
          <a:prstGeom prst="rect">
            <a:avLst/>
          </a:prstGeom>
          <a:solidFill>
            <a:schemeClr val="folHlink">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2" name="Rectangle 168"/>
          <p:cNvSpPr>
            <a:spLocks noChangeArrowheads="1"/>
          </p:cNvSpPr>
          <p:nvPr/>
        </p:nvSpPr>
        <p:spPr bwMode="gray">
          <a:xfrm>
            <a:off x="4068763" y="6386513"/>
            <a:ext cx="509587"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3" name="Rectangle 169"/>
          <p:cNvSpPr>
            <a:spLocks noChangeArrowheads="1"/>
          </p:cNvSpPr>
          <p:nvPr/>
        </p:nvSpPr>
        <p:spPr bwMode="gray">
          <a:xfrm>
            <a:off x="8113713" y="5440363"/>
            <a:ext cx="506412" cy="473075"/>
          </a:xfrm>
          <a:prstGeom prst="rect">
            <a:avLst/>
          </a:prstGeom>
          <a:solidFill>
            <a:schemeClr val="folHlink">
              <a:alpha val="10001"/>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4" name="Rectangle 170"/>
          <p:cNvSpPr>
            <a:spLocks noChangeArrowheads="1"/>
          </p:cNvSpPr>
          <p:nvPr/>
        </p:nvSpPr>
        <p:spPr bwMode="gray">
          <a:xfrm>
            <a:off x="4575175" y="4965700"/>
            <a:ext cx="506413" cy="469900"/>
          </a:xfrm>
          <a:prstGeom prst="rect">
            <a:avLst/>
          </a:prstGeom>
          <a:solidFill>
            <a:srgbClr val="DDDDDD">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5" name="Rectangle 171"/>
          <p:cNvSpPr>
            <a:spLocks noChangeArrowheads="1"/>
          </p:cNvSpPr>
          <p:nvPr/>
        </p:nvSpPr>
        <p:spPr bwMode="gray">
          <a:xfrm>
            <a:off x="7113588" y="6384925"/>
            <a:ext cx="508000" cy="471488"/>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7" name="Rectangle 173"/>
          <p:cNvSpPr>
            <a:spLocks noChangeArrowheads="1"/>
          </p:cNvSpPr>
          <p:nvPr/>
        </p:nvSpPr>
        <p:spPr bwMode="gray">
          <a:xfrm>
            <a:off x="3556000"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8" name="Rectangle 174"/>
          <p:cNvSpPr>
            <a:spLocks noChangeArrowheads="1"/>
          </p:cNvSpPr>
          <p:nvPr/>
        </p:nvSpPr>
        <p:spPr bwMode="gray">
          <a:xfrm>
            <a:off x="3038475" y="5440363"/>
            <a:ext cx="506413"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0" name="Rectangle 176"/>
          <p:cNvSpPr>
            <a:spLocks noChangeArrowheads="1"/>
          </p:cNvSpPr>
          <p:nvPr/>
        </p:nvSpPr>
        <p:spPr bwMode="gray">
          <a:xfrm>
            <a:off x="3556000" y="4972050"/>
            <a:ext cx="506413" cy="473075"/>
          </a:xfrm>
          <a:prstGeom prst="rect">
            <a:avLst/>
          </a:prstGeom>
          <a:solidFill>
            <a:schemeClr val="folHlink">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1" name="Rectangle 177"/>
          <p:cNvSpPr>
            <a:spLocks noChangeArrowheads="1"/>
          </p:cNvSpPr>
          <p:nvPr/>
        </p:nvSpPr>
        <p:spPr bwMode="gray">
          <a:xfrm>
            <a:off x="3046413" y="6386513"/>
            <a:ext cx="508000" cy="471487"/>
          </a:xfrm>
          <a:prstGeom prst="rect">
            <a:avLst/>
          </a:prstGeom>
          <a:solidFill>
            <a:schemeClr val="folHlink">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5" name="Rectangle 181"/>
          <p:cNvSpPr>
            <a:spLocks noChangeArrowheads="1"/>
          </p:cNvSpPr>
          <p:nvPr/>
        </p:nvSpPr>
        <p:spPr bwMode="gray">
          <a:xfrm>
            <a:off x="1524000" y="5918200"/>
            <a:ext cx="506413" cy="469900"/>
          </a:xfrm>
          <a:prstGeom prst="rect">
            <a:avLst/>
          </a:prstGeom>
          <a:solidFill>
            <a:schemeClr val="accent2">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6" name="Rectangle 182"/>
          <p:cNvSpPr>
            <a:spLocks noChangeArrowheads="1"/>
          </p:cNvSpPr>
          <p:nvPr/>
        </p:nvSpPr>
        <p:spPr bwMode="gray">
          <a:xfrm>
            <a:off x="2540000"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7" name="Rectangle 183"/>
          <p:cNvSpPr>
            <a:spLocks noChangeArrowheads="1"/>
          </p:cNvSpPr>
          <p:nvPr/>
        </p:nvSpPr>
        <p:spPr bwMode="gray">
          <a:xfrm>
            <a:off x="2024063" y="5440363"/>
            <a:ext cx="506412"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8" name="Rectangle 184"/>
          <p:cNvSpPr>
            <a:spLocks noChangeArrowheads="1"/>
          </p:cNvSpPr>
          <p:nvPr/>
        </p:nvSpPr>
        <p:spPr bwMode="gray">
          <a:xfrm>
            <a:off x="511175"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9" name="Rectangle 185"/>
          <p:cNvSpPr>
            <a:spLocks noChangeArrowheads="1"/>
          </p:cNvSpPr>
          <p:nvPr/>
        </p:nvSpPr>
        <p:spPr bwMode="gray">
          <a:xfrm>
            <a:off x="4763" y="5440363"/>
            <a:ext cx="506412"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0" name="Rectangle 186"/>
          <p:cNvSpPr>
            <a:spLocks noChangeArrowheads="1"/>
          </p:cNvSpPr>
          <p:nvPr/>
        </p:nvSpPr>
        <p:spPr bwMode="gray">
          <a:xfrm>
            <a:off x="1008063" y="5440363"/>
            <a:ext cx="508000"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1" name="Rectangle 187"/>
          <p:cNvSpPr>
            <a:spLocks noChangeArrowheads="1"/>
          </p:cNvSpPr>
          <p:nvPr/>
        </p:nvSpPr>
        <p:spPr bwMode="gray">
          <a:xfrm>
            <a:off x="1514475" y="4972050"/>
            <a:ext cx="508000"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2" name="Rectangle 188"/>
          <p:cNvSpPr>
            <a:spLocks noChangeArrowheads="1"/>
          </p:cNvSpPr>
          <p:nvPr/>
        </p:nvSpPr>
        <p:spPr bwMode="gray">
          <a:xfrm>
            <a:off x="2532063" y="4972050"/>
            <a:ext cx="508000"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3" name="Rectangle 189"/>
          <p:cNvSpPr>
            <a:spLocks noChangeArrowheads="1"/>
          </p:cNvSpPr>
          <p:nvPr/>
        </p:nvSpPr>
        <p:spPr bwMode="gray">
          <a:xfrm>
            <a:off x="511175" y="4972050"/>
            <a:ext cx="506413" cy="473075"/>
          </a:xfrm>
          <a:prstGeom prst="rect">
            <a:avLst/>
          </a:prstGeom>
          <a:solidFill>
            <a:schemeClr val="folHlink">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4" name="Rectangle 190"/>
          <p:cNvSpPr>
            <a:spLocks noChangeArrowheads="1"/>
          </p:cNvSpPr>
          <p:nvPr/>
        </p:nvSpPr>
        <p:spPr bwMode="gray">
          <a:xfrm>
            <a:off x="12700" y="6386513"/>
            <a:ext cx="508000"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5" name="Rectangle 191"/>
          <p:cNvSpPr>
            <a:spLocks noChangeArrowheads="1"/>
          </p:cNvSpPr>
          <p:nvPr/>
        </p:nvSpPr>
        <p:spPr bwMode="gray">
          <a:xfrm>
            <a:off x="1016000" y="6386513"/>
            <a:ext cx="508000"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6" name="Rectangle 192"/>
          <p:cNvSpPr>
            <a:spLocks noChangeArrowheads="1"/>
          </p:cNvSpPr>
          <p:nvPr/>
        </p:nvSpPr>
        <p:spPr bwMode="gray">
          <a:xfrm>
            <a:off x="2024063" y="6384925"/>
            <a:ext cx="506412" cy="471488"/>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8" name="Rectangle 194"/>
          <p:cNvSpPr>
            <a:spLocks noChangeArrowheads="1"/>
          </p:cNvSpPr>
          <p:nvPr/>
        </p:nvSpPr>
        <p:spPr bwMode="gray">
          <a:xfrm>
            <a:off x="0" y="4908550"/>
            <a:ext cx="9144000" cy="1477963"/>
          </a:xfrm>
          <a:prstGeom prst="rect">
            <a:avLst/>
          </a:prstGeom>
          <a:gradFill rotWithShape="1">
            <a:gsLst>
              <a:gs pos="0">
                <a:schemeClr val="bg1">
                  <a:alpha val="89999"/>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27" name="Rectangle 3"/>
          <p:cNvSpPr>
            <a:spLocks noGrp="1" noChangeArrowheads="1"/>
          </p:cNvSpPr>
          <p:nvPr>
            <p:ph type="body" idx="1"/>
          </p:nvPr>
        </p:nvSpPr>
        <p:spPr bwMode="gray">
          <a:xfrm>
            <a:off x="457200" y="1600200"/>
            <a:ext cx="8229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grpSp>
        <p:nvGrpSpPr>
          <p:cNvPr id="1219" name="Group 195"/>
          <p:cNvGrpSpPr>
            <a:grpSpLocks/>
          </p:cNvGrpSpPr>
          <p:nvPr/>
        </p:nvGrpSpPr>
        <p:grpSpPr bwMode="auto">
          <a:xfrm>
            <a:off x="0" y="357188"/>
            <a:ext cx="1157288" cy="1123950"/>
            <a:chOff x="-9" y="1395"/>
            <a:chExt cx="2985" cy="2898"/>
          </a:xfrm>
        </p:grpSpPr>
        <p:pic>
          <p:nvPicPr>
            <p:cNvPr id="1220" name="Picture 196" descr="pan01"/>
            <p:cNvPicPr>
              <a:picLocks noChangeAspect="1" noChangeArrowheads="1"/>
            </p:cNvPicPr>
            <p:nvPr/>
          </p:nvPicPr>
          <p:blipFill>
            <a:blip r:embed="rId16" cstate="print">
              <a:extLst>
                <a:ext uri="{28A0092B-C50C-407E-A947-70E740481C1C}">
                  <a14:useLocalDpi xmlns:a14="http://schemas.microsoft.com/office/drawing/2010/main" val="0"/>
                </a:ext>
              </a:extLst>
            </a:blip>
            <a:srcRect l="46681" r="2339"/>
            <a:stretch>
              <a:fillRect/>
            </a:stretch>
          </p:blipFill>
          <p:spPr bwMode="gray">
            <a:xfrm>
              <a:off x="0" y="1395"/>
              <a:ext cx="2976" cy="2898"/>
            </a:xfrm>
            <a:prstGeom prst="rect">
              <a:avLst/>
            </a:prstGeom>
            <a:noFill/>
            <a:extLst>
              <a:ext uri="{909E8E84-426E-40DD-AFC4-6F175D3DCCD1}">
                <a14:hiddenFill xmlns:a14="http://schemas.microsoft.com/office/drawing/2010/main">
                  <a:solidFill>
                    <a:srgbClr val="FFFFFF"/>
                  </a:solidFill>
                </a14:hiddenFill>
              </a:ext>
            </a:extLst>
          </p:spPr>
        </p:pic>
        <p:sp>
          <p:nvSpPr>
            <p:cNvPr id="1221" name="Freeform 197" descr="wiz_gold03"/>
            <p:cNvSpPr>
              <a:spLocks/>
            </p:cNvSpPr>
            <p:nvPr/>
          </p:nvSpPr>
          <p:spPr bwMode="gray">
            <a:xfrm>
              <a:off x="-9" y="1493"/>
              <a:ext cx="2841" cy="2599"/>
            </a:xfrm>
            <a:custGeom>
              <a:avLst/>
              <a:gdLst>
                <a:gd name="T0" fmla="*/ 0 w 2841"/>
                <a:gd name="T1" fmla="*/ 18 h 2599"/>
                <a:gd name="T2" fmla="*/ 2841 w 2841"/>
                <a:gd name="T3" fmla="*/ 0 h 2599"/>
                <a:gd name="T4" fmla="*/ 1294 w 2841"/>
                <a:gd name="T5" fmla="*/ 2597 h 2599"/>
                <a:gd name="T6" fmla="*/ 2 w 2841"/>
                <a:gd name="T7" fmla="*/ 2599 h 2599"/>
                <a:gd name="T8" fmla="*/ 0 w 2841"/>
                <a:gd name="T9" fmla="*/ 18 h 2599"/>
              </a:gdLst>
              <a:ahLst/>
              <a:cxnLst>
                <a:cxn ang="0">
                  <a:pos x="T0" y="T1"/>
                </a:cxn>
                <a:cxn ang="0">
                  <a:pos x="T2" y="T3"/>
                </a:cxn>
                <a:cxn ang="0">
                  <a:pos x="T4" y="T5"/>
                </a:cxn>
                <a:cxn ang="0">
                  <a:pos x="T6" y="T7"/>
                </a:cxn>
                <a:cxn ang="0">
                  <a:pos x="T8" y="T9"/>
                </a:cxn>
              </a:cxnLst>
              <a:rect l="0" t="0" r="r" b="b"/>
              <a:pathLst>
                <a:path w="2841" h="2599">
                  <a:moveTo>
                    <a:pt x="0" y="18"/>
                  </a:moveTo>
                  <a:lnTo>
                    <a:pt x="2841" y="0"/>
                  </a:lnTo>
                  <a:lnTo>
                    <a:pt x="1294" y="2597"/>
                  </a:lnTo>
                  <a:lnTo>
                    <a:pt x="2" y="2599"/>
                  </a:lnTo>
                  <a:lnTo>
                    <a:pt x="0" y="18"/>
                  </a:lnTo>
                  <a:close/>
                </a:path>
              </a:pathLst>
            </a:custGeom>
            <a:blipFill dpi="0" rotWithShape="1">
              <a:blip r:embed="rId17"/>
              <a:srcRect/>
              <a:stretch>
                <a:fillRect r="-15708"/>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1222" name="Group 198"/>
          <p:cNvGrpSpPr>
            <a:grpSpLocks/>
          </p:cNvGrpSpPr>
          <p:nvPr/>
        </p:nvGrpSpPr>
        <p:grpSpPr bwMode="auto">
          <a:xfrm>
            <a:off x="-6350" y="195263"/>
            <a:ext cx="1057275" cy="1143000"/>
            <a:chOff x="0" y="1039"/>
            <a:chExt cx="2681" cy="2897"/>
          </a:xfrm>
        </p:grpSpPr>
        <p:pic>
          <p:nvPicPr>
            <p:cNvPr id="1223" name="Picture 199" descr="pan01"/>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l="51730" r="2339"/>
            <a:stretch>
              <a:fillRect/>
            </a:stretch>
          </p:blipFill>
          <p:spPr bwMode="gray">
            <a:xfrm>
              <a:off x="0" y="1039"/>
              <a:ext cx="2681" cy="2897"/>
            </a:xfrm>
            <a:prstGeom prst="rect">
              <a:avLst/>
            </a:prstGeom>
            <a:noFill/>
            <a:extLst>
              <a:ext uri="{909E8E84-426E-40DD-AFC4-6F175D3DCCD1}">
                <a14:hiddenFill xmlns:a14="http://schemas.microsoft.com/office/drawing/2010/main">
                  <a:solidFill>
                    <a:srgbClr val="FFFFFF"/>
                  </a:solidFill>
                </a14:hiddenFill>
              </a:ext>
            </a:extLst>
          </p:spPr>
        </p:pic>
        <p:sp>
          <p:nvSpPr>
            <p:cNvPr id="1224" name="Freeform 200" descr="wiz_gold04"/>
            <p:cNvSpPr>
              <a:spLocks/>
            </p:cNvSpPr>
            <p:nvPr userDrawn="1"/>
          </p:nvSpPr>
          <p:spPr bwMode="gray">
            <a:xfrm>
              <a:off x="0" y="1137"/>
              <a:ext cx="2537" cy="2600"/>
            </a:xfrm>
            <a:custGeom>
              <a:avLst/>
              <a:gdLst>
                <a:gd name="T0" fmla="*/ 0 w 2537"/>
                <a:gd name="T1" fmla="*/ 0 h 2600"/>
                <a:gd name="T2" fmla="*/ 2537 w 2537"/>
                <a:gd name="T3" fmla="*/ 1 h 2600"/>
                <a:gd name="T4" fmla="*/ 991 w 2537"/>
                <a:gd name="T5" fmla="*/ 2597 h 2600"/>
                <a:gd name="T6" fmla="*/ 0 w 2537"/>
                <a:gd name="T7" fmla="*/ 2600 h 2600"/>
                <a:gd name="T8" fmla="*/ 0 w 2537"/>
                <a:gd name="T9" fmla="*/ 0 h 2600"/>
              </a:gdLst>
              <a:ahLst/>
              <a:cxnLst>
                <a:cxn ang="0">
                  <a:pos x="T0" y="T1"/>
                </a:cxn>
                <a:cxn ang="0">
                  <a:pos x="T2" y="T3"/>
                </a:cxn>
                <a:cxn ang="0">
                  <a:pos x="T4" y="T5"/>
                </a:cxn>
                <a:cxn ang="0">
                  <a:pos x="T6" y="T7"/>
                </a:cxn>
                <a:cxn ang="0">
                  <a:pos x="T8" y="T9"/>
                </a:cxn>
              </a:cxnLst>
              <a:rect l="0" t="0" r="r" b="b"/>
              <a:pathLst>
                <a:path w="2537" h="2600">
                  <a:moveTo>
                    <a:pt x="0" y="0"/>
                  </a:moveTo>
                  <a:lnTo>
                    <a:pt x="2537" y="1"/>
                  </a:lnTo>
                  <a:lnTo>
                    <a:pt x="991" y="2597"/>
                  </a:lnTo>
                  <a:lnTo>
                    <a:pt x="0" y="2600"/>
                  </a:lnTo>
                  <a:lnTo>
                    <a:pt x="0" y="0"/>
                  </a:lnTo>
                  <a:close/>
                </a:path>
              </a:pathLst>
            </a:custGeom>
            <a:blipFill dpi="0" rotWithShape="1">
              <a:blip r:embed="rId19"/>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1225" name="Group 201"/>
          <p:cNvGrpSpPr>
            <a:grpSpLocks/>
          </p:cNvGrpSpPr>
          <p:nvPr/>
        </p:nvGrpSpPr>
        <p:grpSpPr bwMode="auto">
          <a:xfrm>
            <a:off x="0" y="0"/>
            <a:ext cx="933450" cy="1239838"/>
            <a:chOff x="-7" y="240"/>
            <a:chExt cx="2407" cy="3199"/>
          </a:xfrm>
        </p:grpSpPr>
        <p:pic>
          <p:nvPicPr>
            <p:cNvPr id="1226" name="Picture 202" descr="pan01"/>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l="60431" r="2339"/>
            <a:stretch>
              <a:fillRect/>
            </a:stretch>
          </p:blipFill>
          <p:spPr bwMode="gray">
            <a:xfrm>
              <a:off x="0" y="240"/>
              <a:ext cx="2400" cy="3199"/>
            </a:xfrm>
            <a:prstGeom prst="rect">
              <a:avLst/>
            </a:prstGeom>
            <a:noFill/>
            <a:extLst>
              <a:ext uri="{909E8E84-426E-40DD-AFC4-6F175D3DCCD1}">
                <a14:hiddenFill xmlns:a14="http://schemas.microsoft.com/office/drawing/2010/main">
                  <a:solidFill>
                    <a:srgbClr val="FFFFFF"/>
                  </a:solidFill>
                </a14:hiddenFill>
              </a:ext>
            </a:extLst>
          </p:spPr>
        </p:pic>
        <p:sp>
          <p:nvSpPr>
            <p:cNvPr id="1227" name="Freeform 203" descr="wiz_gold01"/>
            <p:cNvSpPr>
              <a:spLocks/>
            </p:cNvSpPr>
            <p:nvPr userDrawn="1"/>
          </p:nvSpPr>
          <p:spPr bwMode="gray">
            <a:xfrm>
              <a:off x="-7" y="348"/>
              <a:ext cx="2247" cy="2874"/>
            </a:xfrm>
            <a:custGeom>
              <a:avLst/>
              <a:gdLst>
                <a:gd name="T0" fmla="*/ 7 w 2247"/>
                <a:gd name="T1" fmla="*/ 0 h 2874"/>
                <a:gd name="T2" fmla="*/ 2247 w 2247"/>
                <a:gd name="T3" fmla="*/ 0 h 2874"/>
                <a:gd name="T4" fmla="*/ 540 w 2247"/>
                <a:gd name="T5" fmla="*/ 2868 h 2874"/>
                <a:gd name="T6" fmla="*/ 0 w 2247"/>
                <a:gd name="T7" fmla="*/ 2874 h 2874"/>
                <a:gd name="T8" fmla="*/ 7 w 2247"/>
                <a:gd name="T9" fmla="*/ 0 h 2874"/>
              </a:gdLst>
              <a:ahLst/>
              <a:cxnLst>
                <a:cxn ang="0">
                  <a:pos x="T0" y="T1"/>
                </a:cxn>
                <a:cxn ang="0">
                  <a:pos x="T2" y="T3"/>
                </a:cxn>
                <a:cxn ang="0">
                  <a:pos x="T4" y="T5"/>
                </a:cxn>
                <a:cxn ang="0">
                  <a:pos x="T6" y="T7"/>
                </a:cxn>
                <a:cxn ang="0">
                  <a:pos x="T8" y="T9"/>
                </a:cxn>
              </a:cxnLst>
              <a:rect l="0" t="0" r="r" b="b"/>
              <a:pathLst>
                <a:path w="2247" h="2874">
                  <a:moveTo>
                    <a:pt x="7" y="0"/>
                  </a:moveTo>
                  <a:lnTo>
                    <a:pt x="2247" y="0"/>
                  </a:lnTo>
                  <a:lnTo>
                    <a:pt x="540" y="2868"/>
                  </a:lnTo>
                  <a:lnTo>
                    <a:pt x="0" y="2874"/>
                  </a:lnTo>
                  <a:lnTo>
                    <a:pt x="7" y="0"/>
                  </a:lnTo>
                  <a:close/>
                </a:path>
              </a:pathLst>
            </a:custGeom>
            <a:blipFill dpi="0" rotWithShape="1">
              <a:blip r:embed="rId21"/>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1026" name="Rectangle 2"/>
          <p:cNvSpPr>
            <a:spLocks noGrp="1" noChangeArrowheads="1"/>
          </p:cNvSpPr>
          <p:nvPr>
            <p:ph type="title"/>
          </p:nvPr>
        </p:nvSpPr>
        <p:spPr bwMode="gray">
          <a:xfrm>
            <a:off x="1219200" y="228600"/>
            <a:ext cx="7391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500"/>
                                  </p:stCondLst>
                                  <p:childTnLst>
                                    <p:set>
                                      <p:cBhvr>
                                        <p:cTn id="6" dur="1" fill="hold">
                                          <p:stCondLst>
                                            <p:cond delay="0"/>
                                          </p:stCondLst>
                                        </p:cTn>
                                        <p:tgtEl>
                                          <p:spTgt spid="1219"/>
                                        </p:tgtEl>
                                        <p:attrNameLst>
                                          <p:attrName>style.visibility</p:attrName>
                                        </p:attrNameLst>
                                      </p:cBhvr>
                                      <p:to>
                                        <p:strVal val="visible"/>
                                      </p:to>
                                    </p:set>
                                    <p:animEffect transition="in" filter="wipe(left)">
                                      <p:cBhvr>
                                        <p:cTn id="7" dur="200"/>
                                        <p:tgtEl>
                                          <p:spTgt spid="1219"/>
                                        </p:tgtEl>
                                      </p:cBhvr>
                                    </p:animEffect>
                                  </p:childTnLst>
                                </p:cTn>
                              </p:par>
                            </p:childTnLst>
                          </p:cTn>
                        </p:par>
                        <p:par>
                          <p:cTn id="8" fill="hold" nodeType="afterGroup">
                            <p:stCondLst>
                              <p:cond delay="700"/>
                            </p:stCondLst>
                            <p:childTnLst>
                              <p:par>
                                <p:cTn id="9" presetID="22" presetClass="entr" presetSubtype="8" fill="hold" nodeType="afterEffect">
                                  <p:stCondLst>
                                    <p:cond delay="0"/>
                                  </p:stCondLst>
                                  <p:childTnLst>
                                    <p:set>
                                      <p:cBhvr>
                                        <p:cTn id="10" dur="1" fill="hold">
                                          <p:stCondLst>
                                            <p:cond delay="0"/>
                                          </p:stCondLst>
                                        </p:cTn>
                                        <p:tgtEl>
                                          <p:spTgt spid="1222"/>
                                        </p:tgtEl>
                                        <p:attrNameLst>
                                          <p:attrName>style.visibility</p:attrName>
                                        </p:attrNameLst>
                                      </p:cBhvr>
                                      <p:to>
                                        <p:strVal val="visible"/>
                                      </p:to>
                                    </p:set>
                                    <p:animEffect transition="in" filter="wipe(left)">
                                      <p:cBhvr>
                                        <p:cTn id="11" dur="300"/>
                                        <p:tgtEl>
                                          <p:spTgt spid="1222"/>
                                        </p:tgtEl>
                                      </p:cBhvr>
                                    </p:animEffect>
                                  </p:childTnLst>
                                </p:cTn>
                              </p:par>
                              <p:par>
                                <p:cTn id="12" presetID="22" presetClass="entr" presetSubtype="8" fill="hold" nodeType="withEffect">
                                  <p:stCondLst>
                                    <p:cond delay="400"/>
                                  </p:stCondLst>
                                  <p:childTnLst>
                                    <p:set>
                                      <p:cBhvr>
                                        <p:cTn id="13" dur="1" fill="hold">
                                          <p:stCondLst>
                                            <p:cond delay="0"/>
                                          </p:stCondLst>
                                        </p:cTn>
                                        <p:tgtEl>
                                          <p:spTgt spid="1225"/>
                                        </p:tgtEl>
                                        <p:attrNameLst>
                                          <p:attrName>style.visibility</p:attrName>
                                        </p:attrNameLst>
                                      </p:cBhvr>
                                      <p:to>
                                        <p:strVal val="visible"/>
                                      </p:to>
                                    </p:set>
                                    <p:animEffect transition="in" filter="wipe(left)">
                                      <p:cBhvr>
                                        <p:cTn id="14" dur="300"/>
                                        <p:tgtEl>
                                          <p:spTgt spid="1225"/>
                                        </p:tgtEl>
                                      </p:cBhvr>
                                    </p:animEffect>
                                  </p:childTnLst>
                                </p:cTn>
                              </p:par>
                              <p:par>
                                <p:cTn id="15" presetID="18" presetClass="entr" presetSubtype="6" fill="hold" grpId="1" nodeType="withEffect">
                                  <p:stCondLst>
                                    <p:cond delay="400"/>
                                  </p:stCondLst>
                                  <p:childTnLst>
                                    <p:set>
                                      <p:cBhvr>
                                        <p:cTn id="16" dur="1" fill="hold">
                                          <p:stCondLst>
                                            <p:cond delay="0"/>
                                          </p:stCondLst>
                                        </p:cTn>
                                        <p:tgtEl>
                                          <p:spTgt spid="1026"/>
                                        </p:tgtEl>
                                        <p:attrNameLst>
                                          <p:attrName>style.visibility</p:attrName>
                                        </p:attrNameLst>
                                      </p:cBhvr>
                                      <p:to>
                                        <p:strVal val="visible"/>
                                      </p:to>
                                    </p:set>
                                    <p:animEffect transition="in" filter="strips(downRight)">
                                      <p:cBhvr>
                                        <p:cTn id="17" dur="1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1"/>
    </p:bldLst>
  </p:timing>
  <p:txStyles>
    <p:titleStyle>
      <a:lvl1pPr algn="l" rtl="0" eaLnBrk="1" fontAlgn="base" hangingPunct="1">
        <a:spcBef>
          <a:spcPct val="0"/>
        </a:spcBef>
        <a:spcAft>
          <a:spcPct val="0"/>
        </a:spcAft>
        <a:defRPr sz="3600" b="1">
          <a:solidFill>
            <a:srgbClr val="FFFFFF"/>
          </a:solidFill>
          <a:latin typeface="+mj-lt"/>
          <a:ea typeface="+mj-ea"/>
          <a:cs typeface="+mj-cs"/>
        </a:defRPr>
      </a:lvl1pPr>
      <a:lvl2pPr algn="l" rtl="0" eaLnBrk="1" fontAlgn="base" hangingPunct="1">
        <a:spcBef>
          <a:spcPct val="0"/>
        </a:spcBef>
        <a:spcAft>
          <a:spcPct val="0"/>
        </a:spcAft>
        <a:defRPr sz="3600" b="1">
          <a:solidFill>
            <a:srgbClr val="FFFFFF"/>
          </a:solidFill>
          <a:latin typeface="Arial" charset="0"/>
        </a:defRPr>
      </a:lvl2pPr>
      <a:lvl3pPr algn="l" rtl="0" eaLnBrk="1" fontAlgn="base" hangingPunct="1">
        <a:spcBef>
          <a:spcPct val="0"/>
        </a:spcBef>
        <a:spcAft>
          <a:spcPct val="0"/>
        </a:spcAft>
        <a:defRPr sz="3600" b="1">
          <a:solidFill>
            <a:srgbClr val="FFFFFF"/>
          </a:solidFill>
          <a:latin typeface="Arial" charset="0"/>
        </a:defRPr>
      </a:lvl3pPr>
      <a:lvl4pPr algn="l" rtl="0" eaLnBrk="1" fontAlgn="base" hangingPunct="1">
        <a:spcBef>
          <a:spcPct val="0"/>
        </a:spcBef>
        <a:spcAft>
          <a:spcPct val="0"/>
        </a:spcAft>
        <a:defRPr sz="3600" b="1">
          <a:solidFill>
            <a:srgbClr val="FFFFFF"/>
          </a:solidFill>
          <a:latin typeface="Arial" charset="0"/>
        </a:defRPr>
      </a:lvl4pPr>
      <a:lvl5pPr algn="l" rtl="0" eaLnBrk="1" fontAlgn="base" hangingPunct="1">
        <a:spcBef>
          <a:spcPct val="0"/>
        </a:spcBef>
        <a:spcAft>
          <a:spcPct val="0"/>
        </a:spcAft>
        <a:defRPr sz="3600" b="1">
          <a:solidFill>
            <a:srgbClr val="FFFFFF"/>
          </a:solidFill>
          <a:latin typeface="Arial" charset="0"/>
        </a:defRPr>
      </a:lvl5pPr>
      <a:lvl6pPr marL="457200" algn="l" rtl="0" eaLnBrk="1" fontAlgn="base" hangingPunct="1">
        <a:spcBef>
          <a:spcPct val="0"/>
        </a:spcBef>
        <a:spcAft>
          <a:spcPct val="0"/>
        </a:spcAft>
        <a:defRPr sz="3600" b="1">
          <a:solidFill>
            <a:srgbClr val="FFFFFF"/>
          </a:solidFill>
          <a:latin typeface="Arial" charset="0"/>
        </a:defRPr>
      </a:lvl6pPr>
      <a:lvl7pPr marL="914400" algn="l" rtl="0" eaLnBrk="1" fontAlgn="base" hangingPunct="1">
        <a:spcBef>
          <a:spcPct val="0"/>
        </a:spcBef>
        <a:spcAft>
          <a:spcPct val="0"/>
        </a:spcAft>
        <a:defRPr sz="3600" b="1">
          <a:solidFill>
            <a:srgbClr val="FFFFFF"/>
          </a:solidFill>
          <a:latin typeface="Arial" charset="0"/>
        </a:defRPr>
      </a:lvl7pPr>
      <a:lvl8pPr marL="1371600" algn="l" rtl="0" eaLnBrk="1" fontAlgn="base" hangingPunct="1">
        <a:spcBef>
          <a:spcPct val="0"/>
        </a:spcBef>
        <a:spcAft>
          <a:spcPct val="0"/>
        </a:spcAft>
        <a:defRPr sz="3600" b="1">
          <a:solidFill>
            <a:srgbClr val="FFFFFF"/>
          </a:solidFill>
          <a:latin typeface="Arial" charset="0"/>
        </a:defRPr>
      </a:lvl8pPr>
      <a:lvl9pPr marL="1828800" algn="l" rtl="0" eaLnBrk="1" fontAlgn="base" hangingPunct="1">
        <a:spcBef>
          <a:spcPct val="0"/>
        </a:spcBef>
        <a:spcAft>
          <a:spcPct val="0"/>
        </a:spcAft>
        <a:defRPr sz="3600" b="1">
          <a:solidFill>
            <a:srgbClr val="FFFFFF"/>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5.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emf"/></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SAD_Allocation_View_ver2.1.jp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7.emf"/></Relationships>
</file>

<file path=ppt/slides/_rels/slide24.xml.rels><?xml version="1.0" encoding="UTF-8" standalone="yes"?>
<Relationships xmlns="http://schemas.openxmlformats.org/package/2006/relationships"><Relationship Id="rId8" Type="http://schemas.openxmlformats.org/officeDocument/2006/relationships/hyperlink" Target="ViewPacket6.jpg" TargetMode="External"/><Relationship Id="rId3" Type="http://schemas.openxmlformats.org/officeDocument/2006/relationships/hyperlink" Target="ViewPacket1.jpg" TargetMode="External"/><Relationship Id="rId7" Type="http://schemas.openxmlformats.org/officeDocument/2006/relationships/hyperlink" Target="ViewPacket5.jpg" TargetMode="External"/><Relationship Id="rId2" Type="http://schemas.openxmlformats.org/officeDocument/2006/relationships/hyperlink" Target="A%20combined%20Layer%20&#8211;%20Decomposition%20&#8211;%20Use%20view.jpg" TargetMode="External"/><Relationship Id="rId1" Type="http://schemas.openxmlformats.org/officeDocument/2006/relationships/slideLayout" Target="../slideLayouts/slideLayout2.xml"/><Relationship Id="rId6" Type="http://schemas.openxmlformats.org/officeDocument/2006/relationships/hyperlink" Target="ViewPacket4.jpg" TargetMode="External"/><Relationship Id="rId5" Type="http://schemas.openxmlformats.org/officeDocument/2006/relationships/hyperlink" Target="ViewPacket3.jpg" TargetMode="External"/><Relationship Id="rId10" Type="http://schemas.openxmlformats.org/officeDocument/2006/relationships/hyperlink" Target="ViewPacket8.jpg" TargetMode="External"/><Relationship Id="rId4" Type="http://schemas.openxmlformats.org/officeDocument/2006/relationships/hyperlink" Target="ViewPacket2.jpg" TargetMode="External"/><Relationship Id="rId9" Type="http://schemas.openxmlformats.org/officeDocument/2006/relationships/hyperlink" Target="ViewPacket7.jpg" TargetMode="External"/></Relationships>
</file>

<file path=ppt/slides/_rels/slide25.xml.rels><?xml version="1.0" encoding="UTF-8" standalone="yes"?>
<Relationships xmlns="http://schemas.openxmlformats.org/package/2006/relationships"><Relationship Id="rId2" Type="http://schemas.openxmlformats.org/officeDocument/2006/relationships/hyperlink" Target="POS_C&amp;CView.jp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POS_Mapping%20View.jp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emf"/></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emf"/></Relationships>
</file>

<file path=ppt/slides/_rels/slide6.xml.rels><?xml version="1.0" encoding="UTF-8" standalone="yes"?>
<Relationships xmlns="http://schemas.openxmlformats.org/package/2006/relationships"><Relationship Id="rId2" Type="http://schemas.openxmlformats.org/officeDocument/2006/relationships/hyperlink" Target="ACDM.jp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1"/>
          <p:cNvSpPr>
            <a:spLocks noGrp="1" noChangeArrowheads="1"/>
          </p:cNvSpPr>
          <p:nvPr>
            <p:ph type="ctrTitle"/>
          </p:nvPr>
        </p:nvSpPr>
        <p:spPr>
          <a:xfrm>
            <a:off x="3609951" y="609600"/>
            <a:ext cx="5526088" cy="870092"/>
          </a:xfrm>
          <a:effectLst>
            <a:outerShdw dist="17961" dir="2700000" algn="ctr" rotWithShape="0">
              <a:srgbClr val="F8F8F8">
                <a:alpha val="50000"/>
              </a:srgbClr>
            </a:outerShdw>
          </a:effectLst>
        </p:spPr>
        <p:txBody>
          <a:bodyPr/>
          <a:lstStyle/>
          <a:p>
            <a:r>
              <a:rPr lang="en-US" sz="3200" dirty="0" smtClean="0">
                <a:solidFill>
                  <a:srgbClr val="C00000"/>
                </a:solidFill>
              </a:rPr>
              <a:t>Software Architect Design</a:t>
            </a:r>
            <a:endParaRPr lang="en-US" sz="3200" dirty="0">
              <a:solidFill>
                <a:srgbClr val="C00000"/>
              </a:solidFill>
            </a:endParaRPr>
          </a:p>
        </p:txBody>
      </p:sp>
      <p:sp>
        <p:nvSpPr>
          <p:cNvPr id="10" name="Rectangle 9"/>
          <p:cNvSpPr/>
          <p:nvPr/>
        </p:nvSpPr>
        <p:spPr>
          <a:xfrm>
            <a:off x="4611993" y="2286000"/>
            <a:ext cx="4339650" cy="1415772"/>
          </a:xfrm>
          <a:prstGeom prst="rect">
            <a:avLst/>
          </a:prstGeom>
        </p:spPr>
        <p:txBody>
          <a:bodyPr wrap="none">
            <a:spAutoFit/>
          </a:bodyPr>
          <a:lstStyle/>
          <a:p>
            <a:pPr algn="ctr"/>
            <a:r>
              <a:rPr lang="en-US" sz="5400" dirty="0" smtClean="0">
                <a:solidFill>
                  <a:schemeClr val="bg1"/>
                </a:solidFill>
              </a:rPr>
              <a:t>Final Project</a:t>
            </a:r>
          </a:p>
          <a:p>
            <a:pPr algn="ctr"/>
            <a:r>
              <a:rPr lang="en-US" sz="3200" dirty="0" smtClean="0">
                <a:solidFill>
                  <a:schemeClr val="bg1"/>
                </a:solidFill>
              </a:rPr>
              <a:t>POS System</a:t>
            </a:r>
            <a:endParaRPr lang="en-US" sz="3200" dirty="0">
              <a:solidFill>
                <a:schemeClr val="bg1"/>
              </a:solidFill>
            </a:endParaRPr>
          </a:p>
        </p:txBody>
      </p:sp>
      <p:sp>
        <p:nvSpPr>
          <p:cNvPr id="11" name="Rectangle 41"/>
          <p:cNvSpPr txBox="1">
            <a:spLocks noChangeArrowheads="1"/>
          </p:cNvSpPr>
          <p:nvPr/>
        </p:nvSpPr>
        <p:spPr bwMode="gray">
          <a:xfrm>
            <a:off x="3733800" y="4648200"/>
            <a:ext cx="4421875" cy="1053536"/>
          </a:xfrm>
          <a:prstGeom prst="rect">
            <a:avLst/>
          </a:prstGeom>
          <a:noFill/>
          <a:ln>
            <a:noFill/>
          </a:ln>
          <a:effectLst>
            <a:outerShdw dist="17961" dir="2700000" algn="ctr" rotWithShape="0">
              <a:srgbClr val="F8F8F8">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b="1">
                <a:solidFill>
                  <a:schemeClr val="tx2"/>
                </a:solidFill>
                <a:latin typeface="+mj-lt"/>
                <a:ea typeface="+mj-ea"/>
                <a:cs typeface="+mj-cs"/>
              </a:defRPr>
            </a:lvl1pPr>
            <a:lvl2pPr algn="l" rtl="0" eaLnBrk="1" fontAlgn="base" hangingPunct="1">
              <a:spcBef>
                <a:spcPct val="0"/>
              </a:spcBef>
              <a:spcAft>
                <a:spcPct val="0"/>
              </a:spcAft>
              <a:defRPr sz="4000" b="1">
                <a:solidFill>
                  <a:schemeClr val="tx2"/>
                </a:solidFill>
                <a:latin typeface="Arial" charset="0"/>
              </a:defRPr>
            </a:lvl2pPr>
            <a:lvl3pPr algn="l" rtl="0" eaLnBrk="1" fontAlgn="base" hangingPunct="1">
              <a:spcBef>
                <a:spcPct val="0"/>
              </a:spcBef>
              <a:spcAft>
                <a:spcPct val="0"/>
              </a:spcAft>
              <a:defRPr sz="4000" b="1">
                <a:solidFill>
                  <a:schemeClr val="tx2"/>
                </a:solidFill>
                <a:latin typeface="Arial" charset="0"/>
              </a:defRPr>
            </a:lvl3pPr>
            <a:lvl4pPr algn="l" rtl="0" eaLnBrk="1" fontAlgn="base" hangingPunct="1">
              <a:spcBef>
                <a:spcPct val="0"/>
              </a:spcBef>
              <a:spcAft>
                <a:spcPct val="0"/>
              </a:spcAft>
              <a:defRPr sz="4000" b="1">
                <a:solidFill>
                  <a:schemeClr val="tx2"/>
                </a:solidFill>
                <a:latin typeface="Arial" charset="0"/>
              </a:defRPr>
            </a:lvl4pPr>
            <a:lvl5pPr algn="l" rtl="0" eaLnBrk="1" fontAlgn="base" hangingPunct="1">
              <a:spcBef>
                <a:spcPct val="0"/>
              </a:spcBef>
              <a:spcAft>
                <a:spcPct val="0"/>
              </a:spcAft>
              <a:defRPr sz="4000" b="1">
                <a:solidFill>
                  <a:schemeClr val="tx2"/>
                </a:solidFill>
                <a:latin typeface="Arial" charset="0"/>
              </a:defRPr>
            </a:lvl5pPr>
            <a:lvl6pPr marL="457200" algn="l" rtl="0" eaLnBrk="1" fontAlgn="base" hangingPunct="1">
              <a:spcBef>
                <a:spcPct val="0"/>
              </a:spcBef>
              <a:spcAft>
                <a:spcPct val="0"/>
              </a:spcAft>
              <a:defRPr sz="4000" b="1">
                <a:solidFill>
                  <a:schemeClr val="tx2"/>
                </a:solidFill>
                <a:latin typeface="Arial" charset="0"/>
              </a:defRPr>
            </a:lvl6pPr>
            <a:lvl7pPr marL="914400" algn="l" rtl="0" eaLnBrk="1" fontAlgn="base" hangingPunct="1">
              <a:spcBef>
                <a:spcPct val="0"/>
              </a:spcBef>
              <a:spcAft>
                <a:spcPct val="0"/>
              </a:spcAft>
              <a:defRPr sz="4000" b="1">
                <a:solidFill>
                  <a:schemeClr val="tx2"/>
                </a:solidFill>
                <a:latin typeface="Arial" charset="0"/>
              </a:defRPr>
            </a:lvl7pPr>
            <a:lvl8pPr marL="1371600" algn="l" rtl="0" eaLnBrk="1" fontAlgn="base" hangingPunct="1">
              <a:spcBef>
                <a:spcPct val="0"/>
              </a:spcBef>
              <a:spcAft>
                <a:spcPct val="0"/>
              </a:spcAft>
              <a:defRPr sz="4000" b="1">
                <a:solidFill>
                  <a:schemeClr val="tx2"/>
                </a:solidFill>
                <a:latin typeface="Arial" charset="0"/>
              </a:defRPr>
            </a:lvl8pPr>
            <a:lvl9pPr marL="1828800" algn="l" rtl="0" eaLnBrk="1" fontAlgn="base" hangingPunct="1">
              <a:spcBef>
                <a:spcPct val="0"/>
              </a:spcBef>
              <a:spcAft>
                <a:spcPct val="0"/>
              </a:spcAft>
              <a:defRPr sz="4000" b="1">
                <a:solidFill>
                  <a:schemeClr val="tx2"/>
                </a:solidFill>
                <a:latin typeface="Arial" charset="0"/>
              </a:defRPr>
            </a:lvl9pPr>
          </a:lstStyle>
          <a:p>
            <a:r>
              <a:rPr lang="en-US" sz="2800" dirty="0" smtClean="0">
                <a:solidFill>
                  <a:schemeClr val="tx1"/>
                </a:solidFill>
              </a:rPr>
              <a:t>HIT Team</a:t>
            </a:r>
          </a:p>
        </p:txBody>
      </p:sp>
    </p:spTree>
  </p:cSld>
  <p:clrMapOvr>
    <a:masterClrMapping/>
  </p:clrMapOvr>
  <mc:AlternateContent xmlns:mc="http://schemas.openxmlformats.org/markup-compatibility/2006" xmlns:p14="http://schemas.microsoft.com/office/powerpoint/2010/main">
    <mc:Choice Requires="p14">
      <p:transition spd="slow" p14:dur="20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Diagram</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102300330"/>
              </p:ext>
            </p:extLst>
          </p:nvPr>
        </p:nvGraphicFramePr>
        <p:xfrm>
          <a:off x="0" y="1600200"/>
          <a:ext cx="9150230" cy="4648200"/>
        </p:xfrm>
        <a:graphic>
          <a:graphicData uri="http://schemas.openxmlformats.org/presentationml/2006/ole">
            <mc:AlternateContent xmlns:mc="http://schemas.openxmlformats.org/markup-compatibility/2006">
              <mc:Choice xmlns:v="urn:schemas-microsoft-com:vml" Requires="v">
                <p:oleObj spid="_x0000_s146446" name="Visio" r:id="rId3" imgW="9089179" imgH="4645287" progId="Visio.Drawing.11">
                  <p:embed/>
                </p:oleObj>
              </mc:Choice>
              <mc:Fallback>
                <p:oleObj name="Visio" r:id="rId3" imgW="9089179" imgH="4645287"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00200"/>
                        <a:ext cx="9150230" cy="4648200"/>
                      </a:xfrm>
                      <a:prstGeom prst="rect">
                        <a:avLst/>
                      </a:prstGeom>
                      <a:noFill/>
                    </p:spPr>
                  </p:pic>
                </p:oleObj>
              </mc:Fallback>
            </mc:AlternateContent>
          </a:graphicData>
        </a:graphic>
      </p:graphicFrame>
    </p:spTree>
    <p:extLst>
      <p:ext uri="{BB962C8B-B14F-4D97-AF65-F5344CB8AC3E}">
        <p14:creationId xmlns:p14="http://schemas.microsoft.com/office/powerpoint/2010/main" val="22154671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Use-case</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388777442"/>
              </p:ext>
            </p:extLst>
          </p:nvPr>
        </p:nvGraphicFramePr>
        <p:xfrm>
          <a:off x="3657600" y="14513"/>
          <a:ext cx="4953000" cy="6861969"/>
        </p:xfrm>
        <a:graphic>
          <a:graphicData uri="http://schemas.openxmlformats.org/presentationml/2006/ole">
            <mc:AlternateContent xmlns:mc="http://schemas.openxmlformats.org/markup-compatibility/2006">
              <mc:Choice xmlns:v="urn:schemas-microsoft-com:vml" Requires="v">
                <p:oleObj spid="_x0000_s137245" name="Visio" r:id="rId3" imgW="5996197" imgH="8345806" progId="Visio.Drawing.11">
                  <p:embed/>
                </p:oleObj>
              </mc:Choice>
              <mc:Fallback>
                <p:oleObj name="Visio" r:id="rId3" imgW="5996197" imgH="8345806" progId="Visio.Drawing.11">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14513"/>
                        <a:ext cx="4953000" cy="6861969"/>
                      </a:xfrm>
                      <a:prstGeom prst="rect">
                        <a:avLst/>
                      </a:prstGeom>
                      <a:noFill/>
                    </p:spPr>
                  </p:pic>
                </p:oleObj>
              </mc:Fallback>
            </mc:AlternateContent>
          </a:graphicData>
        </a:graphic>
      </p:graphicFrame>
    </p:spTree>
    <p:extLst>
      <p:ext uri="{BB962C8B-B14F-4D97-AF65-F5344CB8AC3E}">
        <p14:creationId xmlns:p14="http://schemas.microsoft.com/office/powerpoint/2010/main" val="2295977814"/>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Business Constrains </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537647085"/>
              </p:ext>
            </p:extLst>
          </p:nvPr>
        </p:nvGraphicFramePr>
        <p:xfrm>
          <a:off x="838200" y="1752600"/>
          <a:ext cx="7391400" cy="4572000"/>
        </p:xfrm>
        <a:graphic>
          <a:graphicData uri="http://schemas.openxmlformats.org/drawingml/2006/table">
            <a:tbl>
              <a:tblPr firstRow="1" firstCol="1" bandRow="1" bandCol="1"/>
              <a:tblGrid>
                <a:gridCol w="3238383"/>
                <a:gridCol w="731101"/>
                <a:gridCol w="3421916"/>
              </a:tblGrid>
              <a:tr h="391528">
                <a:tc>
                  <a:txBody>
                    <a:bodyPr/>
                    <a:lstStyle/>
                    <a:p>
                      <a:pPr marL="0" marR="0" algn="ctr">
                        <a:lnSpc>
                          <a:spcPct val="150000"/>
                        </a:lnSpc>
                        <a:spcBef>
                          <a:spcPts val="0"/>
                        </a:spcBef>
                        <a:spcAft>
                          <a:spcPts val="600"/>
                        </a:spcAft>
                      </a:pPr>
                      <a:r>
                        <a:rPr lang="en-US" sz="1800" b="1" dirty="0">
                          <a:solidFill>
                            <a:srgbClr val="FFFFFF"/>
                          </a:solidFill>
                          <a:effectLst/>
                          <a:latin typeface="Arial"/>
                          <a:ea typeface="Calibri"/>
                        </a:rPr>
                        <a:t>Consideration</a:t>
                      </a:r>
                      <a:endParaRPr lang="en-US" sz="1800" dirty="0">
                        <a:effectLst/>
                        <a:latin typeface="Arial"/>
                        <a:ea typeface="Calibri"/>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4BACC6"/>
                    </a:solidFill>
                  </a:tcPr>
                </a:tc>
                <a:tc>
                  <a:txBody>
                    <a:bodyPr/>
                    <a:lstStyle/>
                    <a:p>
                      <a:pPr marL="0" marR="0" algn="ctr">
                        <a:lnSpc>
                          <a:spcPct val="150000"/>
                        </a:lnSpc>
                        <a:spcBef>
                          <a:spcPts val="0"/>
                        </a:spcBef>
                        <a:spcAft>
                          <a:spcPts val="600"/>
                        </a:spcAft>
                      </a:pPr>
                      <a:r>
                        <a:rPr lang="en-US" sz="1800" b="1">
                          <a:solidFill>
                            <a:srgbClr val="FFFFFF"/>
                          </a:solidFill>
                          <a:effectLst/>
                          <a:latin typeface="Arial"/>
                          <a:ea typeface="Calibri"/>
                        </a:rPr>
                        <a:t>ID</a:t>
                      </a:r>
                      <a:endParaRPr lang="en-US" sz="1800">
                        <a:effectLst/>
                        <a:latin typeface="Arial"/>
                        <a:ea typeface="Calibri"/>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4BACC6"/>
                    </a:solidFill>
                  </a:tcPr>
                </a:tc>
                <a:tc>
                  <a:txBody>
                    <a:bodyPr/>
                    <a:lstStyle/>
                    <a:p>
                      <a:pPr marL="0" marR="0" algn="ctr">
                        <a:lnSpc>
                          <a:spcPct val="150000"/>
                        </a:lnSpc>
                        <a:spcBef>
                          <a:spcPts val="0"/>
                        </a:spcBef>
                        <a:spcAft>
                          <a:spcPts val="600"/>
                        </a:spcAft>
                      </a:pPr>
                      <a:r>
                        <a:rPr lang="en-US" sz="1800" b="1">
                          <a:solidFill>
                            <a:srgbClr val="FFFFFF"/>
                          </a:solidFill>
                          <a:effectLst/>
                          <a:latin typeface="Arial"/>
                          <a:ea typeface="Calibri"/>
                        </a:rPr>
                        <a:t>Business Constraints.</a:t>
                      </a:r>
                      <a:endParaRPr lang="en-US" sz="1800">
                        <a:effectLst/>
                        <a:latin typeface="Arial"/>
                        <a:ea typeface="Calibri"/>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4BACC6"/>
                    </a:solidFill>
                  </a:tcPr>
                </a:tc>
              </a:tr>
              <a:tr h="1284872">
                <a:tc>
                  <a:txBody>
                    <a:bodyPr/>
                    <a:lstStyle/>
                    <a:p>
                      <a:pPr marL="0" marR="0">
                        <a:lnSpc>
                          <a:spcPct val="150000"/>
                        </a:lnSpc>
                        <a:spcBef>
                          <a:spcPts val="0"/>
                        </a:spcBef>
                        <a:spcAft>
                          <a:spcPts val="600"/>
                        </a:spcAft>
                      </a:pPr>
                      <a:r>
                        <a:rPr lang="en-US" sz="1800">
                          <a:effectLst/>
                          <a:latin typeface="Arial"/>
                          <a:ea typeface="Calibri"/>
                        </a:rPr>
                        <a:t>Organizational restrictions and demands.</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800">
                          <a:effectLst/>
                          <a:latin typeface="Arial"/>
                          <a:ea typeface="Calibri"/>
                        </a:rPr>
                        <a:t>BC01</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800" dirty="0">
                          <a:effectLst/>
                          <a:latin typeface="Arial"/>
                          <a:ea typeface="Calibri"/>
                        </a:rPr>
                        <a:t>One team with 6 </a:t>
                      </a:r>
                      <a:r>
                        <a:rPr lang="en-US" sz="1800" dirty="0" smtClean="0">
                          <a:effectLst/>
                          <a:latin typeface="Arial"/>
                          <a:ea typeface="Calibri"/>
                        </a:rPr>
                        <a:t>members. Each member must work</a:t>
                      </a:r>
                      <a:r>
                        <a:rPr lang="en-US" sz="1800" baseline="0" dirty="0" smtClean="0">
                          <a:effectLst/>
                          <a:latin typeface="Arial"/>
                          <a:ea typeface="Calibri"/>
                        </a:rPr>
                        <a:t> appreciate thirty hours for this project.</a:t>
                      </a:r>
                      <a:endParaRPr lang="en-US" sz="1800" dirty="0">
                        <a:effectLst/>
                        <a:latin typeface="Arial"/>
                        <a:ea typeface="Calibri"/>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838200">
                <a:tc>
                  <a:txBody>
                    <a:bodyPr/>
                    <a:lstStyle/>
                    <a:p>
                      <a:pPr marL="0" marR="0">
                        <a:lnSpc>
                          <a:spcPct val="150000"/>
                        </a:lnSpc>
                        <a:spcBef>
                          <a:spcPts val="0"/>
                        </a:spcBef>
                        <a:spcAft>
                          <a:spcPts val="600"/>
                        </a:spcAft>
                      </a:pPr>
                      <a:r>
                        <a:rPr lang="en-US" sz="1800">
                          <a:effectLst/>
                          <a:latin typeface="Arial"/>
                          <a:ea typeface="Calibri"/>
                        </a:rPr>
                        <a:t>Market restrictions and demands</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800">
                          <a:effectLst/>
                          <a:latin typeface="Arial"/>
                          <a:ea typeface="Calibri"/>
                        </a:rPr>
                        <a:t>BC02</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800">
                          <a:effectLst/>
                          <a:latin typeface="Arial"/>
                          <a:ea typeface="Calibri"/>
                        </a:rPr>
                        <a:t>Produced only for ABC Company</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838200">
                <a:tc>
                  <a:txBody>
                    <a:bodyPr/>
                    <a:lstStyle/>
                    <a:p>
                      <a:pPr marL="0" marR="0">
                        <a:lnSpc>
                          <a:spcPct val="150000"/>
                        </a:lnSpc>
                        <a:spcBef>
                          <a:spcPts val="0"/>
                        </a:spcBef>
                        <a:spcAft>
                          <a:spcPts val="600"/>
                        </a:spcAft>
                      </a:pPr>
                      <a:r>
                        <a:rPr lang="en-US" sz="1800">
                          <a:effectLst/>
                          <a:latin typeface="Arial"/>
                          <a:ea typeface="Calibri"/>
                        </a:rPr>
                        <a:t>Demo</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800">
                          <a:effectLst/>
                          <a:latin typeface="Arial"/>
                          <a:ea typeface="Calibri"/>
                        </a:rPr>
                        <a:t>BC03</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800">
                          <a:effectLst/>
                          <a:latin typeface="Arial"/>
                          <a:ea typeface="Calibri"/>
                        </a:rPr>
                        <a:t>Demo function “Sale Products”</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838200">
                <a:tc>
                  <a:txBody>
                    <a:bodyPr/>
                    <a:lstStyle/>
                    <a:p>
                      <a:pPr marL="0" marR="0">
                        <a:lnSpc>
                          <a:spcPct val="150000"/>
                        </a:lnSpc>
                        <a:spcBef>
                          <a:spcPts val="0"/>
                        </a:spcBef>
                        <a:spcAft>
                          <a:spcPts val="600"/>
                        </a:spcAft>
                      </a:pPr>
                      <a:r>
                        <a:rPr lang="en-US" sz="1800">
                          <a:effectLst/>
                          <a:latin typeface="Arial"/>
                          <a:ea typeface="Calibri"/>
                        </a:rPr>
                        <a:t>Time </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800">
                          <a:effectLst/>
                          <a:latin typeface="Arial"/>
                          <a:ea typeface="Calibri"/>
                        </a:rPr>
                        <a:t>BC04</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800" dirty="0">
                          <a:effectLst/>
                          <a:latin typeface="Arial"/>
                          <a:ea typeface="Calibri"/>
                        </a:rPr>
                        <a:t>Begin at 2/4/2012 to 5/7/2012</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33507766"/>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Technical Constrains </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47165799"/>
              </p:ext>
            </p:extLst>
          </p:nvPr>
        </p:nvGraphicFramePr>
        <p:xfrm>
          <a:off x="685800" y="1143000"/>
          <a:ext cx="8001001" cy="5425440"/>
        </p:xfrm>
        <a:graphic>
          <a:graphicData uri="http://schemas.openxmlformats.org/drawingml/2006/table">
            <a:tbl>
              <a:tblPr firstRow="1" firstCol="1" bandRow="1" bandCol="1"/>
              <a:tblGrid>
                <a:gridCol w="3376861"/>
                <a:gridCol w="784363"/>
                <a:gridCol w="3839777"/>
              </a:tblGrid>
              <a:tr h="235585">
                <a:tc>
                  <a:txBody>
                    <a:bodyPr/>
                    <a:lstStyle/>
                    <a:p>
                      <a:pPr marL="0" marR="0" algn="ctr">
                        <a:lnSpc>
                          <a:spcPct val="150000"/>
                        </a:lnSpc>
                        <a:spcBef>
                          <a:spcPts val="0"/>
                        </a:spcBef>
                        <a:spcAft>
                          <a:spcPts val="600"/>
                        </a:spcAft>
                      </a:pPr>
                      <a:r>
                        <a:rPr lang="en-US" sz="1600" b="1" dirty="0">
                          <a:solidFill>
                            <a:srgbClr val="FFFFFF"/>
                          </a:solidFill>
                          <a:effectLst/>
                          <a:latin typeface="Arial"/>
                          <a:ea typeface="Calibri"/>
                        </a:rPr>
                        <a:t>Consideration.</a:t>
                      </a:r>
                      <a:endParaRPr lang="en-US" sz="1600" dirty="0">
                        <a:effectLst/>
                        <a:latin typeface="Arial"/>
                        <a:ea typeface="Calibri"/>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4BACC6"/>
                    </a:solidFill>
                  </a:tcPr>
                </a:tc>
                <a:tc>
                  <a:txBody>
                    <a:bodyPr/>
                    <a:lstStyle/>
                    <a:p>
                      <a:pPr marL="0" marR="0" algn="ctr">
                        <a:lnSpc>
                          <a:spcPct val="150000"/>
                        </a:lnSpc>
                        <a:spcBef>
                          <a:spcPts val="0"/>
                        </a:spcBef>
                        <a:spcAft>
                          <a:spcPts val="600"/>
                        </a:spcAft>
                      </a:pPr>
                      <a:r>
                        <a:rPr lang="en-US" sz="1600" b="1">
                          <a:solidFill>
                            <a:srgbClr val="FFFFFF"/>
                          </a:solidFill>
                          <a:effectLst/>
                          <a:latin typeface="Arial"/>
                          <a:ea typeface="Calibri"/>
                        </a:rPr>
                        <a:t>ID</a:t>
                      </a:r>
                      <a:endParaRPr lang="en-US" sz="1600">
                        <a:effectLst/>
                        <a:latin typeface="Arial"/>
                        <a:ea typeface="Calibri"/>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4BACC6"/>
                    </a:solidFill>
                  </a:tcPr>
                </a:tc>
                <a:tc>
                  <a:txBody>
                    <a:bodyPr/>
                    <a:lstStyle/>
                    <a:p>
                      <a:pPr marL="0" marR="0" algn="ctr">
                        <a:lnSpc>
                          <a:spcPct val="150000"/>
                        </a:lnSpc>
                        <a:spcBef>
                          <a:spcPts val="0"/>
                        </a:spcBef>
                        <a:spcAft>
                          <a:spcPts val="600"/>
                        </a:spcAft>
                      </a:pPr>
                      <a:r>
                        <a:rPr lang="en-US" sz="1600" b="1">
                          <a:solidFill>
                            <a:srgbClr val="FFFFFF"/>
                          </a:solidFill>
                          <a:effectLst/>
                          <a:latin typeface="Arial"/>
                          <a:ea typeface="Calibri"/>
                        </a:rPr>
                        <a:t>Technical Constraints</a:t>
                      </a:r>
                      <a:endParaRPr lang="en-US" sz="1600">
                        <a:effectLst/>
                        <a:latin typeface="Arial"/>
                        <a:ea typeface="Calibri"/>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4BACC6"/>
                    </a:solidFill>
                  </a:tcPr>
                </a:tc>
              </a:tr>
              <a:tr h="1038860">
                <a:tc>
                  <a:txBody>
                    <a:bodyPr/>
                    <a:lstStyle/>
                    <a:p>
                      <a:pPr marL="0" marR="0">
                        <a:lnSpc>
                          <a:spcPct val="150000"/>
                        </a:lnSpc>
                        <a:spcBef>
                          <a:spcPts val="0"/>
                        </a:spcBef>
                        <a:spcAft>
                          <a:spcPts val="600"/>
                        </a:spcAft>
                      </a:pPr>
                      <a:r>
                        <a:rPr lang="en-US" sz="1600" dirty="0">
                          <a:effectLst/>
                          <a:latin typeface="Arial"/>
                          <a:ea typeface="Calibri"/>
                        </a:rPr>
                        <a:t>Commercial hardware or software products.</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600">
                          <a:effectLst/>
                          <a:latin typeface="Arial"/>
                          <a:ea typeface="Calibri"/>
                        </a:rPr>
                        <a:t>TC01</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600" dirty="0">
                          <a:effectLst/>
                          <a:latin typeface="Arial"/>
                          <a:ea typeface="Calibri"/>
                        </a:rPr>
                        <a:t>Bar code readers</a:t>
                      </a:r>
                    </a:p>
                    <a:p>
                      <a:pPr marL="0" marR="0">
                        <a:lnSpc>
                          <a:spcPct val="150000"/>
                        </a:lnSpc>
                        <a:spcBef>
                          <a:spcPts val="0"/>
                        </a:spcBef>
                        <a:spcAft>
                          <a:spcPts val="600"/>
                        </a:spcAft>
                      </a:pPr>
                      <a:r>
                        <a:rPr lang="en-US" sz="1600" dirty="0" smtClean="0">
                          <a:effectLst/>
                          <a:latin typeface="Arial"/>
                          <a:ea typeface="Calibri"/>
                        </a:rPr>
                        <a:t>Computer</a:t>
                      </a:r>
                      <a:endParaRPr lang="en-US" sz="1600" dirty="0">
                        <a:effectLst/>
                        <a:latin typeface="Arial"/>
                        <a:ea typeface="Calibri"/>
                      </a:endParaRPr>
                    </a:p>
                    <a:p>
                      <a:pPr marL="0" marR="0">
                        <a:lnSpc>
                          <a:spcPct val="150000"/>
                        </a:lnSpc>
                        <a:spcBef>
                          <a:spcPts val="0"/>
                        </a:spcBef>
                        <a:spcAft>
                          <a:spcPts val="600"/>
                        </a:spcAft>
                      </a:pPr>
                      <a:r>
                        <a:rPr lang="en-US" sz="1600" dirty="0">
                          <a:effectLst/>
                          <a:latin typeface="Arial"/>
                          <a:ea typeface="Calibri"/>
                        </a:rPr>
                        <a:t>SQL Server Database</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35585">
                <a:tc>
                  <a:txBody>
                    <a:bodyPr/>
                    <a:lstStyle/>
                    <a:p>
                      <a:pPr marL="0" marR="0">
                        <a:lnSpc>
                          <a:spcPct val="150000"/>
                        </a:lnSpc>
                        <a:spcBef>
                          <a:spcPts val="0"/>
                        </a:spcBef>
                        <a:spcAft>
                          <a:spcPts val="600"/>
                        </a:spcAft>
                      </a:pPr>
                      <a:r>
                        <a:rPr lang="en-US" sz="1600">
                          <a:effectLst/>
                          <a:latin typeface="Arial"/>
                          <a:ea typeface="Calibri"/>
                        </a:rPr>
                        <a:t>Tools and methods.</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600">
                          <a:effectLst/>
                          <a:latin typeface="Arial"/>
                          <a:ea typeface="Calibri"/>
                        </a:rPr>
                        <a:t>TC02</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600" dirty="0">
                          <a:effectLst/>
                          <a:latin typeface="Arial"/>
                          <a:ea typeface="Calibri"/>
                        </a:rPr>
                        <a:t>Visual Studio 2010, SQL Server Management Studio 2008. </a:t>
                      </a:r>
                    </a:p>
                    <a:p>
                      <a:pPr marL="0" marR="0">
                        <a:lnSpc>
                          <a:spcPct val="150000"/>
                        </a:lnSpc>
                        <a:spcBef>
                          <a:spcPts val="0"/>
                        </a:spcBef>
                        <a:spcAft>
                          <a:spcPts val="600"/>
                        </a:spcAft>
                      </a:pPr>
                      <a:r>
                        <a:rPr lang="en-US" sz="1600" dirty="0" err="1">
                          <a:effectLst/>
                          <a:latin typeface="Arial"/>
                          <a:ea typeface="Calibri"/>
                        </a:rPr>
                        <a:t>.Net</a:t>
                      </a:r>
                      <a:r>
                        <a:rPr lang="en-US" sz="1600" dirty="0">
                          <a:effectLst/>
                          <a:latin typeface="Arial"/>
                          <a:ea typeface="Calibri"/>
                        </a:rPr>
                        <a:t> Framework</a:t>
                      </a:r>
                    </a:p>
                    <a:p>
                      <a:pPr marL="0" marR="0">
                        <a:lnSpc>
                          <a:spcPct val="150000"/>
                        </a:lnSpc>
                        <a:spcBef>
                          <a:spcPts val="0"/>
                        </a:spcBef>
                        <a:spcAft>
                          <a:spcPts val="600"/>
                        </a:spcAft>
                      </a:pPr>
                      <a:r>
                        <a:rPr lang="en-US" sz="1600" dirty="0" err="1">
                          <a:effectLst/>
                          <a:latin typeface="Arial"/>
                          <a:ea typeface="Calibri"/>
                        </a:rPr>
                        <a:t>ASP.Net</a:t>
                      </a:r>
                      <a:r>
                        <a:rPr lang="en-US" sz="1600" dirty="0">
                          <a:effectLst/>
                          <a:latin typeface="Arial"/>
                          <a:ea typeface="Calibri"/>
                        </a:rPr>
                        <a:t> MVC 3.0</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35585">
                <a:tc>
                  <a:txBody>
                    <a:bodyPr/>
                    <a:lstStyle/>
                    <a:p>
                      <a:pPr marL="0" marR="0">
                        <a:lnSpc>
                          <a:spcPct val="150000"/>
                        </a:lnSpc>
                        <a:spcBef>
                          <a:spcPts val="0"/>
                        </a:spcBef>
                        <a:spcAft>
                          <a:spcPts val="600"/>
                        </a:spcAft>
                      </a:pPr>
                      <a:r>
                        <a:rPr lang="en-US" sz="1600">
                          <a:effectLst/>
                          <a:latin typeface="Arial"/>
                          <a:ea typeface="Calibri"/>
                        </a:rPr>
                        <a:t>Protocols, interfaces, standards.</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600">
                          <a:effectLst/>
                          <a:latin typeface="Arial"/>
                          <a:ea typeface="Calibri"/>
                        </a:rPr>
                        <a:t>TC03</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600">
                          <a:effectLst/>
                          <a:latin typeface="Arial"/>
                          <a:ea typeface="Calibri"/>
                        </a:rPr>
                        <a:t>TCP/IP protocol</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35585">
                <a:tc>
                  <a:txBody>
                    <a:bodyPr/>
                    <a:lstStyle/>
                    <a:p>
                      <a:pPr marL="0" marR="0">
                        <a:lnSpc>
                          <a:spcPct val="150000"/>
                        </a:lnSpc>
                        <a:spcBef>
                          <a:spcPts val="0"/>
                        </a:spcBef>
                        <a:spcAft>
                          <a:spcPts val="600"/>
                        </a:spcAft>
                      </a:pPr>
                      <a:r>
                        <a:rPr lang="en-US" sz="1600">
                          <a:effectLst/>
                          <a:latin typeface="Arial"/>
                          <a:ea typeface="Calibri"/>
                        </a:rPr>
                        <a:t>Computer operating system(s)</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600">
                          <a:effectLst/>
                          <a:latin typeface="Arial"/>
                          <a:ea typeface="Calibri"/>
                        </a:rPr>
                        <a:t>TC04</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600">
                          <a:effectLst/>
                          <a:latin typeface="Arial"/>
                          <a:ea typeface="Calibri"/>
                        </a:rPr>
                        <a:t>Window 7</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35585">
                <a:tc>
                  <a:txBody>
                    <a:bodyPr/>
                    <a:lstStyle/>
                    <a:p>
                      <a:pPr marL="0" marR="0">
                        <a:lnSpc>
                          <a:spcPct val="150000"/>
                        </a:lnSpc>
                        <a:spcBef>
                          <a:spcPts val="0"/>
                        </a:spcBef>
                        <a:spcAft>
                          <a:spcPts val="600"/>
                        </a:spcAft>
                      </a:pPr>
                      <a:r>
                        <a:rPr lang="en-US" sz="1600">
                          <a:effectLst/>
                          <a:latin typeface="Arial"/>
                          <a:ea typeface="Calibri"/>
                        </a:rPr>
                        <a:t>Computer languages(s)</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600">
                          <a:effectLst/>
                          <a:latin typeface="Arial"/>
                          <a:ea typeface="Calibri"/>
                        </a:rPr>
                        <a:t>TC05</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600">
                          <a:effectLst/>
                          <a:latin typeface="Arial"/>
                          <a:ea typeface="Calibri"/>
                        </a:rPr>
                        <a:t>C# </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35585">
                <a:tc>
                  <a:txBody>
                    <a:bodyPr/>
                    <a:lstStyle/>
                    <a:p>
                      <a:pPr marL="0" marR="0">
                        <a:lnSpc>
                          <a:spcPct val="150000"/>
                        </a:lnSpc>
                        <a:spcBef>
                          <a:spcPts val="0"/>
                        </a:spcBef>
                        <a:spcAft>
                          <a:spcPts val="600"/>
                        </a:spcAft>
                      </a:pPr>
                      <a:r>
                        <a:rPr lang="en-US" sz="1600">
                          <a:effectLst/>
                          <a:latin typeface="Arial"/>
                          <a:ea typeface="Calibri"/>
                        </a:rPr>
                        <a:t>POS software</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600">
                          <a:effectLst/>
                          <a:latin typeface="Arial"/>
                          <a:ea typeface="Calibri"/>
                        </a:rPr>
                        <a:t>TC06</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1600" dirty="0">
                          <a:effectLst/>
                          <a:latin typeface="Arial"/>
                          <a:ea typeface="Calibri"/>
                        </a:rPr>
                        <a:t>Software can run on any computer with an Internet connection and web browser, without additional software.</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75581744"/>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Quality Attributes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Diagram 4"/>
          <p:cNvGraphicFramePr/>
          <p:nvPr>
            <p:extLst>
              <p:ext uri="{D42A27DB-BD31-4B8C-83A1-F6EECF244321}">
                <p14:modId xmlns:p14="http://schemas.microsoft.com/office/powerpoint/2010/main" val="1227128205"/>
              </p:ext>
            </p:extLst>
          </p:nvPr>
        </p:nvGraphicFramePr>
        <p:xfrm>
          <a:off x="1524000" y="19812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3891114"/>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Quality Attributes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946323083"/>
              </p:ext>
            </p:extLst>
          </p:nvPr>
        </p:nvGraphicFramePr>
        <p:xfrm>
          <a:off x="228600" y="1752600"/>
          <a:ext cx="8305800" cy="3694359"/>
        </p:xfrm>
        <a:graphic>
          <a:graphicData uri="http://schemas.openxmlformats.org/drawingml/2006/table">
            <a:tbl>
              <a:tblPr firstRow="1" firstCol="1" bandRow="1" bandCol="1"/>
              <a:tblGrid>
                <a:gridCol w="4444012"/>
                <a:gridCol w="1499588"/>
                <a:gridCol w="1345482"/>
                <a:gridCol w="1016718"/>
              </a:tblGrid>
              <a:tr h="1004985">
                <a:tc>
                  <a:txBody>
                    <a:bodyPr/>
                    <a:lstStyle/>
                    <a:p>
                      <a:pPr marL="0" marR="0" algn="ctr">
                        <a:lnSpc>
                          <a:spcPct val="115000"/>
                        </a:lnSpc>
                        <a:spcBef>
                          <a:spcPts val="0"/>
                        </a:spcBef>
                        <a:spcAft>
                          <a:spcPts val="0"/>
                        </a:spcAft>
                      </a:pPr>
                      <a:r>
                        <a:rPr lang="en-US" sz="1800" b="1">
                          <a:solidFill>
                            <a:srgbClr val="FFFFFF"/>
                          </a:solidFill>
                          <a:effectLst/>
                          <a:latin typeface="Arial"/>
                          <a:ea typeface="Times New Roman"/>
                          <a:cs typeface="Times New Roman"/>
                        </a:rPr>
                        <a:t>ID &amp; Title</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800" b="1">
                          <a:solidFill>
                            <a:srgbClr val="FFFFFF"/>
                          </a:solidFill>
                          <a:effectLst/>
                          <a:latin typeface="Arial"/>
                          <a:ea typeface="Times New Roman"/>
                          <a:cs typeface="Times New Roman"/>
                        </a:rPr>
                        <a:t>Stakeholder priority</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800" b="1">
                          <a:solidFill>
                            <a:srgbClr val="FFFFFF"/>
                          </a:solidFill>
                          <a:effectLst/>
                          <a:latin typeface="Arial"/>
                          <a:ea typeface="Times New Roman"/>
                          <a:cs typeface="Times New Roman"/>
                        </a:rPr>
                        <a:t>Difficulty ranking</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800" b="1">
                          <a:solidFill>
                            <a:srgbClr val="FFFFFF"/>
                          </a:solidFill>
                          <a:effectLst/>
                          <a:latin typeface="Arial"/>
                          <a:ea typeface="Times New Roman"/>
                          <a:cs typeface="Times New Roman"/>
                        </a:rPr>
                        <a:t>Priority</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r>
              <a:tr h="660228">
                <a:tc>
                  <a:txBody>
                    <a:bodyPr/>
                    <a:lstStyle/>
                    <a:p>
                      <a:pPr marL="0" marR="0">
                        <a:lnSpc>
                          <a:spcPct val="115000"/>
                        </a:lnSpc>
                        <a:spcBef>
                          <a:spcPts val="0"/>
                        </a:spcBef>
                        <a:spcAft>
                          <a:spcPts val="0"/>
                        </a:spcAft>
                      </a:pPr>
                      <a:r>
                        <a:rPr lang="en-US" sz="1800">
                          <a:effectLst/>
                          <a:latin typeface="Arial"/>
                          <a:ea typeface="Times New Roman"/>
                          <a:cs typeface="Times New Roman"/>
                        </a:rPr>
                        <a:t>QAS1 Sale product when database at Head Office crash</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3</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3</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3</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92187">
                <a:tc>
                  <a:txBody>
                    <a:bodyPr/>
                    <a:lstStyle/>
                    <a:p>
                      <a:pPr marL="0" marR="0">
                        <a:lnSpc>
                          <a:spcPct val="115000"/>
                        </a:lnSpc>
                        <a:spcBef>
                          <a:spcPts val="0"/>
                        </a:spcBef>
                        <a:spcAft>
                          <a:spcPts val="0"/>
                        </a:spcAft>
                      </a:pPr>
                      <a:r>
                        <a:rPr lang="en-US" sz="1800">
                          <a:effectLst/>
                          <a:latin typeface="Arial"/>
                          <a:ea typeface="Times New Roman"/>
                          <a:cs typeface="Times New Roman"/>
                        </a:rPr>
                        <a:t>QAS2 Save Bill to the database</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1</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2</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1</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25577">
                <a:tc>
                  <a:txBody>
                    <a:bodyPr/>
                    <a:lstStyle/>
                    <a:p>
                      <a:pPr marL="0" marR="0">
                        <a:lnSpc>
                          <a:spcPct val="115000"/>
                        </a:lnSpc>
                        <a:spcBef>
                          <a:spcPts val="0"/>
                        </a:spcBef>
                        <a:spcAft>
                          <a:spcPts val="0"/>
                        </a:spcAft>
                      </a:pPr>
                      <a:r>
                        <a:rPr lang="en-US" sz="1800">
                          <a:effectLst/>
                          <a:latin typeface="Arial"/>
                          <a:ea typeface="Times New Roman"/>
                          <a:cs typeface="Times New Roman"/>
                        </a:rPr>
                        <a:t>QAS3 Statistic bill</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2</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2</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2</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25577">
                <a:tc>
                  <a:txBody>
                    <a:bodyPr/>
                    <a:lstStyle/>
                    <a:p>
                      <a:pPr marL="0" marR="0">
                        <a:lnSpc>
                          <a:spcPct val="115000"/>
                        </a:lnSpc>
                        <a:spcBef>
                          <a:spcPts val="0"/>
                        </a:spcBef>
                        <a:spcAft>
                          <a:spcPts val="0"/>
                        </a:spcAft>
                      </a:pPr>
                      <a:r>
                        <a:rPr lang="en-US" sz="1800">
                          <a:effectLst/>
                          <a:latin typeface="Arial"/>
                          <a:ea typeface="Times New Roman"/>
                          <a:cs typeface="Times New Roman"/>
                        </a:rPr>
                        <a:t>QAS4 Scan member Loyal  </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1</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2</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1</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660228">
                <a:tc>
                  <a:txBody>
                    <a:bodyPr/>
                    <a:lstStyle/>
                    <a:p>
                      <a:pPr marL="0" marR="0">
                        <a:lnSpc>
                          <a:spcPct val="115000"/>
                        </a:lnSpc>
                        <a:spcBef>
                          <a:spcPts val="0"/>
                        </a:spcBef>
                        <a:spcAft>
                          <a:spcPts val="0"/>
                        </a:spcAft>
                      </a:pPr>
                      <a:r>
                        <a:rPr lang="en-US" sz="1800">
                          <a:effectLst/>
                          <a:latin typeface="Arial"/>
                          <a:ea typeface="Times New Roman"/>
                          <a:cs typeface="Times New Roman"/>
                        </a:rPr>
                        <a:t>QAS5 Block unauthorized access</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1</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1</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1</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25577">
                <a:tc>
                  <a:txBody>
                    <a:bodyPr/>
                    <a:lstStyle/>
                    <a:p>
                      <a:pPr marL="0" marR="0">
                        <a:lnSpc>
                          <a:spcPct val="115000"/>
                        </a:lnSpc>
                        <a:spcBef>
                          <a:spcPts val="0"/>
                        </a:spcBef>
                        <a:spcAft>
                          <a:spcPts val="0"/>
                        </a:spcAft>
                      </a:pPr>
                      <a:r>
                        <a:rPr lang="en-US" sz="1800">
                          <a:effectLst/>
                          <a:latin typeface="Arial"/>
                          <a:ea typeface="Times New Roman"/>
                          <a:cs typeface="Times New Roman"/>
                        </a:rPr>
                        <a:t>QAS6 Authority</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1</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1</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latin typeface="Arial"/>
                          <a:ea typeface="Times New Roman"/>
                          <a:cs typeface="Times New Roman"/>
                        </a:rPr>
                        <a:t>1</a:t>
                      </a:r>
                      <a:endParaRPr lang="en-US" sz="1800" dirty="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36711367"/>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Quality Attribute Scenarios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
          <p:cNvSpPr>
            <a:spLocks noChangeArrowheads="1"/>
          </p:cNvSpPr>
          <p:nvPr/>
        </p:nvSpPr>
        <p:spPr bwMode="auto">
          <a:xfrm>
            <a:off x="2438400" y="1754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915556406"/>
              </p:ext>
            </p:extLst>
          </p:nvPr>
        </p:nvGraphicFramePr>
        <p:xfrm>
          <a:off x="76200" y="1524000"/>
          <a:ext cx="8763000" cy="4866258"/>
        </p:xfrm>
        <a:graphic>
          <a:graphicData uri="http://schemas.openxmlformats.org/drawingml/2006/table">
            <a:tbl>
              <a:tblPr firstRow="1" firstCol="1" bandRow="1">
                <a:tableStyleId>{5A111915-BE36-4E01-A7E5-04B1672EAD32}</a:tableStyleId>
              </a:tblPr>
              <a:tblGrid>
                <a:gridCol w="3545499"/>
                <a:gridCol w="380596"/>
                <a:gridCol w="1408807"/>
                <a:gridCol w="3428098"/>
              </a:tblGrid>
              <a:tr h="248270">
                <a:tc rowSpan="2" gridSpan="2">
                  <a:txBody>
                    <a:bodyPr/>
                    <a:lstStyle/>
                    <a:p>
                      <a:pPr marL="0" marR="0">
                        <a:lnSpc>
                          <a:spcPct val="115000"/>
                        </a:lnSpc>
                        <a:spcBef>
                          <a:spcPts val="0"/>
                        </a:spcBef>
                        <a:spcAft>
                          <a:spcPts val="0"/>
                        </a:spcAft>
                      </a:pPr>
                      <a:r>
                        <a:rPr lang="en-US" sz="1800" dirty="0">
                          <a:effectLst/>
                          <a:latin typeface="+mj-lt"/>
                        </a:rPr>
                        <a:t>Title of scenario: Crash database at Head Office </a:t>
                      </a:r>
                      <a:endParaRPr lang="en-US" sz="1800" dirty="0">
                        <a:effectLst/>
                        <a:latin typeface="+mj-lt"/>
                        <a:ea typeface="Calibri"/>
                        <a:cs typeface="Times New Roman"/>
                      </a:endParaRPr>
                    </a:p>
                  </a:txBody>
                  <a:tcPr marL="68580" marR="68580" marT="0" marB="0"/>
                </a:tc>
                <a:tc rowSpan="2" hMerge="1">
                  <a:txBody>
                    <a:bodyPr/>
                    <a:lstStyle/>
                    <a:p>
                      <a:endParaRPr lang="en-US"/>
                    </a:p>
                  </a:txBody>
                  <a:tcPr/>
                </a:tc>
                <a:tc rowSpan="2">
                  <a:txBody>
                    <a:bodyPr/>
                    <a:lstStyle/>
                    <a:p>
                      <a:pPr marL="0" marR="0">
                        <a:lnSpc>
                          <a:spcPct val="115000"/>
                        </a:lnSpc>
                        <a:spcBef>
                          <a:spcPts val="0"/>
                        </a:spcBef>
                        <a:spcAft>
                          <a:spcPts val="0"/>
                        </a:spcAft>
                      </a:pPr>
                      <a:r>
                        <a:rPr lang="en-US" sz="1800">
                          <a:effectLst/>
                          <a:latin typeface="+mj-lt"/>
                        </a:rPr>
                        <a:t>ID: QAS1</a:t>
                      </a:r>
                      <a:endParaRPr lang="en-US" sz="1800">
                        <a:effectLst/>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mj-lt"/>
                        </a:rPr>
                        <a:t>Version: 1.1</a:t>
                      </a:r>
                      <a:endParaRPr lang="en-US" sz="1800">
                        <a:effectLst/>
                        <a:latin typeface="+mj-lt"/>
                        <a:ea typeface="Calibri"/>
                        <a:cs typeface="Times New Roman"/>
                      </a:endParaRPr>
                    </a:p>
                  </a:txBody>
                  <a:tcPr marL="68580" marR="68580" marT="0" marB="0"/>
                </a:tc>
              </a:tr>
              <a:tr h="404779">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1800">
                          <a:effectLst/>
                          <a:latin typeface="+mj-lt"/>
                        </a:rPr>
                        <a:t>Last Changed: 04/07/2012</a:t>
                      </a:r>
                      <a:endParaRPr lang="en-US" sz="1800">
                        <a:effectLst/>
                        <a:latin typeface="+mj-lt"/>
                        <a:ea typeface="Calibri"/>
                        <a:cs typeface="Times New Roman"/>
                      </a:endParaRPr>
                    </a:p>
                  </a:txBody>
                  <a:tcPr marL="68580" marR="68580" marT="0" marB="0"/>
                </a:tc>
              </a:tr>
              <a:tr h="387547">
                <a:tc gridSpan="2">
                  <a:txBody>
                    <a:bodyPr/>
                    <a:lstStyle/>
                    <a:p>
                      <a:pPr marL="0" marR="0">
                        <a:lnSpc>
                          <a:spcPct val="115000"/>
                        </a:lnSpc>
                        <a:spcBef>
                          <a:spcPts val="0"/>
                        </a:spcBef>
                        <a:spcAft>
                          <a:spcPts val="0"/>
                        </a:spcAft>
                      </a:pPr>
                      <a:r>
                        <a:rPr lang="en-US" sz="1800">
                          <a:effectLst/>
                          <a:latin typeface="+mj-lt"/>
                        </a:rPr>
                        <a:t>Quality attribute: Availability</a:t>
                      </a:r>
                      <a:endParaRPr lang="en-US" sz="1800">
                        <a:effectLst/>
                        <a:latin typeface="+mj-lt"/>
                        <a:ea typeface="Calibri"/>
                        <a:cs typeface="Times New Roman"/>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800">
                          <a:effectLst/>
                          <a:latin typeface="+mj-lt"/>
                        </a:rPr>
                        <a:t>Characterization ID: QA2</a:t>
                      </a:r>
                      <a:endParaRPr lang="en-US" sz="1800">
                        <a:effectLst/>
                        <a:latin typeface="+mj-lt"/>
                        <a:ea typeface="Calibri"/>
                        <a:cs typeface="Times New Roman"/>
                      </a:endParaRPr>
                    </a:p>
                  </a:txBody>
                  <a:tcPr marL="68580" marR="68580" marT="0" marB="0"/>
                </a:tc>
                <a:tc hMerge="1">
                  <a:txBody>
                    <a:bodyPr/>
                    <a:lstStyle/>
                    <a:p>
                      <a:endParaRPr lang="en-US"/>
                    </a:p>
                  </a:txBody>
                  <a:tcPr/>
                </a:tc>
              </a:tr>
              <a:tr h="387547">
                <a:tc gridSpan="4">
                  <a:txBody>
                    <a:bodyPr/>
                    <a:lstStyle/>
                    <a:p>
                      <a:pPr marL="0" marR="0">
                        <a:lnSpc>
                          <a:spcPct val="115000"/>
                        </a:lnSpc>
                        <a:spcBef>
                          <a:spcPts val="0"/>
                        </a:spcBef>
                        <a:spcAft>
                          <a:spcPts val="0"/>
                        </a:spcAft>
                      </a:pPr>
                      <a:r>
                        <a:rPr lang="en-US" sz="1800">
                          <a:effectLst/>
                          <a:latin typeface="+mj-lt"/>
                        </a:rPr>
                        <a:t>Describe stakeholder role proposing the description: Cashier</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387547">
                <a:tc>
                  <a:txBody>
                    <a:bodyPr/>
                    <a:lstStyle/>
                    <a:p>
                      <a:pPr marL="0" marR="0">
                        <a:lnSpc>
                          <a:spcPct val="115000"/>
                        </a:lnSpc>
                        <a:spcBef>
                          <a:spcPts val="0"/>
                        </a:spcBef>
                        <a:spcAft>
                          <a:spcPts val="0"/>
                        </a:spcAft>
                      </a:pPr>
                      <a:r>
                        <a:rPr lang="en-US" sz="1800">
                          <a:effectLst/>
                          <a:latin typeface="+mj-lt"/>
                        </a:rPr>
                        <a:t>Source(s) of the 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dirty="0" smtClean="0">
                          <a:effectLst/>
                          <a:latin typeface="+mj-lt"/>
                        </a:rPr>
                        <a:t>Internal, External</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248270">
                <a:tc>
                  <a:txBody>
                    <a:bodyPr/>
                    <a:lstStyle/>
                    <a:p>
                      <a:pPr marL="0" marR="0">
                        <a:lnSpc>
                          <a:spcPct val="115000"/>
                        </a:lnSpc>
                        <a:spcBef>
                          <a:spcPts val="0"/>
                        </a:spcBef>
                        <a:spcAft>
                          <a:spcPts val="0"/>
                        </a:spcAft>
                      </a:pPr>
                      <a:r>
                        <a:rPr lang="en-US" sz="1800">
                          <a:effectLst/>
                          <a:latin typeface="+mj-lt"/>
                        </a:rPr>
                        <a:t>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dirty="0" smtClean="0">
                          <a:effectLst/>
                          <a:latin typeface="+mj-lt"/>
                        </a:rPr>
                        <a:t> </a:t>
                      </a:r>
                      <a:r>
                        <a:rPr lang="en-US" sz="1800" dirty="0">
                          <a:effectLst/>
                          <a:latin typeface="+mj-lt"/>
                        </a:rPr>
                        <a:t>Server Crash</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589937">
                <a:tc>
                  <a:txBody>
                    <a:bodyPr/>
                    <a:lstStyle/>
                    <a:p>
                      <a:pPr marL="0" marR="0">
                        <a:lnSpc>
                          <a:spcPct val="115000"/>
                        </a:lnSpc>
                        <a:spcBef>
                          <a:spcPts val="0"/>
                        </a:spcBef>
                        <a:spcAft>
                          <a:spcPts val="0"/>
                        </a:spcAft>
                      </a:pPr>
                      <a:r>
                        <a:rPr lang="en-US" sz="1800">
                          <a:effectLst/>
                          <a:latin typeface="+mj-lt"/>
                        </a:rPr>
                        <a:t>Relevant environmental conditions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System operation normally</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87547">
                <a:tc>
                  <a:txBody>
                    <a:bodyPr/>
                    <a:lstStyle/>
                    <a:p>
                      <a:pPr marL="0" marR="0">
                        <a:lnSpc>
                          <a:spcPct val="115000"/>
                        </a:lnSpc>
                        <a:spcBef>
                          <a:spcPts val="0"/>
                        </a:spcBef>
                        <a:spcAft>
                          <a:spcPts val="0"/>
                        </a:spcAft>
                      </a:pPr>
                      <a:r>
                        <a:rPr lang="en-US" sz="1800">
                          <a:effectLst/>
                          <a:latin typeface="+mj-lt"/>
                        </a:rPr>
                        <a:t>Architectural elements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System and the information in the system</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589937">
                <a:tc>
                  <a:txBody>
                    <a:bodyPr/>
                    <a:lstStyle/>
                    <a:p>
                      <a:pPr marL="0" marR="0">
                        <a:lnSpc>
                          <a:spcPct val="115000"/>
                        </a:lnSpc>
                        <a:spcBef>
                          <a:spcPts val="0"/>
                        </a:spcBef>
                        <a:spcAft>
                          <a:spcPts val="0"/>
                        </a:spcAft>
                      </a:pPr>
                      <a:r>
                        <a:rPr lang="en-US" sz="1800" dirty="0">
                          <a:effectLst/>
                          <a:latin typeface="+mj-lt"/>
                        </a:rPr>
                        <a:t>System response</a:t>
                      </a:r>
                      <a:endParaRPr lang="en-US" sz="1800" dirty="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The system use information in backup database and response to admin</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87547">
                <a:tc>
                  <a:txBody>
                    <a:bodyPr/>
                    <a:lstStyle/>
                    <a:p>
                      <a:pPr marL="0" marR="0">
                        <a:lnSpc>
                          <a:spcPct val="115000"/>
                        </a:lnSpc>
                        <a:spcBef>
                          <a:spcPts val="0"/>
                        </a:spcBef>
                        <a:spcAft>
                          <a:spcPts val="0"/>
                        </a:spcAft>
                      </a:pPr>
                      <a:r>
                        <a:rPr lang="en-US" sz="1800">
                          <a:effectLst/>
                          <a:latin typeface="+mj-lt"/>
                        </a:rPr>
                        <a:t>Response measure(s)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dirty="0">
                          <a:effectLst/>
                          <a:latin typeface="+mj-lt"/>
                        </a:rPr>
                        <a:t>Response within  10  seconds</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248270">
                <a:tc>
                  <a:txBody>
                    <a:bodyPr/>
                    <a:lstStyle/>
                    <a:p>
                      <a:pPr marL="0" marR="0" algn="l" defTabSz="914400" rtl="0" eaLnBrk="1" latinLnBrk="0" hangingPunct="1">
                        <a:lnSpc>
                          <a:spcPct val="115000"/>
                        </a:lnSpc>
                        <a:spcBef>
                          <a:spcPts val="0"/>
                        </a:spcBef>
                        <a:spcAft>
                          <a:spcPts val="0"/>
                        </a:spcAft>
                      </a:pPr>
                      <a:r>
                        <a:rPr lang="en-US" sz="1800" b="1" kern="1200" dirty="0">
                          <a:solidFill>
                            <a:schemeClr val="tx1"/>
                          </a:solidFill>
                          <a:effectLst/>
                          <a:latin typeface="+mj-lt"/>
                          <a:ea typeface="+mn-ea"/>
                          <a:cs typeface="+mn-cs"/>
                        </a:rPr>
                        <a:t>Use-case related</a:t>
                      </a:r>
                    </a:p>
                  </a:txBody>
                  <a:tcPr marL="68580" marR="68580" marT="0" marB="0"/>
                </a:tc>
                <a:tc gridSpan="3">
                  <a:txBody>
                    <a:bodyPr/>
                    <a:lstStyle/>
                    <a:p>
                      <a:pPr marL="0" marR="0">
                        <a:lnSpc>
                          <a:spcPct val="115000"/>
                        </a:lnSpc>
                        <a:spcBef>
                          <a:spcPts val="0"/>
                        </a:spcBef>
                        <a:spcAft>
                          <a:spcPts val="0"/>
                        </a:spcAft>
                      </a:pPr>
                      <a:r>
                        <a:rPr lang="en-US" sz="1800" kern="1200" dirty="0" smtClean="0">
                          <a:solidFill>
                            <a:schemeClr val="tx1"/>
                          </a:solidFill>
                          <a:effectLst/>
                          <a:latin typeface="+mj-lt"/>
                          <a:ea typeface="+mn-ea"/>
                          <a:cs typeface="+mn-cs"/>
                        </a:rPr>
                        <a:t>All use-case</a:t>
                      </a:r>
                      <a:endParaRPr lang="en-US" sz="1800" kern="1200" dirty="0">
                        <a:solidFill>
                          <a:schemeClr val="tx1"/>
                        </a:solidFill>
                        <a:effectLst/>
                        <a:latin typeface="+mj-lt"/>
                        <a:ea typeface="+mn-ea"/>
                        <a:cs typeface="+mn-cs"/>
                      </a:endParaRPr>
                    </a:p>
                  </a:txBody>
                  <a:tcPr marL="68580" marR="68580" marT="0" marB="0"/>
                </a:tc>
                <a:tc hMerge="1">
                  <a:txBody>
                    <a:bodyPr/>
                    <a:lstStyle/>
                    <a:p>
                      <a:endParaRPr lang="en-US"/>
                    </a:p>
                  </a:txBody>
                  <a:tcPr/>
                </a:tc>
                <a:tc hMerge="1">
                  <a:txBody>
                    <a:bodyPr/>
                    <a:lstStyle/>
                    <a:p>
                      <a:endParaRPr lang="en-US"/>
                    </a:p>
                  </a:txBody>
                  <a:tcPr/>
                </a:tc>
              </a:tr>
              <a:tr h="248270">
                <a:tc>
                  <a:txBody>
                    <a:bodyPr/>
                    <a:lstStyle/>
                    <a:p>
                      <a:pPr marL="0" marR="0" algn="l" defTabSz="914400" rtl="0" eaLnBrk="1" latinLnBrk="0" hangingPunct="1">
                        <a:lnSpc>
                          <a:spcPct val="115000"/>
                        </a:lnSpc>
                        <a:spcBef>
                          <a:spcPts val="0"/>
                        </a:spcBef>
                        <a:spcAft>
                          <a:spcPts val="0"/>
                        </a:spcAft>
                      </a:pPr>
                      <a:r>
                        <a:rPr lang="en-US" sz="1800" b="1" kern="1200" dirty="0">
                          <a:solidFill>
                            <a:schemeClr val="tx1"/>
                          </a:solidFill>
                          <a:effectLst/>
                          <a:latin typeface="+mj-lt"/>
                          <a:ea typeface="+mn-ea"/>
                          <a:cs typeface="+mn-cs"/>
                        </a:rPr>
                        <a:t>Concern</a:t>
                      </a:r>
                    </a:p>
                  </a:txBody>
                  <a:tcPr marL="68580" marR="68580" marT="0" marB="0"/>
                </a:tc>
                <a:tc gridSpan="3">
                  <a:txBody>
                    <a:bodyPr/>
                    <a:lstStyle/>
                    <a:p>
                      <a:pPr marL="0" marR="0">
                        <a:lnSpc>
                          <a:spcPct val="115000"/>
                        </a:lnSpc>
                        <a:spcBef>
                          <a:spcPts val="0"/>
                        </a:spcBef>
                        <a:spcAft>
                          <a:spcPts val="0"/>
                        </a:spcAft>
                      </a:pP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dirty="0"/>
                    </a:p>
                  </a:txBody>
                  <a:tcPr/>
                </a:tc>
              </a:tr>
            </a:tbl>
          </a:graphicData>
        </a:graphic>
      </p:graphicFrame>
    </p:spTree>
    <p:extLst>
      <p:ext uri="{BB962C8B-B14F-4D97-AF65-F5344CB8AC3E}">
        <p14:creationId xmlns:p14="http://schemas.microsoft.com/office/powerpoint/2010/main" val="2969058912"/>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Quality Attribute Scenarios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
          <p:cNvSpPr>
            <a:spLocks noChangeArrowheads="1"/>
          </p:cNvSpPr>
          <p:nvPr/>
        </p:nvSpPr>
        <p:spPr bwMode="auto">
          <a:xfrm>
            <a:off x="2438400" y="1754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301279693"/>
              </p:ext>
            </p:extLst>
          </p:nvPr>
        </p:nvGraphicFramePr>
        <p:xfrm>
          <a:off x="0" y="1219202"/>
          <a:ext cx="9144000" cy="5171650"/>
        </p:xfrm>
        <a:graphic>
          <a:graphicData uri="http://schemas.openxmlformats.org/drawingml/2006/table">
            <a:tbl>
              <a:tblPr firstRow="1" firstCol="1" bandRow="1">
                <a:tableStyleId>{5A111915-BE36-4E01-A7E5-04B1672EAD32}</a:tableStyleId>
              </a:tblPr>
              <a:tblGrid>
                <a:gridCol w="3699651"/>
                <a:gridCol w="397143"/>
                <a:gridCol w="1470060"/>
                <a:gridCol w="3577146"/>
              </a:tblGrid>
              <a:tr h="310242">
                <a:tc rowSpan="2" gridSpan="2">
                  <a:txBody>
                    <a:bodyPr/>
                    <a:lstStyle/>
                    <a:p>
                      <a:pPr marL="0" marR="0">
                        <a:lnSpc>
                          <a:spcPct val="115000"/>
                        </a:lnSpc>
                        <a:spcBef>
                          <a:spcPts val="0"/>
                        </a:spcBef>
                        <a:spcAft>
                          <a:spcPts val="0"/>
                        </a:spcAft>
                      </a:pPr>
                      <a:r>
                        <a:rPr lang="en-US" sz="1800" dirty="0">
                          <a:solidFill>
                            <a:schemeClr val="accent5">
                              <a:lumMod val="25000"/>
                            </a:schemeClr>
                          </a:solidFill>
                          <a:effectLst/>
                          <a:latin typeface="+mj-lt"/>
                        </a:rPr>
                        <a:t>Title of scenario: </a:t>
                      </a:r>
                      <a:r>
                        <a:rPr lang="en-US" sz="1800" dirty="0" smtClean="0">
                          <a:solidFill>
                            <a:schemeClr val="accent5">
                              <a:lumMod val="25000"/>
                            </a:schemeClr>
                          </a:solidFill>
                          <a:effectLst/>
                          <a:latin typeface="+mj-lt"/>
                        </a:rPr>
                        <a:t>Save</a:t>
                      </a:r>
                      <a:r>
                        <a:rPr lang="en-US" sz="1800" baseline="0" dirty="0" smtClean="0">
                          <a:solidFill>
                            <a:schemeClr val="accent5">
                              <a:lumMod val="25000"/>
                            </a:schemeClr>
                          </a:solidFill>
                          <a:effectLst/>
                          <a:latin typeface="+mj-lt"/>
                        </a:rPr>
                        <a:t> </a:t>
                      </a:r>
                      <a:r>
                        <a:rPr lang="en-US" sz="1800" dirty="0" smtClean="0">
                          <a:solidFill>
                            <a:schemeClr val="accent5">
                              <a:lumMod val="25000"/>
                            </a:schemeClr>
                          </a:solidFill>
                          <a:effectLst/>
                          <a:latin typeface="+mj-lt"/>
                        </a:rPr>
                        <a:t>Bill </a:t>
                      </a:r>
                      <a:endParaRPr lang="en-US" sz="1800" dirty="0">
                        <a:solidFill>
                          <a:schemeClr val="accent5">
                            <a:lumMod val="25000"/>
                          </a:schemeClr>
                        </a:solidFill>
                        <a:effectLst/>
                        <a:latin typeface="+mj-lt"/>
                        <a:ea typeface="Calibri"/>
                        <a:cs typeface="Times New Roman"/>
                      </a:endParaRPr>
                    </a:p>
                  </a:txBody>
                  <a:tcPr marL="68580" marR="68580" marT="0" marB="0"/>
                </a:tc>
                <a:tc rowSpan="2" hMerge="1">
                  <a:txBody>
                    <a:bodyPr/>
                    <a:lstStyle/>
                    <a:p>
                      <a:endParaRPr lang="en-US"/>
                    </a:p>
                  </a:txBody>
                  <a:tcPr/>
                </a:tc>
                <a:tc rowSpan="2">
                  <a:txBody>
                    <a:bodyPr/>
                    <a:lstStyle/>
                    <a:p>
                      <a:pPr marL="0" marR="0">
                        <a:lnSpc>
                          <a:spcPct val="115000"/>
                        </a:lnSpc>
                        <a:spcBef>
                          <a:spcPts val="0"/>
                        </a:spcBef>
                        <a:spcAft>
                          <a:spcPts val="0"/>
                        </a:spcAft>
                      </a:pPr>
                      <a:r>
                        <a:rPr lang="en-US" sz="1800">
                          <a:solidFill>
                            <a:schemeClr val="accent5">
                              <a:lumMod val="25000"/>
                            </a:schemeClr>
                          </a:solidFill>
                          <a:effectLst/>
                          <a:latin typeface="+mj-lt"/>
                        </a:rPr>
                        <a:t>ID: QAS2</a:t>
                      </a:r>
                      <a:endParaRPr lang="en-US" sz="1800">
                        <a:solidFill>
                          <a:schemeClr val="accent5">
                            <a:lumMod val="25000"/>
                          </a:schemeClr>
                        </a:solidFill>
                        <a:effectLst/>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solidFill>
                            <a:schemeClr val="accent5">
                              <a:lumMod val="25000"/>
                            </a:schemeClr>
                          </a:solidFill>
                          <a:effectLst/>
                          <a:latin typeface="+mj-lt"/>
                        </a:rPr>
                        <a:t>Version: 1.1</a:t>
                      </a:r>
                      <a:endParaRPr lang="en-US" sz="1800" dirty="0">
                        <a:solidFill>
                          <a:schemeClr val="accent5">
                            <a:lumMod val="25000"/>
                          </a:schemeClr>
                        </a:solidFill>
                        <a:effectLst/>
                        <a:latin typeface="+mj-lt"/>
                        <a:ea typeface="Calibri"/>
                        <a:cs typeface="Times New Roman"/>
                      </a:endParaRPr>
                    </a:p>
                  </a:txBody>
                  <a:tcPr marL="68580" marR="68580" marT="0" marB="0"/>
                </a:tc>
              </a:tr>
              <a:tr h="347168">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1800" dirty="0">
                          <a:solidFill>
                            <a:schemeClr val="accent5">
                              <a:lumMod val="25000"/>
                            </a:schemeClr>
                          </a:solidFill>
                          <a:effectLst/>
                          <a:latin typeface="+mj-lt"/>
                        </a:rPr>
                        <a:t>Last Changed: 04/07/2012</a:t>
                      </a:r>
                      <a:endParaRPr lang="en-US" sz="1800" dirty="0">
                        <a:solidFill>
                          <a:schemeClr val="accent5">
                            <a:lumMod val="25000"/>
                          </a:schemeClr>
                        </a:solidFill>
                        <a:effectLst/>
                        <a:latin typeface="+mj-lt"/>
                        <a:ea typeface="Calibri"/>
                        <a:cs typeface="Times New Roman"/>
                      </a:endParaRPr>
                    </a:p>
                  </a:txBody>
                  <a:tcPr marL="68580" marR="68580" marT="0" marB="0"/>
                </a:tc>
              </a:tr>
              <a:tr h="506008">
                <a:tc gridSpan="2">
                  <a:txBody>
                    <a:bodyPr/>
                    <a:lstStyle/>
                    <a:p>
                      <a:pPr marL="0" marR="0">
                        <a:lnSpc>
                          <a:spcPct val="115000"/>
                        </a:lnSpc>
                        <a:spcBef>
                          <a:spcPts val="0"/>
                        </a:spcBef>
                        <a:spcAft>
                          <a:spcPts val="0"/>
                        </a:spcAft>
                      </a:pPr>
                      <a:r>
                        <a:rPr lang="en-US" sz="1800" dirty="0">
                          <a:effectLst/>
                          <a:latin typeface="+mj-lt"/>
                        </a:rPr>
                        <a:t>Quality attribute: Performance </a:t>
                      </a:r>
                      <a:endParaRPr lang="en-US" sz="1800" dirty="0">
                        <a:effectLst/>
                        <a:latin typeface="+mj-lt"/>
                        <a:ea typeface="Calibri"/>
                        <a:cs typeface="Times New Roman"/>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800">
                          <a:effectLst/>
                          <a:latin typeface="+mj-lt"/>
                        </a:rPr>
                        <a:t>Characterization ID: QA1</a:t>
                      </a:r>
                      <a:endParaRPr lang="en-US" sz="1800">
                        <a:effectLst/>
                        <a:latin typeface="+mj-lt"/>
                        <a:ea typeface="Calibri"/>
                        <a:cs typeface="Times New Roman"/>
                      </a:endParaRPr>
                    </a:p>
                  </a:txBody>
                  <a:tcPr marL="68580" marR="68580" marT="0" marB="0"/>
                </a:tc>
                <a:tc hMerge="1">
                  <a:txBody>
                    <a:bodyPr/>
                    <a:lstStyle/>
                    <a:p>
                      <a:endParaRPr lang="en-US"/>
                    </a:p>
                  </a:txBody>
                  <a:tcPr/>
                </a:tc>
              </a:tr>
              <a:tr h="332423">
                <a:tc gridSpan="4">
                  <a:txBody>
                    <a:bodyPr/>
                    <a:lstStyle/>
                    <a:p>
                      <a:pPr marL="0" marR="0">
                        <a:lnSpc>
                          <a:spcPct val="115000"/>
                        </a:lnSpc>
                        <a:spcBef>
                          <a:spcPts val="0"/>
                        </a:spcBef>
                        <a:spcAft>
                          <a:spcPts val="0"/>
                        </a:spcAft>
                      </a:pPr>
                      <a:r>
                        <a:rPr lang="en-US" sz="1800">
                          <a:effectLst/>
                          <a:latin typeface="+mj-lt"/>
                        </a:rPr>
                        <a:t>Describe stakeholder role proposing the description: Cashier</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332423">
                <a:tc>
                  <a:txBody>
                    <a:bodyPr/>
                    <a:lstStyle/>
                    <a:p>
                      <a:pPr marL="0" marR="0">
                        <a:lnSpc>
                          <a:spcPct val="115000"/>
                        </a:lnSpc>
                        <a:spcBef>
                          <a:spcPts val="0"/>
                        </a:spcBef>
                        <a:spcAft>
                          <a:spcPts val="0"/>
                        </a:spcAft>
                      </a:pPr>
                      <a:r>
                        <a:rPr lang="en-US" sz="1800">
                          <a:effectLst/>
                          <a:latin typeface="+mj-lt"/>
                        </a:rPr>
                        <a:t>Source(s) of the 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End user</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32423">
                <a:tc>
                  <a:txBody>
                    <a:bodyPr/>
                    <a:lstStyle/>
                    <a:p>
                      <a:pPr marL="0" marR="0">
                        <a:lnSpc>
                          <a:spcPct val="115000"/>
                        </a:lnSpc>
                        <a:spcBef>
                          <a:spcPts val="0"/>
                        </a:spcBef>
                        <a:spcAft>
                          <a:spcPts val="0"/>
                        </a:spcAft>
                      </a:pPr>
                      <a:r>
                        <a:rPr lang="en-US" sz="1800">
                          <a:effectLst/>
                          <a:latin typeface="+mj-lt"/>
                        </a:rPr>
                        <a:t>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Send a request to save bill to the system</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649284">
                <a:tc>
                  <a:txBody>
                    <a:bodyPr/>
                    <a:lstStyle/>
                    <a:p>
                      <a:pPr marL="0" marR="0">
                        <a:lnSpc>
                          <a:spcPct val="115000"/>
                        </a:lnSpc>
                        <a:spcBef>
                          <a:spcPts val="0"/>
                        </a:spcBef>
                        <a:spcAft>
                          <a:spcPts val="0"/>
                        </a:spcAft>
                      </a:pPr>
                      <a:r>
                        <a:rPr lang="en-US" sz="1800">
                          <a:effectLst/>
                          <a:latin typeface="+mj-lt"/>
                        </a:rPr>
                        <a:t>Relevant environmental conditions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When the system operation normally.</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506008">
                <a:tc>
                  <a:txBody>
                    <a:bodyPr/>
                    <a:lstStyle/>
                    <a:p>
                      <a:pPr marL="0" marR="0">
                        <a:lnSpc>
                          <a:spcPct val="115000"/>
                        </a:lnSpc>
                        <a:spcBef>
                          <a:spcPts val="0"/>
                        </a:spcBef>
                        <a:spcAft>
                          <a:spcPts val="0"/>
                        </a:spcAft>
                      </a:pPr>
                      <a:r>
                        <a:rPr lang="en-US" sz="1800">
                          <a:effectLst/>
                          <a:latin typeface="+mj-lt"/>
                        </a:rPr>
                        <a:t>Architectural elements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System and the information in the system</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853176">
                <a:tc>
                  <a:txBody>
                    <a:bodyPr/>
                    <a:lstStyle/>
                    <a:p>
                      <a:pPr marL="0" marR="0">
                        <a:lnSpc>
                          <a:spcPct val="115000"/>
                        </a:lnSpc>
                        <a:spcBef>
                          <a:spcPts val="0"/>
                        </a:spcBef>
                        <a:spcAft>
                          <a:spcPts val="0"/>
                        </a:spcAft>
                      </a:pPr>
                      <a:r>
                        <a:rPr lang="en-US" sz="1800">
                          <a:effectLst/>
                          <a:latin typeface="+mj-lt"/>
                        </a:rPr>
                        <a:t>System response</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The system save information in primary database and response to client save bill success </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32423">
                <a:tc>
                  <a:txBody>
                    <a:bodyPr/>
                    <a:lstStyle/>
                    <a:p>
                      <a:pPr marL="0" marR="0">
                        <a:lnSpc>
                          <a:spcPct val="115000"/>
                        </a:lnSpc>
                        <a:spcBef>
                          <a:spcPts val="0"/>
                        </a:spcBef>
                        <a:spcAft>
                          <a:spcPts val="0"/>
                        </a:spcAft>
                      </a:pPr>
                      <a:r>
                        <a:rPr lang="en-US" sz="1800">
                          <a:effectLst/>
                          <a:latin typeface="+mj-lt"/>
                        </a:rPr>
                        <a:t>Response measure(s)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dirty="0">
                          <a:effectLst/>
                          <a:latin typeface="+mj-lt"/>
                        </a:rPr>
                        <a:t>Response within 5 seconds</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32423">
                <a:tc>
                  <a:txBody>
                    <a:bodyPr/>
                    <a:lstStyle/>
                    <a:p>
                      <a:pPr marL="0" marR="0" algn="l" defTabSz="914400" rtl="0" eaLnBrk="1" latinLnBrk="0" hangingPunct="1">
                        <a:lnSpc>
                          <a:spcPct val="115000"/>
                        </a:lnSpc>
                        <a:spcBef>
                          <a:spcPts val="0"/>
                        </a:spcBef>
                        <a:spcAft>
                          <a:spcPts val="0"/>
                        </a:spcAft>
                      </a:pPr>
                      <a:r>
                        <a:rPr lang="en-US" sz="1800" b="1" kern="1200" dirty="0">
                          <a:solidFill>
                            <a:schemeClr val="tx1"/>
                          </a:solidFill>
                          <a:effectLst/>
                          <a:latin typeface="+mj-lt"/>
                          <a:ea typeface="+mn-ea"/>
                          <a:cs typeface="+mn-cs"/>
                        </a:rPr>
                        <a:t>Use-case related</a:t>
                      </a:r>
                    </a:p>
                  </a:txBody>
                  <a:tcPr marL="68580" marR="68580" marT="0" marB="0"/>
                </a:tc>
                <a:tc gridSpan="3">
                  <a:txBody>
                    <a:bodyPr/>
                    <a:lstStyle/>
                    <a:p>
                      <a:pPr marL="0" marR="0">
                        <a:lnSpc>
                          <a:spcPct val="115000"/>
                        </a:lnSpc>
                        <a:spcBef>
                          <a:spcPts val="0"/>
                        </a:spcBef>
                        <a:spcAft>
                          <a:spcPts val="0"/>
                        </a:spcAft>
                      </a:pPr>
                      <a:r>
                        <a:rPr lang="en-US" sz="1800" b="1" kern="1200" dirty="0" smtClean="0">
                          <a:solidFill>
                            <a:schemeClr val="tx1"/>
                          </a:solidFill>
                          <a:effectLst/>
                          <a:latin typeface="+mj-lt"/>
                          <a:ea typeface="+mn-ea"/>
                          <a:cs typeface="+mn-cs"/>
                        </a:rPr>
                        <a:t>UC_SM03, UC_PM03, UC_RM03</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32423">
                <a:tc>
                  <a:txBody>
                    <a:bodyPr/>
                    <a:lstStyle/>
                    <a:p>
                      <a:pPr marL="0" marR="0" algn="l" defTabSz="914400" rtl="0" eaLnBrk="1" latinLnBrk="0" hangingPunct="1">
                        <a:lnSpc>
                          <a:spcPct val="115000"/>
                        </a:lnSpc>
                        <a:spcBef>
                          <a:spcPts val="0"/>
                        </a:spcBef>
                        <a:spcAft>
                          <a:spcPts val="0"/>
                        </a:spcAft>
                      </a:pPr>
                      <a:r>
                        <a:rPr lang="en-US" sz="1800" b="1" kern="1200" dirty="0">
                          <a:solidFill>
                            <a:schemeClr val="tx1"/>
                          </a:solidFill>
                          <a:effectLst/>
                          <a:latin typeface="+mj-lt"/>
                          <a:ea typeface="+mn-ea"/>
                          <a:cs typeface="+mn-cs"/>
                        </a:rPr>
                        <a:t>Concern</a:t>
                      </a:r>
                    </a:p>
                  </a:txBody>
                  <a:tcPr marL="68580" marR="68580" marT="0" marB="0"/>
                </a:tc>
                <a:tc gridSpan="3">
                  <a:txBody>
                    <a:bodyPr/>
                    <a:lstStyle/>
                    <a:p>
                      <a:pPr marL="0" marR="0">
                        <a:lnSpc>
                          <a:spcPct val="115000"/>
                        </a:lnSpc>
                        <a:spcBef>
                          <a:spcPts val="0"/>
                        </a:spcBef>
                        <a:spcAft>
                          <a:spcPts val="0"/>
                        </a:spcAft>
                      </a:pPr>
                      <a:r>
                        <a:rPr lang="en-US" sz="1800" kern="1200" dirty="0" smtClean="0">
                          <a:solidFill>
                            <a:schemeClr val="tx1"/>
                          </a:solidFill>
                          <a:effectLst/>
                          <a:latin typeface="+mj-lt"/>
                          <a:ea typeface="+mn-ea"/>
                          <a:cs typeface="+mn-cs"/>
                        </a:rPr>
                        <a:t>Response  time</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bl>
          </a:graphicData>
        </a:graphic>
      </p:graphicFrame>
      <p:sp>
        <p:nvSpPr>
          <p:cNvPr id="8" name="Rectangle 1"/>
          <p:cNvSpPr>
            <a:spLocks noChangeArrowheads="1"/>
          </p:cNvSpPr>
          <p:nvPr/>
        </p:nvSpPr>
        <p:spPr bwMode="auto">
          <a:xfrm>
            <a:off x="2438400" y="1754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927922261"/>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Quality Attribute Scenarios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
          <p:cNvSpPr>
            <a:spLocks noChangeArrowheads="1"/>
          </p:cNvSpPr>
          <p:nvPr/>
        </p:nvSpPr>
        <p:spPr bwMode="auto">
          <a:xfrm>
            <a:off x="2438400" y="1754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931413944"/>
              </p:ext>
            </p:extLst>
          </p:nvPr>
        </p:nvGraphicFramePr>
        <p:xfrm>
          <a:off x="17928" y="1143000"/>
          <a:ext cx="8897471" cy="5714997"/>
        </p:xfrm>
        <a:graphic>
          <a:graphicData uri="http://schemas.openxmlformats.org/drawingml/2006/table">
            <a:tbl>
              <a:tblPr firstRow="1" firstCol="1" bandRow="1">
                <a:tableStyleId>{5A111915-BE36-4E01-A7E5-04B1672EAD32}</a:tableStyleId>
              </a:tblPr>
              <a:tblGrid>
                <a:gridCol w="3599905"/>
                <a:gridCol w="386436"/>
                <a:gridCol w="1430426"/>
                <a:gridCol w="3480704"/>
              </a:tblGrid>
              <a:tr h="334469">
                <a:tc rowSpan="2" gridSpan="2">
                  <a:txBody>
                    <a:bodyPr/>
                    <a:lstStyle/>
                    <a:p>
                      <a:pPr marL="0" marR="0">
                        <a:lnSpc>
                          <a:spcPct val="115000"/>
                        </a:lnSpc>
                        <a:spcBef>
                          <a:spcPts val="0"/>
                        </a:spcBef>
                        <a:spcAft>
                          <a:spcPts val="0"/>
                        </a:spcAft>
                      </a:pPr>
                      <a:r>
                        <a:rPr lang="en-US" sz="1800" b="1" dirty="0">
                          <a:solidFill>
                            <a:schemeClr val="accent5">
                              <a:lumMod val="25000"/>
                            </a:schemeClr>
                          </a:solidFill>
                          <a:effectLst/>
                          <a:latin typeface="+mj-lt"/>
                        </a:rPr>
                        <a:t>Title of scenario: Displays statistical reports</a:t>
                      </a:r>
                      <a:endParaRPr lang="en-US" sz="1800" b="1" dirty="0">
                        <a:solidFill>
                          <a:schemeClr val="accent5">
                            <a:lumMod val="25000"/>
                          </a:schemeClr>
                        </a:solidFill>
                        <a:effectLst/>
                        <a:latin typeface="+mj-lt"/>
                        <a:ea typeface="Calibri"/>
                        <a:cs typeface="Times New Roman"/>
                      </a:endParaRPr>
                    </a:p>
                  </a:txBody>
                  <a:tcPr marL="68580" marR="68580" marT="0" marB="0"/>
                </a:tc>
                <a:tc rowSpan="2" hMerge="1">
                  <a:txBody>
                    <a:bodyPr/>
                    <a:lstStyle/>
                    <a:p>
                      <a:endParaRPr lang="en-US"/>
                    </a:p>
                  </a:txBody>
                  <a:tcPr/>
                </a:tc>
                <a:tc rowSpan="2">
                  <a:txBody>
                    <a:bodyPr/>
                    <a:lstStyle/>
                    <a:p>
                      <a:pPr marL="0" marR="0">
                        <a:lnSpc>
                          <a:spcPct val="115000"/>
                        </a:lnSpc>
                        <a:spcBef>
                          <a:spcPts val="0"/>
                        </a:spcBef>
                        <a:spcAft>
                          <a:spcPts val="0"/>
                        </a:spcAft>
                      </a:pPr>
                      <a:r>
                        <a:rPr lang="en-US" sz="1800" b="1" dirty="0">
                          <a:solidFill>
                            <a:schemeClr val="accent5">
                              <a:lumMod val="25000"/>
                            </a:schemeClr>
                          </a:solidFill>
                          <a:effectLst/>
                          <a:latin typeface="+mj-lt"/>
                        </a:rPr>
                        <a:t>ID: QAS3</a:t>
                      </a:r>
                      <a:endParaRPr lang="en-US" sz="1800" b="1" dirty="0">
                        <a:solidFill>
                          <a:schemeClr val="accent5">
                            <a:lumMod val="25000"/>
                          </a:schemeClr>
                        </a:solidFill>
                        <a:effectLst/>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b="1" dirty="0">
                          <a:solidFill>
                            <a:schemeClr val="accent5">
                              <a:lumMod val="25000"/>
                            </a:schemeClr>
                          </a:solidFill>
                          <a:effectLst/>
                          <a:latin typeface="+mj-lt"/>
                        </a:rPr>
                        <a:t>Version: 1.1</a:t>
                      </a:r>
                      <a:endParaRPr lang="en-US" sz="1800" b="1" dirty="0">
                        <a:solidFill>
                          <a:schemeClr val="accent5">
                            <a:lumMod val="25000"/>
                          </a:schemeClr>
                        </a:solidFill>
                        <a:effectLst/>
                        <a:latin typeface="+mj-lt"/>
                        <a:ea typeface="Calibri"/>
                        <a:cs typeface="Times New Roman"/>
                      </a:endParaRPr>
                    </a:p>
                  </a:txBody>
                  <a:tcPr marL="68580" marR="68580" marT="0" marB="0"/>
                </a:tc>
              </a:tr>
              <a:tr h="74682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1800">
                          <a:effectLst/>
                          <a:latin typeface="+mj-lt"/>
                        </a:rPr>
                        <a:t>Last Changed: 04/07/2012</a:t>
                      </a:r>
                      <a:endParaRPr lang="en-US" sz="1800">
                        <a:effectLst/>
                        <a:latin typeface="+mj-lt"/>
                        <a:ea typeface="Calibri"/>
                        <a:cs typeface="Times New Roman"/>
                      </a:endParaRPr>
                    </a:p>
                  </a:txBody>
                  <a:tcPr marL="68580" marR="68580" marT="0" marB="0"/>
                </a:tc>
              </a:tr>
              <a:tr h="544255">
                <a:tc gridSpan="2">
                  <a:txBody>
                    <a:bodyPr/>
                    <a:lstStyle/>
                    <a:p>
                      <a:pPr marL="0" marR="0">
                        <a:lnSpc>
                          <a:spcPct val="115000"/>
                        </a:lnSpc>
                        <a:spcBef>
                          <a:spcPts val="0"/>
                        </a:spcBef>
                        <a:spcAft>
                          <a:spcPts val="0"/>
                        </a:spcAft>
                      </a:pPr>
                      <a:r>
                        <a:rPr lang="en-US" sz="1800">
                          <a:effectLst/>
                          <a:latin typeface="+mj-lt"/>
                        </a:rPr>
                        <a:t>Quality attribute: Performance </a:t>
                      </a:r>
                      <a:endParaRPr lang="en-US" sz="1800">
                        <a:effectLst/>
                        <a:latin typeface="+mj-lt"/>
                        <a:ea typeface="Calibri"/>
                        <a:cs typeface="Times New Roman"/>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800">
                          <a:effectLst/>
                          <a:latin typeface="+mj-lt"/>
                        </a:rPr>
                        <a:t>Characterization ID: QA2</a:t>
                      </a:r>
                      <a:endParaRPr lang="en-US" sz="1800">
                        <a:effectLst/>
                        <a:latin typeface="+mj-lt"/>
                        <a:ea typeface="Calibri"/>
                        <a:cs typeface="Times New Roman"/>
                      </a:endParaRPr>
                    </a:p>
                  </a:txBody>
                  <a:tcPr marL="68580" marR="68580" marT="0" marB="0"/>
                </a:tc>
                <a:tc hMerge="1">
                  <a:txBody>
                    <a:bodyPr/>
                    <a:lstStyle/>
                    <a:p>
                      <a:endParaRPr lang="en-US"/>
                    </a:p>
                  </a:txBody>
                  <a:tcPr/>
                </a:tc>
              </a:tr>
              <a:tr h="357550">
                <a:tc gridSpan="4">
                  <a:txBody>
                    <a:bodyPr/>
                    <a:lstStyle/>
                    <a:p>
                      <a:pPr marL="0" marR="0">
                        <a:lnSpc>
                          <a:spcPct val="115000"/>
                        </a:lnSpc>
                        <a:spcBef>
                          <a:spcPts val="0"/>
                        </a:spcBef>
                        <a:spcAft>
                          <a:spcPts val="0"/>
                        </a:spcAft>
                      </a:pPr>
                      <a:r>
                        <a:rPr lang="en-US" sz="1800">
                          <a:effectLst/>
                          <a:latin typeface="+mj-lt"/>
                        </a:rPr>
                        <a:t>Describe stakeholder role proposing the description: Manager</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357550">
                <a:tc>
                  <a:txBody>
                    <a:bodyPr/>
                    <a:lstStyle/>
                    <a:p>
                      <a:pPr marL="0" marR="0">
                        <a:lnSpc>
                          <a:spcPct val="115000"/>
                        </a:lnSpc>
                        <a:spcBef>
                          <a:spcPts val="0"/>
                        </a:spcBef>
                        <a:spcAft>
                          <a:spcPts val="0"/>
                        </a:spcAft>
                      </a:pPr>
                      <a:r>
                        <a:rPr lang="en-US" sz="1800">
                          <a:effectLst/>
                          <a:latin typeface="+mj-lt"/>
                        </a:rPr>
                        <a:t>Source(s) of the 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End user</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57550">
                <a:tc>
                  <a:txBody>
                    <a:bodyPr/>
                    <a:lstStyle/>
                    <a:p>
                      <a:pPr marL="0" marR="0">
                        <a:lnSpc>
                          <a:spcPct val="115000"/>
                        </a:lnSpc>
                        <a:spcBef>
                          <a:spcPts val="0"/>
                        </a:spcBef>
                        <a:spcAft>
                          <a:spcPts val="0"/>
                        </a:spcAft>
                      </a:pPr>
                      <a:r>
                        <a:rPr lang="en-US" sz="1800">
                          <a:effectLst/>
                          <a:latin typeface="+mj-lt"/>
                        </a:rPr>
                        <a:t>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Send a request to Statistics</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668937">
                <a:tc>
                  <a:txBody>
                    <a:bodyPr/>
                    <a:lstStyle/>
                    <a:p>
                      <a:pPr marL="0" marR="0">
                        <a:lnSpc>
                          <a:spcPct val="115000"/>
                        </a:lnSpc>
                        <a:spcBef>
                          <a:spcPts val="0"/>
                        </a:spcBef>
                        <a:spcAft>
                          <a:spcPts val="0"/>
                        </a:spcAft>
                      </a:pPr>
                      <a:r>
                        <a:rPr lang="en-US" sz="1800">
                          <a:effectLst/>
                          <a:latin typeface="+mj-lt"/>
                        </a:rPr>
                        <a:t>Relevant environmental conditions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When the system operation normally.</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544255">
                <a:tc>
                  <a:txBody>
                    <a:bodyPr/>
                    <a:lstStyle/>
                    <a:p>
                      <a:pPr marL="0" marR="0">
                        <a:lnSpc>
                          <a:spcPct val="115000"/>
                        </a:lnSpc>
                        <a:spcBef>
                          <a:spcPts val="0"/>
                        </a:spcBef>
                        <a:spcAft>
                          <a:spcPts val="0"/>
                        </a:spcAft>
                      </a:pPr>
                      <a:r>
                        <a:rPr lang="en-US" sz="1800">
                          <a:effectLst/>
                          <a:latin typeface="+mj-lt"/>
                        </a:rPr>
                        <a:t>Architectural elements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System and the information in the system</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730961">
                <a:tc>
                  <a:txBody>
                    <a:bodyPr/>
                    <a:lstStyle/>
                    <a:p>
                      <a:pPr marL="0" marR="0">
                        <a:lnSpc>
                          <a:spcPct val="115000"/>
                        </a:lnSpc>
                        <a:spcBef>
                          <a:spcPts val="0"/>
                        </a:spcBef>
                        <a:spcAft>
                          <a:spcPts val="0"/>
                        </a:spcAft>
                      </a:pPr>
                      <a:r>
                        <a:rPr lang="en-US" sz="1800">
                          <a:effectLst/>
                          <a:latin typeface="+mj-lt"/>
                        </a:rPr>
                        <a:t>System response</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The system get information in primary database and response to client </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57550">
                <a:tc>
                  <a:txBody>
                    <a:bodyPr/>
                    <a:lstStyle/>
                    <a:p>
                      <a:pPr marL="0" marR="0">
                        <a:lnSpc>
                          <a:spcPct val="115000"/>
                        </a:lnSpc>
                        <a:spcBef>
                          <a:spcPts val="0"/>
                        </a:spcBef>
                        <a:spcAft>
                          <a:spcPts val="0"/>
                        </a:spcAft>
                      </a:pPr>
                      <a:r>
                        <a:rPr lang="en-US" sz="1800">
                          <a:effectLst/>
                          <a:latin typeface="+mj-lt"/>
                        </a:rPr>
                        <a:t>Response measure(s)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dirty="0">
                          <a:effectLst/>
                          <a:latin typeface="+mj-lt"/>
                        </a:rPr>
                        <a:t>Response within 5 seconds</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57550">
                <a:tc>
                  <a:txBody>
                    <a:bodyPr/>
                    <a:lstStyle/>
                    <a:p>
                      <a:pPr marL="0" marR="0" algn="l" defTabSz="914400" rtl="0" eaLnBrk="1" latinLnBrk="0" hangingPunct="1">
                        <a:lnSpc>
                          <a:spcPct val="115000"/>
                        </a:lnSpc>
                        <a:spcBef>
                          <a:spcPts val="0"/>
                        </a:spcBef>
                        <a:spcAft>
                          <a:spcPts val="0"/>
                        </a:spcAft>
                      </a:pPr>
                      <a:r>
                        <a:rPr lang="en-US" sz="1800" b="1" kern="1200" dirty="0">
                          <a:solidFill>
                            <a:schemeClr val="tx1"/>
                          </a:solidFill>
                          <a:effectLst/>
                          <a:latin typeface="+mj-lt"/>
                          <a:ea typeface="+mn-ea"/>
                          <a:cs typeface="+mn-cs"/>
                        </a:rPr>
                        <a:t>Use-case related</a:t>
                      </a:r>
                    </a:p>
                  </a:txBody>
                  <a:tcPr marL="68580" marR="68580" marT="0" marB="0"/>
                </a:tc>
                <a:tc gridSpan="3">
                  <a:txBody>
                    <a:bodyPr/>
                    <a:lstStyle/>
                    <a:p>
                      <a:pPr marL="0" marR="0">
                        <a:lnSpc>
                          <a:spcPct val="115000"/>
                        </a:lnSpc>
                        <a:spcBef>
                          <a:spcPts val="0"/>
                        </a:spcBef>
                        <a:spcAft>
                          <a:spcPts val="0"/>
                        </a:spcAft>
                      </a:pPr>
                      <a:r>
                        <a:rPr lang="en-US" sz="1800" b="1" kern="1200" dirty="0" smtClean="0">
                          <a:solidFill>
                            <a:schemeClr val="tx1"/>
                          </a:solidFill>
                          <a:effectLst/>
                          <a:latin typeface="+mj-lt"/>
                          <a:ea typeface="+mn-ea"/>
                          <a:cs typeface="+mn-cs"/>
                        </a:rPr>
                        <a:t>UC_S01</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57550">
                <a:tc>
                  <a:txBody>
                    <a:bodyPr/>
                    <a:lstStyle/>
                    <a:p>
                      <a:pPr marL="0" marR="0" algn="l" defTabSz="914400" rtl="0" eaLnBrk="1" latinLnBrk="0" hangingPunct="1">
                        <a:lnSpc>
                          <a:spcPct val="115000"/>
                        </a:lnSpc>
                        <a:spcBef>
                          <a:spcPts val="0"/>
                        </a:spcBef>
                        <a:spcAft>
                          <a:spcPts val="0"/>
                        </a:spcAft>
                      </a:pPr>
                      <a:r>
                        <a:rPr lang="en-US" sz="1800" b="1" kern="1200" dirty="0">
                          <a:solidFill>
                            <a:schemeClr val="tx1"/>
                          </a:solidFill>
                          <a:effectLst/>
                          <a:latin typeface="+mj-lt"/>
                          <a:ea typeface="+mn-ea"/>
                          <a:cs typeface="+mn-cs"/>
                        </a:rPr>
                        <a:t>Concern</a:t>
                      </a:r>
                    </a:p>
                  </a:txBody>
                  <a:tcPr marL="68580" marR="68580" marT="0" marB="0"/>
                </a:tc>
                <a:tc gridSpan="3">
                  <a:txBody>
                    <a:bodyPr/>
                    <a:lstStyle/>
                    <a:p>
                      <a:pPr marL="0" marR="0">
                        <a:lnSpc>
                          <a:spcPct val="115000"/>
                        </a:lnSpc>
                        <a:spcBef>
                          <a:spcPts val="0"/>
                        </a:spcBef>
                        <a:spcAft>
                          <a:spcPts val="0"/>
                        </a:spcAft>
                      </a:pPr>
                      <a:r>
                        <a:rPr lang="en-US" sz="1800" kern="1200" dirty="0" smtClean="0">
                          <a:solidFill>
                            <a:schemeClr val="tx1"/>
                          </a:solidFill>
                          <a:effectLst/>
                          <a:latin typeface="+mj-lt"/>
                          <a:ea typeface="+mn-ea"/>
                          <a:cs typeface="+mn-cs"/>
                        </a:rPr>
                        <a:t>Response  time</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bl>
          </a:graphicData>
        </a:graphic>
      </p:graphicFrame>
      <p:sp>
        <p:nvSpPr>
          <p:cNvPr id="8" name="Rectangle 1"/>
          <p:cNvSpPr>
            <a:spLocks noChangeArrowheads="1"/>
          </p:cNvSpPr>
          <p:nvPr/>
        </p:nvSpPr>
        <p:spPr bwMode="auto">
          <a:xfrm>
            <a:off x="2438400" y="18589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927922261"/>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Quality Attribute Scenarios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
          <p:cNvSpPr>
            <a:spLocks noChangeArrowheads="1"/>
          </p:cNvSpPr>
          <p:nvPr/>
        </p:nvSpPr>
        <p:spPr bwMode="auto">
          <a:xfrm>
            <a:off x="2438400" y="1754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09613149"/>
              </p:ext>
            </p:extLst>
          </p:nvPr>
        </p:nvGraphicFramePr>
        <p:xfrm>
          <a:off x="325678" y="1219200"/>
          <a:ext cx="8492644" cy="5274523"/>
        </p:xfrm>
        <a:graphic>
          <a:graphicData uri="http://schemas.openxmlformats.org/drawingml/2006/table">
            <a:tbl>
              <a:tblPr firstRow="1" firstCol="1" bandRow="1">
                <a:tableStyleId>{5A111915-BE36-4E01-A7E5-04B1672EAD32}</a:tableStyleId>
              </a:tblPr>
              <a:tblGrid>
                <a:gridCol w="3436113"/>
                <a:gridCol w="368854"/>
                <a:gridCol w="1365343"/>
                <a:gridCol w="3322334"/>
              </a:tblGrid>
              <a:tr h="291228">
                <a:tc rowSpan="2" gridSpan="2">
                  <a:txBody>
                    <a:bodyPr/>
                    <a:lstStyle/>
                    <a:p>
                      <a:pPr marL="0" marR="0">
                        <a:lnSpc>
                          <a:spcPct val="115000"/>
                        </a:lnSpc>
                        <a:spcBef>
                          <a:spcPts val="0"/>
                        </a:spcBef>
                        <a:spcAft>
                          <a:spcPts val="0"/>
                        </a:spcAft>
                      </a:pPr>
                      <a:r>
                        <a:rPr lang="en-US" sz="1800" dirty="0">
                          <a:solidFill>
                            <a:schemeClr val="accent5">
                              <a:lumMod val="25000"/>
                            </a:schemeClr>
                          </a:solidFill>
                          <a:effectLst/>
                          <a:latin typeface="+mj-lt"/>
                        </a:rPr>
                        <a:t>Title of scenario: Block unauthorized access</a:t>
                      </a:r>
                      <a:endParaRPr lang="en-US" sz="1800" dirty="0">
                        <a:solidFill>
                          <a:schemeClr val="accent5">
                            <a:lumMod val="25000"/>
                          </a:schemeClr>
                        </a:solidFill>
                        <a:effectLst/>
                        <a:latin typeface="+mj-lt"/>
                        <a:ea typeface="Calibri"/>
                        <a:cs typeface="Times New Roman"/>
                      </a:endParaRPr>
                    </a:p>
                  </a:txBody>
                  <a:tcPr marL="68580" marR="68580" marT="0" marB="0"/>
                </a:tc>
                <a:tc rowSpan="2" hMerge="1">
                  <a:txBody>
                    <a:bodyPr/>
                    <a:lstStyle/>
                    <a:p>
                      <a:endParaRPr lang="en-US"/>
                    </a:p>
                  </a:txBody>
                  <a:tcPr/>
                </a:tc>
                <a:tc rowSpan="2">
                  <a:txBody>
                    <a:bodyPr/>
                    <a:lstStyle/>
                    <a:p>
                      <a:pPr marL="0" marR="0">
                        <a:lnSpc>
                          <a:spcPct val="115000"/>
                        </a:lnSpc>
                        <a:spcBef>
                          <a:spcPts val="0"/>
                        </a:spcBef>
                        <a:spcAft>
                          <a:spcPts val="0"/>
                        </a:spcAft>
                      </a:pPr>
                      <a:r>
                        <a:rPr lang="en-US" sz="1800">
                          <a:solidFill>
                            <a:schemeClr val="accent5">
                              <a:lumMod val="25000"/>
                            </a:schemeClr>
                          </a:solidFill>
                          <a:effectLst/>
                          <a:latin typeface="+mj-lt"/>
                        </a:rPr>
                        <a:t>ID: QAS5</a:t>
                      </a:r>
                      <a:endParaRPr lang="en-US" sz="1800">
                        <a:solidFill>
                          <a:schemeClr val="accent5">
                            <a:lumMod val="25000"/>
                          </a:schemeClr>
                        </a:solidFill>
                        <a:effectLst/>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solidFill>
                            <a:schemeClr val="accent5">
                              <a:lumMod val="25000"/>
                            </a:schemeClr>
                          </a:solidFill>
                          <a:effectLst/>
                          <a:latin typeface="+mj-lt"/>
                        </a:rPr>
                        <a:t>Version: 1.1</a:t>
                      </a:r>
                      <a:endParaRPr lang="en-US" sz="1800" dirty="0">
                        <a:solidFill>
                          <a:schemeClr val="accent5">
                            <a:lumMod val="25000"/>
                          </a:schemeClr>
                        </a:solidFill>
                        <a:effectLst/>
                        <a:latin typeface="+mj-lt"/>
                        <a:ea typeface="Calibri"/>
                        <a:cs typeface="Times New Roman"/>
                      </a:endParaRPr>
                    </a:p>
                  </a:txBody>
                  <a:tcPr marL="68580" marR="68580" marT="0" marB="0"/>
                </a:tc>
              </a:tr>
              <a:tr h="552989">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1800" dirty="0">
                          <a:effectLst/>
                          <a:latin typeface="+mj-lt"/>
                        </a:rPr>
                        <a:t>Last Changed: 04/07/2012</a:t>
                      </a:r>
                      <a:endParaRPr lang="en-US" sz="1800" dirty="0">
                        <a:effectLst/>
                        <a:latin typeface="+mj-lt"/>
                        <a:ea typeface="Calibri"/>
                        <a:cs typeface="Times New Roman"/>
                      </a:endParaRPr>
                    </a:p>
                  </a:txBody>
                  <a:tcPr marL="68580" marR="68580" marT="0" marB="0"/>
                </a:tc>
              </a:tr>
              <a:tr h="537331">
                <a:tc gridSpan="2">
                  <a:txBody>
                    <a:bodyPr/>
                    <a:lstStyle/>
                    <a:p>
                      <a:pPr marL="0" marR="0">
                        <a:lnSpc>
                          <a:spcPct val="115000"/>
                        </a:lnSpc>
                        <a:spcBef>
                          <a:spcPts val="0"/>
                        </a:spcBef>
                        <a:spcAft>
                          <a:spcPts val="0"/>
                        </a:spcAft>
                      </a:pPr>
                      <a:r>
                        <a:rPr lang="en-US" sz="1800">
                          <a:effectLst/>
                          <a:latin typeface="+mj-lt"/>
                        </a:rPr>
                        <a:t>Quality attribute: Security</a:t>
                      </a:r>
                      <a:endParaRPr lang="en-US" sz="1800">
                        <a:effectLst/>
                        <a:latin typeface="+mj-lt"/>
                        <a:ea typeface="Calibri"/>
                        <a:cs typeface="Times New Roman"/>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800">
                          <a:effectLst/>
                          <a:latin typeface="+mj-lt"/>
                        </a:rPr>
                        <a:t>Characterization ID: QA1</a:t>
                      </a:r>
                      <a:endParaRPr lang="en-US" sz="1800">
                        <a:effectLst/>
                        <a:latin typeface="+mj-lt"/>
                        <a:ea typeface="Calibri"/>
                        <a:cs typeface="Times New Roman"/>
                      </a:endParaRPr>
                    </a:p>
                  </a:txBody>
                  <a:tcPr marL="68580" marR="68580" marT="0" marB="0"/>
                </a:tc>
                <a:tc hMerge="1">
                  <a:txBody>
                    <a:bodyPr/>
                    <a:lstStyle/>
                    <a:p>
                      <a:endParaRPr lang="en-US"/>
                    </a:p>
                  </a:txBody>
                  <a:tcPr/>
                </a:tc>
              </a:tr>
              <a:tr h="582456">
                <a:tc gridSpan="4">
                  <a:txBody>
                    <a:bodyPr/>
                    <a:lstStyle/>
                    <a:p>
                      <a:pPr marL="0" marR="0">
                        <a:lnSpc>
                          <a:spcPct val="115000"/>
                        </a:lnSpc>
                        <a:spcBef>
                          <a:spcPts val="0"/>
                        </a:spcBef>
                        <a:spcAft>
                          <a:spcPts val="0"/>
                        </a:spcAft>
                      </a:pPr>
                      <a:r>
                        <a:rPr lang="en-US" sz="1800">
                          <a:effectLst/>
                          <a:latin typeface="+mj-lt"/>
                        </a:rPr>
                        <a:t>Describe stakeholder role proposing the description: Cashier, manager, staff</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353002">
                <a:tc>
                  <a:txBody>
                    <a:bodyPr/>
                    <a:lstStyle/>
                    <a:p>
                      <a:pPr marL="0" marR="0">
                        <a:lnSpc>
                          <a:spcPct val="115000"/>
                        </a:lnSpc>
                        <a:spcBef>
                          <a:spcPts val="0"/>
                        </a:spcBef>
                        <a:spcAft>
                          <a:spcPts val="0"/>
                        </a:spcAft>
                      </a:pPr>
                      <a:r>
                        <a:rPr lang="en-US" sz="1800">
                          <a:effectLst/>
                          <a:latin typeface="+mj-lt"/>
                        </a:rPr>
                        <a:t>Source(s) of the 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unknown identity </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53002">
                <a:tc>
                  <a:txBody>
                    <a:bodyPr/>
                    <a:lstStyle/>
                    <a:p>
                      <a:pPr marL="0" marR="0">
                        <a:lnSpc>
                          <a:spcPct val="115000"/>
                        </a:lnSpc>
                        <a:spcBef>
                          <a:spcPts val="0"/>
                        </a:spcBef>
                        <a:spcAft>
                          <a:spcPts val="0"/>
                        </a:spcAft>
                      </a:pPr>
                      <a:r>
                        <a:rPr lang="en-US" sz="1800">
                          <a:effectLst/>
                          <a:latin typeface="+mj-lt"/>
                        </a:rPr>
                        <a:t>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Try to access the system illegitimacy</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582456">
                <a:tc>
                  <a:txBody>
                    <a:bodyPr/>
                    <a:lstStyle/>
                    <a:p>
                      <a:pPr marL="0" marR="0">
                        <a:lnSpc>
                          <a:spcPct val="115000"/>
                        </a:lnSpc>
                        <a:spcBef>
                          <a:spcPts val="0"/>
                        </a:spcBef>
                        <a:spcAft>
                          <a:spcPts val="0"/>
                        </a:spcAft>
                      </a:pPr>
                      <a:r>
                        <a:rPr lang="en-US" sz="1800">
                          <a:effectLst/>
                          <a:latin typeface="+mj-lt"/>
                        </a:rPr>
                        <a:t>Relevant environmental conditions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When the system operation normally.</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537331">
                <a:tc>
                  <a:txBody>
                    <a:bodyPr/>
                    <a:lstStyle/>
                    <a:p>
                      <a:pPr marL="0" marR="0">
                        <a:lnSpc>
                          <a:spcPct val="115000"/>
                        </a:lnSpc>
                        <a:spcBef>
                          <a:spcPts val="0"/>
                        </a:spcBef>
                        <a:spcAft>
                          <a:spcPts val="0"/>
                        </a:spcAft>
                      </a:pPr>
                      <a:r>
                        <a:rPr lang="en-US" sz="1800">
                          <a:effectLst/>
                          <a:latin typeface="+mj-lt"/>
                        </a:rPr>
                        <a:t>Architectural elements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System and the information in the system</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53002">
                <a:tc>
                  <a:txBody>
                    <a:bodyPr/>
                    <a:lstStyle/>
                    <a:p>
                      <a:pPr marL="0" marR="0">
                        <a:lnSpc>
                          <a:spcPct val="115000"/>
                        </a:lnSpc>
                        <a:spcBef>
                          <a:spcPts val="0"/>
                        </a:spcBef>
                        <a:spcAft>
                          <a:spcPts val="0"/>
                        </a:spcAft>
                      </a:pPr>
                      <a:r>
                        <a:rPr lang="en-US" sz="1800">
                          <a:effectLst/>
                          <a:latin typeface="+mj-lt"/>
                        </a:rPr>
                        <a:t>System response</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The system block this request </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53002">
                <a:tc>
                  <a:txBody>
                    <a:bodyPr/>
                    <a:lstStyle/>
                    <a:p>
                      <a:pPr marL="0" marR="0">
                        <a:lnSpc>
                          <a:spcPct val="115000"/>
                        </a:lnSpc>
                        <a:spcBef>
                          <a:spcPts val="0"/>
                        </a:spcBef>
                        <a:spcAft>
                          <a:spcPts val="0"/>
                        </a:spcAft>
                      </a:pPr>
                      <a:r>
                        <a:rPr lang="en-US" sz="1800">
                          <a:effectLst/>
                          <a:latin typeface="+mj-lt"/>
                        </a:rPr>
                        <a:t>Response measure(s)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dirty="0">
                          <a:effectLst/>
                          <a:latin typeface="+mj-lt"/>
                        </a:rPr>
                        <a:t> </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53002">
                <a:tc>
                  <a:txBody>
                    <a:bodyPr/>
                    <a:lstStyle/>
                    <a:p>
                      <a:pPr marL="0" marR="0" algn="l" defTabSz="914400" rtl="0" eaLnBrk="1" latinLnBrk="0" hangingPunct="1">
                        <a:lnSpc>
                          <a:spcPct val="115000"/>
                        </a:lnSpc>
                        <a:spcBef>
                          <a:spcPts val="0"/>
                        </a:spcBef>
                        <a:spcAft>
                          <a:spcPts val="0"/>
                        </a:spcAft>
                      </a:pPr>
                      <a:r>
                        <a:rPr lang="en-US" sz="1800" b="1" kern="1200" dirty="0">
                          <a:solidFill>
                            <a:schemeClr val="tx1"/>
                          </a:solidFill>
                          <a:effectLst/>
                          <a:latin typeface="+mj-lt"/>
                          <a:ea typeface="+mn-ea"/>
                          <a:cs typeface="+mn-cs"/>
                        </a:rPr>
                        <a:t>Use-case related</a:t>
                      </a:r>
                    </a:p>
                  </a:txBody>
                  <a:tcPr marL="68580" marR="68580" marT="0" marB="0"/>
                </a:tc>
                <a:tc gridSpan="3">
                  <a:txBody>
                    <a:bodyPr/>
                    <a:lstStyle/>
                    <a:p>
                      <a:pPr marL="0" marR="0">
                        <a:lnSpc>
                          <a:spcPct val="115000"/>
                        </a:lnSpc>
                        <a:spcBef>
                          <a:spcPts val="0"/>
                        </a:spcBef>
                        <a:spcAft>
                          <a:spcPts val="0"/>
                        </a:spcAft>
                      </a:pPr>
                      <a:r>
                        <a:rPr lang="en-US" sz="1800" b="1" kern="1200" dirty="0" smtClean="0">
                          <a:solidFill>
                            <a:schemeClr val="tx1"/>
                          </a:solidFill>
                          <a:effectLst/>
                          <a:latin typeface="+mj-lt"/>
                          <a:ea typeface="+mn-ea"/>
                          <a:cs typeface="+mn-cs"/>
                        </a:rPr>
                        <a:t>Login</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53002">
                <a:tc>
                  <a:txBody>
                    <a:bodyPr/>
                    <a:lstStyle/>
                    <a:p>
                      <a:pPr marL="0" marR="0" algn="l" defTabSz="914400" rtl="0" eaLnBrk="1" latinLnBrk="0" hangingPunct="1">
                        <a:lnSpc>
                          <a:spcPct val="115000"/>
                        </a:lnSpc>
                        <a:spcBef>
                          <a:spcPts val="0"/>
                        </a:spcBef>
                        <a:spcAft>
                          <a:spcPts val="0"/>
                        </a:spcAft>
                      </a:pPr>
                      <a:r>
                        <a:rPr lang="en-US" sz="1800" b="1" kern="1200" dirty="0">
                          <a:solidFill>
                            <a:schemeClr val="tx1"/>
                          </a:solidFill>
                          <a:effectLst/>
                          <a:latin typeface="+mj-lt"/>
                          <a:ea typeface="+mn-ea"/>
                          <a:cs typeface="+mn-cs"/>
                        </a:rPr>
                        <a:t>Concern</a:t>
                      </a:r>
                    </a:p>
                  </a:txBody>
                  <a:tcPr marL="68580" marR="68580" marT="0" marB="0"/>
                </a:tc>
                <a:tc gridSpan="3">
                  <a:txBody>
                    <a:bodyPr/>
                    <a:lstStyle/>
                    <a:p>
                      <a:pPr marL="0" marR="0">
                        <a:lnSpc>
                          <a:spcPct val="115000"/>
                        </a:lnSpc>
                        <a:spcBef>
                          <a:spcPts val="0"/>
                        </a:spcBef>
                        <a:spcAft>
                          <a:spcPts val="0"/>
                        </a:spcAft>
                      </a:pPr>
                      <a:r>
                        <a:rPr lang="en-US" sz="1800" kern="1200" dirty="0" smtClean="0">
                          <a:solidFill>
                            <a:schemeClr val="tx1"/>
                          </a:solidFill>
                          <a:effectLst/>
                          <a:latin typeface="+mj-lt"/>
                          <a:ea typeface="+mn-ea"/>
                          <a:cs typeface="+mn-cs"/>
                        </a:rPr>
                        <a:t>Identification</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bl>
          </a:graphicData>
        </a:graphic>
      </p:graphicFrame>
      <p:sp>
        <p:nvSpPr>
          <p:cNvPr id="8" name="Rectangle 1"/>
          <p:cNvSpPr>
            <a:spLocks noChangeArrowheads="1"/>
          </p:cNvSpPr>
          <p:nvPr/>
        </p:nvSpPr>
        <p:spPr bwMode="auto">
          <a:xfrm>
            <a:off x="2438400" y="19637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927922261"/>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8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685800" y="22098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35844" name="Line 4"/>
          <p:cNvSpPr>
            <a:spLocks noChangeShapeType="1"/>
          </p:cNvSpPr>
          <p:nvPr/>
        </p:nvSpPr>
        <p:spPr bwMode="black">
          <a:xfrm>
            <a:off x="2971800" y="27432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7" name="Rectangle 7"/>
          <p:cNvSpPr>
            <a:spLocks noGrp="1" noChangeArrowheads="1"/>
          </p:cNvSpPr>
          <p:nvPr>
            <p:ph type="title"/>
          </p:nvPr>
        </p:nvSpPr>
        <p:spPr/>
        <p:txBody>
          <a:bodyPr/>
          <a:lstStyle/>
          <a:p>
            <a:r>
              <a:rPr lang="en-US" dirty="0"/>
              <a:t>Contents</a:t>
            </a:r>
          </a:p>
        </p:txBody>
      </p:sp>
      <p:sp>
        <p:nvSpPr>
          <p:cNvPr id="35848" name="Rectangle 8"/>
          <p:cNvSpPr>
            <a:spLocks noChangeArrowheads="1"/>
          </p:cNvSpPr>
          <p:nvPr/>
        </p:nvSpPr>
        <p:spPr bwMode="black">
          <a:xfrm>
            <a:off x="3657600" y="23622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Summary </a:t>
            </a:r>
            <a:endParaRPr lang="en-US" dirty="0"/>
          </a:p>
        </p:txBody>
      </p:sp>
      <p:sp>
        <p:nvSpPr>
          <p:cNvPr id="35849" name="Line 9"/>
          <p:cNvSpPr>
            <a:spLocks noChangeShapeType="1"/>
          </p:cNvSpPr>
          <p:nvPr/>
        </p:nvSpPr>
        <p:spPr bwMode="black">
          <a:xfrm>
            <a:off x="3462338" y="34290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0" name="Rectangle 10"/>
          <p:cNvSpPr>
            <a:spLocks noChangeArrowheads="1"/>
          </p:cNvSpPr>
          <p:nvPr/>
        </p:nvSpPr>
        <p:spPr bwMode="black">
          <a:xfrm>
            <a:off x="4169128" y="3765984"/>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POS Architecture Driver</a:t>
            </a:r>
            <a:endParaRPr lang="en-US" dirty="0"/>
          </a:p>
        </p:txBody>
      </p:sp>
      <p:sp>
        <p:nvSpPr>
          <p:cNvPr id="35851" name="Line 11"/>
          <p:cNvSpPr>
            <a:spLocks noChangeShapeType="1"/>
          </p:cNvSpPr>
          <p:nvPr/>
        </p:nvSpPr>
        <p:spPr bwMode="black">
          <a:xfrm>
            <a:off x="3657600" y="415448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2" name="Rectangle 12"/>
          <p:cNvSpPr>
            <a:spLocks noChangeArrowheads="1"/>
          </p:cNvSpPr>
          <p:nvPr/>
        </p:nvSpPr>
        <p:spPr bwMode="black">
          <a:xfrm>
            <a:off x="4029075" y="447877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POS Architecture </a:t>
            </a:r>
            <a:r>
              <a:rPr lang="en-US" dirty="0" smtClean="0"/>
              <a:t>Design</a:t>
            </a:r>
            <a:endParaRPr lang="en-US" dirty="0"/>
          </a:p>
        </p:txBody>
      </p:sp>
      <p:sp>
        <p:nvSpPr>
          <p:cNvPr id="35853" name="Line 13"/>
          <p:cNvSpPr>
            <a:spLocks noChangeShapeType="1"/>
          </p:cNvSpPr>
          <p:nvPr/>
        </p:nvSpPr>
        <p:spPr bwMode="black">
          <a:xfrm>
            <a:off x="3462338" y="48768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4" name="Rectangle 14"/>
          <p:cNvSpPr>
            <a:spLocks noChangeArrowheads="1"/>
          </p:cNvSpPr>
          <p:nvPr/>
        </p:nvSpPr>
        <p:spPr bwMode="black">
          <a:xfrm>
            <a:off x="3925438" y="3026756"/>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Plan</a:t>
            </a:r>
            <a:endParaRPr lang="en-US" dirty="0"/>
          </a:p>
        </p:txBody>
      </p:sp>
      <p:grpSp>
        <p:nvGrpSpPr>
          <p:cNvPr id="35934" name="Group 94"/>
          <p:cNvGrpSpPr>
            <a:grpSpLocks/>
          </p:cNvGrpSpPr>
          <p:nvPr/>
        </p:nvGrpSpPr>
        <p:grpSpPr bwMode="auto">
          <a:xfrm>
            <a:off x="2813050" y="2351088"/>
            <a:ext cx="393700" cy="393700"/>
            <a:chOff x="2543" y="1006"/>
            <a:chExt cx="416" cy="416"/>
          </a:xfrm>
        </p:grpSpPr>
        <p:sp>
          <p:nvSpPr>
            <p:cNvPr id="35892"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893" name="Group 53"/>
            <p:cNvGrpSpPr>
              <a:grpSpLocks/>
            </p:cNvGrpSpPr>
            <p:nvPr/>
          </p:nvGrpSpPr>
          <p:grpSpPr bwMode="auto">
            <a:xfrm rot="-2288454">
              <a:off x="2578" y="1034"/>
              <a:ext cx="348" cy="356"/>
              <a:chOff x="887" y="2040"/>
              <a:chExt cx="433" cy="422"/>
            </a:xfrm>
          </p:grpSpPr>
          <p:pic>
            <p:nvPicPr>
              <p:cNvPr id="35894" name="Picture 5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895"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896" name="Picture 5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897"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3" name="Group 93"/>
          <p:cNvGrpSpPr>
            <a:grpSpLocks/>
          </p:cNvGrpSpPr>
          <p:nvPr/>
        </p:nvGrpSpPr>
        <p:grpSpPr bwMode="auto">
          <a:xfrm>
            <a:off x="3325813" y="3049588"/>
            <a:ext cx="393700" cy="393700"/>
            <a:chOff x="3071" y="1006"/>
            <a:chExt cx="416" cy="416"/>
          </a:xfrm>
        </p:grpSpPr>
        <p:sp>
          <p:nvSpPr>
            <p:cNvPr id="35902"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3" name="Group 63"/>
            <p:cNvGrpSpPr>
              <a:grpSpLocks/>
            </p:cNvGrpSpPr>
            <p:nvPr/>
          </p:nvGrpSpPr>
          <p:grpSpPr bwMode="auto">
            <a:xfrm rot="-2288454">
              <a:off x="3106" y="1034"/>
              <a:ext cx="348" cy="356"/>
              <a:chOff x="887" y="2040"/>
              <a:chExt cx="433" cy="422"/>
            </a:xfrm>
          </p:grpSpPr>
          <p:pic>
            <p:nvPicPr>
              <p:cNvPr id="35904" name="Picture 6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05"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06" name="Picture 6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6" name="Picture 86"/>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2" name="Group 92"/>
          <p:cNvGrpSpPr>
            <a:grpSpLocks/>
          </p:cNvGrpSpPr>
          <p:nvPr/>
        </p:nvGrpSpPr>
        <p:grpSpPr bwMode="auto">
          <a:xfrm>
            <a:off x="3494088" y="3771900"/>
            <a:ext cx="393700" cy="393700"/>
            <a:chOff x="3647" y="1006"/>
            <a:chExt cx="416" cy="416"/>
          </a:xfrm>
        </p:grpSpPr>
        <p:sp>
          <p:nvSpPr>
            <p:cNvPr id="35907"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8" name="Group 68"/>
            <p:cNvGrpSpPr>
              <a:grpSpLocks/>
            </p:cNvGrpSpPr>
            <p:nvPr/>
          </p:nvGrpSpPr>
          <p:grpSpPr bwMode="auto">
            <a:xfrm rot="-2288454">
              <a:off x="3682" y="1034"/>
              <a:ext cx="348" cy="356"/>
              <a:chOff x="887" y="2040"/>
              <a:chExt cx="433" cy="422"/>
            </a:xfrm>
          </p:grpSpPr>
          <p:pic>
            <p:nvPicPr>
              <p:cNvPr id="35909" name="Picture 69"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0"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1" name="Picture 71"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7" name="Picture 8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1" name="Group 91"/>
          <p:cNvGrpSpPr>
            <a:grpSpLocks/>
          </p:cNvGrpSpPr>
          <p:nvPr/>
        </p:nvGrpSpPr>
        <p:grpSpPr bwMode="auto">
          <a:xfrm>
            <a:off x="3309938" y="4484688"/>
            <a:ext cx="393700" cy="393700"/>
            <a:chOff x="4213" y="1006"/>
            <a:chExt cx="416" cy="416"/>
          </a:xfrm>
        </p:grpSpPr>
        <p:sp>
          <p:nvSpPr>
            <p:cNvPr id="35912"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13" name="Group 73"/>
            <p:cNvGrpSpPr>
              <a:grpSpLocks/>
            </p:cNvGrpSpPr>
            <p:nvPr/>
          </p:nvGrpSpPr>
          <p:grpSpPr bwMode="auto">
            <a:xfrm rot="-2288454">
              <a:off x="4248" y="1034"/>
              <a:ext cx="348" cy="356"/>
              <a:chOff x="887" y="2040"/>
              <a:chExt cx="433" cy="422"/>
            </a:xfrm>
          </p:grpSpPr>
          <p:pic>
            <p:nvPicPr>
              <p:cNvPr id="35914"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5"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6"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8"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Striped Right Arrow 4"/>
          <p:cNvSpPr/>
          <p:nvPr/>
        </p:nvSpPr>
        <p:spPr bwMode="auto">
          <a:xfrm rot="10800000">
            <a:off x="7010400" y="2110564"/>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pic>
        <p:nvPicPr>
          <p:cNvPr id="55" name="Picture 59" descr="C:\Users\VOTINH\Desktop\HIT-hk2-N3\Logo HIT\HIT-Bi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12"/>
          <p:cNvSpPr>
            <a:spLocks noChangeArrowheads="1"/>
          </p:cNvSpPr>
          <p:nvPr/>
        </p:nvSpPr>
        <p:spPr bwMode="black">
          <a:xfrm>
            <a:off x="3628834" y="528913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Demo</a:t>
            </a:r>
            <a:endParaRPr lang="en-US" dirty="0"/>
          </a:p>
        </p:txBody>
      </p:sp>
      <p:sp>
        <p:nvSpPr>
          <p:cNvPr id="43" name="Line 13"/>
          <p:cNvSpPr>
            <a:spLocks noChangeShapeType="1"/>
          </p:cNvSpPr>
          <p:nvPr/>
        </p:nvSpPr>
        <p:spPr bwMode="black">
          <a:xfrm>
            <a:off x="3062097" y="568716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4" name="Group 91"/>
          <p:cNvGrpSpPr>
            <a:grpSpLocks/>
          </p:cNvGrpSpPr>
          <p:nvPr/>
        </p:nvGrpSpPr>
        <p:grpSpPr bwMode="auto">
          <a:xfrm>
            <a:off x="2909697" y="5295048"/>
            <a:ext cx="393700" cy="393700"/>
            <a:chOff x="4213" y="1006"/>
            <a:chExt cx="416" cy="416"/>
          </a:xfrm>
        </p:grpSpPr>
        <p:sp>
          <p:nvSpPr>
            <p:cNvPr id="45"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46" name="Group 73"/>
            <p:cNvGrpSpPr>
              <a:grpSpLocks/>
            </p:cNvGrpSpPr>
            <p:nvPr/>
          </p:nvGrpSpPr>
          <p:grpSpPr bwMode="auto">
            <a:xfrm rot="-2288454">
              <a:off x="4248" y="1034"/>
              <a:ext cx="348" cy="356"/>
              <a:chOff x="887" y="2040"/>
              <a:chExt cx="433" cy="422"/>
            </a:xfrm>
          </p:grpSpPr>
          <p:pic>
            <p:nvPicPr>
              <p:cNvPr id="48"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49"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50"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47"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arn(inVertical)">
                                      <p:cBhvr>
                                        <p:cTn id="7" dur="10"/>
                                        <p:tgtEl>
                                          <p:spTgt spid="55"/>
                                        </p:tgtEl>
                                      </p:cBhvr>
                                    </p:animEffect>
                                  </p:childTnLst>
                                </p:cTn>
                              </p:par>
                            </p:childTnLst>
                          </p:cTn>
                        </p:par>
                        <p:par>
                          <p:cTn id="8" fill="hold">
                            <p:stCondLst>
                              <p:cond delay="10"/>
                            </p:stCondLst>
                            <p:childTnLst>
                              <p:par>
                                <p:cTn id="9" presetID="16" presetClass="entr" presetSubtype="21" fill="hold" nodeType="afterEffect">
                                  <p:stCondLst>
                                    <p:cond delay="0"/>
                                  </p:stCondLst>
                                  <p:childTnLst>
                                    <p:set>
                                      <p:cBhvr>
                                        <p:cTn id="10" dur="1" fill="hold">
                                          <p:stCondLst>
                                            <p:cond delay="0"/>
                                          </p:stCondLst>
                                        </p:cTn>
                                        <p:tgtEl>
                                          <p:spTgt spid="35889"/>
                                        </p:tgtEl>
                                        <p:attrNameLst>
                                          <p:attrName>style.visibility</p:attrName>
                                        </p:attrNameLst>
                                      </p:cBhvr>
                                      <p:to>
                                        <p:strVal val="visible"/>
                                      </p:to>
                                    </p:set>
                                    <p:animEffect transition="in" filter="barn(inVertical)">
                                      <p:cBhvr>
                                        <p:cTn id="11" dur="500"/>
                                        <p:tgtEl>
                                          <p:spTgt spid="35889"/>
                                        </p:tgtEl>
                                      </p:cBhvr>
                                    </p:animEffect>
                                  </p:childTnLst>
                                </p:cTn>
                              </p:par>
                              <p:par>
                                <p:cTn id="12" presetID="16" presetClass="entr" presetSubtype="21" fill="hold" nodeType="withEffect">
                                  <p:stCondLst>
                                    <p:cond delay="0"/>
                                  </p:stCondLst>
                                  <p:childTnLst>
                                    <p:set>
                                      <p:cBhvr>
                                        <p:cTn id="13" dur="1" fill="hold">
                                          <p:stCondLst>
                                            <p:cond delay="0"/>
                                          </p:stCondLst>
                                        </p:cTn>
                                        <p:tgtEl>
                                          <p:spTgt spid="35934"/>
                                        </p:tgtEl>
                                        <p:attrNameLst>
                                          <p:attrName>style.visibility</p:attrName>
                                        </p:attrNameLst>
                                      </p:cBhvr>
                                      <p:to>
                                        <p:strVal val="visible"/>
                                      </p:to>
                                    </p:set>
                                    <p:animEffect transition="in" filter="barn(inVertical)">
                                      <p:cBhvr>
                                        <p:cTn id="14" dur="500"/>
                                        <p:tgtEl>
                                          <p:spTgt spid="35934"/>
                                        </p:tgtEl>
                                      </p:cBhvr>
                                    </p:animEffect>
                                  </p:childTnLst>
                                </p:cTn>
                              </p:par>
                              <p:par>
                                <p:cTn id="15" presetID="16" presetClass="entr" presetSubtype="21" fill="hold" nodeType="withEffect">
                                  <p:stCondLst>
                                    <p:cond delay="0"/>
                                  </p:stCondLst>
                                  <p:childTnLst>
                                    <p:set>
                                      <p:cBhvr>
                                        <p:cTn id="16" dur="1" fill="hold">
                                          <p:stCondLst>
                                            <p:cond delay="0"/>
                                          </p:stCondLst>
                                        </p:cTn>
                                        <p:tgtEl>
                                          <p:spTgt spid="35933"/>
                                        </p:tgtEl>
                                        <p:attrNameLst>
                                          <p:attrName>style.visibility</p:attrName>
                                        </p:attrNameLst>
                                      </p:cBhvr>
                                      <p:to>
                                        <p:strVal val="visible"/>
                                      </p:to>
                                    </p:set>
                                    <p:animEffect transition="in" filter="barn(inVertical)">
                                      <p:cBhvr>
                                        <p:cTn id="17" dur="500"/>
                                        <p:tgtEl>
                                          <p:spTgt spid="35933"/>
                                        </p:tgtEl>
                                      </p:cBhvr>
                                    </p:animEffect>
                                  </p:childTnLst>
                                </p:cTn>
                              </p:par>
                              <p:par>
                                <p:cTn id="18" presetID="16" presetClass="entr" presetSubtype="21" fill="hold" nodeType="withEffect">
                                  <p:stCondLst>
                                    <p:cond delay="0"/>
                                  </p:stCondLst>
                                  <p:childTnLst>
                                    <p:set>
                                      <p:cBhvr>
                                        <p:cTn id="19" dur="1" fill="hold">
                                          <p:stCondLst>
                                            <p:cond delay="0"/>
                                          </p:stCondLst>
                                        </p:cTn>
                                        <p:tgtEl>
                                          <p:spTgt spid="35932"/>
                                        </p:tgtEl>
                                        <p:attrNameLst>
                                          <p:attrName>style.visibility</p:attrName>
                                        </p:attrNameLst>
                                      </p:cBhvr>
                                      <p:to>
                                        <p:strVal val="visible"/>
                                      </p:to>
                                    </p:set>
                                    <p:animEffect transition="in" filter="barn(inVertical)">
                                      <p:cBhvr>
                                        <p:cTn id="20" dur="500"/>
                                        <p:tgtEl>
                                          <p:spTgt spid="35932"/>
                                        </p:tgtEl>
                                      </p:cBhvr>
                                    </p:animEffect>
                                  </p:childTnLst>
                                </p:cTn>
                              </p:par>
                              <p:par>
                                <p:cTn id="21" presetID="16" presetClass="entr" presetSubtype="21" fill="hold" nodeType="withEffect">
                                  <p:stCondLst>
                                    <p:cond delay="0"/>
                                  </p:stCondLst>
                                  <p:childTnLst>
                                    <p:set>
                                      <p:cBhvr>
                                        <p:cTn id="22" dur="1" fill="hold">
                                          <p:stCondLst>
                                            <p:cond delay="0"/>
                                          </p:stCondLst>
                                        </p:cTn>
                                        <p:tgtEl>
                                          <p:spTgt spid="35931"/>
                                        </p:tgtEl>
                                        <p:attrNameLst>
                                          <p:attrName>style.visibility</p:attrName>
                                        </p:attrNameLst>
                                      </p:cBhvr>
                                      <p:to>
                                        <p:strVal val="visible"/>
                                      </p:to>
                                    </p:set>
                                    <p:animEffect transition="in" filter="barn(inVertical)">
                                      <p:cBhvr>
                                        <p:cTn id="23" dur="500"/>
                                        <p:tgtEl>
                                          <p:spTgt spid="35931"/>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35844"/>
                                        </p:tgtEl>
                                        <p:attrNameLst>
                                          <p:attrName>style.visibility</p:attrName>
                                        </p:attrNameLst>
                                      </p:cBhvr>
                                      <p:to>
                                        <p:strVal val="visible"/>
                                      </p:to>
                                    </p:set>
                                    <p:anim calcmode="lin" valueType="num">
                                      <p:cBhvr additive="base">
                                        <p:cTn id="26" dur="500" fill="hold"/>
                                        <p:tgtEl>
                                          <p:spTgt spid="35844"/>
                                        </p:tgtEl>
                                        <p:attrNameLst>
                                          <p:attrName>ppt_x</p:attrName>
                                        </p:attrNameLst>
                                      </p:cBhvr>
                                      <p:tavLst>
                                        <p:tav tm="0">
                                          <p:val>
                                            <p:strVal val="#ppt_x"/>
                                          </p:val>
                                        </p:tav>
                                        <p:tav tm="100000">
                                          <p:val>
                                            <p:strVal val="#ppt_x"/>
                                          </p:val>
                                        </p:tav>
                                      </p:tavLst>
                                    </p:anim>
                                    <p:anim calcmode="lin" valueType="num">
                                      <p:cBhvr additive="base">
                                        <p:cTn id="27" dur="500" fill="hold"/>
                                        <p:tgtEl>
                                          <p:spTgt spid="35844"/>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5849"/>
                                        </p:tgtEl>
                                        <p:attrNameLst>
                                          <p:attrName>style.visibility</p:attrName>
                                        </p:attrNameLst>
                                      </p:cBhvr>
                                      <p:to>
                                        <p:strVal val="visible"/>
                                      </p:to>
                                    </p:set>
                                    <p:anim calcmode="lin" valueType="num">
                                      <p:cBhvr additive="base">
                                        <p:cTn id="30" dur="500" fill="hold"/>
                                        <p:tgtEl>
                                          <p:spTgt spid="35849"/>
                                        </p:tgtEl>
                                        <p:attrNameLst>
                                          <p:attrName>ppt_x</p:attrName>
                                        </p:attrNameLst>
                                      </p:cBhvr>
                                      <p:tavLst>
                                        <p:tav tm="0">
                                          <p:val>
                                            <p:strVal val="#ppt_x"/>
                                          </p:val>
                                        </p:tav>
                                        <p:tav tm="100000">
                                          <p:val>
                                            <p:strVal val="#ppt_x"/>
                                          </p:val>
                                        </p:tav>
                                      </p:tavLst>
                                    </p:anim>
                                    <p:anim calcmode="lin" valueType="num">
                                      <p:cBhvr additive="base">
                                        <p:cTn id="31" dur="500" fill="hold"/>
                                        <p:tgtEl>
                                          <p:spTgt spid="3584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5851"/>
                                        </p:tgtEl>
                                        <p:attrNameLst>
                                          <p:attrName>style.visibility</p:attrName>
                                        </p:attrNameLst>
                                      </p:cBhvr>
                                      <p:to>
                                        <p:strVal val="visible"/>
                                      </p:to>
                                    </p:set>
                                    <p:anim calcmode="lin" valueType="num">
                                      <p:cBhvr additive="base">
                                        <p:cTn id="34" dur="500" fill="hold"/>
                                        <p:tgtEl>
                                          <p:spTgt spid="35851"/>
                                        </p:tgtEl>
                                        <p:attrNameLst>
                                          <p:attrName>ppt_x</p:attrName>
                                        </p:attrNameLst>
                                      </p:cBhvr>
                                      <p:tavLst>
                                        <p:tav tm="0">
                                          <p:val>
                                            <p:strVal val="#ppt_x"/>
                                          </p:val>
                                        </p:tav>
                                        <p:tav tm="100000">
                                          <p:val>
                                            <p:strVal val="#ppt_x"/>
                                          </p:val>
                                        </p:tav>
                                      </p:tavLst>
                                    </p:anim>
                                    <p:anim calcmode="lin" valueType="num">
                                      <p:cBhvr additive="base">
                                        <p:cTn id="35" dur="500" fill="hold"/>
                                        <p:tgtEl>
                                          <p:spTgt spid="35851"/>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5853"/>
                                        </p:tgtEl>
                                        <p:attrNameLst>
                                          <p:attrName>style.visibility</p:attrName>
                                        </p:attrNameLst>
                                      </p:cBhvr>
                                      <p:to>
                                        <p:strVal val="visible"/>
                                      </p:to>
                                    </p:set>
                                    <p:anim calcmode="lin" valueType="num">
                                      <p:cBhvr additive="base">
                                        <p:cTn id="38" dur="500" fill="hold"/>
                                        <p:tgtEl>
                                          <p:spTgt spid="35853"/>
                                        </p:tgtEl>
                                        <p:attrNameLst>
                                          <p:attrName>ppt_x</p:attrName>
                                        </p:attrNameLst>
                                      </p:cBhvr>
                                      <p:tavLst>
                                        <p:tav tm="0">
                                          <p:val>
                                            <p:strVal val="#ppt_x"/>
                                          </p:val>
                                        </p:tav>
                                        <p:tav tm="100000">
                                          <p:val>
                                            <p:strVal val="#ppt_x"/>
                                          </p:val>
                                        </p:tav>
                                      </p:tavLst>
                                    </p:anim>
                                    <p:anim calcmode="lin" valueType="num">
                                      <p:cBhvr additive="base">
                                        <p:cTn id="39" dur="500" fill="hold"/>
                                        <p:tgtEl>
                                          <p:spTgt spid="35853"/>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35848"/>
                                        </p:tgtEl>
                                        <p:attrNameLst>
                                          <p:attrName>style.visibility</p:attrName>
                                        </p:attrNameLst>
                                      </p:cBhvr>
                                      <p:to>
                                        <p:strVal val="visible"/>
                                      </p:to>
                                    </p:set>
                                    <p:anim calcmode="lin" valueType="num">
                                      <p:cBhvr>
                                        <p:cTn id="42" dur="500" fill="hold"/>
                                        <p:tgtEl>
                                          <p:spTgt spid="35848"/>
                                        </p:tgtEl>
                                        <p:attrNameLst>
                                          <p:attrName>ppt_w</p:attrName>
                                        </p:attrNameLst>
                                      </p:cBhvr>
                                      <p:tavLst>
                                        <p:tav tm="0">
                                          <p:val>
                                            <p:fltVal val="0"/>
                                          </p:val>
                                        </p:tav>
                                        <p:tav tm="100000">
                                          <p:val>
                                            <p:strVal val="#ppt_w"/>
                                          </p:val>
                                        </p:tav>
                                      </p:tavLst>
                                    </p:anim>
                                    <p:anim calcmode="lin" valueType="num">
                                      <p:cBhvr>
                                        <p:cTn id="43" dur="500" fill="hold"/>
                                        <p:tgtEl>
                                          <p:spTgt spid="35848"/>
                                        </p:tgtEl>
                                        <p:attrNameLst>
                                          <p:attrName>ppt_h</p:attrName>
                                        </p:attrNameLst>
                                      </p:cBhvr>
                                      <p:tavLst>
                                        <p:tav tm="0">
                                          <p:val>
                                            <p:fltVal val="0"/>
                                          </p:val>
                                        </p:tav>
                                        <p:tav tm="100000">
                                          <p:val>
                                            <p:strVal val="#ppt_h"/>
                                          </p:val>
                                        </p:tav>
                                      </p:tavLst>
                                    </p:anim>
                                    <p:animEffect transition="in" filter="fade">
                                      <p:cBhvr>
                                        <p:cTn id="44" dur="500"/>
                                        <p:tgtEl>
                                          <p:spTgt spid="3584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5850"/>
                                        </p:tgtEl>
                                        <p:attrNameLst>
                                          <p:attrName>style.visibility</p:attrName>
                                        </p:attrNameLst>
                                      </p:cBhvr>
                                      <p:to>
                                        <p:strVal val="visible"/>
                                      </p:to>
                                    </p:set>
                                    <p:anim calcmode="lin" valueType="num">
                                      <p:cBhvr>
                                        <p:cTn id="47" dur="500" fill="hold"/>
                                        <p:tgtEl>
                                          <p:spTgt spid="35850"/>
                                        </p:tgtEl>
                                        <p:attrNameLst>
                                          <p:attrName>ppt_w</p:attrName>
                                        </p:attrNameLst>
                                      </p:cBhvr>
                                      <p:tavLst>
                                        <p:tav tm="0">
                                          <p:val>
                                            <p:fltVal val="0"/>
                                          </p:val>
                                        </p:tav>
                                        <p:tav tm="100000">
                                          <p:val>
                                            <p:strVal val="#ppt_w"/>
                                          </p:val>
                                        </p:tav>
                                      </p:tavLst>
                                    </p:anim>
                                    <p:anim calcmode="lin" valueType="num">
                                      <p:cBhvr>
                                        <p:cTn id="48" dur="500" fill="hold"/>
                                        <p:tgtEl>
                                          <p:spTgt spid="35850"/>
                                        </p:tgtEl>
                                        <p:attrNameLst>
                                          <p:attrName>ppt_h</p:attrName>
                                        </p:attrNameLst>
                                      </p:cBhvr>
                                      <p:tavLst>
                                        <p:tav tm="0">
                                          <p:val>
                                            <p:fltVal val="0"/>
                                          </p:val>
                                        </p:tav>
                                        <p:tav tm="100000">
                                          <p:val>
                                            <p:strVal val="#ppt_h"/>
                                          </p:val>
                                        </p:tav>
                                      </p:tavLst>
                                    </p:anim>
                                    <p:animEffect transition="in" filter="fade">
                                      <p:cBhvr>
                                        <p:cTn id="49" dur="500"/>
                                        <p:tgtEl>
                                          <p:spTgt spid="3585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5852"/>
                                        </p:tgtEl>
                                        <p:attrNameLst>
                                          <p:attrName>style.visibility</p:attrName>
                                        </p:attrNameLst>
                                      </p:cBhvr>
                                      <p:to>
                                        <p:strVal val="visible"/>
                                      </p:to>
                                    </p:set>
                                    <p:anim calcmode="lin" valueType="num">
                                      <p:cBhvr>
                                        <p:cTn id="52" dur="500" fill="hold"/>
                                        <p:tgtEl>
                                          <p:spTgt spid="35852"/>
                                        </p:tgtEl>
                                        <p:attrNameLst>
                                          <p:attrName>ppt_w</p:attrName>
                                        </p:attrNameLst>
                                      </p:cBhvr>
                                      <p:tavLst>
                                        <p:tav tm="0">
                                          <p:val>
                                            <p:fltVal val="0"/>
                                          </p:val>
                                        </p:tav>
                                        <p:tav tm="100000">
                                          <p:val>
                                            <p:strVal val="#ppt_w"/>
                                          </p:val>
                                        </p:tav>
                                      </p:tavLst>
                                    </p:anim>
                                    <p:anim calcmode="lin" valueType="num">
                                      <p:cBhvr>
                                        <p:cTn id="53" dur="500" fill="hold"/>
                                        <p:tgtEl>
                                          <p:spTgt spid="35852"/>
                                        </p:tgtEl>
                                        <p:attrNameLst>
                                          <p:attrName>ppt_h</p:attrName>
                                        </p:attrNameLst>
                                      </p:cBhvr>
                                      <p:tavLst>
                                        <p:tav tm="0">
                                          <p:val>
                                            <p:fltVal val="0"/>
                                          </p:val>
                                        </p:tav>
                                        <p:tav tm="100000">
                                          <p:val>
                                            <p:strVal val="#ppt_h"/>
                                          </p:val>
                                        </p:tav>
                                      </p:tavLst>
                                    </p:anim>
                                    <p:animEffect transition="in" filter="fade">
                                      <p:cBhvr>
                                        <p:cTn id="54" dur="500"/>
                                        <p:tgtEl>
                                          <p:spTgt spid="3585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5854"/>
                                        </p:tgtEl>
                                        <p:attrNameLst>
                                          <p:attrName>style.visibility</p:attrName>
                                        </p:attrNameLst>
                                      </p:cBhvr>
                                      <p:to>
                                        <p:strVal val="visible"/>
                                      </p:to>
                                    </p:set>
                                    <p:anim calcmode="lin" valueType="num">
                                      <p:cBhvr>
                                        <p:cTn id="57" dur="500" fill="hold"/>
                                        <p:tgtEl>
                                          <p:spTgt spid="35854"/>
                                        </p:tgtEl>
                                        <p:attrNameLst>
                                          <p:attrName>ppt_w</p:attrName>
                                        </p:attrNameLst>
                                      </p:cBhvr>
                                      <p:tavLst>
                                        <p:tav tm="0">
                                          <p:val>
                                            <p:fltVal val="0"/>
                                          </p:val>
                                        </p:tav>
                                        <p:tav tm="100000">
                                          <p:val>
                                            <p:strVal val="#ppt_w"/>
                                          </p:val>
                                        </p:tav>
                                      </p:tavLst>
                                    </p:anim>
                                    <p:anim calcmode="lin" valueType="num">
                                      <p:cBhvr>
                                        <p:cTn id="58" dur="500" fill="hold"/>
                                        <p:tgtEl>
                                          <p:spTgt spid="35854"/>
                                        </p:tgtEl>
                                        <p:attrNameLst>
                                          <p:attrName>ppt_h</p:attrName>
                                        </p:attrNameLst>
                                      </p:cBhvr>
                                      <p:tavLst>
                                        <p:tav tm="0">
                                          <p:val>
                                            <p:fltVal val="0"/>
                                          </p:val>
                                        </p:tav>
                                        <p:tav tm="100000">
                                          <p:val>
                                            <p:strVal val="#ppt_h"/>
                                          </p:val>
                                        </p:tav>
                                      </p:tavLst>
                                    </p:anim>
                                    <p:animEffect transition="in" filter="fade">
                                      <p:cBhvr>
                                        <p:cTn id="59" dur="500"/>
                                        <p:tgtEl>
                                          <p:spTgt spid="35854"/>
                                        </p:tgtEl>
                                      </p:cBhvr>
                                    </p:animEffect>
                                  </p:childTnLst>
                                </p:cTn>
                              </p:par>
                              <p:par>
                                <p:cTn id="60" presetID="16" presetClass="entr" presetSubtype="21"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barn(inVertical)">
                                      <p:cBhvr>
                                        <p:cTn id="62" dur="500"/>
                                        <p:tgtEl>
                                          <p:spTgt spid="44"/>
                                        </p:tgtEl>
                                      </p:cBhvr>
                                    </p:animEffect>
                                  </p:childTnLst>
                                </p:cTn>
                              </p:par>
                              <p:par>
                                <p:cTn id="63" presetID="2" presetClass="entr" presetSubtype="4"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 calcmode="lin" valueType="num">
                                      <p:cBhvr additive="base">
                                        <p:cTn id="65" dur="500" fill="hold"/>
                                        <p:tgtEl>
                                          <p:spTgt spid="43"/>
                                        </p:tgtEl>
                                        <p:attrNameLst>
                                          <p:attrName>ppt_x</p:attrName>
                                        </p:attrNameLst>
                                      </p:cBhvr>
                                      <p:tavLst>
                                        <p:tav tm="0">
                                          <p:val>
                                            <p:strVal val="#ppt_x"/>
                                          </p:val>
                                        </p:tav>
                                        <p:tav tm="100000">
                                          <p:val>
                                            <p:strVal val="#ppt_x"/>
                                          </p:val>
                                        </p:tav>
                                      </p:tavLst>
                                    </p:anim>
                                    <p:anim calcmode="lin" valueType="num">
                                      <p:cBhvr additive="base">
                                        <p:cTn id="66" dur="500" fill="hold"/>
                                        <p:tgtEl>
                                          <p:spTgt spid="43"/>
                                        </p:tgtEl>
                                        <p:attrNameLst>
                                          <p:attrName>ppt_y</p:attrName>
                                        </p:attrNameLst>
                                      </p:cBhvr>
                                      <p:tavLst>
                                        <p:tav tm="0">
                                          <p:val>
                                            <p:strVal val="1+#ppt_h/2"/>
                                          </p:val>
                                        </p:tav>
                                        <p:tav tm="100000">
                                          <p:val>
                                            <p:strVal val="#ppt_y"/>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anim calcmode="lin" valueType="num">
                                      <p:cBhvr>
                                        <p:cTn id="69" dur="500" fill="hold"/>
                                        <p:tgtEl>
                                          <p:spTgt spid="42"/>
                                        </p:tgtEl>
                                        <p:attrNameLst>
                                          <p:attrName>ppt_w</p:attrName>
                                        </p:attrNameLst>
                                      </p:cBhvr>
                                      <p:tavLst>
                                        <p:tav tm="0">
                                          <p:val>
                                            <p:fltVal val="0"/>
                                          </p:val>
                                        </p:tav>
                                        <p:tav tm="100000">
                                          <p:val>
                                            <p:strVal val="#ppt_w"/>
                                          </p:val>
                                        </p:tav>
                                      </p:tavLst>
                                    </p:anim>
                                    <p:anim calcmode="lin" valueType="num">
                                      <p:cBhvr>
                                        <p:cTn id="70" dur="500" fill="hold"/>
                                        <p:tgtEl>
                                          <p:spTgt spid="42"/>
                                        </p:tgtEl>
                                        <p:attrNameLst>
                                          <p:attrName>ppt_h</p:attrName>
                                        </p:attrNameLst>
                                      </p:cBhvr>
                                      <p:tavLst>
                                        <p:tav tm="0">
                                          <p:val>
                                            <p:fltVal val="0"/>
                                          </p:val>
                                        </p:tav>
                                        <p:tav tm="100000">
                                          <p:val>
                                            <p:strVal val="#ppt_h"/>
                                          </p:val>
                                        </p:tav>
                                      </p:tavLst>
                                    </p:anim>
                                    <p:animEffect transition="in" filter="fade">
                                      <p:cBhvr>
                                        <p:cTn id="71" dur="500"/>
                                        <p:tgtEl>
                                          <p:spTgt spid="42"/>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randombar(horizontal)">
                                      <p:cBhvr>
                                        <p:cTn id="7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8" grpId="0"/>
      <p:bldP spid="35849" grpId="0" animBg="1"/>
      <p:bldP spid="35850" grpId="0"/>
      <p:bldP spid="35851" grpId="0" animBg="1"/>
      <p:bldP spid="35852" grpId="0"/>
      <p:bldP spid="35853" grpId="0" animBg="1"/>
      <p:bldP spid="35854" grpId="0"/>
      <p:bldP spid="5" grpId="0" animBg="1"/>
      <p:bldP spid="42" grpId="0"/>
      <p:bldP spid="4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Quality Attribute Scenarios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
          <p:cNvSpPr>
            <a:spLocks noChangeArrowheads="1"/>
          </p:cNvSpPr>
          <p:nvPr/>
        </p:nvSpPr>
        <p:spPr bwMode="auto">
          <a:xfrm>
            <a:off x="2438400" y="1754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38400" y="19637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061639090"/>
              </p:ext>
            </p:extLst>
          </p:nvPr>
        </p:nvGraphicFramePr>
        <p:xfrm>
          <a:off x="342077" y="1219200"/>
          <a:ext cx="8497125" cy="5496359"/>
        </p:xfrm>
        <a:graphic>
          <a:graphicData uri="http://schemas.openxmlformats.org/drawingml/2006/table">
            <a:tbl>
              <a:tblPr firstRow="1" firstCol="1" bandRow="1">
                <a:tableStyleId>{5A111915-BE36-4E01-A7E5-04B1672EAD32}</a:tableStyleId>
              </a:tblPr>
              <a:tblGrid>
                <a:gridCol w="3437926"/>
                <a:gridCol w="369049"/>
                <a:gridCol w="1366063"/>
                <a:gridCol w="3324087"/>
              </a:tblGrid>
              <a:tr h="293928">
                <a:tc rowSpan="2" gridSpan="2">
                  <a:txBody>
                    <a:bodyPr/>
                    <a:lstStyle/>
                    <a:p>
                      <a:pPr marL="0" marR="0">
                        <a:lnSpc>
                          <a:spcPct val="115000"/>
                        </a:lnSpc>
                        <a:spcBef>
                          <a:spcPts val="0"/>
                        </a:spcBef>
                        <a:spcAft>
                          <a:spcPts val="0"/>
                        </a:spcAft>
                      </a:pPr>
                      <a:r>
                        <a:rPr lang="en-US" sz="1800" dirty="0">
                          <a:solidFill>
                            <a:schemeClr val="accent5">
                              <a:lumMod val="25000"/>
                            </a:schemeClr>
                          </a:solidFill>
                          <a:effectLst/>
                          <a:latin typeface="+mj-lt"/>
                        </a:rPr>
                        <a:t>Title of scenario: Authority </a:t>
                      </a:r>
                      <a:endParaRPr lang="en-US" sz="1800" dirty="0">
                        <a:solidFill>
                          <a:schemeClr val="accent5">
                            <a:lumMod val="25000"/>
                          </a:schemeClr>
                        </a:solidFill>
                        <a:effectLst/>
                        <a:latin typeface="+mj-lt"/>
                        <a:ea typeface="Calibri"/>
                        <a:cs typeface="Times New Roman"/>
                      </a:endParaRPr>
                    </a:p>
                  </a:txBody>
                  <a:tcPr marL="68580" marR="68580" marT="0" marB="0"/>
                </a:tc>
                <a:tc rowSpan="2" hMerge="1">
                  <a:txBody>
                    <a:bodyPr/>
                    <a:lstStyle/>
                    <a:p>
                      <a:endParaRPr lang="en-US"/>
                    </a:p>
                  </a:txBody>
                  <a:tcPr/>
                </a:tc>
                <a:tc rowSpan="2">
                  <a:txBody>
                    <a:bodyPr/>
                    <a:lstStyle/>
                    <a:p>
                      <a:pPr marL="0" marR="0">
                        <a:lnSpc>
                          <a:spcPct val="115000"/>
                        </a:lnSpc>
                        <a:spcBef>
                          <a:spcPts val="0"/>
                        </a:spcBef>
                        <a:spcAft>
                          <a:spcPts val="0"/>
                        </a:spcAft>
                      </a:pPr>
                      <a:r>
                        <a:rPr lang="en-US" sz="1800">
                          <a:solidFill>
                            <a:schemeClr val="accent5">
                              <a:lumMod val="25000"/>
                            </a:schemeClr>
                          </a:solidFill>
                          <a:effectLst/>
                          <a:latin typeface="+mj-lt"/>
                        </a:rPr>
                        <a:t>ID: QAS6</a:t>
                      </a:r>
                      <a:endParaRPr lang="en-US" sz="1800">
                        <a:solidFill>
                          <a:schemeClr val="accent5">
                            <a:lumMod val="25000"/>
                          </a:schemeClr>
                        </a:solidFill>
                        <a:effectLst/>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solidFill>
                            <a:schemeClr val="accent5">
                              <a:lumMod val="25000"/>
                            </a:schemeClr>
                          </a:solidFill>
                          <a:effectLst/>
                          <a:latin typeface="+mj-lt"/>
                        </a:rPr>
                        <a:t>Version: 1.1</a:t>
                      </a:r>
                      <a:endParaRPr lang="en-US" sz="1800">
                        <a:solidFill>
                          <a:schemeClr val="accent5">
                            <a:lumMod val="25000"/>
                          </a:schemeClr>
                        </a:solidFill>
                        <a:effectLst/>
                        <a:latin typeface="+mj-lt"/>
                        <a:ea typeface="Calibri"/>
                        <a:cs typeface="Times New Roman"/>
                      </a:endParaRPr>
                    </a:p>
                  </a:txBody>
                  <a:tcPr marL="68580" marR="68580" marT="0" marB="0"/>
                </a:tc>
              </a:tr>
              <a:tr h="39722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1800" dirty="0">
                          <a:solidFill>
                            <a:schemeClr val="accent5">
                              <a:lumMod val="25000"/>
                            </a:schemeClr>
                          </a:solidFill>
                          <a:effectLst/>
                          <a:latin typeface="+mj-lt"/>
                        </a:rPr>
                        <a:t>Last Changed: 04/07/2012</a:t>
                      </a:r>
                      <a:endParaRPr lang="en-US" sz="1800" dirty="0">
                        <a:solidFill>
                          <a:schemeClr val="accent5">
                            <a:lumMod val="25000"/>
                          </a:schemeClr>
                        </a:solidFill>
                        <a:effectLst/>
                        <a:latin typeface="+mj-lt"/>
                        <a:ea typeface="Calibri"/>
                        <a:cs typeface="Times New Roman"/>
                      </a:endParaRPr>
                    </a:p>
                  </a:txBody>
                  <a:tcPr marL="68580" marR="68580" marT="0" marB="0"/>
                </a:tc>
              </a:tr>
              <a:tr h="578964">
                <a:tc gridSpan="2">
                  <a:txBody>
                    <a:bodyPr/>
                    <a:lstStyle/>
                    <a:p>
                      <a:pPr marL="0" marR="0">
                        <a:lnSpc>
                          <a:spcPct val="115000"/>
                        </a:lnSpc>
                        <a:spcBef>
                          <a:spcPts val="0"/>
                        </a:spcBef>
                        <a:spcAft>
                          <a:spcPts val="0"/>
                        </a:spcAft>
                      </a:pPr>
                      <a:r>
                        <a:rPr lang="en-US" sz="1800">
                          <a:effectLst/>
                          <a:latin typeface="+mj-lt"/>
                        </a:rPr>
                        <a:t>Quality attribute: Security</a:t>
                      </a:r>
                      <a:endParaRPr lang="en-US" sz="1800">
                        <a:effectLst/>
                        <a:latin typeface="+mj-lt"/>
                        <a:ea typeface="Calibri"/>
                        <a:cs typeface="Times New Roman"/>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800">
                          <a:effectLst/>
                          <a:latin typeface="+mj-lt"/>
                        </a:rPr>
                        <a:t>Characterization ID: QA1</a:t>
                      </a:r>
                      <a:endParaRPr lang="en-US" sz="1800">
                        <a:effectLst/>
                        <a:latin typeface="+mj-lt"/>
                        <a:ea typeface="Calibri"/>
                        <a:cs typeface="Times New Roman"/>
                      </a:endParaRPr>
                    </a:p>
                  </a:txBody>
                  <a:tcPr marL="68580" marR="68580" marT="0" marB="0"/>
                </a:tc>
                <a:tc hMerge="1">
                  <a:txBody>
                    <a:bodyPr/>
                    <a:lstStyle/>
                    <a:p>
                      <a:endParaRPr lang="en-US"/>
                    </a:p>
                  </a:txBody>
                  <a:tcPr/>
                </a:tc>
              </a:tr>
              <a:tr h="578964">
                <a:tc gridSpan="4">
                  <a:txBody>
                    <a:bodyPr/>
                    <a:lstStyle/>
                    <a:p>
                      <a:pPr marL="0" marR="0">
                        <a:lnSpc>
                          <a:spcPct val="115000"/>
                        </a:lnSpc>
                        <a:spcBef>
                          <a:spcPts val="0"/>
                        </a:spcBef>
                        <a:spcAft>
                          <a:spcPts val="0"/>
                        </a:spcAft>
                      </a:pPr>
                      <a:r>
                        <a:rPr lang="en-US" sz="1800">
                          <a:effectLst/>
                          <a:latin typeface="+mj-lt"/>
                        </a:rPr>
                        <a:t>Describe stakeholder role proposing the description: Cashier, manager, staff</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380352">
                <a:tc>
                  <a:txBody>
                    <a:bodyPr/>
                    <a:lstStyle/>
                    <a:p>
                      <a:pPr marL="0" marR="0">
                        <a:lnSpc>
                          <a:spcPct val="115000"/>
                        </a:lnSpc>
                        <a:spcBef>
                          <a:spcPts val="0"/>
                        </a:spcBef>
                        <a:spcAft>
                          <a:spcPts val="0"/>
                        </a:spcAft>
                      </a:pPr>
                      <a:r>
                        <a:rPr lang="en-US" sz="1800">
                          <a:effectLst/>
                          <a:latin typeface="+mj-lt"/>
                        </a:rPr>
                        <a:t>Source(s) of the 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End user  </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293928">
                <a:tc>
                  <a:txBody>
                    <a:bodyPr/>
                    <a:lstStyle/>
                    <a:p>
                      <a:pPr marL="0" marR="0">
                        <a:lnSpc>
                          <a:spcPct val="115000"/>
                        </a:lnSpc>
                        <a:spcBef>
                          <a:spcPts val="0"/>
                        </a:spcBef>
                        <a:spcAft>
                          <a:spcPts val="0"/>
                        </a:spcAft>
                      </a:pPr>
                      <a:r>
                        <a:rPr lang="en-US" sz="1800">
                          <a:effectLst/>
                          <a:latin typeface="+mj-lt"/>
                        </a:rPr>
                        <a:t>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Login in to the system</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587857">
                <a:tc>
                  <a:txBody>
                    <a:bodyPr/>
                    <a:lstStyle/>
                    <a:p>
                      <a:pPr marL="0" marR="0">
                        <a:lnSpc>
                          <a:spcPct val="115000"/>
                        </a:lnSpc>
                        <a:spcBef>
                          <a:spcPts val="0"/>
                        </a:spcBef>
                        <a:spcAft>
                          <a:spcPts val="0"/>
                        </a:spcAft>
                      </a:pPr>
                      <a:r>
                        <a:rPr lang="en-US" sz="1800">
                          <a:effectLst/>
                          <a:latin typeface="+mj-lt"/>
                        </a:rPr>
                        <a:t>Relevant environmental conditions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When the system operation normally.</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578964">
                <a:tc>
                  <a:txBody>
                    <a:bodyPr/>
                    <a:lstStyle/>
                    <a:p>
                      <a:pPr marL="0" marR="0">
                        <a:lnSpc>
                          <a:spcPct val="115000"/>
                        </a:lnSpc>
                        <a:spcBef>
                          <a:spcPts val="0"/>
                        </a:spcBef>
                        <a:spcAft>
                          <a:spcPts val="0"/>
                        </a:spcAft>
                      </a:pPr>
                      <a:r>
                        <a:rPr lang="en-US" sz="1800">
                          <a:effectLst/>
                          <a:latin typeface="+mj-lt"/>
                        </a:rPr>
                        <a:t>Architectural elements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System and the information in the system</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578964">
                <a:tc>
                  <a:txBody>
                    <a:bodyPr/>
                    <a:lstStyle/>
                    <a:p>
                      <a:pPr marL="0" marR="0">
                        <a:lnSpc>
                          <a:spcPct val="115000"/>
                        </a:lnSpc>
                        <a:spcBef>
                          <a:spcPts val="0"/>
                        </a:spcBef>
                        <a:spcAft>
                          <a:spcPts val="0"/>
                        </a:spcAft>
                      </a:pPr>
                      <a:r>
                        <a:rPr lang="en-US" sz="1800">
                          <a:effectLst/>
                          <a:latin typeface="+mj-lt"/>
                        </a:rPr>
                        <a:t>System response</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The system authorize for users by account type</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80352">
                <a:tc>
                  <a:txBody>
                    <a:bodyPr/>
                    <a:lstStyle/>
                    <a:p>
                      <a:pPr marL="0" marR="0">
                        <a:lnSpc>
                          <a:spcPct val="115000"/>
                        </a:lnSpc>
                        <a:spcBef>
                          <a:spcPts val="0"/>
                        </a:spcBef>
                        <a:spcAft>
                          <a:spcPts val="0"/>
                        </a:spcAft>
                      </a:pPr>
                      <a:r>
                        <a:rPr lang="en-US" sz="1800">
                          <a:effectLst/>
                          <a:latin typeface="+mj-lt"/>
                        </a:rPr>
                        <a:t>Response measure(s)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dirty="0">
                          <a:effectLst/>
                          <a:latin typeface="+mj-lt"/>
                        </a:rPr>
                        <a:t> </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80352">
                <a:tc>
                  <a:txBody>
                    <a:bodyPr/>
                    <a:lstStyle/>
                    <a:p>
                      <a:pPr marL="0" marR="0" algn="l" defTabSz="914400" rtl="0" eaLnBrk="1" latinLnBrk="0" hangingPunct="1">
                        <a:lnSpc>
                          <a:spcPct val="115000"/>
                        </a:lnSpc>
                        <a:spcBef>
                          <a:spcPts val="0"/>
                        </a:spcBef>
                        <a:spcAft>
                          <a:spcPts val="0"/>
                        </a:spcAft>
                      </a:pPr>
                      <a:r>
                        <a:rPr lang="en-US" sz="1800" b="1" kern="1200" dirty="0">
                          <a:solidFill>
                            <a:schemeClr val="tx1"/>
                          </a:solidFill>
                          <a:effectLst/>
                          <a:latin typeface="+mj-lt"/>
                          <a:ea typeface="+mn-ea"/>
                          <a:cs typeface="+mn-cs"/>
                        </a:rPr>
                        <a:t>Use-case related</a:t>
                      </a:r>
                    </a:p>
                  </a:txBody>
                  <a:tcPr marL="68580" marR="68580" marT="0" marB="0"/>
                </a:tc>
                <a:tc gridSpan="3">
                  <a:txBody>
                    <a:bodyPr/>
                    <a:lstStyle/>
                    <a:p>
                      <a:pPr marL="0" marR="0">
                        <a:lnSpc>
                          <a:spcPct val="115000"/>
                        </a:lnSpc>
                        <a:spcBef>
                          <a:spcPts val="0"/>
                        </a:spcBef>
                        <a:spcAft>
                          <a:spcPts val="0"/>
                        </a:spcAft>
                      </a:pPr>
                      <a:r>
                        <a:rPr lang="en-US" sz="1800" b="1" kern="1200" dirty="0" smtClean="0">
                          <a:solidFill>
                            <a:schemeClr val="tx1"/>
                          </a:solidFill>
                          <a:effectLst/>
                          <a:latin typeface="+mj-lt"/>
                          <a:ea typeface="+mn-ea"/>
                          <a:cs typeface="+mn-cs"/>
                        </a:rPr>
                        <a:t>Login</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80352">
                <a:tc>
                  <a:txBody>
                    <a:bodyPr/>
                    <a:lstStyle/>
                    <a:p>
                      <a:pPr marL="0" marR="0" algn="l" defTabSz="914400" rtl="0" eaLnBrk="1" latinLnBrk="0" hangingPunct="1">
                        <a:lnSpc>
                          <a:spcPct val="115000"/>
                        </a:lnSpc>
                        <a:spcBef>
                          <a:spcPts val="0"/>
                        </a:spcBef>
                        <a:spcAft>
                          <a:spcPts val="0"/>
                        </a:spcAft>
                      </a:pPr>
                      <a:r>
                        <a:rPr lang="en-US" sz="1800" b="1" kern="1200" dirty="0">
                          <a:solidFill>
                            <a:schemeClr val="tx1"/>
                          </a:solidFill>
                          <a:effectLst/>
                          <a:latin typeface="+mj-lt"/>
                          <a:ea typeface="+mn-ea"/>
                          <a:cs typeface="+mn-cs"/>
                        </a:rPr>
                        <a:t>Concern</a:t>
                      </a:r>
                    </a:p>
                  </a:txBody>
                  <a:tcPr marL="68580" marR="68580" marT="0" marB="0"/>
                </a:tc>
                <a:tc gridSpan="3">
                  <a:txBody>
                    <a:bodyPr/>
                    <a:lstStyle/>
                    <a:p>
                      <a:pPr marL="0" marR="0">
                        <a:lnSpc>
                          <a:spcPct val="115000"/>
                        </a:lnSpc>
                        <a:spcBef>
                          <a:spcPts val="0"/>
                        </a:spcBef>
                        <a:spcAft>
                          <a:spcPts val="0"/>
                        </a:spcAft>
                      </a:pPr>
                      <a:r>
                        <a:rPr lang="en-US" sz="1800" kern="1200" dirty="0" smtClean="0">
                          <a:solidFill>
                            <a:schemeClr val="tx1"/>
                          </a:solidFill>
                          <a:effectLst/>
                          <a:latin typeface="+mj-lt"/>
                          <a:ea typeface="+mn-ea"/>
                          <a:cs typeface="+mn-cs"/>
                        </a:rPr>
                        <a:t>Authority</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bl>
          </a:graphicData>
        </a:graphic>
      </p:graphicFrame>
      <p:sp>
        <p:nvSpPr>
          <p:cNvPr id="9" name="Rectangle 1"/>
          <p:cNvSpPr>
            <a:spLocks noChangeArrowheads="1"/>
          </p:cNvSpPr>
          <p:nvPr/>
        </p:nvSpPr>
        <p:spPr bwMode="auto">
          <a:xfrm>
            <a:off x="2438400" y="19637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55940405"/>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8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685800" y="22098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35844" name="Line 4"/>
          <p:cNvSpPr>
            <a:spLocks noChangeShapeType="1"/>
          </p:cNvSpPr>
          <p:nvPr/>
        </p:nvSpPr>
        <p:spPr bwMode="black">
          <a:xfrm>
            <a:off x="2971800" y="27432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7" name="Rectangle 7"/>
          <p:cNvSpPr>
            <a:spLocks noGrp="1" noChangeArrowheads="1"/>
          </p:cNvSpPr>
          <p:nvPr>
            <p:ph type="title"/>
          </p:nvPr>
        </p:nvSpPr>
        <p:spPr/>
        <p:txBody>
          <a:bodyPr/>
          <a:lstStyle/>
          <a:p>
            <a:r>
              <a:rPr lang="en-US" dirty="0"/>
              <a:t>Contents</a:t>
            </a:r>
          </a:p>
        </p:txBody>
      </p:sp>
      <p:sp>
        <p:nvSpPr>
          <p:cNvPr id="35848" name="Rectangle 8"/>
          <p:cNvSpPr>
            <a:spLocks noChangeArrowheads="1"/>
          </p:cNvSpPr>
          <p:nvPr/>
        </p:nvSpPr>
        <p:spPr bwMode="black">
          <a:xfrm>
            <a:off x="3657600" y="23622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Summary </a:t>
            </a:r>
            <a:endParaRPr lang="en-US" dirty="0"/>
          </a:p>
        </p:txBody>
      </p:sp>
      <p:sp>
        <p:nvSpPr>
          <p:cNvPr id="35849" name="Line 9"/>
          <p:cNvSpPr>
            <a:spLocks noChangeShapeType="1"/>
          </p:cNvSpPr>
          <p:nvPr/>
        </p:nvSpPr>
        <p:spPr bwMode="black">
          <a:xfrm>
            <a:off x="3462338" y="34290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0" name="Rectangle 10"/>
          <p:cNvSpPr>
            <a:spLocks noChangeArrowheads="1"/>
          </p:cNvSpPr>
          <p:nvPr/>
        </p:nvSpPr>
        <p:spPr bwMode="black">
          <a:xfrm>
            <a:off x="4169128" y="3765984"/>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POS Architecture Driver</a:t>
            </a:r>
            <a:endParaRPr lang="en-US" dirty="0"/>
          </a:p>
        </p:txBody>
      </p:sp>
      <p:sp>
        <p:nvSpPr>
          <p:cNvPr id="35851" name="Line 11"/>
          <p:cNvSpPr>
            <a:spLocks noChangeShapeType="1"/>
          </p:cNvSpPr>
          <p:nvPr/>
        </p:nvSpPr>
        <p:spPr bwMode="black">
          <a:xfrm>
            <a:off x="3657600" y="415448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2" name="Rectangle 12"/>
          <p:cNvSpPr>
            <a:spLocks noChangeArrowheads="1"/>
          </p:cNvSpPr>
          <p:nvPr/>
        </p:nvSpPr>
        <p:spPr bwMode="black">
          <a:xfrm>
            <a:off x="4029075" y="447877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POS Architecture </a:t>
            </a:r>
            <a:r>
              <a:rPr lang="en-US" dirty="0" smtClean="0"/>
              <a:t>Design</a:t>
            </a:r>
            <a:endParaRPr lang="en-US" dirty="0"/>
          </a:p>
        </p:txBody>
      </p:sp>
      <p:sp>
        <p:nvSpPr>
          <p:cNvPr id="35853" name="Line 13"/>
          <p:cNvSpPr>
            <a:spLocks noChangeShapeType="1"/>
          </p:cNvSpPr>
          <p:nvPr/>
        </p:nvSpPr>
        <p:spPr bwMode="black">
          <a:xfrm>
            <a:off x="3462338" y="48768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4" name="Rectangle 14"/>
          <p:cNvSpPr>
            <a:spLocks noChangeArrowheads="1"/>
          </p:cNvSpPr>
          <p:nvPr/>
        </p:nvSpPr>
        <p:spPr bwMode="black">
          <a:xfrm>
            <a:off x="3925438" y="3026756"/>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Plan</a:t>
            </a:r>
            <a:endParaRPr lang="en-US" dirty="0"/>
          </a:p>
        </p:txBody>
      </p:sp>
      <p:grpSp>
        <p:nvGrpSpPr>
          <p:cNvPr id="35934" name="Group 94"/>
          <p:cNvGrpSpPr>
            <a:grpSpLocks/>
          </p:cNvGrpSpPr>
          <p:nvPr/>
        </p:nvGrpSpPr>
        <p:grpSpPr bwMode="auto">
          <a:xfrm>
            <a:off x="2813050" y="2351088"/>
            <a:ext cx="393700" cy="393700"/>
            <a:chOff x="2543" y="1006"/>
            <a:chExt cx="416" cy="416"/>
          </a:xfrm>
        </p:grpSpPr>
        <p:sp>
          <p:nvSpPr>
            <p:cNvPr id="35892"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893" name="Group 53"/>
            <p:cNvGrpSpPr>
              <a:grpSpLocks/>
            </p:cNvGrpSpPr>
            <p:nvPr/>
          </p:nvGrpSpPr>
          <p:grpSpPr bwMode="auto">
            <a:xfrm rot="-2288454">
              <a:off x="2578" y="1034"/>
              <a:ext cx="348" cy="356"/>
              <a:chOff x="887" y="2040"/>
              <a:chExt cx="433" cy="422"/>
            </a:xfrm>
          </p:grpSpPr>
          <p:pic>
            <p:nvPicPr>
              <p:cNvPr id="35894" name="Picture 5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895"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896" name="Picture 5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897"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3" name="Group 93"/>
          <p:cNvGrpSpPr>
            <a:grpSpLocks/>
          </p:cNvGrpSpPr>
          <p:nvPr/>
        </p:nvGrpSpPr>
        <p:grpSpPr bwMode="auto">
          <a:xfrm>
            <a:off x="3325813" y="3049588"/>
            <a:ext cx="393700" cy="393700"/>
            <a:chOff x="3071" y="1006"/>
            <a:chExt cx="416" cy="416"/>
          </a:xfrm>
        </p:grpSpPr>
        <p:sp>
          <p:nvSpPr>
            <p:cNvPr id="35902"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3" name="Group 63"/>
            <p:cNvGrpSpPr>
              <a:grpSpLocks/>
            </p:cNvGrpSpPr>
            <p:nvPr/>
          </p:nvGrpSpPr>
          <p:grpSpPr bwMode="auto">
            <a:xfrm rot="-2288454">
              <a:off x="3106" y="1034"/>
              <a:ext cx="348" cy="356"/>
              <a:chOff x="887" y="2040"/>
              <a:chExt cx="433" cy="422"/>
            </a:xfrm>
          </p:grpSpPr>
          <p:pic>
            <p:nvPicPr>
              <p:cNvPr id="35904" name="Picture 6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05"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06" name="Picture 6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6" name="Picture 86"/>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2" name="Group 92"/>
          <p:cNvGrpSpPr>
            <a:grpSpLocks/>
          </p:cNvGrpSpPr>
          <p:nvPr/>
        </p:nvGrpSpPr>
        <p:grpSpPr bwMode="auto">
          <a:xfrm>
            <a:off x="3494088" y="3771900"/>
            <a:ext cx="393700" cy="393700"/>
            <a:chOff x="3647" y="1006"/>
            <a:chExt cx="416" cy="416"/>
          </a:xfrm>
        </p:grpSpPr>
        <p:sp>
          <p:nvSpPr>
            <p:cNvPr id="35907"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8" name="Group 68"/>
            <p:cNvGrpSpPr>
              <a:grpSpLocks/>
            </p:cNvGrpSpPr>
            <p:nvPr/>
          </p:nvGrpSpPr>
          <p:grpSpPr bwMode="auto">
            <a:xfrm rot="-2288454">
              <a:off x="3682" y="1034"/>
              <a:ext cx="348" cy="356"/>
              <a:chOff x="887" y="2040"/>
              <a:chExt cx="433" cy="422"/>
            </a:xfrm>
          </p:grpSpPr>
          <p:pic>
            <p:nvPicPr>
              <p:cNvPr id="35909" name="Picture 69"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0"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1" name="Picture 71"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7" name="Picture 8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1" name="Group 91"/>
          <p:cNvGrpSpPr>
            <a:grpSpLocks/>
          </p:cNvGrpSpPr>
          <p:nvPr/>
        </p:nvGrpSpPr>
        <p:grpSpPr bwMode="auto">
          <a:xfrm>
            <a:off x="3309938" y="4484688"/>
            <a:ext cx="393700" cy="393700"/>
            <a:chOff x="4213" y="1006"/>
            <a:chExt cx="416" cy="416"/>
          </a:xfrm>
        </p:grpSpPr>
        <p:sp>
          <p:nvSpPr>
            <p:cNvPr id="35912"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13" name="Group 73"/>
            <p:cNvGrpSpPr>
              <a:grpSpLocks/>
            </p:cNvGrpSpPr>
            <p:nvPr/>
          </p:nvGrpSpPr>
          <p:grpSpPr bwMode="auto">
            <a:xfrm rot="-2288454">
              <a:off x="4248" y="1034"/>
              <a:ext cx="348" cy="356"/>
              <a:chOff x="887" y="2040"/>
              <a:chExt cx="433" cy="422"/>
            </a:xfrm>
          </p:grpSpPr>
          <p:pic>
            <p:nvPicPr>
              <p:cNvPr id="35914"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5"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6"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8"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Striped Right Arrow 4"/>
          <p:cNvSpPr/>
          <p:nvPr/>
        </p:nvSpPr>
        <p:spPr bwMode="auto">
          <a:xfrm rot="10800000">
            <a:off x="7017793" y="4244164"/>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pic>
        <p:nvPicPr>
          <p:cNvPr id="55" name="Picture 59" descr="C:\Users\VOTINH\Desktop\HIT-hk2-N3\Logo HIT\HIT-Bi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12"/>
          <p:cNvSpPr>
            <a:spLocks noChangeArrowheads="1"/>
          </p:cNvSpPr>
          <p:nvPr/>
        </p:nvSpPr>
        <p:spPr bwMode="black">
          <a:xfrm>
            <a:off x="3628834" y="528913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Demo</a:t>
            </a:r>
            <a:endParaRPr lang="en-US" dirty="0"/>
          </a:p>
        </p:txBody>
      </p:sp>
      <p:sp>
        <p:nvSpPr>
          <p:cNvPr id="43" name="Line 13"/>
          <p:cNvSpPr>
            <a:spLocks noChangeShapeType="1"/>
          </p:cNvSpPr>
          <p:nvPr/>
        </p:nvSpPr>
        <p:spPr bwMode="black">
          <a:xfrm>
            <a:off x="3062097" y="568716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4" name="Group 91"/>
          <p:cNvGrpSpPr>
            <a:grpSpLocks/>
          </p:cNvGrpSpPr>
          <p:nvPr/>
        </p:nvGrpSpPr>
        <p:grpSpPr bwMode="auto">
          <a:xfrm>
            <a:off x="2909697" y="5295048"/>
            <a:ext cx="393700" cy="393700"/>
            <a:chOff x="4213" y="1006"/>
            <a:chExt cx="416" cy="416"/>
          </a:xfrm>
        </p:grpSpPr>
        <p:sp>
          <p:nvSpPr>
            <p:cNvPr id="45"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46" name="Group 73"/>
            <p:cNvGrpSpPr>
              <a:grpSpLocks/>
            </p:cNvGrpSpPr>
            <p:nvPr/>
          </p:nvGrpSpPr>
          <p:grpSpPr bwMode="auto">
            <a:xfrm rot="-2288454">
              <a:off x="4248" y="1034"/>
              <a:ext cx="348" cy="356"/>
              <a:chOff x="887" y="2040"/>
              <a:chExt cx="433" cy="422"/>
            </a:xfrm>
          </p:grpSpPr>
          <p:pic>
            <p:nvPicPr>
              <p:cNvPr id="48"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49"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50"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47"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64501096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arn(inVertical)">
                                      <p:cBhvr>
                                        <p:cTn id="7" dur="10"/>
                                        <p:tgtEl>
                                          <p:spTgt spid="55"/>
                                        </p:tgtEl>
                                      </p:cBhvr>
                                    </p:animEffect>
                                  </p:childTnLst>
                                </p:cTn>
                              </p:par>
                            </p:childTnLst>
                          </p:cTn>
                        </p:par>
                        <p:par>
                          <p:cTn id="8" fill="hold">
                            <p:stCondLst>
                              <p:cond delay="10"/>
                            </p:stCondLst>
                            <p:childTnLst>
                              <p:par>
                                <p:cTn id="9" presetID="16" presetClass="entr" presetSubtype="21" fill="hold" nodeType="afterEffect">
                                  <p:stCondLst>
                                    <p:cond delay="0"/>
                                  </p:stCondLst>
                                  <p:childTnLst>
                                    <p:set>
                                      <p:cBhvr>
                                        <p:cTn id="10" dur="1" fill="hold">
                                          <p:stCondLst>
                                            <p:cond delay="0"/>
                                          </p:stCondLst>
                                        </p:cTn>
                                        <p:tgtEl>
                                          <p:spTgt spid="35889"/>
                                        </p:tgtEl>
                                        <p:attrNameLst>
                                          <p:attrName>style.visibility</p:attrName>
                                        </p:attrNameLst>
                                      </p:cBhvr>
                                      <p:to>
                                        <p:strVal val="visible"/>
                                      </p:to>
                                    </p:set>
                                    <p:animEffect transition="in" filter="barn(inVertical)">
                                      <p:cBhvr>
                                        <p:cTn id="11" dur="500"/>
                                        <p:tgtEl>
                                          <p:spTgt spid="35889"/>
                                        </p:tgtEl>
                                      </p:cBhvr>
                                    </p:animEffect>
                                  </p:childTnLst>
                                </p:cTn>
                              </p:par>
                              <p:par>
                                <p:cTn id="12" presetID="16" presetClass="entr" presetSubtype="21" fill="hold" nodeType="withEffect">
                                  <p:stCondLst>
                                    <p:cond delay="0"/>
                                  </p:stCondLst>
                                  <p:childTnLst>
                                    <p:set>
                                      <p:cBhvr>
                                        <p:cTn id="13" dur="1" fill="hold">
                                          <p:stCondLst>
                                            <p:cond delay="0"/>
                                          </p:stCondLst>
                                        </p:cTn>
                                        <p:tgtEl>
                                          <p:spTgt spid="35934"/>
                                        </p:tgtEl>
                                        <p:attrNameLst>
                                          <p:attrName>style.visibility</p:attrName>
                                        </p:attrNameLst>
                                      </p:cBhvr>
                                      <p:to>
                                        <p:strVal val="visible"/>
                                      </p:to>
                                    </p:set>
                                    <p:animEffect transition="in" filter="barn(inVertical)">
                                      <p:cBhvr>
                                        <p:cTn id="14" dur="500"/>
                                        <p:tgtEl>
                                          <p:spTgt spid="35934"/>
                                        </p:tgtEl>
                                      </p:cBhvr>
                                    </p:animEffect>
                                  </p:childTnLst>
                                </p:cTn>
                              </p:par>
                              <p:par>
                                <p:cTn id="15" presetID="16" presetClass="entr" presetSubtype="21" fill="hold" nodeType="withEffect">
                                  <p:stCondLst>
                                    <p:cond delay="0"/>
                                  </p:stCondLst>
                                  <p:childTnLst>
                                    <p:set>
                                      <p:cBhvr>
                                        <p:cTn id="16" dur="1" fill="hold">
                                          <p:stCondLst>
                                            <p:cond delay="0"/>
                                          </p:stCondLst>
                                        </p:cTn>
                                        <p:tgtEl>
                                          <p:spTgt spid="35933"/>
                                        </p:tgtEl>
                                        <p:attrNameLst>
                                          <p:attrName>style.visibility</p:attrName>
                                        </p:attrNameLst>
                                      </p:cBhvr>
                                      <p:to>
                                        <p:strVal val="visible"/>
                                      </p:to>
                                    </p:set>
                                    <p:animEffect transition="in" filter="barn(inVertical)">
                                      <p:cBhvr>
                                        <p:cTn id="17" dur="500"/>
                                        <p:tgtEl>
                                          <p:spTgt spid="35933"/>
                                        </p:tgtEl>
                                      </p:cBhvr>
                                    </p:animEffect>
                                  </p:childTnLst>
                                </p:cTn>
                              </p:par>
                              <p:par>
                                <p:cTn id="18" presetID="16" presetClass="entr" presetSubtype="21" fill="hold" nodeType="withEffect">
                                  <p:stCondLst>
                                    <p:cond delay="0"/>
                                  </p:stCondLst>
                                  <p:childTnLst>
                                    <p:set>
                                      <p:cBhvr>
                                        <p:cTn id="19" dur="1" fill="hold">
                                          <p:stCondLst>
                                            <p:cond delay="0"/>
                                          </p:stCondLst>
                                        </p:cTn>
                                        <p:tgtEl>
                                          <p:spTgt spid="35932"/>
                                        </p:tgtEl>
                                        <p:attrNameLst>
                                          <p:attrName>style.visibility</p:attrName>
                                        </p:attrNameLst>
                                      </p:cBhvr>
                                      <p:to>
                                        <p:strVal val="visible"/>
                                      </p:to>
                                    </p:set>
                                    <p:animEffect transition="in" filter="barn(inVertical)">
                                      <p:cBhvr>
                                        <p:cTn id="20" dur="500"/>
                                        <p:tgtEl>
                                          <p:spTgt spid="35932"/>
                                        </p:tgtEl>
                                      </p:cBhvr>
                                    </p:animEffect>
                                  </p:childTnLst>
                                </p:cTn>
                              </p:par>
                              <p:par>
                                <p:cTn id="21" presetID="16" presetClass="entr" presetSubtype="21" fill="hold" nodeType="withEffect">
                                  <p:stCondLst>
                                    <p:cond delay="0"/>
                                  </p:stCondLst>
                                  <p:childTnLst>
                                    <p:set>
                                      <p:cBhvr>
                                        <p:cTn id="22" dur="1" fill="hold">
                                          <p:stCondLst>
                                            <p:cond delay="0"/>
                                          </p:stCondLst>
                                        </p:cTn>
                                        <p:tgtEl>
                                          <p:spTgt spid="35931"/>
                                        </p:tgtEl>
                                        <p:attrNameLst>
                                          <p:attrName>style.visibility</p:attrName>
                                        </p:attrNameLst>
                                      </p:cBhvr>
                                      <p:to>
                                        <p:strVal val="visible"/>
                                      </p:to>
                                    </p:set>
                                    <p:animEffect transition="in" filter="barn(inVertical)">
                                      <p:cBhvr>
                                        <p:cTn id="23" dur="500"/>
                                        <p:tgtEl>
                                          <p:spTgt spid="35931"/>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35844"/>
                                        </p:tgtEl>
                                        <p:attrNameLst>
                                          <p:attrName>style.visibility</p:attrName>
                                        </p:attrNameLst>
                                      </p:cBhvr>
                                      <p:to>
                                        <p:strVal val="visible"/>
                                      </p:to>
                                    </p:set>
                                    <p:anim calcmode="lin" valueType="num">
                                      <p:cBhvr additive="base">
                                        <p:cTn id="26" dur="500" fill="hold"/>
                                        <p:tgtEl>
                                          <p:spTgt spid="35844"/>
                                        </p:tgtEl>
                                        <p:attrNameLst>
                                          <p:attrName>ppt_x</p:attrName>
                                        </p:attrNameLst>
                                      </p:cBhvr>
                                      <p:tavLst>
                                        <p:tav tm="0">
                                          <p:val>
                                            <p:strVal val="#ppt_x"/>
                                          </p:val>
                                        </p:tav>
                                        <p:tav tm="100000">
                                          <p:val>
                                            <p:strVal val="#ppt_x"/>
                                          </p:val>
                                        </p:tav>
                                      </p:tavLst>
                                    </p:anim>
                                    <p:anim calcmode="lin" valueType="num">
                                      <p:cBhvr additive="base">
                                        <p:cTn id="27" dur="500" fill="hold"/>
                                        <p:tgtEl>
                                          <p:spTgt spid="35844"/>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5849"/>
                                        </p:tgtEl>
                                        <p:attrNameLst>
                                          <p:attrName>style.visibility</p:attrName>
                                        </p:attrNameLst>
                                      </p:cBhvr>
                                      <p:to>
                                        <p:strVal val="visible"/>
                                      </p:to>
                                    </p:set>
                                    <p:anim calcmode="lin" valueType="num">
                                      <p:cBhvr additive="base">
                                        <p:cTn id="30" dur="500" fill="hold"/>
                                        <p:tgtEl>
                                          <p:spTgt spid="35849"/>
                                        </p:tgtEl>
                                        <p:attrNameLst>
                                          <p:attrName>ppt_x</p:attrName>
                                        </p:attrNameLst>
                                      </p:cBhvr>
                                      <p:tavLst>
                                        <p:tav tm="0">
                                          <p:val>
                                            <p:strVal val="#ppt_x"/>
                                          </p:val>
                                        </p:tav>
                                        <p:tav tm="100000">
                                          <p:val>
                                            <p:strVal val="#ppt_x"/>
                                          </p:val>
                                        </p:tav>
                                      </p:tavLst>
                                    </p:anim>
                                    <p:anim calcmode="lin" valueType="num">
                                      <p:cBhvr additive="base">
                                        <p:cTn id="31" dur="500" fill="hold"/>
                                        <p:tgtEl>
                                          <p:spTgt spid="3584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5851"/>
                                        </p:tgtEl>
                                        <p:attrNameLst>
                                          <p:attrName>style.visibility</p:attrName>
                                        </p:attrNameLst>
                                      </p:cBhvr>
                                      <p:to>
                                        <p:strVal val="visible"/>
                                      </p:to>
                                    </p:set>
                                    <p:anim calcmode="lin" valueType="num">
                                      <p:cBhvr additive="base">
                                        <p:cTn id="34" dur="500" fill="hold"/>
                                        <p:tgtEl>
                                          <p:spTgt spid="35851"/>
                                        </p:tgtEl>
                                        <p:attrNameLst>
                                          <p:attrName>ppt_x</p:attrName>
                                        </p:attrNameLst>
                                      </p:cBhvr>
                                      <p:tavLst>
                                        <p:tav tm="0">
                                          <p:val>
                                            <p:strVal val="#ppt_x"/>
                                          </p:val>
                                        </p:tav>
                                        <p:tav tm="100000">
                                          <p:val>
                                            <p:strVal val="#ppt_x"/>
                                          </p:val>
                                        </p:tav>
                                      </p:tavLst>
                                    </p:anim>
                                    <p:anim calcmode="lin" valueType="num">
                                      <p:cBhvr additive="base">
                                        <p:cTn id="35" dur="500" fill="hold"/>
                                        <p:tgtEl>
                                          <p:spTgt spid="35851"/>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5853"/>
                                        </p:tgtEl>
                                        <p:attrNameLst>
                                          <p:attrName>style.visibility</p:attrName>
                                        </p:attrNameLst>
                                      </p:cBhvr>
                                      <p:to>
                                        <p:strVal val="visible"/>
                                      </p:to>
                                    </p:set>
                                    <p:anim calcmode="lin" valueType="num">
                                      <p:cBhvr additive="base">
                                        <p:cTn id="38" dur="500" fill="hold"/>
                                        <p:tgtEl>
                                          <p:spTgt spid="35853"/>
                                        </p:tgtEl>
                                        <p:attrNameLst>
                                          <p:attrName>ppt_x</p:attrName>
                                        </p:attrNameLst>
                                      </p:cBhvr>
                                      <p:tavLst>
                                        <p:tav tm="0">
                                          <p:val>
                                            <p:strVal val="#ppt_x"/>
                                          </p:val>
                                        </p:tav>
                                        <p:tav tm="100000">
                                          <p:val>
                                            <p:strVal val="#ppt_x"/>
                                          </p:val>
                                        </p:tav>
                                      </p:tavLst>
                                    </p:anim>
                                    <p:anim calcmode="lin" valueType="num">
                                      <p:cBhvr additive="base">
                                        <p:cTn id="39" dur="500" fill="hold"/>
                                        <p:tgtEl>
                                          <p:spTgt spid="35853"/>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35848"/>
                                        </p:tgtEl>
                                        <p:attrNameLst>
                                          <p:attrName>style.visibility</p:attrName>
                                        </p:attrNameLst>
                                      </p:cBhvr>
                                      <p:to>
                                        <p:strVal val="visible"/>
                                      </p:to>
                                    </p:set>
                                    <p:anim calcmode="lin" valueType="num">
                                      <p:cBhvr>
                                        <p:cTn id="42" dur="500" fill="hold"/>
                                        <p:tgtEl>
                                          <p:spTgt spid="35848"/>
                                        </p:tgtEl>
                                        <p:attrNameLst>
                                          <p:attrName>ppt_w</p:attrName>
                                        </p:attrNameLst>
                                      </p:cBhvr>
                                      <p:tavLst>
                                        <p:tav tm="0">
                                          <p:val>
                                            <p:fltVal val="0"/>
                                          </p:val>
                                        </p:tav>
                                        <p:tav tm="100000">
                                          <p:val>
                                            <p:strVal val="#ppt_w"/>
                                          </p:val>
                                        </p:tav>
                                      </p:tavLst>
                                    </p:anim>
                                    <p:anim calcmode="lin" valueType="num">
                                      <p:cBhvr>
                                        <p:cTn id="43" dur="500" fill="hold"/>
                                        <p:tgtEl>
                                          <p:spTgt spid="35848"/>
                                        </p:tgtEl>
                                        <p:attrNameLst>
                                          <p:attrName>ppt_h</p:attrName>
                                        </p:attrNameLst>
                                      </p:cBhvr>
                                      <p:tavLst>
                                        <p:tav tm="0">
                                          <p:val>
                                            <p:fltVal val="0"/>
                                          </p:val>
                                        </p:tav>
                                        <p:tav tm="100000">
                                          <p:val>
                                            <p:strVal val="#ppt_h"/>
                                          </p:val>
                                        </p:tav>
                                      </p:tavLst>
                                    </p:anim>
                                    <p:animEffect transition="in" filter="fade">
                                      <p:cBhvr>
                                        <p:cTn id="44" dur="500"/>
                                        <p:tgtEl>
                                          <p:spTgt spid="3584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5850"/>
                                        </p:tgtEl>
                                        <p:attrNameLst>
                                          <p:attrName>style.visibility</p:attrName>
                                        </p:attrNameLst>
                                      </p:cBhvr>
                                      <p:to>
                                        <p:strVal val="visible"/>
                                      </p:to>
                                    </p:set>
                                    <p:anim calcmode="lin" valueType="num">
                                      <p:cBhvr>
                                        <p:cTn id="47" dur="500" fill="hold"/>
                                        <p:tgtEl>
                                          <p:spTgt spid="35850"/>
                                        </p:tgtEl>
                                        <p:attrNameLst>
                                          <p:attrName>ppt_w</p:attrName>
                                        </p:attrNameLst>
                                      </p:cBhvr>
                                      <p:tavLst>
                                        <p:tav tm="0">
                                          <p:val>
                                            <p:fltVal val="0"/>
                                          </p:val>
                                        </p:tav>
                                        <p:tav tm="100000">
                                          <p:val>
                                            <p:strVal val="#ppt_w"/>
                                          </p:val>
                                        </p:tav>
                                      </p:tavLst>
                                    </p:anim>
                                    <p:anim calcmode="lin" valueType="num">
                                      <p:cBhvr>
                                        <p:cTn id="48" dur="500" fill="hold"/>
                                        <p:tgtEl>
                                          <p:spTgt spid="35850"/>
                                        </p:tgtEl>
                                        <p:attrNameLst>
                                          <p:attrName>ppt_h</p:attrName>
                                        </p:attrNameLst>
                                      </p:cBhvr>
                                      <p:tavLst>
                                        <p:tav tm="0">
                                          <p:val>
                                            <p:fltVal val="0"/>
                                          </p:val>
                                        </p:tav>
                                        <p:tav tm="100000">
                                          <p:val>
                                            <p:strVal val="#ppt_h"/>
                                          </p:val>
                                        </p:tav>
                                      </p:tavLst>
                                    </p:anim>
                                    <p:animEffect transition="in" filter="fade">
                                      <p:cBhvr>
                                        <p:cTn id="49" dur="500"/>
                                        <p:tgtEl>
                                          <p:spTgt spid="3585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5852"/>
                                        </p:tgtEl>
                                        <p:attrNameLst>
                                          <p:attrName>style.visibility</p:attrName>
                                        </p:attrNameLst>
                                      </p:cBhvr>
                                      <p:to>
                                        <p:strVal val="visible"/>
                                      </p:to>
                                    </p:set>
                                    <p:anim calcmode="lin" valueType="num">
                                      <p:cBhvr>
                                        <p:cTn id="52" dur="500" fill="hold"/>
                                        <p:tgtEl>
                                          <p:spTgt spid="35852"/>
                                        </p:tgtEl>
                                        <p:attrNameLst>
                                          <p:attrName>ppt_w</p:attrName>
                                        </p:attrNameLst>
                                      </p:cBhvr>
                                      <p:tavLst>
                                        <p:tav tm="0">
                                          <p:val>
                                            <p:fltVal val="0"/>
                                          </p:val>
                                        </p:tav>
                                        <p:tav tm="100000">
                                          <p:val>
                                            <p:strVal val="#ppt_w"/>
                                          </p:val>
                                        </p:tav>
                                      </p:tavLst>
                                    </p:anim>
                                    <p:anim calcmode="lin" valueType="num">
                                      <p:cBhvr>
                                        <p:cTn id="53" dur="500" fill="hold"/>
                                        <p:tgtEl>
                                          <p:spTgt spid="35852"/>
                                        </p:tgtEl>
                                        <p:attrNameLst>
                                          <p:attrName>ppt_h</p:attrName>
                                        </p:attrNameLst>
                                      </p:cBhvr>
                                      <p:tavLst>
                                        <p:tav tm="0">
                                          <p:val>
                                            <p:fltVal val="0"/>
                                          </p:val>
                                        </p:tav>
                                        <p:tav tm="100000">
                                          <p:val>
                                            <p:strVal val="#ppt_h"/>
                                          </p:val>
                                        </p:tav>
                                      </p:tavLst>
                                    </p:anim>
                                    <p:animEffect transition="in" filter="fade">
                                      <p:cBhvr>
                                        <p:cTn id="54" dur="500"/>
                                        <p:tgtEl>
                                          <p:spTgt spid="3585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5854"/>
                                        </p:tgtEl>
                                        <p:attrNameLst>
                                          <p:attrName>style.visibility</p:attrName>
                                        </p:attrNameLst>
                                      </p:cBhvr>
                                      <p:to>
                                        <p:strVal val="visible"/>
                                      </p:to>
                                    </p:set>
                                    <p:anim calcmode="lin" valueType="num">
                                      <p:cBhvr>
                                        <p:cTn id="57" dur="500" fill="hold"/>
                                        <p:tgtEl>
                                          <p:spTgt spid="35854"/>
                                        </p:tgtEl>
                                        <p:attrNameLst>
                                          <p:attrName>ppt_w</p:attrName>
                                        </p:attrNameLst>
                                      </p:cBhvr>
                                      <p:tavLst>
                                        <p:tav tm="0">
                                          <p:val>
                                            <p:fltVal val="0"/>
                                          </p:val>
                                        </p:tav>
                                        <p:tav tm="100000">
                                          <p:val>
                                            <p:strVal val="#ppt_w"/>
                                          </p:val>
                                        </p:tav>
                                      </p:tavLst>
                                    </p:anim>
                                    <p:anim calcmode="lin" valueType="num">
                                      <p:cBhvr>
                                        <p:cTn id="58" dur="500" fill="hold"/>
                                        <p:tgtEl>
                                          <p:spTgt spid="35854"/>
                                        </p:tgtEl>
                                        <p:attrNameLst>
                                          <p:attrName>ppt_h</p:attrName>
                                        </p:attrNameLst>
                                      </p:cBhvr>
                                      <p:tavLst>
                                        <p:tav tm="0">
                                          <p:val>
                                            <p:fltVal val="0"/>
                                          </p:val>
                                        </p:tav>
                                        <p:tav tm="100000">
                                          <p:val>
                                            <p:strVal val="#ppt_h"/>
                                          </p:val>
                                        </p:tav>
                                      </p:tavLst>
                                    </p:anim>
                                    <p:animEffect transition="in" filter="fade">
                                      <p:cBhvr>
                                        <p:cTn id="59" dur="500"/>
                                        <p:tgtEl>
                                          <p:spTgt spid="35854"/>
                                        </p:tgtEl>
                                      </p:cBhvr>
                                    </p:animEffect>
                                  </p:childTnLst>
                                </p:cTn>
                              </p:par>
                              <p:par>
                                <p:cTn id="60" presetID="16" presetClass="entr" presetSubtype="21"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barn(inVertical)">
                                      <p:cBhvr>
                                        <p:cTn id="62" dur="500"/>
                                        <p:tgtEl>
                                          <p:spTgt spid="44"/>
                                        </p:tgtEl>
                                      </p:cBhvr>
                                    </p:animEffect>
                                  </p:childTnLst>
                                </p:cTn>
                              </p:par>
                              <p:par>
                                <p:cTn id="63" presetID="2" presetClass="entr" presetSubtype="4"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 calcmode="lin" valueType="num">
                                      <p:cBhvr additive="base">
                                        <p:cTn id="65" dur="500" fill="hold"/>
                                        <p:tgtEl>
                                          <p:spTgt spid="43"/>
                                        </p:tgtEl>
                                        <p:attrNameLst>
                                          <p:attrName>ppt_x</p:attrName>
                                        </p:attrNameLst>
                                      </p:cBhvr>
                                      <p:tavLst>
                                        <p:tav tm="0">
                                          <p:val>
                                            <p:strVal val="#ppt_x"/>
                                          </p:val>
                                        </p:tav>
                                        <p:tav tm="100000">
                                          <p:val>
                                            <p:strVal val="#ppt_x"/>
                                          </p:val>
                                        </p:tav>
                                      </p:tavLst>
                                    </p:anim>
                                    <p:anim calcmode="lin" valueType="num">
                                      <p:cBhvr additive="base">
                                        <p:cTn id="66" dur="500" fill="hold"/>
                                        <p:tgtEl>
                                          <p:spTgt spid="43"/>
                                        </p:tgtEl>
                                        <p:attrNameLst>
                                          <p:attrName>ppt_y</p:attrName>
                                        </p:attrNameLst>
                                      </p:cBhvr>
                                      <p:tavLst>
                                        <p:tav tm="0">
                                          <p:val>
                                            <p:strVal val="1+#ppt_h/2"/>
                                          </p:val>
                                        </p:tav>
                                        <p:tav tm="100000">
                                          <p:val>
                                            <p:strVal val="#ppt_y"/>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anim calcmode="lin" valueType="num">
                                      <p:cBhvr>
                                        <p:cTn id="69" dur="500" fill="hold"/>
                                        <p:tgtEl>
                                          <p:spTgt spid="42"/>
                                        </p:tgtEl>
                                        <p:attrNameLst>
                                          <p:attrName>ppt_w</p:attrName>
                                        </p:attrNameLst>
                                      </p:cBhvr>
                                      <p:tavLst>
                                        <p:tav tm="0">
                                          <p:val>
                                            <p:fltVal val="0"/>
                                          </p:val>
                                        </p:tav>
                                        <p:tav tm="100000">
                                          <p:val>
                                            <p:strVal val="#ppt_w"/>
                                          </p:val>
                                        </p:tav>
                                      </p:tavLst>
                                    </p:anim>
                                    <p:anim calcmode="lin" valueType="num">
                                      <p:cBhvr>
                                        <p:cTn id="70" dur="500" fill="hold"/>
                                        <p:tgtEl>
                                          <p:spTgt spid="42"/>
                                        </p:tgtEl>
                                        <p:attrNameLst>
                                          <p:attrName>ppt_h</p:attrName>
                                        </p:attrNameLst>
                                      </p:cBhvr>
                                      <p:tavLst>
                                        <p:tav tm="0">
                                          <p:val>
                                            <p:fltVal val="0"/>
                                          </p:val>
                                        </p:tav>
                                        <p:tav tm="100000">
                                          <p:val>
                                            <p:strVal val="#ppt_h"/>
                                          </p:val>
                                        </p:tav>
                                      </p:tavLst>
                                    </p:anim>
                                    <p:animEffect transition="in" filter="fade">
                                      <p:cBhvr>
                                        <p:cTn id="71" dur="500"/>
                                        <p:tgtEl>
                                          <p:spTgt spid="42"/>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randombar(horizontal)">
                                      <p:cBhvr>
                                        <p:cTn id="7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8" grpId="0"/>
      <p:bldP spid="35849" grpId="0" animBg="1"/>
      <p:bldP spid="35850" grpId="0"/>
      <p:bldP spid="35851" grpId="0" animBg="1"/>
      <p:bldP spid="35852" grpId="0"/>
      <p:bldP spid="35853" grpId="0" animBg="1"/>
      <p:bldP spid="35854" grpId="0"/>
      <p:bldP spid="5" grpId="0" animBg="1"/>
      <p:bldP spid="42" grpId="0"/>
      <p:bldP spid="4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Allocation View</a:t>
            </a:r>
            <a:endParaRPr lang="en-US" dirty="0"/>
          </a:p>
        </p:txBody>
      </p:sp>
      <p:pic>
        <p:nvPicPr>
          <p:cNvPr id="150530" name="Picture 2">
            <a:hlinkClick r:id="rId2" action="ppaction://hlinkfi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066800"/>
            <a:ext cx="9144000" cy="5673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19175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4184761690"/>
              </p:ext>
            </p:extLst>
          </p:nvPr>
        </p:nvGraphicFramePr>
        <p:xfrm>
          <a:off x="-228600" y="1143000"/>
          <a:ext cx="10497787" cy="5943600"/>
        </p:xfrm>
        <a:graphic>
          <a:graphicData uri="http://schemas.openxmlformats.org/presentationml/2006/ole">
            <mc:AlternateContent xmlns:mc="http://schemas.openxmlformats.org/markup-compatibility/2006">
              <mc:Choice xmlns:v="urn:schemas-microsoft-com:vml" Requires="v">
                <p:oleObj spid="_x0000_s140314" name="Visio" r:id="rId3" imgW="11727851" imgH="7171055" progId="Visio.Drawing.11">
                  <p:embed/>
                </p:oleObj>
              </mc:Choice>
              <mc:Fallback>
                <p:oleObj name="Visio" r:id="rId3" imgW="11727851" imgH="7171055" progId="Visio.Drawing.11">
                  <p:embed/>
                  <p:pic>
                    <p:nvPicPr>
                      <p:cNvPr id="0" name="Object 1"/>
                      <p:cNvPicPr>
                        <a:picLocks noChangeAspect="1" noChangeArrowheads="1"/>
                      </p:cNvPicPr>
                      <p:nvPr/>
                    </p:nvPicPr>
                    <p:blipFill>
                      <a:blip r:embed="rId4"/>
                      <a:srcRect/>
                      <a:stretch>
                        <a:fillRect/>
                      </a:stretch>
                    </p:blipFill>
                    <p:spPr bwMode="auto">
                      <a:xfrm>
                        <a:off x="-228600" y="1143000"/>
                        <a:ext cx="10497787" cy="5943600"/>
                      </a:xfrm>
                      <a:prstGeom prst="rect">
                        <a:avLst/>
                      </a:prstGeom>
                      <a:noFill/>
                    </p:spPr>
                  </p:pic>
                </p:oleObj>
              </mc:Fallback>
            </mc:AlternateContent>
          </a:graphicData>
        </a:graphic>
      </p:graphicFrame>
    </p:spTree>
    <p:extLst>
      <p:ext uri="{BB962C8B-B14F-4D97-AF65-F5344CB8AC3E}">
        <p14:creationId xmlns:p14="http://schemas.microsoft.com/office/powerpoint/2010/main" val="1117268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View</a:t>
            </a:r>
            <a:endParaRPr lang="en-US" dirty="0"/>
          </a:p>
        </p:txBody>
      </p:sp>
      <p:sp>
        <p:nvSpPr>
          <p:cNvPr id="3" name="Content Placeholder 2"/>
          <p:cNvSpPr>
            <a:spLocks noGrp="1"/>
          </p:cNvSpPr>
          <p:nvPr>
            <p:ph idx="1"/>
          </p:nvPr>
        </p:nvSpPr>
        <p:spPr/>
        <p:txBody>
          <a:bodyPr/>
          <a:lstStyle/>
          <a:p>
            <a:r>
              <a:rPr lang="en-US" dirty="0">
                <a:hlinkClick r:id="rId2" action="ppaction://hlinkfile"/>
              </a:rPr>
              <a:t>A combined Layer – Decomposition – Use </a:t>
            </a:r>
            <a:r>
              <a:rPr lang="en-US" dirty="0" smtClean="0">
                <a:hlinkClick r:id="rId2" action="ppaction://hlinkfile"/>
              </a:rPr>
              <a:t>view</a:t>
            </a:r>
            <a:endParaRPr lang="en-US" dirty="0" smtClean="0"/>
          </a:p>
          <a:p>
            <a:pPr lvl="1"/>
            <a:r>
              <a:rPr lang="en-US" dirty="0" smtClean="0">
                <a:hlinkClick r:id="rId3" action="ppaction://hlinkfile"/>
              </a:rPr>
              <a:t>View Packet 1</a:t>
            </a:r>
            <a:endParaRPr lang="en-US" dirty="0" smtClean="0"/>
          </a:p>
          <a:p>
            <a:pPr lvl="1"/>
            <a:r>
              <a:rPr lang="en-US" dirty="0">
                <a:hlinkClick r:id="rId4" action="ppaction://hlinkfile"/>
              </a:rPr>
              <a:t>View Packet </a:t>
            </a:r>
            <a:r>
              <a:rPr lang="en-US" dirty="0" smtClean="0">
                <a:hlinkClick r:id="rId4" action="ppaction://hlinkfile"/>
              </a:rPr>
              <a:t>2</a:t>
            </a:r>
            <a:endParaRPr lang="en-US" dirty="0"/>
          </a:p>
          <a:p>
            <a:pPr lvl="1"/>
            <a:r>
              <a:rPr lang="en-US" dirty="0">
                <a:hlinkClick r:id="rId5" action="ppaction://hlinkfile"/>
              </a:rPr>
              <a:t>View Packet </a:t>
            </a:r>
            <a:r>
              <a:rPr lang="en-US" dirty="0" smtClean="0">
                <a:hlinkClick r:id="rId5" action="ppaction://hlinkfile"/>
              </a:rPr>
              <a:t>3</a:t>
            </a:r>
            <a:endParaRPr lang="en-US" dirty="0"/>
          </a:p>
          <a:p>
            <a:pPr lvl="1"/>
            <a:r>
              <a:rPr lang="en-US" dirty="0">
                <a:hlinkClick r:id="rId6" action="ppaction://hlinkfile"/>
              </a:rPr>
              <a:t>View Packet </a:t>
            </a:r>
            <a:r>
              <a:rPr lang="en-US" dirty="0" smtClean="0">
                <a:hlinkClick r:id="rId6" action="ppaction://hlinkfile"/>
              </a:rPr>
              <a:t>4</a:t>
            </a:r>
            <a:endParaRPr lang="en-US" dirty="0"/>
          </a:p>
          <a:p>
            <a:pPr lvl="1"/>
            <a:r>
              <a:rPr lang="en-US" dirty="0">
                <a:hlinkClick r:id="rId7" action="ppaction://hlinkfile"/>
              </a:rPr>
              <a:t>View Packet </a:t>
            </a:r>
            <a:r>
              <a:rPr lang="en-US" dirty="0" smtClean="0">
                <a:hlinkClick r:id="rId7" action="ppaction://hlinkfile"/>
              </a:rPr>
              <a:t>5</a:t>
            </a:r>
            <a:endParaRPr lang="en-US" dirty="0"/>
          </a:p>
          <a:p>
            <a:pPr lvl="1"/>
            <a:r>
              <a:rPr lang="en-US" dirty="0">
                <a:hlinkClick r:id="rId8" action="ppaction://hlinkfile"/>
              </a:rPr>
              <a:t>View Packet </a:t>
            </a:r>
            <a:r>
              <a:rPr lang="en-US" dirty="0" smtClean="0">
                <a:hlinkClick r:id="rId8" action="ppaction://hlinkfile"/>
              </a:rPr>
              <a:t>6</a:t>
            </a:r>
            <a:endParaRPr lang="en-US" dirty="0"/>
          </a:p>
          <a:p>
            <a:pPr lvl="1"/>
            <a:r>
              <a:rPr lang="en-US" dirty="0">
                <a:hlinkClick r:id="rId9" action="ppaction://hlinkfile"/>
              </a:rPr>
              <a:t>View Packet </a:t>
            </a:r>
            <a:r>
              <a:rPr lang="en-US" dirty="0" smtClean="0">
                <a:hlinkClick r:id="rId9" action="ppaction://hlinkfile"/>
              </a:rPr>
              <a:t>7</a:t>
            </a:r>
            <a:endParaRPr lang="en-US" dirty="0" smtClean="0"/>
          </a:p>
          <a:p>
            <a:pPr lvl="1"/>
            <a:r>
              <a:rPr lang="en-US" dirty="0">
                <a:hlinkClick r:id="rId10" action="ppaction://hlinkfile"/>
              </a:rPr>
              <a:t>View Packet 8</a:t>
            </a:r>
            <a:endParaRPr lang="en-US" dirty="0"/>
          </a:p>
          <a:p>
            <a:pPr lvl="1"/>
            <a:endParaRPr lang="en-US" dirty="0"/>
          </a:p>
        </p:txBody>
      </p:sp>
    </p:spTree>
    <p:extLst>
      <p:ext uri="{BB962C8B-B14F-4D97-AF65-F5344CB8AC3E}">
        <p14:creationId xmlns:p14="http://schemas.microsoft.com/office/powerpoint/2010/main" val="109599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C&amp;C View</a:t>
            </a:r>
            <a:endParaRPr lang="en-US" dirty="0"/>
          </a:p>
        </p:txBody>
      </p:sp>
      <p:sp>
        <p:nvSpPr>
          <p:cNvPr id="4" name="Rectangle 3">
            <a:hlinkClick r:id="rId2" action="ppaction://hlinkfile"/>
          </p:cNvPr>
          <p:cNvSpPr/>
          <p:nvPr/>
        </p:nvSpPr>
        <p:spPr bwMode="auto">
          <a:xfrm>
            <a:off x="3733800" y="3429000"/>
            <a:ext cx="1524000" cy="990600"/>
          </a:xfrm>
          <a:prstGeom prst="rect">
            <a:avLst/>
          </a:prstGeom>
          <a:ln>
            <a:headEnd type="none" w="med" len="med"/>
            <a:tailEnd type="none" w="med" len="med"/>
          </a:ln>
          <a:extLst/>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C &amp; C</a:t>
            </a:r>
            <a:r>
              <a:rPr kumimoji="0" lang="en-US" sz="1800" b="1" i="0" u="none" strike="noStrike" cap="none" normalizeH="0" dirty="0" smtClean="0">
                <a:ln>
                  <a:noFill/>
                </a:ln>
                <a:solidFill>
                  <a:schemeClr val="tx1"/>
                </a:solidFill>
                <a:effectLst/>
                <a:latin typeface="Arial" charset="0"/>
              </a:rPr>
              <a:t> View</a:t>
            </a:r>
            <a:endParaRPr kumimoji="0" lang="en-US" sz="1800" b="1"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37895131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Tactics</a:t>
            </a:r>
            <a:endParaRPr lang="en-US" dirty="0"/>
          </a:p>
        </p:txBody>
      </p:sp>
      <p:sp>
        <p:nvSpPr>
          <p:cNvPr id="3" name="Content Placeholder 2"/>
          <p:cNvSpPr>
            <a:spLocks noGrp="1"/>
          </p:cNvSpPr>
          <p:nvPr>
            <p:ph idx="1"/>
          </p:nvPr>
        </p:nvSpPr>
        <p:spPr/>
        <p:txBody>
          <a:bodyPr/>
          <a:lstStyle/>
          <a:p>
            <a:pPr marL="0" indent="0">
              <a:buNone/>
            </a:pPr>
            <a:r>
              <a:rPr lang="en-US" sz="2000" b="1" dirty="0"/>
              <a:t>Performance: </a:t>
            </a:r>
          </a:p>
          <a:p>
            <a:r>
              <a:rPr lang="en-US" sz="2000" dirty="0"/>
              <a:t>The system must handle requests quickly even when there are many requests </a:t>
            </a:r>
          </a:p>
          <a:p>
            <a:r>
              <a:rPr lang="en-US" sz="2000" dirty="0"/>
              <a:t>Introducing concurrency: Load balance can use to balance the requirements for the two server </a:t>
            </a:r>
          </a:p>
          <a:p>
            <a:r>
              <a:rPr lang="en-US" sz="2000" dirty="0"/>
              <a:t>Increase resources available: use two servers to be able to process multiple requests </a:t>
            </a:r>
          </a:p>
          <a:p>
            <a:r>
              <a:rPr lang="en-US" sz="2000" dirty="0"/>
              <a:t>Maintain multiple copies of either data or computations: When scanning a product code of the product, the system will get the product information and store it on a cache, in the second times  scan that product, the product information will be retrieved from the cache</a:t>
            </a:r>
          </a:p>
          <a:p>
            <a:pPr marL="0" indent="0">
              <a:buNone/>
            </a:pPr>
            <a:endParaRPr lang="en-US" sz="2000" dirty="0"/>
          </a:p>
        </p:txBody>
      </p:sp>
    </p:spTree>
    <p:extLst>
      <p:ext uri="{BB962C8B-B14F-4D97-AF65-F5344CB8AC3E}">
        <p14:creationId xmlns:p14="http://schemas.microsoft.com/office/powerpoint/2010/main" val="1658495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Tactics</a:t>
            </a:r>
            <a:endParaRPr lang="en-US" dirty="0"/>
          </a:p>
        </p:txBody>
      </p:sp>
      <p:sp>
        <p:nvSpPr>
          <p:cNvPr id="3" name="Content Placeholder 2"/>
          <p:cNvSpPr>
            <a:spLocks noGrp="1"/>
          </p:cNvSpPr>
          <p:nvPr>
            <p:ph idx="1"/>
          </p:nvPr>
        </p:nvSpPr>
        <p:spPr/>
        <p:txBody>
          <a:bodyPr/>
          <a:lstStyle/>
          <a:p>
            <a:pPr marL="0" indent="0">
              <a:buNone/>
            </a:pPr>
            <a:r>
              <a:rPr lang="en-US" sz="2000" b="1" dirty="0"/>
              <a:t>Security: </a:t>
            </a:r>
          </a:p>
          <a:p>
            <a:pPr marL="0" indent="0">
              <a:buNone/>
            </a:pPr>
            <a:r>
              <a:rPr lang="en-US" sz="2000" dirty="0"/>
              <a:t>Users want to log into the system will need to use one account and a password. Only accounts with the correct password can access the system. </a:t>
            </a:r>
          </a:p>
          <a:p>
            <a:r>
              <a:rPr lang="en-US" sz="2000" dirty="0"/>
              <a:t>Authenticate users: Verify the system's users. Administrator will be created for an account and password for each user to be granted access to the system. Each different users will have different rights in the system, working with different data, this right will be confirmed when a new account</a:t>
            </a:r>
          </a:p>
          <a:p>
            <a:r>
              <a:rPr lang="en-US" sz="2000" dirty="0"/>
              <a:t>Authorize users: Each account will have a different right in the system</a:t>
            </a:r>
          </a:p>
          <a:p>
            <a:r>
              <a:rPr lang="en-US" sz="2000" dirty="0"/>
              <a:t>When logging into the system, account information and passwords will be </a:t>
            </a:r>
            <a:r>
              <a:rPr lang="en-US" sz="2000" dirty="0" smtClean="0"/>
              <a:t>secured</a:t>
            </a:r>
            <a:endParaRPr lang="en-US" sz="2000" dirty="0"/>
          </a:p>
        </p:txBody>
      </p:sp>
    </p:spTree>
    <p:extLst>
      <p:ext uri="{BB962C8B-B14F-4D97-AF65-F5344CB8AC3E}">
        <p14:creationId xmlns:p14="http://schemas.microsoft.com/office/powerpoint/2010/main" val="39968246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Tactics</a:t>
            </a:r>
            <a:endParaRPr lang="en-US" dirty="0"/>
          </a:p>
        </p:txBody>
      </p:sp>
      <p:sp>
        <p:nvSpPr>
          <p:cNvPr id="3" name="Content Placeholder 2"/>
          <p:cNvSpPr>
            <a:spLocks noGrp="1"/>
          </p:cNvSpPr>
          <p:nvPr>
            <p:ph idx="1"/>
          </p:nvPr>
        </p:nvSpPr>
        <p:spPr/>
        <p:txBody>
          <a:bodyPr/>
          <a:lstStyle/>
          <a:p>
            <a:pPr marL="0" indent="0">
              <a:buNone/>
            </a:pPr>
            <a:r>
              <a:rPr lang="en-US" sz="2000" b="1" dirty="0"/>
              <a:t>Security: </a:t>
            </a:r>
          </a:p>
          <a:p>
            <a:pPr marL="0" indent="0">
              <a:buNone/>
            </a:pPr>
            <a:r>
              <a:rPr lang="en-US" sz="2000" dirty="0" smtClean="0"/>
              <a:t>Maintain </a:t>
            </a:r>
            <a:r>
              <a:rPr lang="en-US" sz="2000" dirty="0"/>
              <a:t>data confidentiality: using transmission Secure Sockets Layer (SSL) for a Web-based link to security information and account passwords</a:t>
            </a:r>
          </a:p>
          <a:p>
            <a:pPr marL="0" indent="0">
              <a:buNone/>
            </a:pPr>
            <a:r>
              <a:rPr lang="en-US" sz="2000" dirty="0"/>
              <a:t>Information is transmitted needs to be integrity</a:t>
            </a:r>
          </a:p>
          <a:p>
            <a:r>
              <a:rPr lang="en-US" sz="2000" dirty="0"/>
              <a:t>Maintain integrity: The information is transferred outside of the contained information is also part of checksum check to ensure the information is not lost on the transmission line</a:t>
            </a:r>
          </a:p>
          <a:p>
            <a:pPr marL="0" indent="0">
              <a:buNone/>
            </a:pPr>
            <a:r>
              <a:rPr lang="en-US" sz="2000" dirty="0"/>
              <a:t>The account sales staff can only log into the system from the computer in sales system </a:t>
            </a:r>
          </a:p>
          <a:p>
            <a:r>
              <a:rPr lang="en-US" sz="2000" dirty="0"/>
              <a:t>Limit access: Use the computer's MAC address to be able to prevent the sign outside the system </a:t>
            </a:r>
          </a:p>
        </p:txBody>
      </p:sp>
    </p:spTree>
    <p:extLst>
      <p:ext uri="{BB962C8B-B14F-4D97-AF65-F5344CB8AC3E}">
        <p14:creationId xmlns:p14="http://schemas.microsoft.com/office/powerpoint/2010/main" val="32008987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View</a:t>
            </a:r>
            <a:endParaRPr lang="en-US" dirty="0"/>
          </a:p>
        </p:txBody>
      </p:sp>
      <p:sp>
        <p:nvSpPr>
          <p:cNvPr id="4" name="Rectangle 3">
            <a:hlinkClick r:id="rId2" action="ppaction://hlinkfile"/>
          </p:cNvPr>
          <p:cNvSpPr/>
          <p:nvPr/>
        </p:nvSpPr>
        <p:spPr bwMode="auto">
          <a:xfrm>
            <a:off x="3352800" y="2933700"/>
            <a:ext cx="1905000" cy="419100"/>
          </a:xfrm>
          <a:prstGeom prst="rect">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Mapping View</a:t>
            </a:r>
          </a:p>
        </p:txBody>
      </p:sp>
    </p:spTree>
    <p:extLst>
      <p:ext uri="{BB962C8B-B14F-4D97-AF65-F5344CB8AC3E}">
        <p14:creationId xmlns:p14="http://schemas.microsoft.com/office/powerpoint/2010/main" val="3622619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Introduction to POS System</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6" name="Content Placeholder 5"/>
          <p:cNvSpPr>
            <a:spLocks noGrp="1"/>
          </p:cNvSpPr>
          <p:nvPr>
            <p:ph idx="1"/>
          </p:nvPr>
        </p:nvSpPr>
        <p:spPr>
          <a:xfrm>
            <a:off x="762000" y="2362200"/>
            <a:ext cx="8001000" cy="4191000"/>
          </a:xfrm>
        </p:spPr>
        <p:txBody>
          <a:bodyPr/>
          <a:lstStyle/>
          <a:p>
            <a:pPr marL="0" indent="0" algn="just">
              <a:buNone/>
            </a:pPr>
            <a:r>
              <a:rPr lang="en-US" sz="2400" b="1" i="1" dirty="0">
                <a:solidFill>
                  <a:srgbClr val="0070C0"/>
                </a:solidFill>
                <a:latin typeface="+mj-lt"/>
              </a:rPr>
              <a:t>Company A, a retail chain, has decided to develop a sales system (hereinafter, the system) in conjunction with its launch of a point service. </a:t>
            </a:r>
            <a:endParaRPr lang="en-US" sz="2400" b="1" i="1" dirty="0" smtClean="0">
              <a:solidFill>
                <a:srgbClr val="0070C0"/>
              </a:solidFill>
              <a:latin typeface="+mj-lt"/>
            </a:endParaRPr>
          </a:p>
          <a:p>
            <a:pPr marL="0" indent="0" algn="just">
              <a:buNone/>
            </a:pPr>
            <a:r>
              <a:rPr lang="en-US" sz="2400" b="1" i="1" dirty="0" smtClean="0">
                <a:solidFill>
                  <a:srgbClr val="0070C0"/>
                </a:solidFill>
                <a:latin typeface="+mj-lt"/>
              </a:rPr>
              <a:t>Solution here are Web using </a:t>
            </a:r>
            <a:r>
              <a:rPr lang="en-US" sz="2400" b="1" i="1" dirty="0">
                <a:solidFill>
                  <a:srgbClr val="0070C0"/>
                </a:solidFill>
                <a:latin typeface="+mj-lt"/>
              </a:rPr>
              <a:t>ASP.NET MVC 3 framework, only Web browser, no local Database needed for any POS terminal. And authorized managers can display statistic reports from Internet.</a:t>
            </a:r>
          </a:p>
          <a:p>
            <a:pPr marL="0" indent="0">
              <a:buNone/>
            </a:pPr>
            <a:endParaRPr lang="en-US" sz="1800" dirty="0">
              <a:latin typeface="+mj-lt"/>
            </a:endParaRPr>
          </a:p>
        </p:txBody>
      </p:sp>
    </p:spTree>
    <p:extLst>
      <p:ext uri="{BB962C8B-B14F-4D97-AF65-F5344CB8AC3E}">
        <p14:creationId xmlns:p14="http://schemas.microsoft.com/office/powerpoint/2010/main" val="3644494017"/>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8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685800" y="22098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35844" name="Line 4"/>
          <p:cNvSpPr>
            <a:spLocks noChangeShapeType="1"/>
          </p:cNvSpPr>
          <p:nvPr/>
        </p:nvSpPr>
        <p:spPr bwMode="black">
          <a:xfrm>
            <a:off x="2971800" y="27432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7" name="Rectangle 7"/>
          <p:cNvSpPr>
            <a:spLocks noGrp="1" noChangeArrowheads="1"/>
          </p:cNvSpPr>
          <p:nvPr>
            <p:ph type="title"/>
          </p:nvPr>
        </p:nvSpPr>
        <p:spPr/>
        <p:txBody>
          <a:bodyPr/>
          <a:lstStyle/>
          <a:p>
            <a:r>
              <a:rPr lang="en-US" dirty="0"/>
              <a:t>Contents</a:t>
            </a:r>
          </a:p>
        </p:txBody>
      </p:sp>
      <p:sp>
        <p:nvSpPr>
          <p:cNvPr id="35848" name="Rectangle 8"/>
          <p:cNvSpPr>
            <a:spLocks noChangeArrowheads="1"/>
          </p:cNvSpPr>
          <p:nvPr/>
        </p:nvSpPr>
        <p:spPr bwMode="black">
          <a:xfrm>
            <a:off x="3657600" y="23622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Summary </a:t>
            </a:r>
            <a:endParaRPr lang="en-US" dirty="0"/>
          </a:p>
        </p:txBody>
      </p:sp>
      <p:sp>
        <p:nvSpPr>
          <p:cNvPr id="35849" name="Line 9"/>
          <p:cNvSpPr>
            <a:spLocks noChangeShapeType="1"/>
          </p:cNvSpPr>
          <p:nvPr/>
        </p:nvSpPr>
        <p:spPr bwMode="black">
          <a:xfrm>
            <a:off x="3462338" y="34290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0" name="Rectangle 10"/>
          <p:cNvSpPr>
            <a:spLocks noChangeArrowheads="1"/>
          </p:cNvSpPr>
          <p:nvPr/>
        </p:nvSpPr>
        <p:spPr bwMode="black">
          <a:xfrm>
            <a:off x="4169128" y="3765984"/>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POS Architecture Driver</a:t>
            </a:r>
            <a:endParaRPr lang="en-US" dirty="0"/>
          </a:p>
        </p:txBody>
      </p:sp>
      <p:sp>
        <p:nvSpPr>
          <p:cNvPr id="35851" name="Line 11"/>
          <p:cNvSpPr>
            <a:spLocks noChangeShapeType="1"/>
          </p:cNvSpPr>
          <p:nvPr/>
        </p:nvSpPr>
        <p:spPr bwMode="black">
          <a:xfrm>
            <a:off x="3657600" y="415448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2" name="Rectangle 12"/>
          <p:cNvSpPr>
            <a:spLocks noChangeArrowheads="1"/>
          </p:cNvSpPr>
          <p:nvPr/>
        </p:nvSpPr>
        <p:spPr bwMode="black">
          <a:xfrm>
            <a:off x="4029075" y="447877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POS Architecture </a:t>
            </a:r>
            <a:r>
              <a:rPr lang="en-US" dirty="0" smtClean="0"/>
              <a:t>Design</a:t>
            </a:r>
            <a:endParaRPr lang="en-US" dirty="0"/>
          </a:p>
        </p:txBody>
      </p:sp>
      <p:sp>
        <p:nvSpPr>
          <p:cNvPr id="35853" name="Line 13"/>
          <p:cNvSpPr>
            <a:spLocks noChangeShapeType="1"/>
          </p:cNvSpPr>
          <p:nvPr/>
        </p:nvSpPr>
        <p:spPr bwMode="black">
          <a:xfrm>
            <a:off x="3462338" y="48768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4" name="Rectangle 14"/>
          <p:cNvSpPr>
            <a:spLocks noChangeArrowheads="1"/>
          </p:cNvSpPr>
          <p:nvPr/>
        </p:nvSpPr>
        <p:spPr bwMode="black">
          <a:xfrm>
            <a:off x="3925438" y="3026756"/>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Plan</a:t>
            </a:r>
            <a:endParaRPr lang="en-US" dirty="0"/>
          </a:p>
        </p:txBody>
      </p:sp>
      <p:grpSp>
        <p:nvGrpSpPr>
          <p:cNvPr id="35934" name="Group 94"/>
          <p:cNvGrpSpPr>
            <a:grpSpLocks/>
          </p:cNvGrpSpPr>
          <p:nvPr/>
        </p:nvGrpSpPr>
        <p:grpSpPr bwMode="auto">
          <a:xfrm>
            <a:off x="2813050" y="2351088"/>
            <a:ext cx="393700" cy="393700"/>
            <a:chOff x="2543" y="1006"/>
            <a:chExt cx="416" cy="416"/>
          </a:xfrm>
        </p:grpSpPr>
        <p:sp>
          <p:nvSpPr>
            <p:cNvPr id="35892"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893" name="Group 53"/>
            <p:cNvGrpSpPr>
              <a:grpSpLocks/>
            </p:cNvGrpSpPr>
            <p:nvPr/>
          </p:nvGrpSpPr>
          <p:grpSpPr bwMode="auto">
            <a:xfrm rot="-2288454">
              <a:off x="2578" y="1034"/>
              <a:ext cx="348" cy="356"/>
              <a:chOff x="887" y="2040"/>
              <a:chExt cx="433" cy="422"/>
            </a:xfrm>
          </p:grpSpPr>
          <p:pic>
            <p:nvPicPr>
              <p:cNvPr id="35894" name="Picture 5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895"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896" name="Picture 5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897"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3" name="Group 93"/>
          <p:cNvGrpSpPr>
            <a:grpSpLocks/>
          </p:cNvGrpSpPr>
          <p:nvPr/>
        </p:nvGrpSpPr>
        <p:grpSpPr bwMode="auto">
          <a:xfrm>
            <a:off x="3325813" y="3049588"/>
            <a:ext cx="393700" cy="393700"/>
            <a:chOff x="3071" y="1006"/>
            <a:chExt cx="416" cy="416"/>
          </a:xfrm>
        </p:grpSpPr>
        <p:sp>
          <p:nvSpPr>
            <p:cNvPr id="35902"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3" name="Group 63"/>
            <p:cNvGrpSpPr>
              <a:grpSpLocks/>
            </p:cNvGrpSpPr>
            <p:nvPr/>
          </p:nvGrpSpPr>
          <p:grpSpPr bwMode="auto">
            <a:xfrm rot="-2288454">
              <a:off x="3106" y="1034"/>
              <a:ext cx="348" cy="356"/>
              <a:chOff x="887" y="2040"/>
              <a:chExt cx="433" cy="422"/>
            </a:xfrm>
          </p:grpSpPr>
          <p:pic>
            <p:nvPicPr>
              <p:cNvPr id="35904" name="Picture 6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05"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06" name="Picture 6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6" name="Picture 86"/>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2" name="Group 92"/>
          <p:cNvGrpSpPr>
            <a:grpSpLocks/>
          </p:cNvGrpSpPr>
          <p:nvPr/>
        </p:nvGrpSpPr>
        <p:grpSpPr bwMode="auto">
          <a:xfrm>
            <a:off x="3494088" y="3771900"/>
            <a:ext cx="393700" cy="393700"/>
            <a:chOff x="3647" y="1006"/>
            <a:chExt cx="416" cy="416"/>
          </a:xfrm>
        </p:grpSpPr>
        <p:sp>
          <p:nvSpPr>
            <p:cNvPr id="35907"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8" name="Group 68"/>
            <p:cNvGrpSpPr>
              <a:grpSpLocks/>
            </p:cNvGrpSpPr>
            <p:nvPr/>
          </p:nvGrpSpPr>
          <p:grpSpPr bwMode="auto">
            <a:xfrm rot="-2288454">
              <a:off x="3682" y="1034"/>
              <a:ext cx="348" cy="356"/>
              <a:chOff x="887" y="2040"/>
              <a:chExt cx="433" cy="422"/>
            </a:xfrm>
          </p:grpSpPr>
          <p:pic>
            <p:nvPicPr>
              <p:cNvPr id="35909" name="Picture 69"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0"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1" name="Picture 71"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7" name="Picture 8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1" name="Group 91"/>
          <p:cNvGrpSpPr>
            <a:grpSpLocks/>
          </p:cNvGrpSpPr>
          <p:nvPr/>
        </p:nvGrpSpPr>
        <p:grpSpPr bwMode="auto">
          <a:xfrm>
            <a:off x="3309938" y="4484688"/>
            <a:ext cx="393700" cy="393700"/>
            <a:chOff x="4213" y="1006"/>
            <a:chExt cx="416" cy="416"/>
          </a:xfrm>
        </p:grpSpPr>
        <p:sp>
          <p:nvSpPr>
            <p:cNvPr id="35912"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13" name="Group 73"/>
            <p:cNvGrpSpPr>
              <a:grpSpLocks/>
            </p:cNvGrpSpPr>
            <p:nvPr/>
          </p:nvGrpSpPr>
          <p:grpSpPr bwMode="auto">
            <a:xfrm rot="-2288454">
              <a:off x="4248" y="1034"/>
              <a:ext cx="348" cy="356"/>
              <a:chOff x="887" y="2040"/>
              <a:chExt cx="433" cy="422"/>
            </a:xfrm>
          </p:grpSpPr>
          <p:pic>
            <p:nvPicPr>
              <p:cNvPr id="35914"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5"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6"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8"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Striped Right Arrow 4"/>
          <p:cNvSpPr/>
          <p:nvPr/>
        </p:nvSpPr>
        <p:spPr bwMode="auto">
          <a:xfrm rot="10800000">
            <a:off x="4914900" y="5043949"/>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pic>
        <p:nvPicPr>
          <p:cNvPr id="55" name="Picture 59" descr="C:\Users\VOTINH\Desktop\HIT-hk2-N3\Logo HIT\HIT-Bi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12"/>
          <p:cNvSpPr>
            <a:spLocks noChangeArrowheads="1"/>
          </p:cNvSpPr>
          <p:nvPr/>
        </p:nvSpPr>
        <p:spPr bwMode="black">
          <a:xfrm>
            <a:off x="3628834" y="528913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Demo</a:t>
            </a:r>
            <a:endParaRPr lang="en-US" dirty="0"/>
          </a:p>
        </p:txBody>
      </p:sp>
      <p:sp>
        <p:nvSpPr>
          <p:cNvPr id="43" name="Line 13"/>
          <p:cNvSpPr>
            <a:spLocks noChangeShapeType="1"/>
          </p:cNvSpPr>
          <p:nvPr/>
        </p:nvSpPr>
        <p:spPr bwMode="black">
          <a:xfrm>
            <a:off x="3062097" y="568716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4" name="Group 91"/>
          <p:cNvGrpSpPr>
            <a:grpSpLocks/>
          </p:cNvGrpSpPr>
          <p:nvPr/>
        </p:nvGrpSpPr>
        <p:grpSpPr bwMode="auto">
          <a:xfrm>
            <a:off x="2909697" y="5295048"/>
            <a:ext cx="393700" cy="393700"/>
            <a:chOff x="4213" y="1006"/>
            <a:chExt cx="416" cy="416"/>
          </a:xfrm>
        </p:grpSpPr>
        <p:sp>
          <p:nvSpPr>
            <p:cNvPr id="45"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46" name="Group 73"/>
            <p:cNvGrpSpPr>
              <a:grpSpLocks/>
            </p:cNvGrpSpPr>
            <p:nvPr/>
          </p:nvGrpSpPr>
          <p:grpSpPr bwMode="auto">
            <a:xfrm rot="-2288454">
              <a:off x="4248" y="1034"/>
              <a:ext cx="348" cy="356"/>
              <a:chOff x="887" y="2040"/>
              <a:chExt cx="433" cy="422"/>
            </a:xfrm>
          </p:grpSpPr>
          <p:pic>
            <p:nvPicPr>
              <p:cNvPr id="48"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49"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50"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47"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64501096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arn(inVertical)">
                                      <p:cBhvr>
                                        <p:cTn id="7" dur="10"/>
                                        <p:tgtEl>
                                          <p:spTgt spid="55"/>
                                        </p:tgtEl>
                                      </p:cBhvr>
                                    </p:animEffect>
                                  </p:childTnLst>
                                </p:cTn>
                              </p:par>
                            </p:childTnLst>
                          </p:cTn>
                        </p:par>
                        <p:par>
                          <p:cTn id="8" fill="hold">
                            <p:stCondLst>
                              <p:cond delay="10"/>
                            </p:stCondLst>
                            <p:childTnLst>
                              <p:par>
                                <p:cTn id="9" presetID="16" presetClass="entr" presetSubtype="21" fill="hold" nodeType="afterEffect">
                                  <p:stCondLst>
                                    <p:cond delay="0"/>
                                  </p:stCondLst>
                                  <p:childTnLst>
                                    <p:set>
                                      <p:cBhvr>
                                        <p:cTn id="10" dur="1" fill="hold">
                                          <p:stCondLst>
                                            <p:cond delay="0"/>
                                          </p:stCondLst>
                                        </p:cTn>
                                        <p:tgtEl>
                                          <p:spTgt spid="35889"/>
                                        </p:tgtEl>
                                        <p:attrNameLst>
                                          <p:attrName>style.visibility</p:attrName>
                                        </p:attrNameLst>
                                      </p:cBhvr>
                                      <p:to>
                                        <p:strVal val="visible"/>
                                      </p:to>
                                    </p:set>
                                    <p:animEffect transition="in" filter="barn(inVertical)">
                                      <p:cBhvr>
                                        <p:cTn id="11" dur="500"/>
                                        <p:tgtEl>
                                          <p:spTgt spid="35889"/>
                                        </p:tgtEl>
                                      </p:cBhvr>
                                    </p:animEffect>
                                  </p:childTnLst>
                                </p:cTn>
                              </p:par>
                              <p:par>
                                <p:cTn id="12" presetID="16" presetClass="entr" presetSubtype="21" fill="hold" nodeType="withEffect">
                                  <p:stCondLst>
                                    <p:cond delay="0"/>
                                  </p:stCondLst>
                                  <p:childTnLst>
                                    <p:set>
                                      <p:cBhvr>
                                        <p:cTn id="13" dur="1" fill="hold">
                                          <p:stCondLst>
                                            <p:cond delay="0"/>
                                          </p:stCondLst>
                                        </p:cTn>
                                        <p:tgtEl>
                                          <p:spTgt spid="35934"/>
                                        </p:tgtEl>
                                        <p:attrNameLst>
                                          <p:attrName>style.visibility</p:attrName>
                                        </p:attrNameLst>
                                      </p:cBhvr>
                                      <p:to>
                                        <p:strVal val="visible"/>
                                      </p:to>
                                    </p:set>
                                    <p:animEffect transition="in" filter="barn(inVertical)">
                                      <p:cBhvr>
                                        <p:cTn id="14" dur="500"/>
                                        <p:tgtEl>
                                          <p:spTgt spid="35934"/>
                                        </p:tgtEl>
                                      </p:cBhvr>
                                    </p:animEffect>
                                  </p:childTnLst>
                                </p:cTn>
                              </p:par>
                              <p:par>
                                <p:cTn id="15" presetID="16" presetClass="entr" presetSubtype="21" fill="hold" nodeType="withEffect">
                                  <p:stCondLst>
                                    <p:cond delay="0"/>
                                  </p:stCondLst>
                                  <p:childTnLst>
                                    <p:set>
                                      <p:cBhvr>
                                        <p:cTn id="16" dur="1" fill="hold">
                                          <p:stCondLst>
                                            <p:cond delay="0"/>
                                          </p:stCondLst>
                                        </p:cTn>
                                        <p:tgtEl>
                                          <p:spTgt spid="35933"/>
                                        </p:tgtEl>
                                        <p:attrNameLst>
                                          <p:attrName>style.visibility</p:attrName>
                                        </p:attrNameLst>
                                      </p:cBhvr>
                                      <p:to>
                                        <p:strVal val="visible"/>
                                      </p:to>
                                    </p:set>
                                    <p:animEffect transition="in" filter="barn(inVertical)">
                                      <p:cBhvr>
                                        <p:cTn id="17" dur="500"/>
                                        <p:tgtEl>
                                          <p:spTgt spid="35933"/>
                                        </p:tgtEl>
                                      </p:cBhvr>
                                    </p:animEffect>
                                  </p:childTnLst>
                                </p:cTn>
                              </p:par>
                              <p:par>
                                <p:cTn id="18" presetID="16" presetClass="entr" presetSubtype="21" fill="hold" nodeType="withEffect">
                                  <p:stCondLst>
                                    <p:cond delay="0"/>
                                  </p:stCondLst>
                                  <p:childTnLst>
                                    <p:set>
                                      <p:cBhvr>
                                        <p:cTn id="19" dur="1" fill="hold">
                                          <p:stCondLst>
                                            <p:cond delay="0"/>
                                          </p:stCondLst>
                                        </p:cTn>
                                        <p:tgtEl>
                                          <p:spTgt spid="35932"/>
                                        </p:tgtEl>
                                        <p:attrNameLst>
                                          <p:attrName>style.visibility</p:attrName>
                                        </p:attrNameLst>
                                      </p:cBhvr>
                                      <p:to>
                                        <p:strVal val="visible"/>
                                      </p:to>
                                    </p:set>
                                    <p:animEffect transition="in" filter="barn(inVertical)">
                                      <p:cBhvr>
                                        <p:cTn id="20" dur="500"/>
                                        <p:tgtEl>
                                          <p:spTgt spid="35932"/>
                                        </p:tgtEl>
                                      </p:cBhvr>
                                    </p:animEffect>
                                  </p:childTnLst>
                                </p:cTn>
                              </p:par>
                              <p:par>
                                <p:cTn id="21" presetID="16" presetClass="entr" presetSubtype="21" fill="hold" nodeType="withEffect">
                                  <p:stCondLst>
                                    <p:cond delay="0"/>
                                  </p:stCondLst>
                                  <p:childTnLst>
                                    <p:set>
                                      <p:cBhvr>
                                        <p:cTn id="22" dur="1" fill="hold">
                                          <p:stCondLst>
                                            <p:cond delay="0"/>
                                          </p:stCondLst>
                                        </p:cTn>
                                        <p:tgtEl>
                                          <p:spTgt spid="35931"/>
                                        </p:tgtEl>
                                        <p:attrNameLst>
                                          <p:attrName>style.visibility</p:attrName>
                                        </p:attrNameLst>
                                      </p:cBhvr>
                                      <p:to>
                                        <p:strVal val="visible"/>
                                      </p:to>
                                    </p:set>
                                    <p:animEffect transition="in" filter="barn(inVertical)">
                                      <p:cBhvr>
                                        <p:cTn id="23" dur="500"/>
                                        <p:tgtEl>
                                          <p:spTgt spid="35931"/>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35844"/>
                                        </p:tgtEl>
                                        <p:attrNameLst>
                                          <p:attrName>style.visibility</p:attrName>
                                        </p:attrNameLst>
                                      </p:cBhvr>
                                      <p:to>
                                        <p:strVal val="visible"/>
                                      </p:to>
                                    </p:set>
                                    <p:anim calcmode="lin" valueType="num">
                                      <p:cBhvr additive="base">
                                        <p:cTn id="26" dur="500" fill="hold"/>
                                        <p:tgtEl>
                                          <p:spTgt spid="35844"/>
                                        </p:tgtEl>
                                        <p:attrNameLst>
                                          <p:attrName>ppt_x</p:attrName>
                                        </p:attrNameLst>
                                      </p:cBhvr>
                                      <p:tavLst>
                                        <p:tav tm="0">
                                          <p:val>
                                            <p:strVal val="#ppt_x"/>
                                          </p:val>
                                        </p:tav>
                                        <p:tav tm="100000">
                                          <p:val>
                                            <p:strVal val="#ppt_x"/>
                                          </p:val>
                                        </p:tav>
                                      </p:tavLst>
                                    </p:anim>
                                    <p:anim calcmode="lin" valueType="num">
                                      <p:cBhvr additive="base">
                                        <p:cTn id="27" dur="500" fill="hold"/>
                                        <p:tgtEl>
                                          <p:spTgt spid="35844"/>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5849"/>
                                        </p:tgtEl>
                                        <p:attrNameLst>
                                          <p:attrName>style.visibility</p:attrName>
                                        </p:attrNameLst>
                                      </p:cBhvr>
                                      <p:to>
                                        <p:strVal val="visible"/>
                                      </p:to>
                                    </p:set>
                                    <p:anim calcmode="lin" valueType="num">
                                      <p:cBhvr additive="base">
                                        <p:cTn id="30" dur="500" fill="hold"/>
                                        <p:tgtEl>
                                          <p:spTgt spid="35849"/>
                                        </p:tgtEl>
                                        <p:attrNameLst>
                                          <p:attrName>ppt_x</p:attrName>
                                        </p:attrNameLst>
                                      </p:cBhvr>
                                      <p:tavLst>
                                        <p:tav tm="0">
                                          <p:val>
                                            <p:strVal val="#ppt_x"/>
                                          </p:val>
                                        </p:tav>
                                        <p:tav tm="100000">
                                          <p:val>
                                            <p:strVal val="#ppt_x"/>
                                          </p:val>
                                        </p:tav>
                                      </p:tavLst>
                                    </p:anim>
                                    <p:anim calcmode="lin" valueType="num">
                                      <p:cBhvr additive="base">
                                        <p:cTn id="31" dur="500" fill="hold"/>
                                        <p:tgtEl>
                                          <p:spTgt spid="3584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5851"/>
                                        </p:tgtEl>
                                        <p:attrNameLst>
                                          <p:attrName>style.visibility</p:attrName>
                                        </p:attrNameLst>
                                      </p:cBhvr>
                                      <p:to>
                                        <p:strVal val="visible"/>
                                      </p:to>
                                    </p:set>
                                    <p:anim calcmode="lin" valueType="num">
                                      <p:cBhvr additive="base">
                                        <p:cTn id="34" dur="500" fill="hold"/>
                                        <p:tgtEl>
                                          <p:spTgt spid="35851"/>
                                        </p:tgtEl>
                                        <p:attrNameLst>
                                          <p:attrName>ppt_x</p:attrName>
                                        </p:attrNameLst>
                                      </p:cBhvr>
                                      <p:tavLst>
                                        <p:tav tm="0">
                                          <p:val>
                                            <p:strVal val="#ppt_x"/>
                                          </p:val>
                                        </p:tav>
                                        <p:tav tm="100000">
                                          <p:val>
                                            <p:strVal val="#ppt_x"/>
                                          </p:val>
                                        </p:tav>
                                      </p:tavLst>
                                    </p:anim>
                                    <p:anim calcmode="lin" valueType="num">
                                      <p:cBhvr additive="base">
                                        <p:cTn id="35" dur="500" fill="hold"/>
                                        <p:tgtEl>
                                          <p:spTgt spid="35851"/>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5853"/>
                                        </p:tgtEl>
                                        <p:attrNameLst>
                                          <p:attrName>style.visibility</p:attrName>
                                        </p:attrNameLst>
                                      </p:cBhvr>
                                      <p:to>
                                        <p:strVal val="visible"/>
                                      </p:to>
                                    </p:set>
                                    <p:anim calcmode="lin" valueType="num">
                                      <p:cBhvr additive="base">
                                        <p:cTn id="38" dur="500" fill="hold"/>
                                        <p:tgtEl>
                                          <p:spTgt spid="35853"/>
                                        </p:tgtEl>
                                        <p:attrNameLst>
                                          <p:attrName>ppt_x</p:attrName>
                                        </p:attrNameLst>
                                      </p:cBhvr>
                                      <p:tavLst>
                                        <p:tav tm="0">
                                          <p:val>
                                            <p:strVal val="#ppt_x"/>
                                          </p:val>
                                        </p:tav>
                                        <p:tav tm="100000">
                                          <p:val>
                                            <p:strVal val="#ppt_x"/>
                                          </p:val>
                                        </p:tav>
                                      </p:tavLst>
                                    </p:anim>
                                    <p:anim calcmode="lin" valueType="num">
                                      <p:cBhvr additive="base">
                                        <p:cTn id="39" dur="500" fill="hold"/>
                                        <p:tgtEl>
                                          <p:spTgt spid="35853"/>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35848"/>
                                        </p:tgtEl>
                                        <p:attrNameLst>
                                          <p:attrName>style.visibility</p:attrName>
                                        </p:attrNameLst>
                                      </p:cBhvr>
                                      <p:to>
                                        <p:strVal val="visible"/>
                                      </p:to>
                                    </p:set>
                                    <p:anim calcmode="lin" valueType="num">
                                      <p:cBhvr>
                                        <p:cTn id="42" dur="500" fill="hold"/>
                                        <p:tgtEl>
                                          <p:spTgt spid="35848"/>
                                        </p:tgtEl>
                                        <p:attrNameLst>
                                          <p:attrName>ppt_w</p:attrName>
                                        </p:attrNameLst>
                                      </p:cBhvr>
                                      <p:tavLst>
                                        <p:tav tm="0">
                                          <p:val>
                                            <p:fltVal val="0"/>
                                          </p:val>
                                        </p:tav>
                                        <p:tav tm="100000">
                                          <p:val>
                                            <p:strVal val="#ppt_w"/>
                                          </p:val>
                                        </p:tav>
                                      </p:tavLst>
                                    </p:anim>
                                    <p:anim calcmode="lin" valueType="num">
                                      <p:cBhvr>
                                        <p:cTn id="43" dur="500" fill="hold"/>
                                        <p:tgtEl>
                                          <p:spTgt spid="35848"/>
                                        </p:tgtEl>
                                        <p:attrNameLst>
                                          <p:attrName>ppt_h</p:attrName>
                                        </p:attrNameLst>
                                      </p:cBhvr>
                                      <p:tavLst>
                                        <p:tav tm="0">
                                          <p:val>
                                            <p:fltVal val="0"/>
                                          </p:val>
                                        </p:tav>
                                        <p:tav tm="100000">
                                          <p:val>
                                            <p:strVal val="#ppt_h"/>
                                          </p:val>
                                        </p:tav>
                                      </p:tavLst>
                                    </p:anim>
                                    <p:animEffect transition="in" filter="fade">
                                      <p:cBhvr>
                                        <p:cTn id="44" dur="500"/>
                                        <p:tgtEl>
                                          <p:spTgt spid="3584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5850"/>
                                        </p:tgtEl>
                                        <p:attrNameLst>
                                          <p:attrName>style.visibility</p:attrName>
                                        </p:attrNameLst>
                                      </p:cBhvr>
                                      <p:to>
                                        <p:strVal val="visible"/>
                                      </p:to>
                                    </p:set>
                                    <p:anim calcmode="lin" valueType="num">
                                      <p:cBhvr>
                                        <p:cTn id="47" dur="500" fill="hold"/>
                                        <p:tgtEl>
                                          <p:spTgt spid="35850"/>
                                        </p:tgtEl>
                                        <p:attrNameLst>
                                          <p:attrName>ppt_w</p:attrName>
                                        </p:attrNameLst>
                                      </p:cBhvr>
                                      <p:tavLst>
                                        <p:tav tm="0">
                                          <p:val>
                                            <p:fltVal val="0"/>
                                          </p:val>
                                        </p:tav>
                                        <p:tav tm="100000">
                                          <p:val>
                                            <p:strVal val="#ppt_w"/>
                                          </p:val>
                                        </p:tav>
                                      </p:tavLst>
                                    </p:anim>
                                    <p:anim calcmode="lin" valueType="num">
                                      <p:cBhvr>
                                        <p:cTn id="48" dur="500" fill="hold"/>
                                        <p:tgtEl>
                                          <p:spTgt spid="35850"/>
                                        </p:tgtEl>
                                        <p:attrNameLst>
                                          <p:attrName>ppt_h</p:attrName>
                                        </p:attrNameLst>
                                      </p:cBhvr>
                                      <p:tavLst>
                                        <p:tav tm="0">
                                          <p:val>
                                            <p:fltVal val="0"/>
                                          </p:val>
                                        </p:tav>
                                        <p:tav tm="100000">
                                          <p:val>
                                            <p:strVal val="#ppt_h"/>
                                          </p:val>
                                        </p:tav>
                                      </p:tavLst>
                                    </p:anim>
                                    <p:animEffect transition="in" filter="fade">
                                      <p:cBhvr>
                                        <p:cTn id="49" dur="500"/>
                                        <p:tgtEl>
                                          <p:spTgt spid="3585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5852"/>
                                        </p:tgtEl>
                                        <p:attrNameLst>
                                          <p:attrName>style.visibility</p:attrName>
                                        </p:attrNameLst>
                                      </p:cBhvr>
                                      <p:to>
                                        <p:strVal val="visible"/>
                                      </p:to>
                                    </p:set>
                                    <p:anim calcmode="lin" valueType="num">
                                      <p:cBhvr>
                                        <p:cTn id="52" dur="500" fill="hold"/>
                                        <p:tgtEl>
                                          <p:spTgt spid="35852"/>
                                        </p:tgtEl>
                                        <p:attrNameLst>
                                          <p:attrName>ppt_w</p:attrName>
                                        </p:attrNameLst>
                                      </p:cBhvr>
                                      <p:tavLst>
                                        <p:tav tm="0">
                                          <p:val>
                                            <p:fltVal val="0"/>
                                          </p:val>
                                        </p:tav>
                                        <p:tav tm="100000">
                                          <p:val>
                                            <p:strVal val="#ppt_w"/>
                                          </p:val>
                                        </p:tav>
                                      </p:tavLst>
                                    </p:anim>
                                    <p:anim calcmode="lin" valueType="num">
                                      <p:cBhvr>
                                        <p:cTn id="53" dur="500" fill="hold"/>
                                        <p:tgtEl>
                                          <p:spTgt spid="35852"/>
                                        </p:tgtEl>
                                        <p:attrNameLst>
                                          <p:attrName>ppt_h</p:attrName>
                                        </p:attrNameLst>
                                      </p:cBhvr>
                                      <p:tavLst>
                                        <p:tav tm="0">
                                          <p:val>
                                            <p:fltVal val="0"/>
                                          </p:val>
                                        </p:tav>
                                        <p:tav tm="100000">
                                          <p:val>
                                            <p:strVal val="#ppt_h"/>
                                          </p:val>
                                        </p:tav>
                                      </p:tavLst>
                                    </p:anim>
                                    <p:animEffect transition="in" filter="fade">
                                      <p:cBhvr>
                                        <p:cTn id="54" dur="500"/>
                                        <p:tgtEl>
                                          <p:spTgt spid="3585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5854"/>
                                        </p:tgtEl>
                                        <p:attrNameLst>
                                          <p:attrName>style.visibility</p:attrName>
                                        </p:attrNameLst>
                                      </p:cBhvr>
                                      <p:to>
                                        <p:strVal val="visible"/>
                                      </p:to>
                                    </p:set>
                                    <p:anim calcmode="lin" valueType="num">
                                      <p:cBhvr>
                                        <p:cTn id="57" dur="500" fill="hold"/>
                                        <p:tgtEl>
                                          <p:spTgt spid="35854"/>
                                        </p:tgtEl>
                                        <p:attrNameLst>
                                          <p:attrName>ppt_w</p:attrName>
                                        </p:attrNameLst>
                                      </p:cBhvr>
                                      <p:tavLst>
                                        <p:tav tm="0">
                                          <p:val>
                                            <p:fltVal val="0"/>
                                          </p:val>
                                        </p:tav>
                                        <p:tav tm="100000">
                                          <p:val>
                                            <p:strVal val="#ppt_w"/>
                                          </p:val>
                                        </p:tav>
                                      </p:tavLst>
                                    </p:anim>
                                    <p:anim calcmode="lin" valueType="num">
                                      <p:cBhvr>
                                        <p:cTn id="58" dur="500" fill="hold"/>
                                        <p:tgtEl>
                                          <p:spTgt spid="35854"/>
                                        </p:tgtEl>
                                        <p:attrNameLst>
                                          <p:attrName>ppt_h</p:attrName>
                                        </p:attrNameLst>
                                      </p:cBhvr>
                                      <p:tavLst>
                                        <p:tav tm="0">
                                          <p:val>
                                            <p:fltVal val="0"/>
                                          </p:val>
                                        </p:tav>
                                        <p:tav tm="100000">
                                          <p:val>
                                            <p:strVal val="#ppt_h"/>
                                          </p:val>
                                        </p:tav>
                                      </p:tavLst>
                                    </p:anim>
                                    <p:animEffect transition="in" filter="fade">
                                      <p:cBhvr>
                                        <p:cTn id="59" dur="500"/>
                                        <p:tgtEl>
                                          <p:spTgt spid="35854"/>
                                        </p:tgtEl>
                                      </p:cBhvr>
                                    </p:animEffect>
                                  </p:childTnLst>
                                </p:cTn>
                              </p:par>
                              <p:par>
                                <p:cTn id="60" presetID="16" presetClass="entr" presetSubtype="21"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barn(inVertical)">
                                      <p:cBhvr>
                                        <p:cTn id="62" dur="500"/>
                                        <p:tgtEl>
                                          <p:spTgt spid="44"/>
                                        </p:tgtEl>
                                      </p:cBhvr>
                                    </p:animEffect>
                                  </p:childTnLst>
                                </p:cTn>
                              </p:par>
                              <p:par>
                                <p:cTn id="63" presetID="2" presetClass="entr" presetSubtype="4"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 calcmode="lin" valueType="num">
                                      <p:cBhvr additive="base">
                                        <p:cTn id="65" dur="500" fill="hold"/>
                                        <p:tgtEl>
                                          <p:spTgt spid="43"/>
                                        </p:tgtEl>
                                        <p:attrNameLst>
                                          <p:attrName>ppt_x</p:attrName>
                                        </p:attrNameLst>
                                      </p:cBhvr>
                                      <p:tavLst>
                                        <p:tav tm="0">
                                          <p:val>
                                            <p:strVal val="#ppt_x"/>
                                          </p:val>
                                        </p:tav>
                                        <p:tav tm="100000">
                                          <p:val>
                                            <p:strVal val="#ppt_x"/>
                                          </p:val>
                                        </p:tav>
                                      </p:tavLst>
                                    </p:anim>
                                    <p:anim calcmode="lin" valueType="num">
                                      <p:cBhvr additive="base">
                                        <p:cTn id="66" dur="500" fill="hold"/>
                                        <p:tgtEl>
                                          <p:spTgt spid="43"/>
                                        </p:tgtEl>
                                        <p:attrNameLst>
                                          <p:attrName>ppt_y</p:attrName>
                                        </p:attrNameLst>
                                      </p:cBhvr>
                                      <p:tavLst>
                                        <p:tav tm="0">
                                          <p:val>
                                            <p:strVal val="1+#ppt_h/2"/>
                                          </p:val>
                                        </p:tav>
                                        <p:tav tm="100000">
                                          <p:val>
                                            <p:strVal val="#ppt_y"/>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anim calcmode="lin" valueType="num">
                                      <p:cBhvr>
                                        <p:cTn id="69" dur="500" fill="hold"/>
                                        <p:tgtEl>
                                          <p:spTgt spid="42"/>
                                        </p:tgtEl>
                                        <p:attrNameLst>
                                          <p:attrName>ppt_w</p:attrName>
                                        </p:attrNameLst>
                                      </p:cBhvr>
                                      <p:tavLst>
                                        <p:tav tm="0">
                                          <p:val>
                                            <p:fltVal val="0"/>
                                          </p:val>
                                        </p:tav>
                                        <p:tav tm="100000">
                                          <p:val>
                                            <p:strVal val="#ppt_w"/>
                                          </p:val>
                                        </p:tav>
                                      </p:tavLst>
                                    </p:anim>
                                    <p:anim calcmode="lin" valueType="num">
                                      <p:cBhvr>
                                        <p:cTn id="70" dur="500" fill="hold"/>
                                        <p:tgtEl>
                                          <p:spTgt spid="42"/>
                                        </p:tgtEl>
                                        <p:attrNameLst>
                                          <p:attrName>ppt_h</p:attrName>
                                        </p:attrNameLst>
                                      </p:cBhvr>
                                      <p:tavLst>
                                        <p:tav tm="0">
                                          <p:val>
                                            <p:fltVal val="0"/>
                                          </p:val>
                                        </p:tav>
                                        <p:tav tm="100000">
                                          <p:val>
                                            <p:strVal val="#ppt_h"/>
                                          </p:val>
                                        </p:tav>
                                      </p:tavLst>
                                    </p:anim>
                                    <p:animEffect transition="in" filter="fade">
                                      <p:cBhvr>
                                        <p:cTn id="71" dur="500"/>
                                        <p:tgtEl>
                                          <p:spTgt spid="42"/>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randombar(horizontal)">
                                      <p:cBhvr>
                                        <p:cTn id="7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8" grpId="0"/>
      <p:bldP spid="35849" grpId="0" animBg="1"/>
      <p:bldP spid="35850" grpId="0"/>
      <p:bldP spid="35851" grpId="0" animBg="1"/>
      <p:bldP spid="35852" grpId="0"/>
      <p:bldP spid="35853" grpId="0" animBg="1"/>
      <p:bldP spid="35854" grpId="0"/>
      <p:bldP spid="5" grpId="0" animBg="1"/>
      <p:bldP spid="42" grpId="0"/>
      <p:bldP spid="4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WordArt 2"/>
          <p:cNvSpPr>
            <a:spLocks noChangeArrowheads="1" noChangeShapeType="1" noTextEdit="1"/>
          </p:cNvSpPr>
          <p:nvPr/>
        </p:nvSpPr>
        <p:spPr bwMode="gray">
          <a:xfrm>
            <a:off x="4343400" y="2667000"/>
            <a:ext cx="4800600" cy="1219200"/>
          </a:xfrm>
          <a:prstGeom prst="rect">
            <a:avLst/>
          </a:prstGeom>
        </p:spPr>
        <p:txBody>
          <a:bodyPr wrap="none" fromWordArt="1">
            <a:prstTxWarp prst="textPlain">
              <a:avLst>
                <a:gd name="adj" fmla="val 50000"/>
              </a:avLst>
            </a:prstTxWarp>
          </a:bodyPr>
          <a:lstStyle/>
          <a:p>
            <a:pPr algn="ctr"/>
            <a:r>
              <a:rPr lang="en-US" sz="3600" kern="1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mj-lt"/>
                <a:ea typeface="Verdana"/>
                <a:cs typeface="Verdana"/>
              </a:rPr>
              <a:t>Thanks </a:t>
            </a:r>
          </a:p>
          <a:p>
            <a:pPr algn="ctr"/>
            <a:r>
              <a:rPr lang="en-US" sz="3600" kern="1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mj-lt"/>
                <a:ea typeface="Verdana"/>
                <a:cs typeface="Verdana"/>
              </a:rPr>
              <a:t>for your listening!</a:t>
            </a:r>
            <a:endParaRPr lang="en-US" sz="3600" kern="1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mj-lt"/>
              <a:ea typeface="Verdana"/>
              <a:cs typeface="Verdana"/>
            </a:endParaRPr>
          </a:p>
        </p:txBody>
      </p:sp>
      <p:pic>
        <p:nvPicPr>
          <p:cNvPr id="7"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3400" y="4158566"/>
            <a:ext cx="3629305" cy="27221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6562"/>
                                        </p:tgtEl>
                                        <p:attrNameLst>
                                          <p:attrName>style.visibility</p:attrName>
                                        </p:attrNameLst>
                                      </p:cBhvr>
                                      <p:to>
                                        <p:strVal val="visible"/>
                                      </p:to>
                                    </p:set>
                                    <p:animEffect transition="in" filter="barn(inVertical)">
                                      <p:cBhvr>
                                        <p:cTn id="7" dur="500"/>
                                        <p:tgtEl>
                                          <p:spTgt spid="66562"/>
                                        </p:tgtEl>
                                      </p:cBhvr>
                                    </p:animEffect>
                                  </p:childTnLst>
                                </p:cTn>
                              </p:par>
                            </p:childTnLst>
                          </p:cTn>
                        </p:par>
                        <p:par>
                          <p:cTn id="8" fill="hold">
                            <p:stCondLst>
                              <p:cond delay="500"/>
                            </p:stCondLst>
                            <p:childTnLst>
                              <p:par>
                                <p:cTn id="9" presetID="21"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heel(4)">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Scope</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6" name="Content Placeholder 5"/>
          <p:cNvSpPr>
            <a:spLocks noGrp="1"/>
          </p:cNvSpPr>
          <p:nvPr>
            <p:ph idx="1"/>
          </p:nvPr>
        </p:nvSpPr>
        <p:spPr>
          <a:xfrm>
            <a:off x="762000" y="1828800"/>
            <a:ext cx="8229600" cy="4724400"/>
          </a:xfrm>
        </p:spPr>
        <p:txBody>
          <a:bodyPr/>
          <a:lstStyle/>
          <a:p>
            <a:pPr marL="0" indent="0">
              <a:buNone/>
            </a:pPr>
            <a:r>
              <a:rPr lang="en-US" sz="2200" dirty="0"/>
              <a:t>HIT Team will develop POS System on web platform with following targets:</a:t>
            </a:r>
          </a:p>
          <a:p>
            <a:pPr lvl="0"/>
            <a:r>
              <a:rPr lang="en-US" sz="2200" dirty="0"/>
              <a:t>Quick Checkout: Each cashier will have a bar-code scanners. Products sold at stores have bar codes attached which indicate the product codes.</a:t>
            </a:r>
          </a:p>
          <a:p>
            <a:pPr lvl="0"/>
            <a:r>
              <a:rPr lang="en-US" sz="2200" dirty="0"/>
              <a:t>Payment Options: Company A offers payment by cash or by using loyalty point.</a:t>
            </a:r>
          </a:p>
          <a:p>
            <a:pPr lvl="0"/>
            <a:r>
              <a:rPr lang="en-US" sz="2200" dirty="0"/>
              <a:t>Control: Products are classified into product types such as food, general merchandise, etc. Not all stores carry every product type, and the range of product types carried is designated for each store.</a:t>
            </a:r>
          </a:p>
          <a:p>
            <a:pPr lvl="0"/>
            <a:r>
              <a:rPr lang="en-US" sz="2200" dirty="0"/>
              <a:t>Competitive prices: the system has capable of performing the statistical analysis on the sales records of all stores in near real-time manner.</a:t>
            </a:r>
          </a:p>
          <a:p>
            <a:pPr marL="0" indent="0">
              <a:buNone/>
            </a:pPr>
            <a:endParaRPr lang="en-US" sz="1800" dirty="0">
              <a:latin typeface="+mj-lt"/>
            </a:endParaRPr>
          </a:p>
        </p:txBody>
      </p:sp>
    </p:spTree>
    <p:extLst>
      <p:ext uri="{BB962C8B-B14F-4D97-AF65-F5344CB8AC3E}">
        <p14:creationId xmlns:p14="http://schemas.microsoft.com/office/powerpoint/2010/main" val="1192639932"/>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8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685800" y="22098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35844" name="Line 4"/>
          <p:cNvSpPr>
            <a:spLocks noChangeShapeType="1"/>
          </p:cNvSpPr>
          <p:nvPr/>
        </p:nvSpPr>
        <p:spPr bwMode="black">
          <a:xfrm>
            <a:off x="2971800" y="27432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7" name="Rectangle 7"/>
          <p:cNvSpPr>
            <a:spLocks noGrp="1" noChangeArrowheads="1"/>
          </p:cNvSpPr>
          <p:nvPr>
            <p:ph type="title"/>
          </p:nvPr>
        </p:nvSpPr>
        <p:spPr/>
        <p:txBody>
          <a:bodyPr/>
          <a:lstStyle/>
          <a:p>
            <a:r>
              <a:rPr lang="en-US" dirty="0"/>
              <a:t>Contents</a:t>
            </a:r>
          </a:p>
        </p:txBody>
      </p:sp>
      <p:sp>
        <p:nvSpPr>
          <p:cNvPr id="35848" name="Rectangle 8"/>
          <p:cNvSpPr>
            <a:spLocks noChangeArrowheads="1"/>
          </p:cNvSpPr>
          <p:nvPr/>
        </p:nvSpPr>
        <p:spPr bwMode="black">
          <a:xfrm>
            <a:off x="3657600" y="23622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Summary </a:t>
            </a:r>
            <a:endParaRPr lang="en-US" dirty="0"/>
          </a:p>
        </p:txBody>
      </p:sp>
      <p:sp>
        <p:nvSpPr>
          <p:cNvPr id="35849" name="Line 9"/>
          <p:cNvSpPr>
            <a:spLocks noChangeShapeType="1"/>
          </p:cNvSpPr>
          <p:nvPr/>
        </p:nvSpPr>
        <p:spPr bwMode="black">
          <a:xfrm>
            <a:off x="3462338" y="34290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0" name="Rectangle 10"/>
          <p:cNvSpPr>
            <a:spLocks noChangeArrowheads="1"/>
          </p:cNvSpPr>
          <p:nvPr/>
        </p:nvSpPr>
        <p:spPr bwMode="black">
          <a:xfrm>
            <a:off x="4169128" y="3765984"/>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POS Architecture Driver</a:t>
            </a:r>
            <a:endParaRPr lang="en-US" dirty="0"/>
          </a:p>
        </p:txBody>
      </p:sp>
      <p:sp>
        <p:nvSpPr>
          <p:cNvPr id="35851" name="Line 11"/>
          <p:cNvSpPr>
            <a:spLocks noChangeShapeType="1"/>
          </p:cNvSpPr>
          <p:nvPr/>
        </p:nvSpPr>
        <p:spPr bwMode="black">
          <a:xfrm>
            <a:off x="3657600" y="415448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2" name="Rectangle 12"/>
          <p:cNvSpPr>
            <a:spLocks noChangeArrowheads="1"/>
          </p:cNvSpPr>
          <p:nvPr/>
        </p:nvSpPr>
        <p:spPr bwMode="black">
          <a:xfrm>
            <a:off x="4029075" y="447877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POS Architecture </a:t>
            </a:r>
            <a:r>
              <a:rPr lang="en-US" dirty="0" smtClean="0"/>
              <a:t>Design</a:t>
            </a:r>
            <a:endParaRPr lang="en-US" dirty="0"/>
          </a:p>
        </p:txBody>
      </p:sp>
      <p:sp>
        <p:nvSpPr>
          <p:cNvPr id="35853" name="Line 13"/>
          <p:cNvSpPr>
            <a:spLocks noChangeShapeType="1"/>
          </p:cNvSpPr>
          <p:nvPr/>
        </p:nvSpPr>
        <p:spPr bwMode="black">
          <a:xfrm>
            <a:off x="3462338" y="48768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4" name="Rectangle 14"/>
          <p:cNvSpPr>
            <a:spLocks noChangeArrowheads="1"/>
          </p:cNvSpPr>
          <p:nvPr/>
        </p:nvSpPr>
        <p:spPr bwMode="black">
          <a:xfrm>
            <a:off x="3925438" y="3026756"/>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Plan</a:t>
            </a:r>
            <a:endParaRPr lang="en-US" dirty="0"/>
          </a:p>
        </p:txBody>
      </p:sp>
      <p:grpSp>
        <p:nvGrpSpPr>
          <p:cNvPr id="35934" name="Group 94"/>
          <p:cNvGrpSpPr>
            <a:grpSpLocks/>
          </p:cNvGrpSpPr>
          <p:nvPr/>
        </p:nvGrpSpPr>
        <p:grpSpPr bwMode="auto">
          <a:xfrm>
            <a:off x="2813050" y="2351088"/>
            <a:ext cx="393700" cy="393700"/>
            <a:chOff x="2543" y="1006"/>
            <a:chExt cx="416" cy="416"/>
          </a:xfrm>
        </p:grpSpPr>
        <p:sp>
          <p:nvSpPr>
            <p:cNvPr id="35892"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893" name="Group 53"/>
            <p:cNvGrpSpPr>
              <a:grpSpLocks/>
            </p:cNvGrpSpPr>
            <p:nvPr/>
          </p:nvGrpSpPr>
          <p:grpSpPr bwMode="auto">
            <a:xfrm rot="-2288454">
              <a:off x="2578" y="1034"/>
              <a:ext cx="348" cy="356"/>
              <a:chOff x="887" y="2040"/>
              <a:chExt cx="433" cy="422"/>
            </a:xfrm>
          </p:grpSpPr>
          <p:pic>
            <p:nvPicPr>
              <p:cNvPr id="35894" name="Picture 5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895"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896" name="Picture 5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897"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3" name="Group 93"/>
          <p:cNvGrpSpPr>
            <a:grpSpLocks/>
          </p:cNvGrpSpPr>
          <p:nvPr/>
        </p:nvGrpSpPr>
        <p:grpSpPr bwMode="auto">
          <a:xfrm>
            <a:off x="3325813" y="3049588"/>
            <a:ext cx="393700" cy="393700"/>
            <a:chOff x="3071" y="1006"/>
            <a:chExt cx="416" cy="416"/>
          </a:xfrm>
        </p:grpSpPr>
        <p:sp>
          <p:nvSpPr>
            <p:cNvPr id="35902"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3" name="Group 63"/>
            <p:cNvGrpSpPr>
              <a:grpSpLocks/>
            </p:cNvGrpSpPr>
            <p:nvPr/>
          </p:nvGrpSpPr>
          <p:grpSpPr bwMode="auto">
            <a:xfrm rot="-2288454">
              <a:off x="3106" y="1034"/>
              <a:ext cx="348" cy="356"/>
              <a:chOff x="887" y="2040"/>
              <a:chExt cx="433" cy="422"/>
            </a:xfrm>
          </p:grpSpPr>
          <p:pic>
            <p:nvPicPr>
              <p:cNvPr id="35904" name="Picture 6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05"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06" name="Picture 6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6" name="Picture 86"/>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2" name="Group 92"/>
          <p:cNvGrpSpPr>
            <a:grpSpLocks/>
          </p:cNvGrpSpPr>
          <p:nvPr/>
        </p:nvGrpSpPr>
        <p:grpSpPr bwMode="auto">
          <a:xfrm>
            <a:off x="3494088" y="3771900"/>
            <a:ext cx="393700" cy="393700"/>
            <a:chOff x="3647" y="1006"/>
            <a:chExt cx="416" cy="416"/>
          </a:xfrm>
        </p:grpSpPr>
        <p:sp>
          <p:nvSpPr>
            <p:cNvPr id="35907"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8" name="Group 68"/>
            <p:cNvGrpSpPr>
              <a:grpSpLocks/>
            </p:cNvGrpSpPr>
            <p:nvPr/>
          </p:nvGrpSpPr>
          <p:grpSpPr bwMode="auto">
            <a:xfrm rot="-2288454">
              <a:off x="3682" y="1034"/>
              <a:ext cx="348" cy="356"/>
              <a:chOff x="887" y="2040"/>
              <a:chExt cx="433" cy="422"/>
            </a:xfrm>
          </p:grpSpPr>
          <p:pic>
            <p:nvPicPr>
              <p:cNvPr id="35909" name="Picture 69"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0"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1" name="Picture 71"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7" name="Picture 8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1" name="Group 91"/>
          <p:cNvGrpSpPr>
            <a:grpSpLocks/>
          </p:cNvGrpSpPr>
          <p:nvPr/>
        </p:nvGrpSpPr>
        <p:grpSpPr bwMode="auto">
          <a:xfrm>
            <a:off x="3309938" y="4484688"/>
            <a:ext cx="393700" cy="393700"/>
            <a:chOff x="4213" y="1006"/>
            <a:chExt cx="416" cy="416"/>
          </a:xfrm>
        </p:grpSpPr>
        <p:sp>
          <p:nvSpPr>
            <p:cNvPr id="35912"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13" name="Group 73"/>
            <p:cNvGrpSpPr>
              <a:grpSpLocks/>
            </p:cNvGrpSpPr>
            <p:nvPr/>
          </p:nvGrpSpPr>
          <p:grpSpPr bwMode="auto">
            <a:xfrm rot="-2288454">
              <a:off x="4248" y="1034"/>
              <a:ext cx="348" cy="356"/>
              <a:chOff x="887" y="2040"/>
              <a:chExt cx="433" cy="422"/>
            </a:xfrm>
          </p:grpSpPr>
          <p:pic>
            <p:nvPicPr>
              <p:cNvPr id="35914"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5"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6"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8"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Striped Right Arrow 4"/>
          <p:cNvSpPr/>
          <p:nvPr/>
        </p:nvSpPr>
        <p:spPr bwMode="auto">
          <a:xfrm rot="10800000">
            <a:off x="6038659" y="2758953"/>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pic>
        <p:nvPicPr>
          <p:cNvPr id="55" name="Picture 59" descr="C:\Users\VOTINH\Desktop\HIT-hk2-N3\Logo HIT\HIT-Bi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12"/>
          <p:cNvSpPr>
            <a:spLocks noChangeArrowheads="1"/>
          </p:cNvSpPr>
          <p:nvPr/>
        </p:nvSpPr>
        <p:spPr bwMode="black">
          <a:xfrm>
            <a:off x="3628834" y="528913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Demo</a:t>
            </a:r>
            <a:endParaRPr lang="en-US" dirty="0"/>
          </a:p>
        </p:txBody>
      </p:sp>
      <p:sp>
        <p:nvSpPr>
          <p:cNvPr id="43" name="Line 13"/>
          <p:cNvSpPr>
            <a:spLocks noChangeShapeType="1"/>
          </p:cNvSpPr>
          <p:nvPr/>
        </p:nvSpPr>
        <p:spPr bwMode="black">
          <a:xfrm>
            <a:off x="3062097" y="568716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4" name="Group 91"/>
          <p:cNvGrpSpPr>
            <a:grpSpLocks/>
          </p:cNvGrpSpPr>
          <p:nvPr/>
        </p:nvGrpSpPr>
        <p:grpSpPr bwMode="auto">
          <a:xfrm>
            <a:off x="2909697" y="5295048"/>
            <a:ext cx="393700" cy="393700"/>
            <a:chOff x="4213" y="1006"/>
            <a:chExt cx="416" cy="416"/>
          </a:xfrm>
        </p:grpSpPr>
        <p:sp>
          <p:nvSpPr>
            <p:cNvPr id="45"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46" name="Group 73"/>
            <p:cNvGrpSpPr>
              <a:grpSpLocks/>
            </p:cNvGrpSpPr>
            <p:nvPr/>
          </p:nvGrpSpPr>
          <p:grpSpPr bwMode="auto">
            <a:xfrm rot="-2288454">
              <a:off x="4248" y="1034"/>
              <a:ext cx="348" cy="356"/>
              <a:chOff x="887" y="2040"/>
              <a:chExt cx="433" cy="422"/>
            </a:xfrm>
          </p:grpSpPr>
          <p:pic>
            <p:nvPicPr>
              <p:cNvPr id="48"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49"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50"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47"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64501096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arn(inVertical)">
                                      <p:cBhvr>
                                        <p:cTn id="7" dur="10"/>
                                        <p:tgtEl>
                                          <p:spTgt spid="55"/>
                                        </p:tgtEl>
                                      </p:cBhvr>
                                    </p:animEffect>
                                  </p:childTnLst>
                                </p:cTn>
                              </p:par>
                            </p:childTnLst>
                          </p:cTn>
                        </p:par>
                        <p:par>
                          <p:cTn id="8" fill="hold">
                            <p:stCondLst>
                              <p:cond delay="10"/>
                            </p:stCondLst>
                            <p:childTnLst>
                              <p:par>
                                <p:cTn id="9" presetID="16" presetClass="entr" presetSubtype="21" fill="hold" nodeType="afterEffect">
                                  <p:stCondLst>
                                    <p:cond delay="0"/>
                                  </p:stCondLst>
                                  <p:childTnLst>
                                    <p:set>
                                      <p:cBhvr>
                                        <p:cTn id="10" dur="1" fill="hold">
                                          <p:stCondLst>
                                            <p:cond delay="0"/>
                                          </p:stCondLst>
                                        </p:cTn>
                                        <p:tgtEl>
                                          <p:spTgt spid="35889"/>
                                        </p:tgtEl>
                                        <p:attrNameLst>
                                          <p:attrName>style.visibility</p:attrName>
                                        </p:attrNameLst>
                                      </p:cBhvr>
                                      <p:to>
                                        <p:strVal val="visible"/>
                                      </p:to>
                                    </p:set>
                                    <p:animEffect transition="in" filter="barn(inVertical)">
                                      <p:cBhvr>
                                        <p:cTn id="11" dur="500"/>
                                        <p:tgtEl>
                                          <p:spTgt spid="35889"/>
                                        </p:tgtEl>
                                      </p:cBhvr>
                                    </p:animEffect>
                                  </p:childTnLst>
                                </p:cTn>
                              </p:par>
                              <p:par>
                                <p:cTn id="12" presetID="16" presetClass="entr" presetSubtype="21" fill="hold" nodeType="withEffect">
                                  <p:stCondLst>
                                    <p:cond delay="0"/>
                                  </p:stCondLst>
                                  <p:childTnLst>
                                    <p:set>
                                      <p:cBhvr>
                                        <p:cTn id="13" dur="1" fill="hold">
                                          <p:stCondLst>
                                            <p:cond delay="0"/>
                                          </p:stCondLst>
                                        </p:cTn>
                                        <p:tgtEl>
                                          <p:spTgt spid="35934"/>
                                        </p:tgtEl>
                                        <p:attrNameLst>
                                          <p:attrName>style.visibility</p:attrName>
                                        </p:attrNameLst>
                                      </p:cBhvr>
                                      <p:to>
                                        <p:strVal val="visible"/>
                                      </p:to>
                                    </p:set>
                                    <p:animEffect transition="in" filter="barn(inVertical)">
                                      <p:cBhvr>
                                        <p:cTn id="14" dur="500"/>
                                        <p:tgtEl>
                                          <p:spTgt spid="35934"/>
                                        </p:tgtEl>
                                      </p:cBhvr>
                                    </p:animEffect>
                                  </p:childTnLst>
                                </p:cTn>
                              </p:par>
                              <p:par>
                                <p:cTn id="15" presetID="16" presetClass="entr" presetSubtype="21" fill="hold" nodeType="withEffect">
                                  <p:stCondLst>
                                    <p:cond delay="0"/>
                                  </p:stCondLst>
                                  <p:childTnLst>
                                    <p:set>
                                      <p:cBhvr>
                                        <p:cTn id="16" dur="1" fill="hold">
                                          <p:stCondLst>
                                            <p:cond delay="0"/>
                                          </p:stCondLst>
                                        </p:cTn>
                                        <p:tgtEl>
                                          <p:spTgt spid="35933"/>
                                        </p:tgtEl>
                                        <p:attrNameLst>
                                          <p:attrName>style.visibility</p:attrName>
                                        </p:attrNameLst>
                                      </p:cBhvr>
                                      <p:to>
                                        <p:strVal val="visible"/>
                                      </p:to>
                                    </p:set>
                                    <p:animEffect transition="in" filter="barn(inVertical)">
                                      <p:cBhvr>
                                        <p:cTn id="17" dur="500"/>
                                        <p:tgtEl>
                                          <p:spTgt spid="35933"/>
                                        </p:tgtEl>
                                      </p:cBhvr>
                                    </p:animEffect>
                                  </p:childTnLst>
                                </p:cTn>
                              </p:par>
                              <p:par>
                                <p:cTn id="18" presetID="16" presetClass="entr" presetSubtype="21" fill="hold" nodeType="withEffect">
                                  <p:stCondLst>
                                    <p:cond delay="0"/>
                                  </p:stCondLst>
                                  <p:childTnLst>
                                    <p:set>
                                      <p:cBhvr>
                                        <p:cTn id="19" dur="1" fill="hold">
                                          <p:stCondLst>
                                            <p:cond delay="0"/>
                                          </p:stCondLst>
                                        </p:cTn>
                                        <p:tgtEl>
                                          <p:spTgt spid="35932"/>
                                        </p:tgtEl>
                                        <p:attrNameLst>
                                          <p:attrName>style.visibility</p:attrName>
                                        </p:attrNameLst>
                                      </p:cBhvr>
                                      <p:to>
                                        <p:strVal val="visible"/>
                                      </p:to>
                                    </p:set>
                                    <p:animEffect transition="in" filter="barn(inVertical)">
                                      <p:cBhvr>
                                        <p:cTn id="20" dur="500"/>
                                        <p:tgtEl>
                                          <p:spTgt spid="35932"/>
                                        </p:tgtEl>
                                      </p:cBhvr>
                                    </p:animEffect>
                                  </p:childTnLst>
                                </p:cTn>
                              </p:par>
                              <p:par>
                                <p:cTn id="21" presetID="16" presetClass="entr" presetSubtype="21" fill="hold" nodeType="withEffect">
                                  <p:stCondLst>
                                    <p:cond delay="0"/>
                                  </p:stCondLst>
                                  <p:childTnLst>
                                    <p:set>
                                      <p:cBhvr>
                                        <p:cTn id="22" dur="1" fill="hold">
                                          <p:stCondLst>
                                            <p:cond delay="0"/>
                                          </p:stCondLst>
                                        </p:cTn>
                                        <p:tgtEl>
                                          <p:spTgt spid="35931"/>
                                        </p:tgtEl>
                                        <p:attrNameLst>
                                          <p:attrName>style.visibility</p:attrName>
                                        </p:attrNameLst>
                                      </p:cBhvr>
                                      <p:to>
                                        <p:strVal val="visible"/>
                                      </p:to>
                                    </p:set>
                                    <p:animEffect transition="in" filter="barn(inVertical)">
                                      <p:cBhvr>
                                        <p:cTn id="23" dur="500"/>
                                        <p:tgtEl>
                                          <p:spTgt spid="35931"/>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35844"/>
                                        </p:tgtEl>
                                        <p:attrNameLst>
                                          <p:attrName>style.visibility</p:attrName>
                                        </p:attrNameLst>
                                      </p:cBhvr>
                                      <p:to>
                                        <p:strVal val="visible"/>
                                      </p:to>
                                    </p:set>
                                    <p:anim calcmode="lin" valueType="num">
                                      <p:cBhvr additive="base">
                                        <p:cTn id="26" dur="500" fill="hold"/>
                                        <p:tgtEl>
                                          <p:spTgt spid="35844"/>
                                        </p:tgtEl>
                                        <p:attrNameLst>
                                          <p:attrName>ppt_x</p:attrName>
                                        </p:attrNameLst>
                                      </p:cBhvr>
                                      <p:tavLst>
                                        <p:tav tm="0">
                                          <p:val>
                                            <p:strVal val="#ppt_x"/>
                                          </p:val>
                                        </p:tav>
                                        <p:tav tm="100000">
                                          <p:val>
                                            <p:strVal val="#ppt_x"/>
                                          </p:val>
                                        </p:tav>
                                      </p:tavLst>
                                    </p:anim>
                                    <p:anim calcmode="lin" valueType="num">
                                      <p:cBhvr additive="base">
                                        <p:cTn id="27" dur="500" fill="hold"/>
                                        <p:tgtEl>
                                          <p:spTgt spid="35844"/>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5849"/>
                                        </p:tgtEl>
                                        <p:attrNameLst>
                                          <p:attrName>style.visibility</p:attrName>
                                        </p:attrNameLst>
                                      </p:cBhvr>
                                      <p:to>
                                        <p:strVal val="visible"/>
                                      </p:to>
                                    </p:set>
                                    <p:anim calcmode="lin" valueType="num">
                                      <p:cBhvr additive="base">
                                        <p:cTn id="30" dur="500" fill="hold"/>
                                        <p:tgtEl>
                                          <p:spTgt spid="35849"/>
                                        </p:tgtEl>
                                        <p:attrNameLst>
                                          <p:attrName>ppt_x</p:attrName>
                                        </p:attrNameLst>
                                      </p:cBhvr>
                                      <p:tavLst>
                                        <p:tav tm="0">
                                          <p:val>
                                            <p:strVal val="#ppt_x"/>
                                          </p:val>
                                        </p:tav>
                                        <p:tav tm="100000">
                                          <p:val>
                                            <p:strVal val="#ppt_x"/>
                                          </p:val>
                                        </p:tav>
                                      </p:tavLst>
                                    </p:anim>
                                    <p:anim calcmode="lin" valueType="num">
                                      <p:cBhvr additive="base">
                                        <p:cTn id="31" dur="500" fill="hold"/>
                                        <p:tgtEl>
                                          <p:spTgt spid="3584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5851"/>
                                        </p:tgtEl>
                                        <p:attrNameLst>
                                          <p:attrName>style.visibility</p:attrName>
                                        </p:attrNameLst>
                                      </p:cBhvr>
                                      <p:to>
                                        <p:strVal val="visible"/>
                                      </p:to>
                                    </p:set>
                                    <p:anim calcmode="lin" valueType="num">
                                      <p:cBhvr additive="base">
                                        <p:cTn id="34" dur="500" fill="hold"/>
                                        <p:tgtEl>
                                          <p:spTgt spid="35851"/>
                                        </p:tgtEl>
                                        <p:attrNameLst>
                                          <p:attrName>ppt_x</p:attrName>
                                        </p:attrNameLst>
                                      </p:cBhvr>
                                      <p:tavLst>
                                        <p:tav tm="0">
                                          <p:val>
                                            <p:strVal val="#ppt_x"/>
                                          </p:val>
                                        </p:tav>
                                        <p:tav tm="100000">
                                          <p:val>
                                            <p:strVal val="#ppt_x"/>
                                          </p:val>
                                        </p:tav>
                                      </p:tavLst>
                                    </p:anim>
                                    <p:anim calcmode="lin" valueType="num">
                                      <p:cBhvr additive="base">
                                        <p:cTn id="35" dur="500" fill="hold"/>
                                        <p:tgtEl>
                                          <p:spTgt spid="35851"/>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5853"/>
                                        </p:tgtEl>
                                        <p:attrNameLst>
                                          <p:attrName>style.visibility</p:attrName>
                                        </p:attrNameLst>
                                      </p:cBhvr>
                                      <p:to>
                                        <p:strVal val="visible"/>
                                      </p:to>
                                    </p:set>
                                    <p:anim calcmode="lin" valueType="num">
                                      <p:cBhvr additive="base">
                                        <p:cTn id="38" dur="500" fill="hold"/>
                                        <p:tgtEl>
                                          <p:spTgt spid="35853"/>
                                        </p:tgtEl>
                                        <p:attrNameLst>
                                          <p:attrName>ppt_x</p:attrName>
                                        </p:attrNameLst>
                                      </p:cBhvr>
                                      <p:tavLst>
                                        <p:tav tm="0">
                                          <p:val>
                                            <p:strVal val="#ppt_x"/>
                                          </p:val>
                                        </p:tav>
                                        <p:tav tm="100000">
                                          <p:val>
                                            <p:strVal val="#ppt_x"/>
                                          </p:val>
                                        </p:tav>
                                      </p:tavLst>
                                    </p:anim>
                                    <p:anim calcmode="lin" valueType="num">
                                      <p:cBhvr additive="base">
                                        <p:cTn id="39" dur="500" fill="hold"/>
                                        <p:tgtEl>
                                          <p:spTgt spid="35853"/>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35848"/>
                                        </p:tgtEl>
                                        <p:attrNameLst>
                                          <p:attrName>style.visibility</p:attrName>
                                        </p:attrNameLst>
                                      </p:cBhvr>
                                      <p:to>
                                        <p:strVal val="visible"/>
                                      </p:to>
                                    </p:set>
                                    <p:anim calcmode="lin" valueType="num">
                                      <p:cBhvr>
                                        <p:cTn id="42" dur="500" fill="hold"/>
                                        <p:tgtEl>
                                          <p:spTgt spid="35848"/>
                                        </p:tgtEl>
                                        <p:attrNameLst>
                                          <p:attrName>ppt_w</p:attrName>
                                        </p:attrNameLst>
                                      </p:cBhvr>
                                      <p:tavLst>
                                        <p:tav tm="0">
                                          <p:val>
                                            <p:fltVal val="0"/>
                                          </p:val>
                                        </p:tav>
                                        <p:tav tm="100000">
                                          <p:val>
                                            <p:strVal val="#ppt_w"/>
                                          </p:val>
                                        </p:tav>
                                      </p:tavLst>
                                    </p:anim>
                                    <p:anim calcmode="lin" valueType="num">
                                      <p:cBhvr>
                                        <p:cTn id="43" dur="500" fill="hold"/>
                                        <p:tgtEl>
                                          <p:spTgt spid="35848"/>
                                        </p:tgtEl>
                                        <p:attrNameLst>
                                          <p:attrName>ppt_h</p:attrName>
                                        </p:attrNameLst>
                                      </p:cBhvr>
                                      <p:tavLst>
                                        <p:tav tm="0">
                                          <p:val>
                                            <p:fltVal val="0"/>
                                          </p:val>
                                        </p:tav>
                                        <p:tav tm="100000">
                                          <p:val>
                                            <p:strVal val="#ppt_h"/>
                                          </p:val>
                                        </p:tav>
                                      </p:tavLst>
                                    </p:anim>
                                    <p:animEffect transition="in" filter="fade">
                                      <p:cBhvr>
                                        <p:cTn id="44" dur="500"/>
                                        <p:tgtEl>
                                          <p:spTgt spid="3584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5850"/>
                                        </p:tgtEl>
                                        <p:attrNameLst>
                                          <p:attrName>style.visibility</p:attrName>
                                        </p:attrNameLst>
                                      </p:cBhvr>
                                      <p:to>
                                        <p:strVal val="visible"/>
                                      </p:to>
                                    </p:set>
                                    <p:anim calcmode="lin" valueType="num">
                                      <p:cBhvr>
                                        <p:cTn id="47" dur="500" fill="hold"/>
                                        <p:tgtEl>
                                          <p:spTgt spid="35850"/>
                                        </p:tgtEl>
                                        <p:attrNameLst>
                                          <p:attrName>ppt_w</p:attrName>
                                        </p:attrNameLst>
                                      </p:cBhvr>
                                      <p:tavLst>
                                        <p:tav tm="0">
                                          <p:val>
                                            <p:fltVal val="0"/>
                                          </p:val>
                                        </p:tav>
                                        <p:tav tm="100000">
                                          <p:val>
                                            <p:strVal val="#ppt_w"/>
                                          </p:val>
                                        </p:tav>
                                      </p:tavLst>
                                    </p:anim>
                                    <p:anim calcmode="lin" valueType="num">
                                      <p:cBhvr>
                                        <p:cTn id="48" dur="500" fill="hold"/>
                                        <p:tgtEl>
                                          <p:spTgt spid="35850"/>
                                        </p:tgtEl>
                                        <p:attrNameLst>
                                          <p:attrName>ppt_h</p:attrName>
                                        </p:attrNameLst>
                                      </p:cBhvr>
                                      <p:tavLst>
                                        <p:tav tm="0">
                                          <p:val>
                                            <p:fltVal val="0"/>
                                          </p:val>
                                        </p:tav>
                                        <p:tav tm="100000">
                                          <p:val>
                                            <p:strVal val="#ppt_h"/>
                                          </p:val>
                                        </p:tav>
                                      </p:tavLst>
                                    </p:anim>
                                    <p:animEffect transition="in" filter="fade">
                                      <p:cBhvr>
                                        <p:cTn id="49" dur="500"/>
                                        <p:tgtEl>
                                          <p:spTgt spid="3585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5852"/>
                                        </p:tgtEl>
                                        <p:attrNameLst>
                                          <p:attrName>style.visibility</p:attrName>
                                        </p:attrNameLst>
                                      </p:cBhvr>
                                      <p:to>
                                        <p:strVal val="visible"/>
                                      </p:to>
                                    </p:set>
                                    <p:anim calcmode="lin" valueType="num">
                                      <p:cBhvr>
                                        <p:cTn id="52" dur="500" fill="hold"/>
                                        <p:tgtEl>
                                          <p:spTgt spid="35852"/>
                                        </p:tgtEl>
                                        <p:attrNameLst>
                                          <p:attrName>ppt_w</p:attrName>
                                        </p:attrNameLst>
                                      </p:cBhvr>
                                      <p:tavLst>
                                        <p:tav tm="0">
                                          <p:val>
                                            <p:fltVal val="0"/>
                                          </p:val>
                                        </p:tav>
                                        <p:tav tm="100000">
                                          <p:val>
                                            <p:strVal val="#ppt_w"/>
                                          </p:val>
                                        </p:tav>
                                      </p:tavLst>
                                    </p:anim>
                                    <p:anim calcmode="lin" valueType="num">
                                      <p:cBhvr>
                                        <p:cTn id="53" dur="500" fill="hold"/>
                                        <p:tgtEl>
                                          <p:spTgt spid="35852"/>
                                        </p:tgtEl>
                                        <p:attrNameLst>
                                          <p:attrName>ppt_h</p:attrName>
                                        </p:attrNameLst>
                                      </p:cBhvr>
                                      <p:tavLst>
                                        <p:tav tm="0">
                                          <p:val>
                                            <p:fltVal val="0"/>
                                          </p:val>
                                        </p:tav>
                                        <p:tav tm="100000">
                                          <p:val>
                                            <p:strVal val="#ppt_h"/>
                                          </p:val>
                                        </p:tav>
                                      </p:tavLst>
                                    </p:anim>
                                    <p:animEffect transition="in" filter="fade">
                                      <p:cBhvr>
                                        <p:cTn id="54" dur="500"/>
                                        <p:tgtEl>
                                          <p:spTgt spid="3585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5854"/>
                                        </p:tgtEl>
                                        <p:attrNameLst>
                                          <p:attrName>style.visibility</p:attrName>
                                        </p:attrNameLst>
                                      </p:cBhvr>
                                      <p:to>
                                        <p:strVal val="visible"/>
                                      </p:to>
                                    </p:set>
                                    <p:anim calcmode="lin" valueType="num">
                                      <p:cBhvr>
                                        <p:cTn id="57" dur="500" fill="hold"/>
                                        <p:tgtEl>
                                          <p:spTgt spid="35854"/>
                                        </p:tgtEl>
                                        <p:attrNameLst>
                                          <p:attrName>ppt_w</p:attrName>
                                        </p:attrNameLst>
                                      </p:cBhvr>
                                      <p:tavLst>
                                        <p:tav tm="0">
                                          <p:val>
                                            <p:fltVal val="0"/>
                                          </p:val>
                                        </p:tav>
                                        <p:tav tm="100000">
                                          <p:val>
                                            <p:strVal val="#ppt_w"/>
                                          </p:val>
                                        </p:tav>
                                      </p:tavLst>
                                    </p:anim>
                                    <p:anim calcmode="lin" valueType="num">
                                      <p:cBhvr>
                                        <p:cTn id="58" dur="500" fill="hold"/>
                                        <p:tgtEl>
                                          <p:spTgt spid="35854"/>
                                        </p:tgtEl>
                                        <p:attrNameLst>
                                          <p:attrName>ppt_h</p:attrName>
                                        </p:attrNameLst>
                                      </p:cBhvr>
                                      <p:tavLst>
                                        <p:tav tm="0">
                                          <p:val>
                                            <p:fltVal val="0"/>
                                          </p:val>
                                        </p:tav>
                                        <p:tav tm="100000">
                                          <p:val>
                                            <p:strVal val="#ppt_h"/>
                                          </p:val>
                                        </p:tav>
                                      </p:tavLst>
                                    </p:anim>
                                    <p:animEffect transition="in" filter="fade">
                                      <p:cBhvr>
                                        <p:cTn id="59" dur="500"/>
                                        <p:tgtEl>
                                          <p:spTgt spid="35854"/>
                                        </p:tgtEl>
                                      </p:cBhvr>
                                    </p:animEffect>
                                  </p:childTnLst>
                                </p:cTn>
                              </p:par>
                              <p:par>
                                <p:cTn id="60" presetID="16" presetClass="entr" presetSubtype="21"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barn(inVertical)">
                                      <p:cBhvr>
                                        <p:cTn id="62" dur="500"/>
                                        <p:tgtEl>
                                          <p:spTgt spid="44"/>
                                        </p:tgtEl>
                                      </p:cBhvr>
                                    </p:animEffect>
                                  </p:childTnLst>
                                </p:cTn>
                              </p:par>
                              <p:par>
                                <p:cTn id="63" presetID="2" presetClass="entr" presetSubtype="4"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 calcmode="lin" valueType="num">
                                      <p:cBhvr additive="base">
                                        <p:cTn id="65" dur="500" fill="hold"/>
                                        <p:tgtEl>
                                          <p:spTgt spid="43"/>
                                        </p:tgtEl>
                                        <p:attrNameLst>
                                          <p:attrName>ppt_x</p:attrName>
                                        </p:attrNameLst>
                                      </p:cBhvr>
                                      <p:tavLst>
                                        <p:tav tm="0">
                                          <p:val>
                                            <p:strVal val="#ppt_x"/>
                                          </p:val>
                                        </p:tav>
                                        <p:tav tm="100000">
                                          <p:val>
                                            <p:strVal val="#ppt_x"/>
                                          </p:val>
                                        </p:tav>
                                      </p:tavLst>
                                    </p:anim>
                                    <p:anim calcmode="lin" valueType="num">
                                      <p:cBhvr additive="base">
                                        <p:cTn id="66" dur="500" fill="hold"/>
                                        <p:tgtEl>
                                          <p:spTgt spid="43"/>
                                        </p:tgtEl>
                                        <p:attrNameLst>
                                          <p:attrName>ppt_y</p:attrName>
                                        </p:attrNameLst>
                                      </p:cBhvr>
                                      <p:tavLst>
                                        <p:tav tm="0">
                                          <p:val>
                                            <p:strVal val="1+#ppt_h/2"/>
                                          </p:val>
                                        </p:tav>
                                        <p:tav tm="100000">
                                          <p:val>
                                            <p:strVal val="#ppt_y"/>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anim calcmode="lin" valueType="num">
                                      <p:cBhvr>
                                        <p:cTn id="69" dur="500" fill="hold"/>
                                        <p:tgtEl>
                                          <p:spTgt spid="42"/>
                                        </p:tgtEl>
                                        <p:attrNameLst>
                                          <p:attrName>ppt_w</p:attrName>
                                        </p:attrNameLst>
                                      </p:cBhvr>
                                      <p:tavLst>
                                        <p:tav tm="0">
                                          <p:val>
                                            <p:fltVal val="0"/>
                                          </p:val>
                                        </p:tav>
                                        <p:tav tm="100000">
                                          <p:val>
                                            <p:strVal val="#ppt_w"/>
                                          </p:val>
                                        </p:tav>
                                      </p:tavLst>
                                    </p:anim>
                                    <p:anim calcmode="lin" valueType="num">
                                      <p:cBhvr>
                                        <p:cTn id="70" dur="500" fill="hold"/>
                                        <p:tgtEl>
                                          <p:spTgt spid="42"/>
                                        </p:tgtEl>
                                        <p:attrNameLst>
                                          <p:attrName>ppt_h</p:attrName>
                                        </p:attrNameLst>
                                      </p:cBhvr>
                                      <p:tavLst>
                                        <p:tav tm="0">
                                          <p:val>
                                            <p:fltVal val="0"/>
                                          </p:val>
                                        </p:tav>
                                        <p:tav tm="100000">
                                          <p:val>
                                            <p:strVal val="#ppt_h"/>
                                          </p:val>
                                        </p:tav>
                                      </p:tavLst>
                                    </p:anim>
                                    <p:animEffect transition="in" filter="fade">
                                      <p:cBhvr>
                                        <p:cTn id="71" dur="500"/>
                                        <p:tgtEl>
                                          <p:spTgt spid="42"/>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randombar(horizontal)">
                                      <p:cBhvr>
                                        <p:cTn id="7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8" grpId="0"/>
      <p:bldP spid="35849" grpId="0" animBg="1"/>
      <p:bldP spid="35850" grpId="0"/>
      <p:bldP spid="35851" grpId="0" animBg="1"/>
      <p:bldP spid="35852" grpId="0"/>
      <p:bldP spid="35853" grpId="0" animBg="1"/>
      <p:bldP spid="35854" grpId="0"/>
      <p:bldP spid="5" grpId="0" animBg="1"/>
      <p:bldP spid="42" grpId="0"/>
      <p:bldP spid="4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ACDM Stages</a:t>
            </a:r>
            <a:endParaRPr lang="en-US" dirty="0"/>
          </a:p>
        </p:txBody>
      </p:sp>
      <p:sp>
        <p:nvSpPr>
          <p:cNvPr id="3" name="Rectangle 2">
            <a:hlinkClick r:id="rId2" action="ppaction://hlinkfile"/>
          </p:cNvPr>
          <p:cNvSpPr/>
          <p:nvPr/>
        </p:nvSpPr>
        <p:spPr bwMode="auto">
          <a:xfrm>
            <a:off x="3886200" y="3276600"/>
            <a:ext cx="1295400" cy="7620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r>
              <a:rPr lang="en-US" dirty="0" smtClean="0">
                <a:solidFill>
                  <a:schemeClr val="tx1"/>
                </a:solidFill>
                <a:latin typeface="Arial" charset="0"/>
              </a:rPr>
              <a:t>    </a:t>
            </a:r>
            <a:r>
              <a:rPr kumimoji="0" lang="en-US" sz="1800" b="1" i="0" u="none" strike="noStrike" cap="none" normalizeH="0" baseline="0" dirty="0" smtClean="0">
                <a:ln>
                  <a:noFill/>
                </a:ln>
                <a:solidFill>
                  <a:schemeClr val="tx1"/>
                </a:solidFill>
                <a:effectLst/>
                <a:latin typeface="Arial" charset="0"/>
              </a:rPr>
              <a:t>ACDM</a:t>
            </a:r>
          </a:p>
        </p:txBody>
      </p:sp>
    </p:spTree>
    <p:extLst>
      <p:ext uri="{BB962C8B-B14F-4D97-AF65-F5344CB8AC3E}">
        <p14:creationId xmlns:p14="http://schemas.microsoft.com/office/powerpoint/2010/main" val="20716620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Schedule</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pic>
        <p:nvPicPr>
          <p:cNvPr id="147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13" y="1371600"/>
            <a:ext cx="7877175" cy="515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1946312"/>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8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685800" y="22098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35844" name="Line 4"/>
          <p:cNvSpPr>
            <a:spLocks noChangeShapeType="1"/>
          </p:cNvSpPr>
          <p:nvPr/>
        </p:nvSpPr>
        <p:spPr bwMode="black">
          <a:xfrm>
            <a:off x="2971800" y="27432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7" name="Rectangle 7"/>
          <p:cNvSpPr>
            <a:spLocks noGrp="1" noChangeArrowheads="1"/>
          </p:cNvSpPr>
          <p:nvPr>
            <p:ph type="title"/>
          </p:nvPr>
        </p:nvSpPr>
        <p:spPr/>
        <p:txBody>
          <a:bodyPr/>
          <a:lstStyle/>
          <a:p>
            <a:r>
              <a:rPr lang="en-US" dirty="0"/>
              <a:t>Contents</a:t>
            </a:r>
          </a:p>
        </p:txBody>
      </p:sp>
      <p:sp>
        <p:nvSpPr>
          <p:cNvPr id="35848" name="Rectangle 8"/>
          <p:cNvSpPr>
            <a:spLocks noChangeArrowheads="1"/>
          </p:cNvSpPr>
          <p:nvPr/>
        </p:nvSpPr>
        <p:spPr bwMode="black">
          <a:xfrm>
            <a:off x="3657600" y="23622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Summary </a:t>
            </a:r>
            <a:endParaRPr lang="en-US" dirty="0"/>
          </a:p>
        </p:txBody>
      </p:sp>
      <p:sp>
        <p:nvSpPr>
          <p:cNvPr id="35849" name="Line 9"/>
          <p:cNvSpPr>
            <a:spLocks noChangeShapeType="1"/>
          </p:cNvSpPr>
          <p:nvPr/>
        </p:nvSpPr>
        <p:spPr bwMode="black">
          <a:xfrm>
            <a:off x="3462338" y="34290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0" name="Rectangle 10"/>
          <p:cNvSpPr>
            <a:spLocks noChangeArrowheads="1"/>
          </p:cNvSpPr>
          <p:nvPr/>
        </p:nvSpPr>
        <p:spPr bwMode="black">
          <a:xfrm>
            <a:off x="4169128" y="3765984"/>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POS Architecture Driver</a:t>
            </a:r>
            <a:endParaRPr lang="en-US" dirty="0"/>
          </a:p>
        </p:txBody>
      </p:sp>
      <p:sp>
        <p:nvSpPr>
          <p:cNvPr id="35851" name="Line 11"/>
          <p:cNvSpPr>
            <a:spLocks noChangeShapeType="1"/>
          </p:cNvSpPr>
          <p:nvPr/>
        </p:nvSpPr>
        <p:spPr bwMode="black">
          <a:xfrm>
            <a:off x="3657600" y="415448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2" name="Rectangle 12"/>
          <p:cNvSpPr>
            <a:spLocks noChangeArrowheads="1"/>
          </p:cNvSpPr>
          <p:nvPr/>
        </p:nvSpPr>
        <p:spPr bwMode="black">
          <a:xfrm>
            <a:off x="4029075" y="447877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POS Architecture </a:t>
            </a:r>
            <a:r>
              <a:rPr lang="en-US" dirty="0" smtClean="0"/>
              <a:t>Design</a:t>
            </a:r>
            <a:endParaRPr lang="en-US" dirty="0"/>
          </a:p>
        </p:txBody>
      </p:sp>
      <p:sp>
        <p:nvSpPr>
          <p:cNvPr id="35853" name="Line 13"/>
          <p:cNvSpPr>
            <a:spLocks noChangeShapeType="1"/>
          </p:cNvSpPr>
          <p:nvPr/>
        </p:nvSpPr>
        <p:spPr bwMode="black">
          <a:xfrm>
            <a:off x="3462338" y="48768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4" name="Rectangle 14"/>
          <p:cNvSpPr>
            <a:spLocks noChangeArrowheads="1"/>
          </p:cNvSpPr>
          <p:nvPr/>
        </p:nvSpPr>
        <p:spPr bwMode="black">
          <a:xfrm>
            <a:off x="3925438" y="3026756"/>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Plan</a:t>
            </a:r>
            <a:endParaRPr lang="en-US" dirty="0"/>
          </a:p>
        </p:txBody>
      </p:sp>
      <p:grpSp>
        <p:nvGrpSpPr>
          <p:cNvPr id="35934" name="Group 94"/>
          <p:cNvGrpSpPr>
            <a:grpSpLocks/>
          </p:cNvGrpSpPr>
          <p:nvPr/>
        </p:nvGrpSpPr>
        <p:grpSpPr bwMode="auto">
          <a:xfrm>
            <a:off x="2813050" y="2351088"/>
            <a:ext cx="393700" cy="393700"/>
            <a:chOff x="2543" y="1006"/>
            <a:chExt cx="416" cy="416"/>
          </a:xfrm>
        </p:grpSpPr>
        <p:sp>
          <p:nvSpPr>
            <p:cNvPr id="35892"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893" name="Group 53"/>
            <p:cNvGrpSpPr>
              <a:grpSpLocks/>
            </p:cNvGrpSpPr>
            <p:nvPr/>
          </p:nvGrpSpPr>
          <p:grpSpPr bwMode="auto">
            <a:xfrm rot="-2288454">
              <a:off x="2578" y="1034"/>
              <a:ext cx="348" cy="356"/>
              <a:chOff x="887" y="2040"/>
              <a:chExt cx="433" cy="422"/>
            </a:xfrm>
          </p:grpSpPr>
          <p:pic>
            <p:nvPicPr>
              <p:cNvPr id="35894" name="Picture 5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895"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896" name="Picture 5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897"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3" name="Group 93"/>
          <p:cNvGrpSpPr>
            <a:grpSpLocks/>
          </p:cNvGrpSpPr>
          <p:nvPr/>
        </p:nvGrpSpPr>
        <p:grpSpPr bwMode="auto">
          <a:xfrm>
            <a:off x="3325813" y="3049588"/>
            <a:ext cx="393700" cy="393700"/>
            <a:chOff x="3071" y="1006"/>
            <a:chExt cx="416" cy="416"/>
          </a:xfrm>
        </p:grpSpPr>
        <p:sp>
          <p:nvSpPr>
            <p:cNvPr id="35902"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3" name="Group 63"/>
            <p:cNvGrpSpPr>
              <a:grpSpLocks/>
            </p:cNvGrpSpPr>
            <p:nvPr/>
          </p:nvGrpSpPr>
          <p:grpSpPr bwMode="auto">
            <a:xfrm rot="-2288454">
              <a:off x="3106" y="1034"/>
              <a:ext cx="348" cy="356"/>
              <a:chOff x="887" y="2040"/>
              <a:chExt cx="433" cy="422"/>
            </a:xfrm>
          </p:grpSpPr>
          <p:pic>
            <p:nvPicPr>
              <p:cNvPr id="35904" name="Picture 6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05"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06" name="Picture 6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6" name="Picture 86"/>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2" name="Group 92"/>
          <p:cNvGrpSpPr>
            <a:grpSpLocks/>
          </p:cNvGrpSpPr>
          <p:nvPr/>
        </p:nvGrpSpPr>
        <p:grpSpPr bwMode="auto">
          <a:xfrm>
            <a:off x="3494088" y="3771900"/>
            <a:ext cx="393700" cy="393700"/>
            <a:chOff x="3647" y="1006"/>
            <a:chExt cx="416" cy="416"/>
          </a:xfrm>
        </p:grpSpPr>
        <p:sp>
          <p:nvSpPr>
            <p:cNvPr id="35907"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8" name="Group 68"/>
            <p:cNvGrpSpPr>
              <a:grpSpLocks/>
            </p:cNvGrpSpPr>
            <p:nvPr/>
          </p:nvGrpSpPr>
          <p:grpSpPr bwMode="auto">
            <a:xfrm rot="-2288454">
              <a:off x="3682" y="1034"/>
              <a:ext cx="348" cy="356"/>
              <a:chOff x="887" y="2040"/>
              <a:chExt cx="433" cy="422"/>
            </a:xfrm>
          </p:grpSpPr>
          <p:pic>
            <p:nvPicPr>
              <p:cNvPr id="35909" name="Picture 69"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0"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1" name="Picture 71"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7" name="Picture 8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1" name="Group 91"/>
          <p:cNvGrpSpPr>
            <a:grpSpLocks/>
          </p:cNvGrpSpPr>
          <p:nvPr/>
        </p:nvGrpSpPr>
        <p:grpSpPr bwMode="auto">
          <a:xfrm>
            <a:off x="3309938" y="4484688"/>
            <a:ext cx="393700" cy="393700"/>
            <a:chOff x="4213" y="1006"/>
            <a:chExt cx="416" cy="416"/>
          </a:xfrm>
        </p:grpSpPr>
        <p:sp>
          <p:nvSpPr>
            <p:cNvPr id="35912"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13" name="Group 73"/>
            <p:cNvGrpSpPr>
              <a:grpSpLocks/>
            </p:cNvGrpSpPr>
            <p:nvPr/>
          </p:nvGrpSpPr>
          <p:grpSpPr bwMode="auto">
            <a:xfrm rot="-2288454">
              <a:off x="4248" y="1034"/>
              <a:ext cx="348" cy="356"/>
              <a:chOff x="887" y="2040"/>
              <a:chExt cx="433" cy="422"/>
            </a:xfrm>
          </p:grpSpPr>
          <p:pic>
            <p:nvPicPr>
              <p:cNvPr id="35914"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5"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6"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8"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Striped Right Arrow 4"/>
          <p:cNvSpPr/>
          <p:nvPr/>
        </p:nvSpPr>
        <p:spPr bwMode="auto">
          <a:xfrm rot="10800000">
            <a:off x="6906763" y="3416677"/>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pic>
        <p:nvPicPr>
          <p:cNvPr id="55" name="Picture 59" descr="C:\Users\VOTINH\Desktop\HIT-hk2-N3\Logo HIT\HIT-Bi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12"/>
          <p:cNvSpPr>
            <a:spLocks noChangeArrowheads="1"/>
          </p:cNvSpPr>
          <p:nvPr/>
        </p:nvSpPr>
        <p:spPr bwMode="black">
          <a:xfrm>
            <a:off x="3628834" y="528913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Demo</a:t>
            </a:r>
            <a:endParaRPr lang="en-US" dirty="0"/>
          </a:p>
        </p:txBody>
      </p:sp>
      <p:sp>
        <p:nvSpPr>
          <p:cNvPr id="43" name="Line 13"/>
          <p:cNvSpPr>
            <a:spLocks noChangeShapeType="1"/>
          </p:cNvSpPr>
          <p:nvPr/>
        </p:nvSpPr>
        <p:spPr bwMode="black">
          <a:xfrm>
            <a:off x="3062097" y="568716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4" name="Group 91"/>
          <p:cNvGrpSpPr>
            <a:grpSpLocks/>
          </p:cNvGrpSpPr>
          <p:nvPr/>
        </p:nvGrpSpPr>
        <p:grpSpPr bwMode="auto">
          <a:xfrm>
            <a:off x="2909697" y="5295048"/>
            <a:ext cx="393700" cy="393700"/>
            <a:chOff x="4213" y="1006"/>
            <a:chExt cx="416" cy="416"/>
          </a:xfrm>
        </p:grpSpPr>
        <p:sp>
          <p:nvSpPr>
            <p:cNvPr id="45"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46" name="Group 73"/>
            <p:cNvGrpSpPr>
              <a:grpSpLocks/>
            </p:cNvGrpSpPr>
            <p:nvPr/>
          </p:nvGrpSpPr>
          <p:grpSpPr bwMode="auto">
            <a:xfrm rot="-2288454">
              <a:off x="4248" y="1034"/>
              <a:ext cx="348" cy="356"/>
              <a:chOff x="887" y="2040"/>
              <a:chExt cx="433" cy="422"/>
            </a:xfrm>
          </p:grpSpPr>
          <p:pic>
            <p:nvPicPr>
              <p:cNvPr id="48"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49"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50"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47"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64501096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arn(inVertical)">
                                      <p:cBhvr>
                                        <p:cTn id="7" dur="10"/>
                                        <p:tgtEl>
                                          <p:spTgt spid="55"/>
                                        </p:tgtEl>
                                      </p:cBhvr>
                                    </p:animEffect>
                                  </p:childTnLst>
                                </p:cTn>
                              </p:par>
                            </p:childTnLst>
                          </p:cTn>
                        </p:par>
                        <p:par>
                          <p:cTn id="8" fill="hold">
                            <p:stCondLst>
                              <p:cond delay="10"/>
                            </p:stCondLst>
                            <p:childTnLst>
                              <p:par>
                                <p:cTn id="9" presetID="16" presetClass="entr" presetSubtype="21" fill="hold" nodeType="afterEffect">
                                  <p:stCondLst>
                                    <p:cond delay="0"/>
                                  </p:stCondLst>
                                  <p:childTnLst>
                                    <p:set>
                                      <p:cBhvr>
                                        <p:cTn id="10" dur="1" fill="hold">
                                          <p:stCondLst>
                                            <p:cond delay="0"/>
                                          </p:stCondLst>
                                        </p:cTn>
                                        <p:tgtEl>
                                          <p:spTgt spid="35889"/>
                                        </p:tgtEl>
                                        <p:attrNameLst>
                                          <p:attrName>style.visibility</p:attrName>
                                        </p:attrNameLst>
                                      </p:cBhvr>
                                      <p:to>
                                        <p:strVal val="visible"/>
                                      </p:to>
                                    </p:set>
                                    <p:animEffect transition="in" filter="barn(inVertical)">
                                      <p:cBhvr>
                                        <p:cTn id="11" dur="500"/>
                                        <p:tgtEl>
                                          <p:spTgt spid="35889"/>
                                        </p:tgtEl>
                                      </p:cBhvr>
                                    </p:animEffect>
                                  </p:childTnLst>
                                </p:cTn>
                              </p:par>
                              <p:par>
                                <p:cTn id="12" presetID="16" presetClass="entr" presetSubtype="21" fill="hold" nodeType="withEffect">
                                  <p:stCondLst>
                                    <p:cond delay="0"/>
                                  </p:stCondLst>
                                  <p:childTnLst>
                                    <p:set>
                                      <p:cBhvr>
                                        <p:cTn id="13" dur="1" fill="hold">
                                          <p:stCondLst>
                                            <p:cond delay="0"/>
                                          </p:stCondLst>
                                        </p:cTn>
                                        <p:tgtEl>
                                          <p:spTgt spid="35934"/>
                                        </p:tgtEl>
                                        <p:attrNameLst>
                                          <p:attrName>style.visibility</p:attrName>
                                        </p:attrNameLst>
                                      </p:cBhvr>
                                      <p:to>
                                        <p:strVal val="visible"/>
                                      </p:to>
                                    </p:set>
                                    <p:animEffect transition="in" filter="barn(inVertical)">
                                      <p:cBhvr>
                                        <p:cTn id="14" dur="500"/>
                                        <p:tgtEl>
                                          <p:spTgt spid="35934"/>
                                        </p:tgtEl>
                                      </p:cBhvr>
                                    </p:animEffect>
                                  </p:childTnLst>
                                </p:cTn>
                              </p:par>
                              <p:par>
                                <p:cTn id="15" presetID="16" presetClass="entr" presetSubtype="21" fill="hold" nodeType="withEffect">
                                  <p:stCondLst>
                                    <p:cond delay="0"/>
                                  </p:stCondLst>
                                  <p:childTnLst>
                                    <p:set>
                                      <p:cBhvr>
                                        <p:cTn id="16" dur="1" fill="hold">
                                          <p:stCondLst>
                                            <p:cond delay="0"/>
                                          </p:stCondLst>
                                        </p:cTn>
                                        <p:tgtEl>
                                          <p:spTgt spid="35933"/>
                                        </p:tgtEl>
                                        <p:attrNameLst>
                                          <p:attrName>style.visibility</p:attrName>
                                        </p:attrNameLst>
                                      </p:cBhvr>
                                      <p:to>
                                        <p:strVal val="visible"/>
                                      </p:to>
                                    </p:set>
                                    <p:animEffect transition="in" filter="barn(inVertical)">
                                      <p:cBhvr>
                                        <p:cTn id="17" dur="500"/>
                                        <p:tgtEl>
                                          <p:spTgt spid="35933"/>
                                        </p:tgtEl>
                                      </p:cBhvr>
                                    </p:animEffect>
                                  </p:childTnLst>
                                </p:cTn>
                              </p:par>
                              <p:par>
                                <p:cTn id="18" presetID="16" presetClass="entr" presetSubtype="21" fill="hold" nodeType="withEffect">
                                  <p:stCondLst>
                                    <p:cond delay="0"/>
                                  </p:stCondLst>
                                  <p:childTnLst>
                                    <p:set>
                                      <p:cBhvr>
                                        <p:cTn id="19" dur="1" fill="hold">
                                          <p:stCondLst>
                                            <p:cond delay="0"/>
                                          </p:stCondLst>
                                        </p:cTn>
                                        <p:tgtEl>
                                          <p:spTgt spid="35932"/>
                                        </p:tgtEl>
                                        <p:attrNameLst>
                                          <p:attrName>style.visibility</p:attrName>
                                        </p:attrNameLst>
                                      </p:cBhvr>
                                      <p:to>
                                        <p:strVal val="visible"/>
                                      </p:to>
                                    </p:set>
                                    <p:animEffect transition="in" filter="barn(inVertical)">
                                      <p:cBhvr>
                                        <p:cTn id="20" dur="500"/>
                                        <p:tgtEl>
                                          <p:spTgt spid="35932"/>
                                        </p:tgtEl>
                                      </p:cBhvr>
                                    </p:animEffect>
                                  </p:childTnLst>
                                </p:cTn>
                              </p:par>
                              <p:par>
                                <p:cTn id="21" presetID="16" presetClass="entr" presetSubtype="21" fill="hold" nodeType="withEffect">
                                  <p:stCondLst>
                                    <p:cond delay="0"/>
                                  </p:stCondLst>
                                  <p:childTnLst>
                                    <p:set>
                                      <p:cBhvr>
                                        <p:cTn id="22" dur="1" fill="hold">
                                          <p:stCondLst>
                                            <p:cond delay="0"/>
                                          </p:stCondLst>
                                        </p:cTn>
                                        <p:tgtEl>
                                          <p:spTgt spid="35931"/>
                                        </p:tgtEl>
                                        <p:attrNameLst>
                                          <p:attrName>style.visibility</p:attrName>
                                        </p:attrNameLst>
                                      </p:cBhvr>
                                      <p:to>
                                        <p:strVal val="visible"/>
                                      </p:to>
                                    </p:set>
                                    <p:animEffect transition="in" filter="barn(inVertical)">
                                      <p:cBhvr>
                                        <p:cTn id="23" dur="500"/>
                                        <p:tgtEl>
                                          <p:spTgt spid="35931"/>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35844"/>
                                        </p:tgtEl>
                                        <p:attrNameLst>
                                          <p:attrName>style.visibility</p:attrName>
                                        </p:attrNameLst>
                                      </p:cBhvr>
                                      <p:to>
                                        <p:strVal val="visible"/>
                                      </p:to>
                                    </p:set>
                                    <p:anim calcmode="lin" valueType="num">
                                      <p:cBhvr additive="base">
                                        <p:cTn id="26" dur="500" fill="hold"/>
                                        <p:tgtEl>
                                          <p:spTgt spid="35844"/>
                                        </p:tgtEl>
                                        <p:attrNameLst>
                                          <p:attrName>ppt_x</p:attrName>
                                        </p:attrNameLst>
                                      </p:cBhvr>
                                      <p:tavLst>
                                        <p:tav tm="0">
                                          <p:val>
                                            <p:strVal val="#ppt_x"/>
                                          </p:val>
                                        </p:tav>
                                        <p:tav tm="100000">
                                          <p:val>
                                            <p:strVal val="#ppt_x"/>
                                          </p:val>
                                        </p:tav>
                                      </p:tavLst>
                                    </p:anim>
                                    <p:anim calcmode="lin" valueType="num">
                                      <p:cBhvr additive="base">
                                        <p:cTn id="27" dur="500" fill="hold"/>
                                        <p:tgtEl>
                                          <p:spTgt spid="35844"/>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5849"/>
                                        </p:tgtEl>
                                        <p:attrNameLst>
                                          <p:attrName>style.visibility</p:attrName>
                                        </p:attrNameLst>
                                      </p:cBhvr>
                                      <p:to>
                                        <p:strVal val="visible"/>
                                      </p:to>
                                    </p:set>
                                    <p:anim calcmode="lin" valueType="num">
                                      <p:cBhvr additive="base">
                                        <p:cTn id="30" dur="500" fill="hold"/>
                                        <p:tgtEl>
                                          <p:spTgt spid="35849"/>
                                        </p:tgtEl>
                                        <p:attrNameLst>
                                          <p:attrName>ppt_x</p:attrName>
                                        </p:attrNameLst>
                                      </p:cBhvr>
                                      <p:tavLst>
                                        <p:tav tm="0">
                                          <p:val>
                                            <p:strVal val="#ppt_x"/>
                                          </p:val>
                                        </p:tav>
                                        <p:tav tm="100000">
                                          <p:val>
                                            <p:strVal val="#ppt_x"/>
                                          </p:val>
                                        </p:tav>
                                      </p:tavLst>
                                    </p:anim>
                                    <p:anim calcmode="lin" valueType="num">
                                      <p:cBhvr additive="base">
                                        <p:cTn id="31" dur="500" fill="hold"/>
                                        <p:tgtEl>
                                          <p:spTgt spid="3584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5851"/>
                                        </p:tgtEl>
                                        <p:attrNameLst>
                                          <p:attrName>style.visibility</p:attrName>
                                        </p:attrNameLst>
                                      </p:cBhvr>
                                      <p:to>
                                        <p:strVal val="visible"/>
                                      </p:to>
                                    </p:set>
                                    <p:anim calcmode="lin" valueType="num">
                                      <p:cBhvr additive="base">
                                        <p:cTn id="34" dur="500" fill="hold"/>
                                        <p:tgtEl>
                                          <p:spTgt spid="35851"/>
                                        </p:tgtEl>
                                        <p:attrNameLst>
                                          <p:attrName>ppt_x</p:attrName>
                                        </p:attrNameLst>
                                      </p:cBhvr>
                                      <p:tavLst>
                                        <p:tav tm="0">
                                          <p:val>
                                            <p:strVal val="#ppt_x"/>
                                          </p:val>
                                        </p:tav>
                                        <p:tav tm="100000">
                                          <p:val>
                                            <p:strVal val="#ppt_x"/>
                                          </p:val>
                                        </p:tav>
                                      </p:tavLst>
                                    </p:anim>
                                    <p:anim calcmode="lin" valueType="num">
                                      <p:cBhvr additive="base">
                                        <p:cTn id="35" dur="500" fill="hold"/>
                                        <p:tgtEl>
                                          <p:spTgt spid="35851"/>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5853"/>
                                        </p:tgtEl>
                                        <p:attrNameLst>
                                          <p:attrName>style.visibility</p:attrName>
                                        </p:attrNameLst>
                                      </p:cBhvr>
                                      <p:to>
                                        <p:strVal val="visible"/>
                                      </p:to>
                                    </p:set>
                                    <p:anim calcmode="lin" valueType="num">
                                      <p:cBhvr additive="base">
                                        <p:cTn id="38" dur="500" fill="hold"/>
                                        <p:tgtEl>
                                          <p:spTgt spid="35853"/>
                                        </p:tgtEl>
                                        <p:attrNameLst>
                                          <p:attrName>ppt_x</p:attrName>
                                        </p:attrNameLst>
                                      </p:cBhvr>
                                      <p:tavLst>
                                        <p:tav tm="0">
                                          <p:val>
                                            <p:strVal val="#ppt_x"/>
                                          </p:val>
                                        </p:tav>
                                        <p:tav tm="100000">
                                          <p:val>
                                            <p:strVal val="#ppt_x"/>
                                          </p:val>
                                        </p:tav>
                                      </p:tavLst>
                                    </p:anim>
                                    <p:anim calcmode="lin" valueType="num">
                                      <p:cBhvr additive="base">
                                        <p:cTn id="39" dur="500" fill="hold"/>
                                        <p:tgtEl>
                                          <p:spTgt spid="35853"/>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35848"/>
                                        </p:tgtEl>
                                        <p:attrNameLst>
                                          <p:attrName>style.visibility</p:attrName>
                                        </p:attrNameLst>
                                      </p:cBhvr>
                                      <p:to>
                                        <p:strVal val="visible"/>
                                      </p:to>
                                    </p:set>
                                    <p:anim calcmode="lin" valueType="num">
                                      <p:cBhvr>
                                        <p:cTn id="42" dur="500" fill="hold"/>
                                        <p:tgtEl>
                                          <p:spTgt spid="35848"/>
                                        </p:tgtEl>
                                        <p:attrNameLst>
                                          <p:attrName>ppt_w</p:attrName>
                                        </p:attrNameLst>
                                      </p:cBhvr>
                                      <p:tavLst>
                                        <p:tav tm="0">
                                          <p:val>
                                            <p:fltVal val="0"/>
                                          </p:val>
                                        </p:tav>
                                        <p:tav tm="100000">
                                          <p:val>
                                            <p:strVal val="#ppt_w"/>
                                          </p:val>
                                        </p:tav>
                                      </p:tavLst>
                                    </p:anim>
                                    <p:anim calcmode="lin" valueType="num">
                                      <p:cBhvr>
                                        <p:cTn id="43" dur="500" fill="hold"/>
                                        <p:tgtEl>
                                          <p:spTgt spid="35848"/>
                                        </p:tgtEl>
                                        <p:attrNameLst>
                                          <p:attrName>ppt_h</p:attrName>
                                        </p:attrNameLst>
                                      </p:cBhvr>
                                      <p:tavLst>
                                        <p:tav tm="0">
                                          <p:val>
                                            <p:fltVal val="0"/>
                                          </p:val>
                                        </p:tav>
                                        <p:tav tm="100000">
                                          <p:val>
                                            <p:strVal val="#ppt_h"/>
                                          </p:val>
                                        </p:tav>
                                      </p:tavLst>
                                    </p:anim>
                                    <p:animEffect transition="in" filter="fade">
                                      <p:cBhvr>
                                        <p:cTn id="44" dur="500"/>
                                        <p:tgtEl>
                                          <p:spTgt spid="3584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5850"/>
                                        </p:tgtEl>
                                        <p:attrNameLst>
                                          <p:attrName>style.visibility</p:attrName>
                                        </p:attrNameLst>
                                      </p:cBhvr>
                                      <p:to>
                                        <p:strVal val="visible"/>
                                      </p:to>
                                    </p:set>
                                    <p:anim calcmode="lin" valueType="num">
                                      <p:cBhvr>
                                        <p:cTn id="47" dur="500" fill="hold"/>
                                        <p:tgtEl>
                                          <p:spTgt spid="35850"/>
                                        </p:tgtEl>
                                        <p:attrNameLst>
                                          <p:attrName>ppt_w</p:attrName>
                                        </p:attrNameLst>
                                      </p:cBhvr>
                                      <p:tavLst>
                                        <p:tav tm="0">
                                          <p:val>
                                            <p:fltVal val="0"/>
                                          </p:val>
                                        </p:tav>
                                        <p:tav tm="100000">
                                          <p:val>
                                            <p:strVal val="#ppt_w"/>
                                          </p:val>
                                        </p:tav>
                                      </p:tavLst>
                                    </p:anim>
                                    <p:anim calcmode="lin" valueType="num">
                                      <p:cBhvr>
                                        <p:cTn id="48" dur="500" fill="hold"/>
                                        <p:tgtEl>
                                          <p:spTgt spid="35850"/>
                                        </p:tgtEl>
                                        <p:attrNameLst>
                                          <p:attrName>ppt_h</p:attrName>
                                        </p:attrNameLst>
                                      </p:cBhvr>
                                      <p:tavLst>
                                        <p:tav tm="0">
                                          <p:val>
                                            <p:fltVal val="0"/>
                                          </p:val>
                                        </p:tav>
                                        <p:tav tm="100000">
                                          <p:val>
                                            <p:strVal val="#ppt_h"/>
                                          </p:val>
                                        </p:tav>
                                      </p:tavLst>
                                    </p:anim>
                                    <p:animEffect transition="in" filter="fade">
                                      <p:cBhvr>
                                        <p:cTn id="49" dur="500"/>
                                        <p:tgtEl>
                                          <p:spTgt spid="3585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5852"/>
                                        </p:tgtEl>
                                        <p:attrNameLst>
                                          <p:attrName>style.visibility</p:attrName>
                                        </p:attrNameLst>
                                      </p:cBhvr>
                                      <p:to>
                                        <p:strVal val="visible"/>
                                      </p:to>
                                    </p:set>
                                    <p:anim calcmode="lin" valueType="num">
                                      <p:cBhvr>
                                        <p:cTn id="52" dur="500" fill="hold"/>
                                        <p:tgtEl>
                                          <p:spTgt spid="35852"/>
                                        </p:tgtEl>
                                        <p:attrNameLst>
                                          <p:attrName>ppt_w</p:attrName>
                                        </p:attrNameLst>
                                      </p:cBhvr>
                                      <p:tavLst>
                                        <p:tav tm="0">
                                          <p:val>
                                            <p:fltVal val="0"/>
                                          </p:val>
                                        </p:tav>
                                        <p:tav tm="100000">
                                          <p:val>
                                            <p:strVal val="#ppt_w"/>
                                          </p:val>
                                        </p:tav>
                                      </p:tavLst>
                                    </p:anim>
                                    <p:anim calcmode="lin" valueType="num">
                                      <p:cBhvr>
                                        <p:cTn id="53" dur="500" fill="hold"/>
                                        <p:tgtEl>
                                          <p:spTgt spid="35852"/>
                                        </p:tgtEl>
                                        <p:attrNameLst>
                                          <p:attrName>ppt_h</p:attrName>
                                        </p:attrNameLst>
                                      </p:cBhvr>
                                      <p:tavLst>
                                        <p:tav tm="0">
                                          <p:val>
                                            <p:fltVal val="0"/>
                                          </p:val>
                                        </p:tav>
                                        <p:tav tm="100000">
                                          <p:val>
                                            <p:strVal val="#ppt_h"/>
                                          </p:val>
                                        </p:tav>
                                      </p:tavLst>
                                    </p:anim>
                                    <p:animEffect transition="in" filter="fade">
                                      <p:cBhvr>
                                        <p:cTn id="54" dur="500"/>
                                        <p:tgtEl>
                                          <p:spTgt spid="3585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5854"/>
                                        </p:tgtEl>
                                        <p:attrNameLst>
                                          <p:attrName>style.visibility</p:attrName>
                                        </p:attrNameLst>
                                      </p:cBhvr>
                                      <p:to>
                                        <p:strVal val="visible"/>
                                      </p:to>
                                    </p:set>
                                    <p:anim calcmode="lin" valueType="num">
                                      <p:cBhvr>
                                        <p:cTn id="57" dur="500" fill="hold"/>
                                        <p:tgtEl>
                                          <p:spTgt spid="35854"/>
                                        </p:tgtEl>
                                        <p:attrNameLst>
                                          <p:attrName>ppt_w</p:attrName>
                                        </p:attrNameLst>
                                      </p:cBhvr>
                                      <p:tavLst>
                                        <p:tav tm="0">
                                          <p:val>
                                            <p:fltVal val="0"/>
                                          </p:val>
                                        </p:tav>
                                        <p:tav tm="100000">
                                          <p:val>
                                            <p:strVal val="#ppt_w"/>
                                          </p:val>
                                        </p:tav>
                                      </p:tavLst>
                                    </p:anim>
                                    <p:anim calcmode="lin" valueType="num">
                                      <p:cBhvr>
                                        <p:cTn id="58" dur="500" fill="hold"/>
                                        <p:tgtEl>
                                          <p:spTgt spid="35854"/>
                                        </p:tgtEl>
                                        <p:attrNameLst>
                                          <p:attrName>ppt_h</p:attrName>
                                        </p:attrNameLst>
                                      </p:cBhvr>
                                      <p:tavLst>
                                        <p:tav tm="0">
                                          <p:val>
                                            <p:fltVal val="0"/>
                                          </p:val>
                                        </p:tav>
                                        <p:tav tm="100000">
                                          <p:val>
                                            <p:strVal val="#ppt_h"/>
                                          </p:val>
                                        </p:tav>
                                      </p:tavLst>
                                    </p:anim>
                                    <p:animEffect transition="in" filter="fade">
                                      <p:cBhvr>
                                        <p:cTn id="59" dur="500"/>
                                        <p:tgtEl>
                                          <p:spTgt spid="35854"/>
                                        </p:tgtEl>
                                      </p:cBhvr>
                                    </p:animEffect>
                                  </p:childTnLst>
                                </p:cTn>
                              </p:par>
                              <p:par>
                                <p:cTn id="60" presetID="16" presetClass="entr" presetSubtype="21"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barn(inVertical)">
                                      <p:cBhvr>
                                        <p:cTn id="62" dur="500"/>
                                        <p:tgtEl>
                                          <p:spTgt spid="44"/>
                                        </p:tgtEl>
                                      </p:cBhvr>
                                    </p:animEffect>
                                  </p:childTnLst>
                                </p:cTn>
                              </p:par>
                              <p:par>
                                <p:cTn id="63" presetID="2" presetClass="entr" presetSubtype="4"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 calcmode="lin" valueType="num">
                                      <p:cBhvr additive="base">
                                        <p:cTn id="65" dur="500" fill="hold"/>
                                        <p:tgtEl>
                                          <p:spTgt spid="43"/>
                                        </p:tgtEl>
                                        <p:attrNameLst>
                                          <p:attrName>ppt_x</p:attrName>
                                        </p:attrNameLst>
                                      </p:cBhvr>
                                      <p:tavLst>
                                        <p:tav tm="0">
                                          <p:val>
                                            <p:strVal val="#ppt_x"/>
                                          </p:val>
                                        </p:tav>
                                        <p:tav tm="100000">
                                          <p:val>
                                            <p:strVal val="#ppt_x"/>
                                          </p:val>
                                        </p:tav>
                                      </p:tavLst>
                                    </p:anim>
                                    <p:anim calcmode="lin" valueType="num">
                                      <p:cBhvr additive="base">
                                        <p:cTn id="66" dur="500" fill="hold"/>
                                        <p:tgtEl>
                                          <p:spTgt spid="43"/>
                                        </p:tgtEl>
                                        <p:attrNameLst>
                                          <p:attrName>ppt_y</p:attrName>
                                        </p:attrNameLst>
                                      </p:cBhvr>
                                      <p:tavLst>
                                        <p:tav tm="0">
                                          <p:val>
                                            <p:strVal val="1+#ppt_h/2"/>
                                          </p:val>
                                        </p:tav>
                                        <p:tav tm="100000">
                                          <p:val>
                                            <p:strVal val="#ppt_y"/>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anim calcmode="lin" valueType="num">
                                      <p:cBhvr>
                                        <p:cTn id="69" dur="500" fill="hold"/>
                                        <p:tgtEl>
                                          <p:spTgt spid="42"/>
                                        </p:tgtEl>
                                        <p:attrNameLst>
                                          <p:attrName>ppt_w</p:attrName>
                                        </p:attrNameLst>
                                      </p:cBhvr>
                                      <p:tavLst>
                                        <p:tav tm="0">
                                          <p:val>
                                            <p:fltVal val="0"/>
                                          </p:val>
                                        </p:tav>
                                        <p:tav tm="100000">
                                          <p:val>
                                            <p:strVal val="#ppt_w"/>
                                          </p:val>
                                        </p:tav>
                                      </p:tavLst>
                                    </p:anim>
                                    <p:anim calcmode="lin" valueType="num">
                                      <p:cBhvr>
                                        <p:cTn id="70" dur="500" fill="hold"/>
                                        <p:tgtEl>
                                          <p:spTgt spid="42"/>
                                        </p:tgtEl>
                                        <p:attrNameLst>
                                          <p:attrName>ppt_h</p:attrName>
                                        </p:attrNameLst>
                                      </p:cBhvr>
                                      <p:tavLst>
                                        <p:tav tm="0">
                                          <p:val>
                                            <p:fltVal val="0"/>
                                          </p:val>
                                        </p:tav>
                                        <p:tav tm="100000">
                                          <p:val>
                                            <p:strVal val="#ppt_h"/>
                                          </p:val>
                                        </p:tav>
                                      </p:tavLst>
                                    </p:anim>
                                    <p:animEffect transition="in" filter="fade">
                                      <p:cBhvr>
                                        <p:cTn id="71" dur="500"/>
                                        <p:tgtEl>
                                          <p:spTgt spid="42"/>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randombar(horizontal)">
                                      <p:cBhvr>
                                        <p:cTn id="7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8" grpId="0"/>
      <p:bldP spid="35849" grpId="0" animBg="1"/>
      <p:bldP spid="35850" grpId="0"/>
      <p:bldP spid="35851" grpId="0" animBg="1"/>
      <p:bldP spid="35852" grpId="0"/>
      <p:bldP spid="35853" grpId="0" animBg="1"/>
      <p:bldP spid="35854" grpId="0"/>
      <p:bldP spid="5" grpId="0" animBg="1"/>
      <p:bldP spid="42" grpId="0"/>
      <p:bldP spid="4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98328024"/>
              </p:ext>
            </p:extLst>
          </p:nvPr>
        </p:nvGraphicFramePr>
        <p:xfrm>
          <a:off x="1524000" y="2133600"/>
          <a:ext cx="5867400" cy="297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9757625"/>
      </p:ext>
    </p:extLst>
  </p:cSld>
  <p:clrMapOvr>
    <a:masterClrMapping/>
  </p:clrMapOvr>
  <p:timing>
    <p:tnLst>
      <p:par>
        <p:cTn id="1" dur="indefinite" restart="never" nodeType="tmRoot"/>
      </p:par>
    </p:tnLst>
  </p:timing>
</p:sld>
</file>

<file path=ppt/theme/theme1.xml><?xml version="1.0" encoding="utf-8"?>
<a:theme xmlns:a="http://schemas.openxmlformats.org/drawingml/2006/main" name="581TGp_gold_light_ani">
  <a:themeElements>
    <a:clrScheme name="Default Design 1">
      <a:dk1>
        <a:srgbClr val="000000"/>
      </a:dk1>
      <a:lt1>
        <a:srgbClr val="FFFFFF"/>
      </a:lt1>
      <a:dk2>
        <a:srgbClr val="800000"/>
      </a:dk2>
      <a:lt2>
        <a:srgbClr val="333333"/>
      </a:lt2>
      <a:accent1>
        <a:srgbClr val="EB6743"/>
      </a:accent1>
      <a:accent2>
        <a:srgbClr val="D3A911"/>
      </a:accent2>
      <a:accent3>
        <a:srgbClr val="FFFFFF"/>
      </a:accent3>
      <a:accent4>
        <a:srgbClr val="000000"/>
      </a:accent4>
      <a:accent5>
        <a:srgbClr val="F3B8B0"/>
      </a:accent5>
      <a:accent6>
        <a:srgbClr val="BF990E"/>
      </a:accent6>
      <a:hlink>
        <a:srgbClr val="7B9B63"/>
      </a:hlink>
      <a:folHlink>
        <a:srgbClr val="38A3B2"/>
      </a:folHlink>
    </a:clrScheme>
    <a:fontScheme name="Default Design">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800000"/>
        </a:dk2>
        <a:lt2>
          <a:srgbClr val="333333"/>
        </a:lt2>
        <a:accent1>
          <a:srgbClr val="EB6743"/>
        </a:accent1>
        <a:accent2>
          <a:srgbClr val="D3A911"/>
        </a:accent2>
        <a:accent3>
          <a:srgbClr val="FFFFFF"/>
        </a:accent3>
        <a:accent4>
          <a:srgbClr val="000000"/>
        </a:accent4>
        <a:accent5>
          <a:srgbClr val="F3B8B0"/>
        </a:accent5>
        <a:accent6>
          <a:srgbClr val="BF990E"/>
        </a:accent6>
        <a:hlink>
          <a:srgbClr val="7B9B63"/>
        </a:hlink>
        <a:folHlink>
          <a:srgbClr val="38A3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2E507A"/>
        </a:dk2>
        <a:lt2>
          <a:srgbClr val="333333"/>
        </a:lt2>
        <a:accent1>
          <a:srgbClr val="5A90C2"/>
        </a:accent1>
        <a:accent2>
          <a:srgbClr val="8AC246"/>
        </a:accent2>
        <a:accent3>
          <a:srgbClr val="FFFFFF"/>
        </a:accent3>
        <a:accent4>
          <a:srgbClr val="000000"/>
        </a:accent4>
        <a:accent5>
          <a:srgbClr val="B5C6DD"/>
        </a:accent5>
        <a:accent6>
          <a:srgbClr val="7DB03F"/>
        </a:accent6>
        <a:hlink>
          <a:srgbClr val="F6831A"/>
        </a:hlink>
        <a:folHlink>
          <a:srgbClr val="EFC821"/>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A82A9F"/>
        </a:dk2>
        <a:lt2>
          <a:srgbClr val="4D4D4D"/>
        </a:lt2>
        <a:accent1>
          <a:srgbClr val="12B4D4"/>
        </a:accent1>
        <a:accent2>
          <a:srgbClr val="F1C23D"/>
        </a:accent2>
        <a:accent3>
          <a:srgbClr val="FFFFFF"/>
        </a:accent3>
        <a:accent4>
          <a:srgbClr val="000000"/>
        </a:accent4>
        <a:accent5>
          <a:srgbClr val="AAD6E6"/>
        </a:accent5>
        <a:accent6>
          <a:srgbClr val="DAB036"/>
        </a:accent6>
        <a:hlink>
          <a:srgbClr val="8CA62C"/>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581TGp_gold_light_ani</Template>
  <TotalTime>410</TotalTime>
  <Words>1280</Words>
  <Application>Microsoft Office PowerPoint</Application>
  <PresentationFormat>On-screen Show (4:3)</PresentationFormat>
  <Paragraphs>287</Paragraphs>
  <Slides>31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3" baseType="lpstr">
      <vt:lpstr>581TGp_gold_light_ani</vt:lpstr>
      <vt:lpstr>Visio</vt:lpstr>
      <vt:lpstr>Software Architect Design</vt:lpstr>
      <vt:lpstr>Contents</vt:lpstr>
      <vt:lpstr>Introduction to POS System</vt:lpstr>
      <vt:lpstr>Scope</vt:lpstr>
      <vt:lpstr>Contents</vt:lpstr>
      <vt:lpstr>ACDM Stages</vt:lpstr>
      <vt:lpstr>Schedule</vt:lpstr>
      <vt:lpstr>Contents</vt:lpstr>
      <vt:lpstr>Entities</vt:lpstr>
      <vt:lpstr>Context Diagram</vt:lpstr>
      <vt:lpstr>Use-case</vt:lpstr>
      <vt:lpstr>Business Constrains </vt:lpstr>
      <vt:lpstr>Technical Constrains </vt:lpstr>
      <vt:lpstr>Quality Attributes</vt:lpstr>
      <vt:lpstr>Quality Attributes</vt:lpstr>
      <vt:lpstr>Quality Attribute Scenarios</vt:lpstr>
      <vt:lpstr>Quality Attribute Scenarios</vt:lpstr>
      <vt:lpstr>Quality Attribute Scenarios</vt:lpstr>
      <vt:lpstr>Quality Attribute Scenarios</vt:lpstr>
      <vt:lpstr>Quality Attribute Scenarios</vt:lpstr>
      <vt:lpstr>Contents</vt:lpstr>
      <vt:lpstr>Allocation View</vt:lpstr>
      <vt:lpstr>Data Model</vt:lpstr>
      <vt:lpstr>Module View</vt:lpstr>
      <vt:lpstr>C&amp;C View</vt:lpstr>
      <vt:lpstr>Tactics</vt:lpstr>
      <vt:lpstr>Tactics</vt:lpstr>
      <vt:lpstr>Tactics</vt:lpstr>
      <vt:lpstr>Mapping View</vt:lpstr>
      <vt:lpstr>Contents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Measurement and Analysis</dc:title>
  <dc:creator>VOTINH</dc:creator>
  <cp:lastModifiedBy>Ashisai</cp:lastModifiedBy>
  <cp:revision>53</cp:revision>
  <dcterms:created xsi:type="dcterms:W3CDTF">2012-04-13T17:02:02Z</dcterms:created>
  <dcterms:modified xsi:type="dcterms:W3CDTF">2012-07-19T15:42:03Z</dcterms:modified>
</cp:coreProperties>
</file>