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0"/>
  </p:notesMasterIdLst>
  <p:sldIdLst>
    <p:sldId id="256" r:id="rId2"/>
    <p:sldId id="257" r:id="rId3"/>
    <p:sldId id="335" r:id="rId4"/>
    <p:sldId id="380" r:id="rId5"/>
    <p:sldId id="355" r:id="rId6"/>
    <p:sldId id="378" r:id="rId7"/>
    <p:sldId id="379" r:id="rId8"/>
    <p:sldId id="376" r:id="rId9"/>
    <p:sldId id="356" r:id="rId10"/>
    <p:sldId id="370" r:id="rId11"/>
    <p:sldId id="371" r:id="rId12"/>
    <p:sldId id="372" r:id="rId13"/>
    <p:sldId id="373" r:id="rId14"/>
    <p:sldId id="374" r:id="rId15"/>
    <p:sldId id="375" r:id="rId16"/>
    <p:sldId id="351" r:id="rId17"/>
    <p:sldId id="382" r:id="rId18"/>
    <p:sldId id="360" r:id="rId19"/>
    <p:sldId id="359" r:id="rId20"/>
    <p:sldId id="361" r:id="rId21"/>
    <p:sldId id="362" r:id="rId22"/>
    <p:sldId id="363" r:id="rId23"/>
    <p:sldId id="364" r:id="rId24"/>
    <p:sldId id="365" r:id="rId25"/>
    <p:sldId id="366" r:id="rId26"/>
    <p:sldId id="367" r:id="rId27"/>
    <p:sldId id="357" r:id="rId28"/>
    <p:sldId id="353" r:id="rId29"/>
    <p:sldId id="352" r:id="rId30"/>
    <p:sldId id="354" r:id="rId31"/>
    <p:sldId id="368" r:id="rId32"/>
    <p:sldId id="369" r:id="rId33"/>
    <p:sldId id="383" r:id="rId34"/>
    <p:sldId id="384" r:id="rId35"/>
    <p:sldId id="385" r:id="rId36"/>
    <p:sldId id="377" r:id="rId37"/>
    <p:sldId id="358" r:id="rId38"/>
    <p:sldId id="285" r:id="rId39"/>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A3B2"/>
    <a:srgbClr val="969696"/>
    <a:srgbClr val="808080"/>
    <a:srgbClr val="000000"/>
    <a:srgbClr val="1C1C1C"/>
    <a:srgbClr val="5F5F5F"/>
    <a:srgbClr val="FF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786" autoAdjust="0"/>
  </p:normalViewPr>
  <p:slideViewPr>
    <p:cSldViewPr>
      <p:cViewPr>
        <p:scale>
          <a:sx n="75" d="100"/>
          <a:sy n="75" d="100"/>
        </p:scale>
        <p:origin x="-119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EB0D4-520E-4372-9CC0-C96C098B3132}"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15563F2D-6AEE-4DF8-821E-F6118AAD27A9}">
      <dgm:prSet phldrT="[Text]"/>
      <dgm:spPr/>
      <dgm:t>
        <a:bodyPr/>
        <a:lstStyle/>
        <a:p>
          <a:r>
            <a:rPr lang="en-US" dirty="0" smtClean="0"/>
            <a:t>Administrator</a:t>
          </a:r>
          <a:endParaRPr lang="en-US" dirty="0"/>
        </a:p>
      </dgm:t>
    </dgm:pt>
    <dgm:pt modelId="{3B6ED132-7B62-42A2-B05C-71B2748B3463}" type="parTrans" cxnId="{FBF6C13F-6FFE-4D80-8841-AA003A855496}">
      <dgm:prSet/>
      <dgm:spPr/>
      <dgm:t>
        <a:bodyPr/>
        <a:lstStyle/>
        <a:p>
          <a:endParaRPr lang="en-US"/>
        </a:p>
      </dgm:t>
    </dgm:pt>
    <dgm:pt modelId="{6FEEB3E4-3ED2-4D1D-958D-B5BE4F1D0C73}" type="sibTrans" cxnId="{FBF6C13F-6FFE-4D80-8841-AA003A855496}">
      <dgm:prSet/>
      <dgm:spPr/>
      <dgm:t>
        <a:bodyPr/>
        <a:lstStyle/>
        <a:p>
          <a:endParaRPr lang="en-US"/>
        </a:p>
      </dgm:t>
    </dgm:pt>
    <dgm:pt modelId="{8FDCDDB3-A22B-4AD0-9EF9-B8F318F6F459}">
      <dgm:prSet phldrT="[Text]"/>
      <dgm:spPr/>
      <dgm:t>
        <a:bodyPr/>
        <a:lstStyle/>
        <a:p>
          <a:r>
            <a:rPr lang="en-US" dirty="0" smtClean="0"/>
            <a:t>Head Office Manager</a:t>
          </a:r>
          <a:endParaRPr lang="en-US" dirty="0"/>
        </a:p>
      </dgm:t>
    </dgm:pt>
    <dgm:pt modelId="{A80EB71C-4DB2-4081-8166-BAFC63224076}" type="parTrans" cxnId="{AC00E79F-180A-49E5-95F3-B420DBEFCBB7}">
      <dgm:prSet/>
      <dgm:spPr/>
      <dgm:t>
        <a:bodyPr/>
        <a:lstStyle/>
        <a:p>
          <a:endParaRPr lang="en-US"/>
        </a:p>
      </dgm:t>
    </dgm:pt>
    <dgm:pt modelId="{A6B0E23E-E1C9-4C0A-B691-BCFB21D67FDE}" type="sibTrans" cxnId="{AC00E79F-180A-49E5-95F3-B420DBEFCBB7}">
      <dgm:prSet/>
      <dgm:spPr/>
      <dgm:t>
        <a:bodyPr/>
        <a:lstStyle/>
        <a:p>
          <a:endParaRPr lang="en-US"/>
        </a:p>
      </dgm:t>
    </dgm:pt>
    <dgm:pt modelId="{CBB0AA77-6BFC-40A8-92BD-FFFBE003F6F3}">
      <dgm:prSet phldrT="[Text]"/>
      <dgm:spPr/>
      <dgm:t>
        <a:bodyPr/>
        <a:lstStyle/>
        <a:p>
          <a:r>
            <a:rPr lang="en-US" dirty="0" smtClean="0"/>
            <a:t>Staff</a:t>
          </a:r>
        </a:p>
      </dgm:t>
    </dgm:pt>
    <dgm:pt modelId="{E07FA7F1-6C92-47D1-9DA3-910AE394BD58}" type="parTrans" cxnId="{793A61BE-6ADD-4E2A-B530-8247125C62A4}">
      <dgm:prSet/>
      <dgm:spPr/>
      <dgm:t>
        <a:bodyPr/>
        <a:lstStyle/>
        <a:p>
          <a:endParaRPr lang="en-US"/>
        </a:p>
      </dgm:t>
    </dgm:pt>
    <dgm:pt modelId="{18DF3901-9994-4A70-8A53-E74EBA7DFBEE}" type="sibTrans" cxnId="{793A61BE-6ADD-4E2A-B530-8247125C62A4}">
      <dgm:prSet/>
      <dgm:spPr/>
      <dgm:t>
        <a:bodyPr/>
        <a:lstStyle/>
        <a:p>
          <a:endParaRPr lang="en-US"/>
        </a:p>
      </dgm:t>
    </dgm:pt>
    <dgm:pt modelId="{595FF75A-DDC2-4D49-8994-35DBD8FDA5DA}">
      <dgm:prSet phldrT="[Text]"/>
      <dgm:spPr/>
      <dgm:t>
        <a:bodyPr/>
        <a:lstStyle/>
        <a:p>
          <a:r>
            <a:rPr lang="en-US" dirty="0" smtClean="0"/>
            <a:t>Cashier</a:t>
          </a:r>
        </a:p>
      </dgm:t>
    </dgm:pt>
    <dgm:pt modelId="{1088A8F0-D813-47B9-825E-FC80DCBCBC21}" type="parTrans" cxnId="{552206C3-AB54-4A9D-84CD-8E2C12D1DACF}">
      <dgm:prSet/>
      <dgm:spPr/>
      <dgm:t>
        <a:bodyPr/>
        <a:lstStyle/>
        <a:p>
          <a:endParaRPr lang="en-US"/>
        </a:p>
      </dgm:t>
    </dgm:pt>
    <dgm:pt modelId="{7525B09F-D1BA-4959-8B1B-C0D998C6EFAF}" type="sibTrans" cxnId="{552206C3-AB54-4A9D-84CD-8E2C12D1DACF}">
      <dgm:prSet/>
      <dgm:spPr/>
      <dgm:t>
        <a:bodyPr/>
        <a:lstStyle/>
        <a:p>
          <a:endParaRPr lang="en-US"/>
        </a:p>
      </dgm:t>
    </dgm:pt>
    <dgm:pt modelId="{0F2CE07A-B6C4-4BF4-A00C-156E8FB1B237}">
      <dgm:prSet phldrT="[Text]"/>
      <dgm:spPr/>
      <dgm:t>
        <a:bodyPr/>
        <a:lstStyle/>
        <a:p>
          <a:r>
            <a:rPr lang="en-US" dirty="0" smtClean="0"/>
            <a:t>Member</a:t>
          </a:r>
        </a:p>
      </dgm:t>
    </dgm:pt>
    <dgm:pt modelId="{007C6CB2-2238-4F25-BD7F-A637A1D269FF}" type="parTrans" cxnId="{2A011E16-6A8E-47F2-A4BA-6103CA2E33E7}">
      <dgm:prSet/>
      <dgm:spPr/>
      <dgm:t>
        <a:bodyPr/>
        <a:lstStyle/>
        <a:p>
          <a:endParaRPr lang="en-US"/>
        </a:p>
      </dgm:t>
    </dgm:pt>
    <dgm:pt modelId="{871589EC-6788-41C9-AE7B-66E18610D70C}" type="sibTrans" cxnId="{2A011E16-6A8E-47F2-A4BA-6103CA2E33E7}">
      <dgm:prSet/>
      <dgm:spPr/>
      <dgm:t>
        <a:bodyPr/>
        <a:lstStyle/>
        <a:p>
          <a:endParaRPr lang="en-US"/>
        </a:p>
      </dgm:t>
    </dgm:pt>
    <dgm:pt modelId="{DE8D2AC2-7D55-4CB1-8D44-0B1DD48D2A96}" type="pres">
      <dgm:prSet presAssocID="{50BEB0D4-520E-4372-9CC0-C96C098B3132}" presName="diagram" presStyleCnt="0">
        <dgm:presLayoutVars>
          <dgm:dir/>
          <dgm:resizeHandles val="exact"/>
        </dgm:presLayoutVars>
      </dgm:prSet>
      <dgm:spPr/>
      <dgm:t>
        <a:bodyPr/>
        <a:lstStyle/>
        <a:p>
          <a:endParaRPr lang="en-US"/>
        </a:p>
      </dgm:t>
    </dgm:pt>
    <dgm:pt modelId="{A11FB6AC-83E3-4D80-9363-732573019F94}" type="pres">
      <dgm:prSet presAssocID="{15563F2D-6AEE-4DF8-821E-F6118AAD27A9}" presName="node" presStyleLbl="node1" presStyleIdx="0" presStyleCnt="5">
        <dgm:presLayoutVars>
          <dgm:bulletEnabled val="1"/>
        </dgm:presLayoutVars>
      </dgm:prSet>
      <dgm:spPr/>
      <dgm:t>
        <a:bodyPr/>
        <a:lstStyle/>
        <a:p>
          <a:endParaRPr lang="en-US"/>
        </a:p>
      </dgm:t>
    </dgm:pt>
    <dgm:pt modelId="{52E7D06B-0766-4046-9655-CAAA18390206}" type="pres">
      <dgm:prSet presAssocID="{6FEEB3E4-3ED2-4D1D-958D-B5BE4F1D0C73}" presName="sibTrans" presStyleCnt="0"/>
      <dgm:spPr/>
    </dgm:pt>
    <dgm:pt modelId="{C2A48631-ECF2-4782-816B-88B918FD58D4}" type="pres">
      <dgm:prSet presAssocID="{8FDCDDB3-A22B-4AD0-9EF9-B8F318F6F459}" presName="node" presStyleLbl="node1" presStyleIdx="1" presStyleCnt="5">
        <dgm:presLayoutVars>
          <dgm:bulletEnabled val="1"/>
        </dgm:presLayoutVars>
      </dgm:prSet>
      <dgm:spPr/>
      <dgm:t>
        <a:bodyPr/>
        <a:lstStyle/>
        <a:p>
          <a:endParaRPr lang="en-US"/>
        </a:p>
      </dgm:t>
    </dgm:pt>
    <dgm:pt modelId="{2029E6D7-F972-470B-849C-582378C4F1F6}" type="pres">
      <dgm:prSet presAssocID="{A6B0E23E-E1C9-4C0A-B691-BCFB21D67FDE}" presName="sibTrans" presStyleCnt="0"/>
      <dgm:spPr/>
    </dgm:pt>
    <dgm:pt modelId="{EFFCFC20-B7E3-4995-9C3F-963AD793B067}" type="pres">
      <dgm:prSet presAssocID="{CBB0AA77-6BFC-40A8-92BD-FFFBE003F6F3}" presName="node" presStyleLbl="node1" presStyleIdx="2" presStyleCnt="5">
        <dgm:presLayoutVars>
          <dgm:bulletEnabled val="1"/>
        </dgm:presLayoutVars>
      </dgm:prSet>
      <dgm:spPr/>
      <dgm:t>
        <a:bodyPr/>
        <a:lstStyle/>
        <a:p>
          <a:endParaRPr lang="en-US"/>
        </a:p>
      </dgm:t>
    </dgm:pt>
    <dgm:pt modelId="{383BC0F8-FA73-4A48-90D7-9AF81265232C}" type="pres">
      <dgm:prSet presAssocID="{18DF3901-9994-4A70-8A53-E74EBA7DFBEE}" presName="sibTrans" presStyleCnt="0"/>
      <dgm:spPr/>
    </dgm:pt>
    <dgm:pt modelId="{1A262AD7-3E48-4D7A-A8A6-25C811CE3F05}" type="pres">
      <dgm:prSet presAssocID="{595FF75A-DDC2-4D49-8994-35DBD8FDA5DA}" presName="node" presStyleLbl="node1" presStyleIdx="3" presStyleCnt="5">
        <dgm:presLayoutVars>
          <dgm:bulletEnabled val="1"/>
        </dgm:presLayoutVars>
      </dgm:prSet>
      <dgm:spPr/>
      <dgm:t>
        <a:bodyPr/>
        <a:lstStyle/>
        <a:p>
          <a:endParaRPr lang="en-US"/>
        </a:p>
      </dgm:t>
    </dgm:pt>
    <dgm:pt modelId="{F0326E00-D488-4445-9D4E-010CE17E612C}" type="pres">
      <dgm:prSet presAssocID="{7525B09F-D1BA-4959-8B1B-C0D998C6EFAF}" presName="sibTrans" presStyleCnt="0"/>
      <dgm:spPr/>
    </dgm:pt>
    <dgm:pt modelId="{61A231D2-0E8A-4020-8A14-2EE1B966A646}" type="pres">
      <dgm:prSet presAssocID="{0F2CE07A-B6C4-4BF4-A00C-156E8FB1B237}" presName="node" presStyleLbl="node1" presStyleIdx="4" presStyleCnt="5">
        <dgm:presLayoutVars>
          <dgm:bulletEnabled val="1"/>
        </dgm:presLayoutVars>
      </dgm:prSet>
      <dgm:spPr/>
      <dgm:t>
        <a:bodyPr/>
        <a:lstStyle/>
        <a:p>
          <a:endParaRPr lang="en-US"/>
        </a:p>
      </dgm:t>
    </dgm:pt>
  </dgm:ptLst>
  <dgm:cxnLst>
    <dgm:cxn modelId="{9622D8D3-A0C1-4E45-8861-83F9C941344A}" type="presOf" srcId="{0F2CE07A-B6C4-4BF4-A00C-156E8FB1B237}" destId="{61A231D2-0E8A-4020-8A14-2EE1B966A646}" srcOrd="0" destOrd="0" presId="urn:microsoft.com/office/officeart/2005/8/layout/default"/>
    <dgm:cxn modelId="{4AE2A2F3-D73D-4121-ABEB-7392BBFA0B84}" type="presOf" srcId="{595FF75A-DDC2-4D49-8994-35DBD8FDA5DA}" destId="{1A262AD7-3E48-4D7A-A8A6-25C811CE3F05}" srcOrd="0" destOrd="0" presId="urn:microsoft.com/office/officeart/2005/8/layout/default"/>
    <dgm:cxn modelId="{2A011E16-6A8E-47F2-A4BA-6103CA2E33E7}" srcId="{50BEB0D4-520E-4372-9CC0-C96C098B3132}" destId="{0F2CE07A-B6C4-4BF4-A00C-156E8FB1B237}" srcOrd="4" destOrd="0" parTransId="{007C6CB2-2238-4F25-BD7F-A637A1D269FF}" sibTransId="{871589EC-6788-41C9-AE7B-66E18610D70C}"/>
    <dgm:cxn modelId="{A7D16D88-296F-4A30-8905-3512AAD01696}" type="presOf" srcId="{8FDCDDB3-A22B-4AD0-9EF9-B8F318F6F459}" destId="{C2A48631-ECF2-4782-816B-88B918FD58D4}" srcOrd="0" destOrd="0" presId="urn:microsoft.com/office/officeart/2005/8/layout/default"/>
    <dgm:cxn modelId="{552206C3-AB54-4A9D-84CD-8E2C12D1DACF}" srcId="{50BEB0D4-520E-4372-9CC0-C96C098B3132}" destId="{595FF75A-DDC2-4D49-8994-35DBD8FDA5DA}" srcOrd="3" destOrd="0" parTransId="{1088A8F0-D813-47B9-825E-FC80DCBCBC21}" sibTransId="{7525B09F-D1BA-4959-8B1B-C0D998C6EFAF}"/>
    <dgm:cxn modelId="{FADC2CF5-639C-4B05-B899-6E42F4892086}" type="presOf" srcId="{50BEB0D4-520E-4372-9CC0-C96C098B3132}" destId="{DE8D2AC2-7D55-4CB1-8D44-0B1DD48D2A96}" srcOrd="0" destOrd="0" presId="urn:microsoft.com/office/officeart/2005/8/layout/default"/>
    <dgm:cxn modelId="{2273B64B-AB66-43EC-B567-DD8F11171ACA}" type="presOf" srcId="{CBB0AA77-6BFC-40A8-92BD-FFFBE003F6F3}" destId="{EFFCFC20-B7E3-4995-9C3F-963AD793B067}" srcOrd="0" destOrd="0" presId="urn:microsoft.com/office/officeart/2005/8/layout/default"/>
    <dgm:cxn modelId="{FBF6C13F-6FFE-4D80-8841-AA003A855496}" srcId="{50BEB0D4-520E-4372-9CC0-C96C098B3132}" destId="{15563F2D-6AEE-4DF8-821E-F6118AAD27A9}" srcOrd="0" destOrd="0" parTransId="{3B6ED132-7B62-42A2-B05C-71B2748B3463}" sibTransId="{6FEEB3E4-3ED2-4D1D-958D-B5BE4F1D0C73}"/>
    <dgm:cxn modelId="{793A61BE-6ADD-4E2A-B530-8247125C62A4}" srcId="{50BEB0D4-520E-4372-9CC0-C96C098B3132}" destId="{CBB0AA77-6BFC-40A8-92BD-FFFBE003F6F3}" srcOrd="2" destOrd="0" parTransId="{E07FA7F1-6C92-47D1-9DA3-910AE394BD58}" sibTransId="{18DF3901-9994-4A70-8A53-E74EBA7DFBEE}"/>
    <dgm:cxn modelId="{AC00E79F-180A-49E5-95F3-B420DBEFCBB7}" srcId="{50BEB0D4-520E-4372-9CC0-C96C098B3132}" destId="{8FDCDDB3-A22B-4AD0-9EF9-B8F318F6F459}" srcOrd="1" destOrd="0" parTransId="{A80EB71C-4DB2-4081-8166-BAFC63224076}" sibTransId="{A6B0E23E-E1C9-4C0A-B691-BCFB21D67FDE}"/>
    <dgm:cxn modelId="{82D4688D-BD1A-44D1-9A99-3C71D099BE9E}" type="presOf" srcId="{15563F2D-6AEE-4DF8-821E-F6118AAD27A9}" destId="{A11FB6AC-83E3-4D80-9363-732573019F94}" srcOrd="0" destOrd="0" presId="urn:microsoft.com/office/officeart/2005/8/layout/default"/>
    <dgm:cxn modelId="{007DB98E-0980-4A16-AD78-51EF76D1AA5F}" type="presParOf" srcId="{DE8D2AC2-7D55-4CB1-8D44-0B1DD48D2A96}" destId="{A11FB6AC-83E3-4D80-9363-732573019F94}" srcOrd="0" destOrd="0" presId="urn:microsoft.com/office/officeart/2005/8/layout/default"/>
    <dgm:cxn modelId="{F41CE761-4DA5-42EB-89B0-5534D6985EC8}" type="presParOf" srcId="{DE8D2AC2-7D55-4CB1-8D44-0B1DD48D2A96}" destId="{52E7D06B-0766-4046-9655-CAAA18390206}" srcOrd="1" destOrd="0" presId="urn:microsoft.com/office/officeart/2005/8/layout/default"/>
    <dgm:cxn modelId="{CA2637F3-051F-4D92-AC32-B595710F0B46}" type="presParOf" srcId="{DE8D2AC2-7D55-4CB1-8D44-0B1DD48D2A96}" destId="{C2A48631-ECF2-4782-816B-88B918FD58D4}" srcOrd="2" destOrd="0" presId="urn:microsoft.com/office/officeart/2005/8/layout/default"/>
    <dgm:cxn modelId="{113DA62A-5534-49BB-8436-EA60C5F00449}" type="presParOf" srcId="{DE8D2AC2-7D55-4CB1-8D44-0B1DD48D2A96}" destId="{2029E6D7-F972-470B-849C-582378C4F1F6}" srcOrd="3" destOrd="0" presId="urn:microsoft.com/office/officeart/2005/8/layout/default"/>
    <dgm:cxn modelId="{060FD7B3-C601-4AA3-B36D-42B3F6B6102B}" type="presParOf" srcId="{DE8D2AC2-7D55-4CB1-8D44-0B1DD48D2A96}" destId="{EFFCFC20-B7E3-4995-9C3F-963AD793B067}" srcOrd="4" destOrd="0" presId="urn:microsoft.com/office/officeart/2005/8/layout/default"/>
    <dgm:cxn modelId="{52538675-8D9E-482A-A950-588C56B4C0EA}" type="presParOf" srcId="{DE8D2AC2-7D55-4CB1-8D44-0B1DD48D2A96}" destId="{383BC0F8-FA73-4A48-90D7-9AF81265232C}" srcOrd="5" destOrd="0" presId="urn:microsoft.com/office/officeart/2005/8/layout/default"/>
    <dgm:cxn modelId="{C074F1BB-EC85-46F4-8061-F927A90A78A0}" type="presParOf" srcId="{DE8D2AC2-7D55-4CB1-8D44-0B1DD48D2A96}" destId="{1A262AD7-3E48-4D7A-A8A6-25C811CE3F05}" srcOrd="6" destOrd="0" presId="urn:microsoft.com/office/officeart/2005/8/layout/default"/>
    <dgm:cxn modelId="{B5A0E5B3-74EE-4CEE-814E-D6F127158FCB}" type="presParOf" srcId="{DE8D2AC2-7D55-4CB1-8D44-0B1DD48D2A96}" destId="{F0326E00-D488-4445-9D4E-010CE17E612C}" srcOrd="7" destOrd="0" presId="urn:microsoft.com/office/officeart/2005/8/layout/default"/>
    <dgm:cxn modelId="{5999B9D9-799E-41BD-8F46-682C5A7B0743}" type="presParOf" srcId="{DE8D2AC2-7D55-4CB1-8D44-0B1DD48D2A96}" destId="{61A231D2-0E8A-4020-8A14-2EE1B966A64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CEA462-BB50-4C99-B35C-DCA4231D991D}" type="doc">
      <dgm:prSet loTypeId="urn:microsoft.com/office/officeart/2005/8/layout/pyramid2" loCatId="list" qsTypeId="urn:microsoft.com/office/officeart/2005/8/quickstyle/simple1" qsCatId="simple" csTypeId="urn:microsoft.com/office/officeart/2005/8/colors/accent1_1" csCatId="accent1" phldr="1"/>
      <dgm:spPr/>
    </dgm:pt>
    <dgm:pt modelId="{84CDFEBB-4156-4517-9CFD-C1174123D399}">
      <dgm:prSet phldrT="[Text]"/>
      <dgm:spPr/>
      <dgm:t>
        <a:bodyPr/>
        <a:lstStyle/>
        <a:p>
          <a:r>
            <a:rPr lang="en-US" dirty="0" smtClean="0"/>
            <a:t>Performance</a:t>
          </a:r>
          <a:endParaRPr lang="en-US" dirty="0"/>
        </a:p>
      </dgm:t>
    </dgm:pt>
    <dgm:pt modelId="{3A4C9C97-0E20-4E45-9C00-062694871C3E}" type="parTrans" cxnId="{A23B7361-F81D-4760-84B6-45A37C1F7C86}">
      <dgm:prSet/>
      <dgm:spPr/>
      <dgm:t>
        <a:bodyPr/>
        <a:lstStyle/>
        <a:p>
          <a:endParaRPr lang="en-US"/>
        </a:p>
      </dgm:t>
    </dgm:pt>
    <dgm:pt modelId="{CDA69403-2B8B-4BCF-B08A-645625932500}" type="sibTrans" cxnId="{A23B7361-F81D-4760-84B6-45A37C1F7C86}">
      <dgm:prSet/>
      <dgm:spPr/>
      <dgm:t>
        <a:bodyPr/>
        <a:lstStyle/>
        <a:p>
          <a:endParaRPr lang="en-US"/>
        </a:p>
      </dgm:t>
    </dgm:pt>
    <dgm:pt modelId="{C9586AE3-9B06-4555-BD9C-331574642279}">
      <dgm:prSet phldrT="[Text]"/>
      <dgm:spPr/>
      <dgm:t>
        <a:bodyPr/>
        <a:lstStyle/>
        <a:p>
          <a:r>
            <a:rPr lang="en-US" dirty="0" smtClean="0"/>
            <a:t>Security</a:t>
          </a:r>
          <a:endParaRPr lang="en-US" dirty="0"/>
        </a:p>
      </dgm:t>
    </dgm:pt>
    <dgm:pt modelId="{FB160D76-7CF2-4661-B67A-B48192366461}" type="parTrans" cxnId="{C2BAA532-6E3A-4F49-9403-42AB6417DA65}">
      <dgm:prSet/>
      <dgm:spPr/>
      <dgm:t>
        <a:bodyPr/>
        <a:lstStyle/>
        <a:p>
          <a:endParaRPr lang="en-US"/>
        </a:p>
      </dgm:t>
    </dgm:pt>
    <dgm:pt modelId="{6A9DE60D-1B78-4F34-8B7C-353A34BCDB84}" type="sibTrans" cxnId="{C2BAA532-6E3A-4F49-9403-42AB6417DA65}">
      <dgm:prSet/>
      <dgm:spPr/>
      <dgm:t>
        <a:bodyPr/>
        <a:lstStyle/>
        <a:p>
          <a:endParaRPr lang="en-US"/>
        </a:p>
      </dgm:t>
    </dgm:pt>
    <dgm:pt modelId="{09CB54BD-2512-49E6-BE8A-CFE2954B835A}">
      <dgm:prSet phldrT="[Text]"/>
      <dgm:spPr/>
      <dgm:t>
        <a:bodyPr/>
        <a:lstStyle/>
        <a:p>
          <a:r>
            <a:rPr lang="en-US" dirty="0" smtClean="0"/>
            <a:t>Availability </a:t>
          </a:r>
          <a:endParaRPr lang="en-US" dirty="0"/>
        </a:p>
      </dgm:t>
    </dgm:pt>
    <dgm:pt modelId="{20FE2122-1873-44A3-B3A6-4994809130C1}" type="parTrans" cxnId="{639CFFA6-0A46-4580-85F3-6F2AD818993F}">
      <dgm:prSet/>
      <dgm:spPr/>
      <dgm:t>
        <a:bodyPr/>
        <a:lstStyle/>
        <a:p>
          <a:endParaRPr lang="en-US"/>
        </a:p>
      </dgm:t>
    </dgm:pt>
    <dgm:pt modelId="{C4973CEE-9699-4111-A5E5-BE4AA36CAD6A}" type="sibTrans" cxnId="{639CFFA6-0A46-4580-85F3-6F2AD818993F}">
      <dgm:prSet/>
      <dgm:spPr/>
      <dgm:t>
        <a:bodyPr/>
        <a:lstStyle/>
        <a:p>
          <a:endParaRPr lang="en-US"/>
        </a:p>
      </dgm:t>
    </dgm:pt>
    <dgm:pt modelId="{595F29D9-E346-4FA4-9E7B-FA73151380D5}" type="pres">
      <dgm:prSet presAssocID="{4BCEA462-BB50-4C99-B35C-DCA4231D991D}" presName="compositeShape" presStyleCnt="0">
        <dgm:presLayoutVars>
          <dgm:dir/>
          <dgm:resizeHandles/>
        </dgm:presLayoutVars>
      </dgm:prSet>
      <dgm:spPr/>
    </dgm:pt>
    <dgm:pt modelId="{EFB1DB7E-3B68-445F-B861-CAF5642D19A0}" type="pres">
      <dgm:prSet presAssocID="{4BCEA462-BB50-4C99-B35C-DCA4231D991D}" presName="pyramid" presStyleLbl="node1" presStyleIdx="0" presStyleCnt="1"/>
      <dgm:spPr/>
    </dgm:pt>
    <dgm:pt modelId="{F7AE0C10-1416-4A4E-BD55-83DF0FDB4D88}" type="pres">
      <dgm:prSet presAssocID="{4BCEA462-BB50-4C99-B35C-DCA4231D991D}" presName="theList" presStyleCnt="0"/>
      <dgm:spPr/>
    </dgm:pt>
    <dgm:pt modelId="{5A2C1261-72B2-4971-BE44-C42D81BA437A}" type="pres">
      <dgm:prSet presAssocID="{84CDFEBB-4156-4517-9CFD-C1174123D399}" presName="aNode" presStyleLbl="fgAcc1" presStyleIdx="0" presStyleCnt="3">
        <dgm:presLayoutVars>
          <dgm:bulletEnabled val="1"/>
        </dgm:presLayoutVars>
      </dgm:prSet>
      <dgm:spPr/>
      <dgm:t>
        <a:bodyPr/>
        <a:lstStyle/>
        <a:p>
          <a:endParaRPr lang="en-US"/>
        </a:p>
      </dgm:t>
    </dgm:pt>
    <dgm:pt modelId="{E6314B89-399E-49FF-8166-EEBFD64D7A9E}" type="pres">
      <dgm:prSet presAssocID="{84CDFEBB-4156-4517-9CFD-C1174123D399}" presName="aSpace" presStyleCnt="0"/>
      <dgm:spPr/>
    </dgm:pt>
    <dgm:pt modelId="{ED45144E-E51C-45E1-9A99-ABC2D047D306}" type="pres">
      <dgm:prSet presAssocID="{C9586AE3-9B06-4555-BD9C-331574642279}" presName="aNode" presStyleLbl="fgAcc1" presStyleIdx="1" presStyleCnt="3">
        <dgm:presLayoutVars>
          <dgm:bulletEnabled val="1"/>
        </dgm:presLayoutVars>
      </dgm:prSet>
      <dgm:spPr/>
      <dgm:t>
        <a:bodyPr/>
        <a:lstStyle/>
        <a:p>
          <a:endParaRPr lang="en-US"/>
        </a:p>
      </dgm:t>
    </dgm:pt>
    <dgm:pt modelId="{EE18923B-44F9-46DC-B1C9-989004FC7403}" type="pres">
      <dgm:prSet presAssocID="{C9586AE3-9B06-4555-BD9C-331574642279}" presName="aSpace" presStyleCnt="0"/>
      <dgm:spPr/>
    </dgm:pt>
    <dgm:pt modelId="{33728931-8BFB-47F3-9618-AC134A45DDAE}" type="pres">
      <dgm:prSet presAssocID="{09CB54BD-2512-49E6-BE8A-CFE2954B835A}" presName="aNode" presStyleLbl="fgAcc1" presStyleIdx="2" presStyleCnt="3">
        <dgm:presLayoutVars>
          <dgm:bulletEnabled val="1"/>
        </dgm:presLayoutVars>
      </dgm:prSet>
      <dgm:spPr/>
      <dgm:t>
        <a:bodyPr/>
        <a:lstStyle/>
        <a:p>
          <a:endParaRPr lang="en-US"/>
        </a:p>
      </dgm:t>
    </dgm:pt>
    <dgm:pt modelId="{805D9C31-E820-45F9-B037-837D5AA9105D}" type="pres">
      <dgm:prSet presAssocID="{09CB54BD-2512-49E6-BE8A-CFE2954B835A}" presName="aSpace" presStyleCnt="0"/>
      <dgm:spPr/>
    </dgm:pt>
  </dgm:ptLst>
  <dgm:cxnLst>
    <dgm:cxn modelId="{A23B7361-F81D-4760-84B6-45A37C1F7C86}" srcId="{4BCEA462-BB50-4C99-B35C-DCA4231D991D}" destId="{84CDFEBB-4156-4517-9CFD-C1174123D399}" srcOrd="0" destOrd="0" parTransId="{3A4C9C97-0E20-4E45-9C00-062694871C3E}" sibTransId="{CDA69403-2B8B-4BCF-B08A-645625932500}"/>
    <dgm:cxn modelId="{93892F1C-BEE8-479F-BA69-B503F10D8441}" type="presOf" srcId="{4BCEA462-BB50-4C99-B35C-DCA4231D991D}" destId="{595F29D9-E346-4FA4-9E7B-FA73151380D5}" srcOrd="0" destOrd="0" presId="urn:microsoft.com/office/officeart/2005/8/layout/pyramid2"/>
    <dgm:cxn modelId="{C2BAA532-6E3A-4F49-9403-42AB6417DA65}" srcId="{4BCEA462-BB50-4C99-B35C-DCA4231D991D}" destId="{C9586AE3-9B06-4555-BD9C-331574642279}" srcOrd="1" destOrd="0" parTransId="{FB160D76-7CF2-4661-B67A-B48192366461}" sibTransId="{6A9DE60D-1B78-4F34-8B7C-353A34BCDB84}"/>
    <dgm:cxn modelId="{4EABFB84-07BB-437D-AB69-6FC5DEA57EB6}" type="presOf" srcId="{C9586AE3-9B06-4555-BD9C-331574642279}" destId="{ED45144E-E51C-45E1-9A99-ABC2D047D306}" srcOrd="0" destOrd="0" presId="urn:microsoft.com/office/officeart/2005/8/layout/pyramid2"/>
    <dgm:cxn modelId="{639CFFA6-0A46-4580-85F3-6F2AD818993F}" srcId="{4BCEA462-BB50-4C99-B35C-DCA4231D991D}" destId="{09CB54BD-2512-49E6-BE8A-CFE2954B835A}" srcOrd="2" destOrd="0" parTransId="{20FE2122-1873-44A3-B3A6-4994809130C1}" sibTransId="{C4973CEE-9699-4111-A5E5-BE4AA36CAD6A}"/>
    <dgm:cxn modelId="{68A19108-FE34-49E3-85E5-E67210C6CFFD}" type="presOf" srcId="{09CB54BD-2512-49E6-BE8A-CFE2954B835A}" destId="{33728931-8BFB-47F3-9618-AC134A45DDAE}" srcOrd="0" destOrd="0" presId="urn:microsoft.com/office/officeart/2005/8/layout/pyramid2"/>
    <dgm:cxn modelId="{64F37E06-D6FC-42EC-8A71-00697089B809}" type="presOf" srcId="{84CDFEBB-4156-4517-9CFD-C1174123D399}" destId="{5A2C1261-72B2-4971-BE44-C42D81BA437A}" srcOrd="0" destOrd="0" presId="urn:microsoft.com/office/officeart/2005/8/layout/pyramid2"/>
    <dgm:cxn modelId="{98F9217A-4CED-4DC2-A027-BE8BB4F9AE69}" type="presParOf" srcId="{595F29D9-E346-4FA4-9E7B-FA73151380D5}" destId="{EFB1DB7E-3B68-445F-B861-CAF5642D19A0}" srcOrd="0" destOrd="0" presId="urn:microsoft.com/office/officeart/2005/8/layout/pyramid2"/>
    <dgm:cxn modelId="{E040A144-FE37-4179-8F12-9FBAE4CACECC}" type="presParOf" srcId="{595F29D9-E346-4FA4-9E7B-FA73151380D5}" destId="{F7AE0C10-1416-4A4E-BD55-83DF0FDB4D88}" srcOrd="1" destOrd="0" presId="urn:microsoft.com/office/officeart/2005/8/layout/pyramid2"/>
    <dgm:cxn modelId="{09EAA7A5-29EB-404D-B079-AF0E2E82FEA6}" type="presParOf" srcId="{F7AE0C10-1416-4A4E-BD55-83DF0FDB4D88}" destId="{5A2C1261-72B2-4971-BE44-C42D81BA437A}" srcOrd="0" destOrd="0" presId="urn:microsoft.com/office/officeart/2005/8/layout/pyramid2"/>
    <dgm:cxn modelId="{364FADD3-43D3-4DC2-B874-B5819BCD069F}" type="presParOf" srcId="{F7AE0C10-1416-4A4E-BD55-83DF0FDB4D88}" destId="{E6314B89-399E-49FF-8166-EEBFD64D7A9E}" srcOrd="1" destOrd="0" presId="urn:microsoft.com/office/officeart/2005/8/layout/pyramid2"/>
    <dgm:cxn modelId="{65B15624-6D82-4B5D-8975-863F3C87E11F}" type="presParOf" srcId="{F7AE0C10-1416-4A4E-BD55-83DF0FDB4D88}" destId="{ED45144E-E51C-45E1-9A99-ABC2D047D306}" srcOrd="2" destOrd="0" presId="urn:microsoft.com/office/officeart/2005/8/layout/pyramid2"/>
    <dgm:cxn modelId="{8C6922FF-7BC2-4983-8062-CFF04BAC18FE}" type="presParOf" srcId="{F7AE0C10-1416-4A4E-BD55-83DF0FDB4D88}" destId="{EE18923B-44F9-46DC-B1C9-989004FC7403}" srcOrd="3" destOrd="0" presId="urn:microsoft.com/office/officeart/2005/8/layout/pyramid2"/>
    <dgm:cxn modelId="{D459AC86-BD52-4A07-92E0-08F306F39B40}" type="presParOf" srcId="{F7AE0C10-1416-4A4E-BD55-83DF0FDB4D88}" destId="{33728931-8BFB-47F3-9618-AC134A45DDAE}" srcOrd="4" destOrd="0" presId="urn:microsoft.com/office/officeart/2005/8/layout/pyramid2"/>
    <dgm:cxn modelId="{CE209813-FAA6-448A-84D7-BC5B4D41A63B}" type="presParOf" srcId="{F7AE0C10-1416-4A4E-BD55-83DF0FDB4D88}" destId="{805D9C31-E820-45F9-B037-837D5AA910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FB6AC-83E3-4D80-9363-732573019F94}">
      <dsp:nvSpPr>
        <dsp:cNvPr id="0" name=""/>
        <dsp:cNvSpPr/>
      </dsp:nvSpPr>
      <dsp:spPr>
        <a:xfrm>
          <a:off x="0" y="294084"/>
          <a:ext cx="1833562" cy="1100137"/>
        </a:xfrm>
        <a:prstGeom prst="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Administrator</a:t>
          </a:r>
          <a:endParaRPr lang="en-US" sz="2300" kern="1200" dirty="0"/>
        </a:p>
      </dsp:txBody>
      <dsp:txXfrm>
        <a:off x="0" y="294084"/>
        <a:ext cx="1833562" cy="1100137"/>
      </dsp:txXfrm>
    </dsp:sp>
    <dsp:sp modelId="{C2A48631-ECF2-4782-816B-88B918FD58D4}">
      <dsp:nvSpPr>
        <dsp:cNvPr id="0" name=""/>
        <dsp:cNvSpPr/>
      </dsp:nvSpPr>
      <dsp:spPr>
        <a:xfrm>
          <a:off x="2016918" y="294084"/>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Head Office Manager</a:t>
          </a:r>
          <a:endParaRPr lang="en-US" sz="2300" kern="1200" dirty="0"/>
        </a:p>
      </dsp:txBody>
      <dsp:txXfrm>
        <a:off x="2016918" y="294084"/>
        <a:ext cx="1833562" cy="1100137"/>
      </dsp:txXfrm>
    </dsp:sp>
    <dsp:sp modelId="{EFFCFC20-B7E3-4995-9C3F-963AD793B067}">
      <dsp:nvSpPr>
        <dsp:cNvPr id="0" name=""/>
        <dsp:cNvSpPr/>
      </dsp:nvSpPr>
      <dsp:spPr>
        <a:xfrm>
          <a:off x="4033837" y="294084"/>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Staff</a:t>
          </a:r>
        </a:p>
      </dsp:txBody>
      <dsp:txXfrm>
        <a:off x="4033837" y="294084"/>
        <a:ext cx="1833562" cy="1100137"/>
      </dsp:txXfrm>
    </dsp:sp>
    <dsp:sp modelId="{1A262AD7-3E48-4D7A-A8A6-25C811CE3F05}">
      <dsp:nvSpPr>
        <dsp:cNvPr id="0" name=""/>
        <dsp:cNvSpPr/>
      </dsp:nvSpPr>
      <dsp:spPr>
        <a:xfrm>
          <a:off x="1008459" y="1577578"/>
          <a:ext cx="1833562" cy="1100137"/>
        </a:xfrm>
        <a:prstGeom prst="rect">
          <a:avLst/>
        </a:prstGeom>
        <a:solidFill>
          <a:schemeClr val="accent1">
            <a:shade val="50000"/>
            <a:hueOff val="-265617"/>
            <a:satOff val="12988"/>
            <a:lumOff val="328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Cashier</a:t>
          </a:r>
        </a:p>
      </dsp:txBody>
      <dsp:txXfrm>
        <a:off x="1008459" y="1577578"/>
        <a:ext cx="1833562" cy="1100137"/>
      </dsp:txXfrm>
    </dsp:sp>
    <dsp:sp modelId="{61A231D2-0E8A-4020-8A14-2EE1B966A646}">
      <dsp:nvSpPr>
        <dsp:cNvPr id="0" name=""/>
        <dsp:cNvSpPr/>
      </dsp:nvSpPr>
      <dsp:spPr>
        <a:xfrm>
          <a:off x="3025378" y="1577578"/>
          <a:ext cx="1833562" cy="1100137"/>
        </a:xfrm>
        <a:prstGeom prst="rect">
          <a:avLst/>
        </a:prstGeom>
        <a:solidFill>
          <a:schemeClr val="accent1">
            <a:shade val="50000"/>
            <a:hueOff val="-132808"/>
            <a:satOff val="6494"/>
            <a:lumOff val="164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Member</a:t>
          </a:r>
        </a:p>
      </dsp:txBody>
      <dsp:txXfrm>
        <a:off x="3025378" y="1577578"/>
        <a:ext cx="1833562" cy="1100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1DB7E-3B68-445F-B861-CAF5642D19A0}">
      <dsp:nvSpPr>
        <dsp:cNvPr id="0" name=""/>
        <dsp:cNvSpPr/>
      </dsp:nvSpPr>
      <dsp:spPr>
        <a:xfrm>
          <a:off x="711199" y="0"/>
          <a:ext cx="4064000" cy="4064000"/>
        </a:xfrm>
        <a:prstGeom prst="triangl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C1261-72B2-4971-BE44-C42D81BA437A}">
      <dsp:nvSpPr>
        <dsp:cNvPr id="0" name=""/>
        <dsp:cNvSpPr/>
      </dsp:nvSpPr>
      <dsp:spPr>
        <a:xfrm>
          <a:off x="2743199" y="408582"/>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Performance</a:t>
          </a:r>
          <a:endParaRPr lang="en-US" sz="3200" kern="1200" dirty="0"/>
        </a:p>
      </dsp:txBody>
      <dsp:txXfrm>
        <a:off x="2790161" y="455544"/>
        <a:ext cx="2547676" cy="868101"/>
      </dsp:txXfrm>
    </dsp:sp>
    <dsp:sp modelId="{ED45144E-E51C-45E1-9A99-ABC2D047D306}">
      <dsp:nvSpPr>
        <dsp:cNvPr id="0" name=""/>
        <dsp:cNvSpPr/>
      </dsp:nvSpPr>
      <dsp:spPr>
        <a:xfrm>
          <a:off x="2743199" y="1490860"/>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Security</a:t>
          </a:r>
          <a:endParaRPr lang="en-US" sz="3200" kern="1200" dirty="0"/>
        </a:p>
      </dsp:txBody>
      <dsp:txXfrm>
        <a:off x="2790161" y="1537822"/>
        <a:ext cx="2547676" cy="868101"/>
      </dsp:txXfrm>
    </dsp:sp>
    <dsp:sp modelId="{33728931-8BFB-47F3-9618-AC134A45DDAE}">
      <dsp:nvSpPr>
        <dsp:cNvPr id="0" name=""/>
        <dsp:cNvSpPr/>
      </dsp:nvSpPr>
      <dsp:spPr>
        <a:xfrm>
          <a:off x="2743199" y="2573139"/>
          <a:ext cx="2641600" cy="962025"/>
        </a:xfrm>
        <a:prstGeom prst="round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Availability </a:t>
          </a:r>
          <a:endParaRPr lang="en-US" sz="3200" kern="1200" dirty="0"/>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dirty="0"/>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dirty="0"/>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dirty="0"/>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515491AD-BDEC-486F-8C07-4289CF285BA4}" type="slidenum">
              <a:rPr lang="en-US"/>
              <a:pPr/>
              <a:t>‹#›</a:t>
            </a:fld>
            <a:endParaRPr lang="en-US" dirty="0"/>
          </a:p>
        </p:txBody>
      </p:sp>
    </p:spTree>
    <p:extLst>
      <p:ext uri="{BB962C8B-B14F-4D97-AF65-F5344CB8AC3E}">
        <p14:creationId xmlns:p14="http://schemas.microsoft.com/office/powerpoint/2010/main" val="37131344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3263" name="Group 191"/>
          <p:cNvGrpSpPr>
            <a:grpSpLocks/>
          </p:cNvGrpSpPr>
          <p:nvPr/>
        </p:nvGrpSpPr>
        <p:grpSpPr bwMode="auto">
          <a:xfrm>
            <a:off x="434975" y="4763"/>
            <a:ext cx="8015288" cy="6853237"/>
            <a:chOff x="274" y="10"/>
            <a:chExt cx="5049" cy="4310"/>
          </a:xfrm>
        </p:grpSpPr>
        <p:sp>
          <p:nvSpPr>
            <p:cNvPr id="3198" name="Line 126"/>
            <p:cNvSpPr>
              <a:spLocks noChangeShapeType="1"/>
            </p:cNvSpPr>
            <p:nvPr userDrawn="1"/>
          </p:nvSpPr>
          <p:spPr bwMode="gray">
            <a:xfrm>
              <a:off x="347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9" name="Line 137"/>
            <p:cNvSpPr>
              <a:spLocks noChangeShapeType="1"/>
            </p:cNvSpPr>
            <p:nvPr userDrawn="1"/>
          </p:nvSpPr>
          <p:spPr bwMode="gray">
            <a:xfrm>
              <a:off x="3929"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1" name="Line 139"/>
            <p:cNvSpPr>
              <a:spLocks noChangeShapeType="1"/>
            </p:cNvSpPr>
            <p:nvPr userDrawn="1"/>
          </p:nvSpPr>
          <p:spPr bwMode="gray">
            <a:xfrm>
              <a:off x="439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2" name="Line 140"/>
            <p:cNvSpPr>
              <a:spLocks noChangeShapeType="1"/>
            </p:cNvSpPr>
            <p:nvPr userDrawn="1"/>
          </p:nvSpPr>
          <p:spPr bwMode="gray">
            <a:xfrm>
              <a:off x="4845"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5" name="Line 143"/>
            <p:cNvSpPr>
              <a:spLocks noChangeShapeType="1"/>
            </p:cNvSpPr>
            <p:nvPr userDrawn="1"/>
          </p:nvSpPr>
          <p:spPr bwMode="gray">
            <a:xfrm>
              <a:off x="5302"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9" name="Line 147"/>
            <p:cNvSpPr>
              <a:spLocks noChangeShapeType="1"/>
            </p:cNvSpPr>
            <p:nvPr userDrawn="1"/>
          </p:nvSpPr>
          <p:spPr bwMode="gray">
            <a:xfrm>
              <a:off x="165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1" name="Line 149"/>
            <p:cNvSpPr>
              <a:spLocks noChangeShapeType="1"/>
            </p:cNvSpPr>
            <p:nvPr userDrawn="1"/>
          </p:nvSpPr>
          <p:spPr bwMode="gray">
            <a:xfrm>
              <a:off x="2101"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3" name="Line 151"/>
            <p:cNvSpPr>
              <a:spLocks noChangeShapeType="1"/>
            </p:cNvSpPr>
            <p:nvPr userDrawn="1"/>
          </p:nvSpPr>
          <p:spPr bwMode="gray">
            <a:xfrm>
              <a:off x="256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24" name="Line 152"/>
            <p:cNvSpPr>
              <a:spLocks noChangeShapeType="1"/>
            </p:cNvSpPr>
            <p:nvPr userDrawn="1"/>
          </p:nvSpPr>
          <p:spPr bwMode="gray">
            <a:xfrm>
              <a:off x="3017"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0" name="Line 158"/>
            <p:cNvSpPr>
              <a:spLocks noChangeShapeType="1"/>
            </p:cNvSpPr>
            <p:nvPr userDrawn="1"/>
          </p:nvSpPr>
          <p:spPr bwMode="gray">
            <a:xfrm>
              <a:off x="274"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2" name="Line 160"/>
            <p:cNvSpPr>
              <a:spLocks noChangeShapeType="1"/>
            </p:cNvSpPr>
            <p:nvPr userDrawn="1"/>
          </p:nvSpPr>
          <p:spPr bwMode="gray">
            <a:xfrm>
              <a:off x="74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3" name="Line 161"/>
            <p:cNvSpPr>
              <a:spLocks noChangeShapeType="1"/>
            </p:cNvSpPr>
            <p:nvPr userDrawn="1"/>
          </p:nvSpPr>
          <p:spPr bwMode="gray">
            <a:xfrm>
              <a:off x="1190" y="10"/>
              <a:ext cx="21" cy="4310"/>
            </a:xfrm>
            <a:prstGeom prst="line">
              <a:avLst/>
            </a:prstGeom>
            <a:noFill/>
            <a:ln w="9525">
              <a:solidFill>
                <a:srgbClr val="DDDDDD">
                  <a:alpha val="50000"/>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59"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7" name="Rectangle 165"/>
          <p:cNvSpPr>
            <a:spLocks noChangeArrowheads="1"/>
          </p:cNvSpPr>
          <p:nvPr/>
        </p:nvSpPr>
        <p:spPr bwMode="gray">
          <a:xfrm>
            <a:off x="5553075" y="5576888"/>
            <a:ext cx="712788" cy="644525"/>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8" name="Rectangle 166"/>
          <p:cNvSpPr>
            <a:spLocks noChangeArrowheads="1"/>
          </p:cNvSpPr>
          <p:nvPr/>
        </p:nvSpPr>
        <p:spPr bwMode="gray">
          <a:xfrm>
            <a:off x="70072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9"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0" name="Rectangle 168"/>
          <p:cNvSpPr>
            <a:spLocks noChangeArrowheads="1"/>
          </p:cNvSpPr>
          <p:nvPr/>
        </p:nvSpPr>
        <p:spPr bwMode="gray">
          <a:xfrm>
            <a:off x="8447088" y="5588000"/>
            <a:ext cx="696912"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2" name="Rectangle 170"/>
          <p:cNvSpPr>
            <a:spLocks noChangeArrowheads="1"/>
          </p:cNvSpPr>
          <p:nvPr/>
        </p:nvSpPr>
        <p:spPr bwMode="gray">
          <a:xfrm>
            <a:off x="265112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3" name="Rectangle 171"/>
          <p:cNvSpPr>
            <a:spLocks noChangeArrowheads="1"/>
          </p:cNvSpPr>
          <p:nvPr/>
        </p:nvSpPr>
        <p:spPr bwMode="gray">
          <a:xfrm>
            <a:off x="4105275" y="5588000"/>
            <a:ext cx="725488" cy="635000"/>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7" name="Rectangle 175"/>
          <p:cNvSpPr>
            <a:spLocks noChangeArrowheads="1"/>
          </p:cNvSpPr>
          <p:nvPr/>
        </p:nvSpPr>
        <p:spPr bwMode="gray">
          <a:xfrm>
            <a:off x="5541963" y="4310063"/>
            <a:ext cx="725487" cy="636587"/>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8" name="Rectangle 176"/>
          <p:cNvSpPr>
            <a:spLocks noChangeArrowheads="1"/>
          </p:cNvSpPr>
          <p:nvPr/>
        </p:nvSpPr>
        <p:spPr bwMode="gray">
          <a:xfrm>
            <a:off x="6996113" y="4300538"/>
            <a:ext cx="725487" cy="646112"/>
          </a:xfrm>
          <a:prstGeom prst="rect">
            <a:avLst/>
          </a:prstGeom>
          <a:solidFill>
            <a:schemeClr val="accent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49" name="Rectangle 177"/>
          <p:cNvSpPr>
            <a:spLocks noChangeArrowheads="1"/>
          </p:cNvSpPr>
          <p:nvPr/>
        </p:nvSpPr>
        <p:spPr bwMode="gray">
          <a:xfrm>
            <a:off x="8435975" y="4300538"/>
            <a:ext cx="703263" cy="646112"/>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0" name="Rectangle 178"/>
          <p:cNvSpPr>
            <a:spLocks noChangeArrowheads="1"/>
          </p:cNvSpPr>
          <p:nvPr/>
        </p:nvSpPr>
        <p:spPr bwMode="gray">
          <a:xfrm>
            <a:off x="4105275" y="4310063"/>
            <a:ext cx="725488" cy="636587"/>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7"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8"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9"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0"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278" name="Group 206"/>
          <p:cNvGrpSpPr>
            <a:grpSpLocks/>
          </p:cNvGrpSpPr>
          <p:nvPr/>
        </p:nvGrpSpPr>
        <p:grpSpPr bwMode="auto">
          <a:xfrm>
            <a:off x="0" y="533400"/>
            <a:ext cx="9144000" cy="5689600"/>
            <a:chOff x="0" y="336"/>
            <a:chExt cx="5760" cy="3584"/>
          </a:xfrm>
        </p:grpSpPr>
        <p:sp>
          <p:nvSpPr>
            <p:cNvPr id="3264"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5"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6"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7"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8"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69"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70"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en-US" noProof="0" smtClean="0"/>
              <a:t>Click to edit Master subtitle style</a:t>
            </a:r>
          </a:p>
        </p:txBody>
      </p:sp>
      <p:sp>
        <p:nvSpPr>
          <p:cNvPr id="3210"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3"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18" name="Rectangle 146"/>
          <p:cNvSpPr>
            <a:spLocks noChangeArrowheads="1"/>
          </p:cNvSpPr>
          <p:nvPr/>
        </p:nvSpPr>
        <p:spPr bwMode="gray">
          <a:xfrm>
            <a:off x="7691438" y="4763"/>
            <a:ext cx="725487" cy="522287"/>
          </a:xfrm>
          <a:prstGeom prst="rect">
            <a:avLst/>
          </a:prstGeom>
          <a:solidFill>
            <a:schemeClr val="folHlink">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5"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27" name="Rectangle 155"/>
          <p:cNvSpPr>
            <a:spLocks noChangeArrowheads="1"/>
          </p:cNvSpPr>
          <p:nvPr/>
        </p:nvSpPr>
        <p:spPr bwMode="gray">
          <a:xfrm>
            <a:off x="4789488" y="4763"/>
            <a:ext cx="725487"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4" name="Rectangle 162"/>
          <p:cNvSpPr>
            <a:spLocks noChangeArrowheads="1"/>
          </p:cNvSpPr>
          <p:nvPr/>
        </p:nvSpPr>
        <p:spPr bwMode="gray">
          <a:xfrm>
            <a:off x="457200" y="1147763"/>
            <a:ext cx="725488"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36"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1" name="Rectangle 179"/>
          <p:cNvSpPr>
            <a:spLocks noChangeArrowheads="1"/>
          </p:cNvSpPr>
          <p:nvPr/>
        </p:nvSpPr>
        <p:spPr bwMode="gray">
          <a:xfrm>
            <a:off x="625157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2" name="Rectangle 180"/>
          <p:cNvSpPr>
            <a:spLocks noChangeArrowheads="1"/>
          </p:cNvSpPr>
          <p:nvPr/>
        </p:nvSpPr>
        <p:spPr bwMode="gray">
          <a:xfrm>
            <a:off x="76914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3" name="Rectangle 181"/>
          <p:cNvSpPr>
            <a:spLocks noChangeArrowheads="1"/>
          </p:cNvSpPr>
          <p:nvPr/>
        </p:nvSpPr>
        <p:spPr bwMode="gray">
          <a:xfrm>
            <a:off x="3349625" y="1165225"/>
            <a:ext cx="725488" cy="633413"/>
          </a:xfrm>
          <a:prstGeom prst="rect">
            <a:avLst/>
          </a:prstGeom>
          <a:solidFill>
            <a:srgbClr val="DDDDDD">
              <a:alpha val="10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4" name="Rectangle 182"/>
          <p:cNvSpPr>
            <a:spLocks noChangeArrowheads="1"/>
          </p:cNvSpPr>
          <p:nvPr/>
        </p:nvSpPr>
        <p:spPr bwMode="gray">
          <a:xfrm>
            <a:off x="4800600" y="1165225"/>
            <a:ext cx="725488"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55" name="Rectangle 183"/>
          <p:cNvSpPr>
            <a:spLocks noChangeArrowheads="1"/>
          </p:cNvSpPr>
          <p:nvPr/>
        </p:nvSpPr>
        <p:spPr bwMode="gray">
          <a:xfrm>
            <a:off x="1900238" y="1165225"/>
            <a:ext cx="725487" cy="633413"/>
          </a:xfrm>
          <a:prstGeom prst="rect">
            <a:avLst/>
          </a:prstGeom>
          <a:solidFill>
            <a:schemeClr val="folHlink">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1" name="Rectangle 189"/>
          <p:cNvSpPr>
            <a:spLocks noChangeArrowheads="1"/>
          </p:cNvSpPr>
          <p:nvPr/>
        </p:nvSpPr>
        <p:spPr bwMode="gray">
          <a:xfrm>
            <a:off x="438150" y="4763"/>
            <a:ext cx="725488" cy="522287"/>
          </a:xfrm>
          <a:prstGeom prst="rect">
            <a:avLst/>
          </a:prstGeom>
          <a:solidFill>
            <a:srgbClr val="DDDDDD">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62" name="Rectangle 190"/>
          <p:cNvSpPr>
            <a:spLocks noChangeArrowheads="1"/>
          </p:cNvSpPr>
          <p:nvPr/>
        </p:nvSpPr>
        <p:spPr bwMode="gray">
          <a:xfrm>
            <a:off x="1176338" y="533400"/>
            <a:ext cx="725487"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272" name="Rectangle 200"/>
          <p:cNvSpPr>
            <a:spLocks noChangeArrowheads="1"/>
          </p:cNvSpPr>
          <p:nvPr/>
        </p:nvSpPr>
        <p:spPr bwMode="gray">
          <a:xfrm>
            <a:off x="2611438" y="534988"/>
            <a:ext cx="725487"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3306" name="Group 234"/>
          <p:cNvGrpSpPr>
            <a:grpSpLocks/>
          </p:cNvGrpSpPr>
          <p:nvPr/>
        </p:nvGrpSpPr>
        <p:grpSpPr bwMode="auto">
          <a:xfrm>
            <a:off x="0" y="2257425"/>
            <a:ext cx="4738688" cy="4600575"/>
            <a:chOff x="-9" y="1395"/>
            <a:chExt cx="2985" cy="2898"/>
          </a:xfrm>
        </p:grpSpPr>
        <p:pic>
          <p:nvPicPr>
            <p:cNvPr id="3285"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3281" name="Freeform 209"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5" name="Group 233"/>
          <p:cNvGrpSpPr>
            <a:grpSpLocks/>
          </p:cNvGrpSpPr>
          <p:nvPr/>
        </p:nvGrpSpPr>
        <p:grpSpPr bwMode="auto">
          <a:xfrm>
            <a:off x="9525" y="1395413"/>
            <a:ext cx="4256088" cy="4598987"/>
            <a:chOff x="0" y="1039"/>
            <a:chExt cx="2681" cy="2897"/>
          </a:xfrm>
        </p:grpSpPr>
        <p:pic>
          <p:nvPicPr>
            <p:cNvPr id="3292"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3293"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4" name="Group 232"/>
          <p:cNvGrpSpPr>
            <a:grpSpLocks/>
          </p:cNvGrpSpPr>
          <p:nvPr/>
        </p:nvGrpSpPr>
        <p:grpSpPr bwMode="auto">
          <a:xfrm>
            <a:off x="-4763" y="304800"/>
            <a:ext cx="3821113" cy="5078413"/>
            <a:chOff x="-7" y="240"/>
            <a:chExt cx="2407" cy="3199"/>
          </a:xfrm>
        </p:grpSpPr>
        <p:pic>
          <p:nvPicPr>
            <p:cNvPr id="3295"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3296"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en-US" noProof="0" smtClean="0"/>
              <a:t>Click to edit Master title style</a:t>
            </a:r>
          </a:p>
        </p:txBody>
      </p:sp>
      <p:sp>
        <p:nvSpPr>
          <p:cNvPr id="3076" name="Rectangle 4"/>
          <p:cNvSpPr>
            <a:spLocks noGrp="1" noChangeArrowheads="1"/>
          </p:cNvSpPr>
          <p:nvPr>
            <p:ph type="dt" sz="half" idx="2"/>
          </p:nvPr>
        </p:nvSpPr>
        <p:spPr>
          <a:xfrm>
            <a:off x="304800" y="6400800"/>
            <a:ext cx="2133600" cy="320675"/>
          </a:xfrm>
        </p:spPr>
        <p:txBody>
          <a:bodyPr/>
          <a:lstStyle>
            <a:lvl1pPr algn="r">
              <a:defRPr>
                <a:latin typeface="+mj-lt"/>
              </a:defRPr>
            </a:lvl1pPr>
          </a:lstStyle>
          <a:p>
            <a:endParaRPr lang="en-US" dirty="0"/>
          </a:p>
        </p:txBody>
      </p:sp>
      <p:sp>
        <p:nvSpPr>
          <p:cNvPr id="3078" name="Rectangle 6"/>
          <p:cNvSpPr>
            <a:spLocks noGrp="1" noChangeArrowheads="1"/>
          </p:cNvSpPr>
          <p:nvPr>
            <p:ph type="sldNum" sz="quarter" idx="4"/>
          </p:nvPr>
        </p:nvSpPr>
        <p:spPr>
          <a:xfrm>
            <a:off x="3733800" y="6400800"/>
            <a:ext cx="2133600" cy="320675"/>
          </a:xfrm>
        </p:spPr>
        <p:txBody>
          <a:bodyPr/>
          <a:lstStyle>
            <a:lvl1pPr>
              <a:defRPr>
                <a:latin typeface="+mj-lt"/>
              </a:defRPr>
            </a:lvl1pPr>
          </a:lstStyle>
          <a:p>
            <a:fld id="{A1D4748E-D79C-4B7A-8C2E-B0F97A76EC4D}" type="slidenum">
              <a:rPr lang="en-US"/>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59"/>
                                        </p:tgtEl>
                                        <p:attrNameLst>
                                          <p:attrName>style.visibility</p:attrName>
                                        </p:attrNameLst>
                                      </p:cBhvr>
                                      <p:to>
                                        <p:strVal val="visible"/>
                                      </p:to>
                                    </p:set>
                                    <p:animEffect transition="in" filter="wipe(left)">
                                      <p:cBhvr>
                                        <p:cTn id="7" dur="300"/>
                                        <p:tgtEl>
                                          <p:spTgt spid="3159"/>
                                        </p:tgtEl>
                                      </p:cBhvr>
                                    </p:animEffect>
                                  </p:childTnLst>
                                </p:cTn>
                              </p:par>
                            </p:childTnLst>
                          </p:cTn>
                        </p:par>
                        <p:par>
                          <p:cTn id="8" fill="hold" nodeType="afterGroup">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400"/>
                                        <p:tgtEl>
                                          <p:spTgt spid="3074"/>
                                        </p:tgtEl>
                                      </p:cBhvr>
                                    </p:animEffect>
                                  </p:childTnLst>
                                </p:cTn>
                              </p:par>
                              <p:par>
                                <p:cTn id="12" presetID="22" presetClass="entr" presetSubtype="8" fill="hold" nodeType="withEffect">
                                  <p:stCondLst>
                                    <p:cond delay="0"/>
                                  </p:stCondLst>
                                  <p:childTnLst>
                                    <p:set>
                                      <p:cBhvr>
                                        <p:cTn id="13" dur="1" fill="hold">
                                          <p:stCondLst>
                                            <p:cond delay="0"/>
                                          </p:stCondLst>
                                        </p:cTn>
                                        <p:tgtEl>
                                          <p:spTgt spid="3306"/>
                                        </p:tgtEl>
                                        <p:attrNameLst>
                                          <p:attrName>style.visibility</p:attrName>
                                        </p:attrNameLst>
                                      </p:cBhvr>
                                      <p:to>
                                        <p:strVal val="visible"/>
                                      </p:to>
                                    </p:set>
                                    <p:animEffect transition="in" filter="wipe(left)">
                                      <p:cBhvr>
                                        <p:cTn id="14" dur="500"/>
                                        <p:tgtEl>
                                          <p:spTgt spid="3306"/>
                                        </p:tgtEl>
                                      </p:cBhvr>
                                    </p:animEffect>
                                  </p:childTnLst>
                                </p:cTn>
                              </p:par>
                            </p:childTnLst>
                          </p:cTn>
                        </p:par>
                        <p:par>
                          <p:cTn id="15" fill="hold" nodeType="afterGroup">
                            <p:stCondLst>
                              <p:cond delay="800"/>
                            </p:stCondLst>
                            <p:childTnLst>
                              <p:par>
                                <p:cTn id="16" presetID="22" presetClass="entr" presetSubtype="8" fill="hold" nodeType="afterEffect">
                                  <p:stCondLst>
                                    <p:cond delay="0"/>
                                  </p:stCondLst>
                                  <p:childTnLst>
                                    <p:set>
                                      <p:cBhvr>
                                        <p:cTn id="17" dur="1" fill="hold">
                                          <p:stCondLst>
                                            <p:cond delay="0"/>
                                          </p:stCondLst>
                                        </p:cTn>
                                        <p:tgtEl>
                                          <p:spTgt spid="3305"/>
                                        </p:tgtEl>
                                        <p:attrNameLst>
                                          <p:attrName>style.visibility</p:attrName>
                                        </p:attrNameLst>
                                      </p:cBhvr>
                                      <p:to>
                                        <p:strVal val="visible"/>
                                      </p:to>
                                    </p:set>
                                    <p:animEffect transition="in" filter="wipe(left)">
                                      <p:cBhvr>
                                        <p:cTn id="18" dur="700"/>
                                        <p:tgtEl>
                                          <p:spTgt spid="3305"/>
                                        </p:tgtEl>
                                      </p:cBhvr>
                                    </p:animEffect>
                                  </p:childTnLst>
                                </p:cTn>
                              </p:par>
                            </p:childTnLst>
                          </p:cTn>
                        </p:par>
                        <p:par>
                          <p:cTn id="19" fill="hold" nodeType="afterGroup">
                            <p:stCondLst>
                              <p:cond delay="1500"/>
                            </p:stCondLst>
                            <p:childTnLst>
                              <p:par>
                                <p:cTn id="20" presetID="22" presetClass="entr" presetSubtype="8" fill="hold" nodeType="afterEffect">
                                  <p:stCondLst>
                                    <p:cond delay="100"/>
                                  </p:stCondLst>
                                  <p:childTnLst>
                                    <p:set>
                                      <p:cBhvr>
                                        <p:cTn id="21" dur="1" fill="hold">
                                          <p:stCondLst>
                                            <p:cond delay="0"/>
                                          </p:stCondLst>
                                        </p:cTn>
                                        <p:tgtEl>
                                          <p:spTgt spid="3304"/>
                                        </p:tgtEl>
                                        <p:attrNameLst>
                                          <p:attrName>style.visibility</p:attrName>
                                        </p:attrNameLst>
                                      </p:cBhvr>
                                      <p:to>
                                        <p:strVal val="visible"/>
                                      </p:to>
                                    </p:set>
                                    <p:animEffect transition="in" filter="wipe(left)">
                                      <p:cBhvr>
                                        <p:cTn id="22" dur="600"/>
                                        <p:tgtEl>
                                          <p:spTgt spid="3304"/>
                                        </p:tgtEl>
                                      </p:cBhvr>
                                    </p:animEffect>
                                  </p:childTnLst>
                                </p:cTn>
                              </p:par>
                              <p:par>
                                <p:cTn id="23" presetID="18" presetClass="entr" presetSubtype="12" fill="hold" grpId="0" nodeType="withEffect">
                                  <p:stCondLst>
                                    <p:cond delay="400"/>
                                  </p:stCondLst>
                                  <p:childTnLst>
                                    <p:set>
                                      <p:cBhvr>
                                        <p:cTn id="24" dur="1" fill="hold">
                                          <p:stCondLst>
                                            <p:cond delay="0"/>
                                          </p:stCondLst>
                                        </p:cTn>
                                        <p:tgtEl>
                                          <p:spTgt spid="3075">
                                            <p:txEl>
                                              <p:pRg st="0" end="0"/>
                                            </p:txEl>
                                          </p:spTgt>
                                        </p:tgtEl>
                                        <p:attrNameLst>
                                          <p:attrName>style.visibility</p:attrName>
                                        </p:attrNameLst>
                                      </p:cBhvr>
                                      <p:to>
                                        <p:strVal val="visible"/>
                                      </p:to>
                                    </p:set>
                                    <p:animEffect transition="in" filter="strips(downLeft)">
                                      <p:cBhvr>
                                        <p:cTn id="25" dur="600"/>
                                        <p:tgtEl>
                                          <p:spTgt spid="3075">
                                            <p:txEl>
                                              <p:pRg st="0" end="0"/>
                                            </p:txEl>
                                          </p:spTgt>
                                        </p:tgtEl>
                                      </p:cBhvr>
                                    </p:animEffect>
                                  </p:childTnLst>
                                </p:cTn>
                              </p:par>
                            </p:childTnLst>
                          </p:cTn>
                        </p:par>
                        <p:par>
                          <p:cTn id="26" fill="hold" nodeType="afterGroup">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237"/>
                                        </p:tgtEl>
                                        <p:attrNameLst>
                                          <p:attrName>style.visibility</p:attrName>
                                        </p:attrNameLst>
                                      </p:cBhvr>
                                      <p:to>
                                        <p:strVal val="visible"/>
                                      </p:to>
                                    </p:set>
                                    <p:animEffect transition="in" filter="fade">
                                      <p:cBhvr>
                                        <p:cTn id="29" dur="500"/>
                                        <p:tgtEl>
                                          <p:spTgt spid="3237"/>
                                        </p:tgtEl>
                                      </p:cBhvr>
                                    </p:animEffect>
                                  </p:childTnLst>
                                </p:cTn>
                              </p:par>
                            </p:childTnLst>
                          </p:cTn>
                        </p:par>
                        <p:par>
                          <p:cTn id="30" fill="hold" nodeType="afterGroup">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218"/>
                                        </p:tgtEl>
                                        <p:attrNameLst>
                                          <p:attrName>style.visibility</p:attrName>
                                        </p:attrNameLst>
                                      </p:cBhvr>
                                      <p:to>
                                        <p:strVal val="visible"/>
                                      </p:to>
                                    </p:set>
                                    <p:animEffect transition="in" filter="fade">
                                      <p:cBhvr>
                                        <p:cTn id="33" dur="500"/>
                                        <p:tgtEl>
                                          <p:spTgt spid="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9" grpId="0" animBg="1"/>
      <p:bldP spid="3237" grpId="0" animBg="1"/>
      <p:bldP spid="3075" grpId="0" build="p">
        <p:tmplLst>
          <p:tmpl lvl="1">
            <p:tnLst>
              <p:par>
                <p:cTn presetID="18" presetClass="entr" presetSubtype="12" fill="hold" nodeType="withEffect">
                  <p:stCondLst>
                    <p:cond delay="400"/>
                  </p:stCondLst>
                  <p:childTnLst>
                    <p:set>
                      <p:cBhvr>
                        <p:cTn dur="1" fill="hold">
                          <p:stCondLst>
                            <p:cond delay="0"/>
                          </p:stCondLst>
                        </p:cTn>
                        <p:tgtEl>
                          <p:spTgt spid="3075"/>
                        </p:tgtEl>
                        <p:attrNameLst>
                          <p:attrName>style.visibility</p:attrName>
                        </p:attrNameLst>
                      </p:cBhvr>
                      <p:to>
                        <p:strVal val="visible"/>
                      </p:to>
                    </p:set>
                    <p:animEffect transition="in" filter="strips(downLeft)">
                      <p:cBhvr>
                        <p:cTn dur="600"/>
                        <p:tgtEl>
                          <p:spTgt spid="3075"/>
                        </p:tgtEl>
                      </p:cBhvr>
                    </p:animEffect>
                  </p:childTnLst>
                </p:cTn>
              </p:par>
            </p:tnLst>
          </p:tmpl>
        </p:tmplLst>
      </p:bldP>
      <p:bldP spid="3218" grpId="0" animBg="1"/>
      <p:bldP spid="307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A0E6CAB-926E-45B9-B4D2-9923AD42B09C}" type="slidenum">
              <a:rPr lang="en-US"/>
              <a:pPr/>
              <a:t>‹#›</a:t>
            </a:fld>
            <a:endParaRPr lang="en-US" dirty="0"/>
          </a:p>
        </p:txBody>
      </p:sp>
    </p:spTree>
    <p:extLst>
      <p:ext uri="{BB962C8B-B14F-4D97-AF65-F5344CB8AC3E}">
        <p14:creationId xmlns:p14="http://schemas.microsoft.com/office/powerpoint/2010/main" val="72488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711371C-52B9-4C5A-82E3-9C83C637F077}" type="slidenum">
              <a:rPr lang="en-US"/>
              <a:pPr/>
              <a:t>‹#›</a:t>
            </a:fld>
            <a:endParaRPr lang="en-US" dirty="0"/>
          </a:p>
        </p:txBody>
      </p:sp>
    </p:spTree>
    <p:extLst>
      <p:ext uri="{BB962C8B-B14F-4D97-AF65-F5344CB8AC3E}">
        <p14:creationId xmlns:p14="http://schemas.microsoft.com/office/powerpoint/2010/main" val="4142726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67475"/>
            <a:ext cx="2133600" cy="301625"/>
          </a:xfrm>
        </p:spPr>
        <p:txBody>
          <a:bodyPr/>
          <a:lstStyle>
            <a:lvl1pPr>
              <a:defRPr/>
            </a:lvl1pPr>
          </a:lstStyle>
          <a:p>
            <a:endParaRPr lang="en-US" dirty="0"/>
          </a:p>
        </p:txBody>
      </p:sp>
      <p:sp>
        <p:nvSpPr>
          <p:cNvPr id="6" name="Footer Placeholder 5"/>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467475"/>
            <a:ext cx="2133600" cy="301625"/>
          </a:xfrm>
        </p:spPr>
        <p:txBody>
          <a:bodyPr/>
          <a:lstStyle>
            <a:lvl1pPr>
              <a:defRPr/>
            </a:lvl1pPr>
          </a:lstStyle>
          <a:p>
            <a:fld id="{A0261CEF-4FC8-4194-8E94-D91C4F940EA3}" type="slidenum">
              <a:rPr lang="en-US"/>
              <a:pPr/>
              <a:t>‹#›</a:t>
            </a:fld>
            <a:endParaRPr lang="en-US" dirty="0"/>
          </a:p>
        </p:txBody>
      </p:sp>
    </p:spTree>
    <p:extLst>
      <p:ext uri="{BB962C8B-B14F-4D97-AF65-F5344CB8AC3E}">
        <p14:creationId xmlns:p14="http://schemas.microsoft.com/office/powerpoint/2010/main" val="1468984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72440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C1E09272-05CB-4A2D-8EEB-D12D307B3DC4}" type="slidenum">
              <a:rPr lang="en-US"/>
              <a:pPr/>
              <a:t>‹#›</a:t>
            </a:fld>
            <a:endParaRPr lang="en-US" dirty="0"/>
          </a:p>
        </p:txBody>
      </p:sp>
    </p:spTree>
    <p:extLst>
      <p:ext uri="{BB962C8B-B14F-4D97-AF65-F5344CB8AC3E}">
        <p14:creationId xmlns:p14="http://schemas.microsoft.com/office/powerpoint/2010/main" val="213439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391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724400"/>
          </a:xfrm>
        </p:spPr>
        <p:txBody>
          <a:bodyPr/>
          <a:lstStyle/>
          <a:p>
            <a:r>
              <a:rPr lang="en-US" dirty="0" smtClean="0"/>
              <a:t>Click icon to add table</a:t>
            </a:r>
            <a:endParaRPr lang="en-US" dirty="0"/>
          </a:p>
        </p:txBody>
      </p:sp>
      <p:sp>
        <p:nvSpPr>
          <p:cNvPr id="4" name="Date Placeholder 3"/>
          <p:cNvSpPr>
            <a:spLocks noGrp="1"/>
          </p:cNvSpPr>
          <p:nvPr>
            <p:ph type="dt" sz="half" idx="10"/>
          </p:nvPr>
        </p:nvSpPr>
        <p:spPr>
          <a:xfrm>
            <a:off x="457200" y="6467475"/>
            <a:ext cx="2133600" cy="301625"/>
          </a:xfrm>
        </p:spPr>
        <p:txBody>
          <a:bodyPr/>
          <a:lstStyle>
            <a:lvl1pPr>
              <a:defRPr/>
            </a:lvl1pPr>
          </a:lstStyle>
          <a:p>
            <a:endParaRPr lang="en-US" dirty="0"/>
          </a:p>
        </p:txBody>
      </p:sp>
      <p:sp>
        <p:nvSpPr>
          <p:cNvPr id="5" name="Footer Placeholder 4"/>
          <p:cNvSpPr>
            <a:spLocks noGrp="1"/>
          </p:cNvSpPr>
          <p:nvPr>
            <p:ph type="ftr" sz="quarter" idx="11"/>
          </p:nvPr>
        </p:nvSpPr>
        <p:spPr>
          <a:xfrm>
            <a:off x="3124200" y="6467475"/>
            <a:ext cx="2895600" cy="301625"/>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467475"/>
            <a:ext cx="2133600" cy="301625"/>
          </a:xfrm>
        </p:spPr>
        <p:txBody>
          <a:bodyPr/>
          <a:lstStyle>
            <a:lvl1pPr>
              <a:defRPr/>
            </a:lvl1pPr>
          </a:lstStyle>
          <a:p>
            <a:fld id="{79DD78B8-4DA9-4B53-9224-748C0EE65096}" type="slidenum">
              <a:rPr lang="en-US"/>
              <a:pPr/>
              <a:t>‹#›</a:t>
            </a:fld>
            <a:endParaRPr lang="en-US" dirty="0"/>
          </a:p>
        </p:txBody>
      </p:sp>
    </p:spTree>
    <p:extLst>
      <p:ext uri="{BB962C8B-B14F-4D97-AF65-F5344CB8AC3E}">
        <p14:creationId xmlns:p14="http://schemas.microsoft.com/office/powerpoint/2010/main" val="304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74314D2-0EE9-4D0C-BAE8-C707FA58A075}" type="slidenum">
              <a:rPr lang="en-US"/>
              <a:pPr/>
              <a:t>‹#›</a:t>
            </a:fld>
            <a:endParaRPr lang="en-US" dirty="0"/>
          </a:p>
        </p:txBody>
      </p:sp>
    </p:spTree>
    <p:extLst>
      <p:ext uri="{BB962C8B-B14F-4D97-AF65-F5344CB8AC3E}">
        <p14:creationId xmlns:p14="http://schemas.microsoft.com/office/powerpoint/2010/main" val="349668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5A0664C-A89F-4C6C-A3D0-474DBBCBE4F3}" type="slidenum">
              <a:rPr lang="en-US"/>
              <a:pPr/>
              <a:t>‹#›</a:t>
            </a:fld>
            <a:endParaRPr lang="en-US" dirty="0"/>
          </a:p>
        </p:txBody>
      </p:sp>
    </p:spTree>
    <p:extLst>
      <p:ext uri="{BB962C8B-B14F-4D97-AF65-F5344CB8AC3E}">
        <p14:creationId xmlns:p14="http://schemas.microsoft.com/office/powerpoint/2010/main" val="4028850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7061B37-C641-4768-92C3-2427BB0D2494}" type="slidenum">
              <a:rPr lang="en-US"/>
              <a:pPr/>
              <a:t>‹#›</a:t>
            </a:fld>
            <a:endParaRPr lang="en-US" dirty="0"/>
          </a:p>
        </p:txBody>
      </p:sp>
    </p:spTree>
    <p:extLst>
      <p:ext uri="{BB962C8B-B14F-4D97-AF65-F5344CB8AC3E}">
        <p14:creationId xmlns:p14="http://schemas.microsoft.com/office/powerpoint/2010/main" val="3752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5752C6-B342-4D63-8ABC-48E618BBDC9C}" type="slidenum">
              <a:rPr lang="en-US"/>
              <a:pPr/>
              <a:t>‹#›</a:t>
            </a:fld>
            <a:endParaRPr lang="en-US" dirty="0"/>
          </a:p>
        </p:txBody>
      </p:sp>
    </p:spTree>
    <p:extLst>
      <p:ext uri="{BB962C8B-B14F-4D97-AF65-F5344CB8AC3E}">
        <p14:creationId xmlns:p14="http://schemas.microsoft.com/office/powerpoint/2010/main" val="36908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A3A7DF02-B38A-4A7F-8134-879A23A32AF4}" type="slidenum">
              <a:rPr lang="en-US"/>
              <a:pPr/>
              <a:t>‹#›</a:t>
            </a:fld>
            <a:endParaRPr lang="en-US" dirty="0"/>
          </a:p>
        </p:txBody>
      </p:sp>
    </p:spTree>
    <p:extLst>
      <p:ext uri="{BB962C8B-B14F-4D97-AF65-F5344CB8AC3E}">
        <p14:creationId xmlns:p14="http://schemas.microsoft.com/office/powerpoint/2010/main" val="231496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207984D-5CBA-4B27-986F-A5F9CEF20AC9}" type="slidenum">
              <a:rPr lang="en-US"/>
              <a:pPr/>
              <a:t>‹#›</a:t>
            </a:fld>
            <a:endParaRPr lang="en-US" dirty="0"/>
          </a:p>
        </p:txBody>
      </p:sp>
    </p:spTree>
    <p:extLst>
      <p:ext uri="{BB962C8B-B14F-4D97-AF65-F5344CB8AC3E}">
        <p14:creationId xmlns:p14="http://schemas.microsoft.com/office/powerpoint/2010/main" val="14558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D08F851-58C3-4419-8031-25E7DD863294}" type="slidenum">
              <a:rPr lang="en-US"/>
              <a:pPr/>
              <a:t>‹#›</a:t>
            </a:fld>
            <a:endParaRPr lang="en-US" dirty="0"/>
          </a:p>
        </p:txBody>
      </p:sp>
    </p:spTree>
    <p:extLst>
      <p:ext uri="{BB962C8B-B14F-4D97-AF65-F5344CB8AC3E}">
        <p14:creationId xmlns:p14="http://schemas.microsoft.com/office/powerpoint/2010/main" val="349155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05B3047F-55A2-4CBC-9A07-8FB77B255502}" type="slidenum">
              <a:rPr lang="en-US"/>
              <a:pPr/>
              <a:t>‹#›</a:t>
            </a:fld>
            <a:endParaRPr lang="en-US" dirty="0"/>
          </a:p>
        </p:txBody>
      </p:sp>
    </p:spTree>
    <p:extLst>
      <p:ext uri="{BB962C8B-B14F-4D97-AF65-F5344CB8AC3E}">
        <p14:creationId xmlns:p14="http://schemas.microsoft.com/office/powerpoint/2010/main" val="87989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mn-lt"/>
              </a:defRPr>
            </a:lvl1pPr>
          </a:lstStyle>
          <a:p>
            <a:endParaRPr lang="en-US" dirty="0"/>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dirty="0"/>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B7AE8462-80CC-439F-8191-6FA8D9FA4D8C}" type="slidenum">
              <a:rPr lang="en-US"/>
              <a:pPr/>
              <a:t>‹#›</a:t>
            </a:fld>
            <a:endParaRPr lang="en-US" dirty="0"/>
          </a:p>
        </p:txBody>
      </p:sp>
      <p:sp>
        <p:nvSpPr>
          <p:cNvPr id="1176"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4" name="Rectangle 160"/>
          <p:cNvSpPr>
            <a:spLocks noChangeArrowheads="1"/>
          </p:cNvSpPr>
          <p:nvPr/>
        </p:nvSpPr>
        <p:spPr bwMode="gray">
          <a:xfrm>
            <a:off x="4068763" y="5440363"/>
            <a:ext cx="509587" cy="473075"/>
          </a:xfrm>
          <a:prstGeom prst="rect">
            <a:avLst/>
          </a:prstGeom>
          <a:solidFill>
            <a:schemeClr val="accent2">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1"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3" name="Rectangle 169"/>
          <p:cNvSpPr>
            <a:spLocks noChangeArrowheads="1"/>
          </p:cNvSpPr>
          <p:nvPr/>
        </p:nvSpPr>
        <p:spPr bwMode="gray">
          <a:xfrm>
            <a:off x="8113713" y="5440363"/>
            <a:ext cx="506412" cy="473075"/>
          </a:xfrm>
          <a:prstGeom prst="rect">
            <a:avLst/>
          </a:prstGeom>
          <a:solidFill>
            <a:schemeClr val="folHlink">
              <a:alpha val="10001"/>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1"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5"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1219" name="Group 195"/>
          <p:cNvGrpSpPr>
            <a:grpSpLocks/>
          </p:cNvGrpSpPr>
          <p:nvPr/>
        </p:nvGrpSpPr>
        <p:grpSpPr bwMode="auto">
          <a:xfrm>
            <a:off x="0" y="357188"/>
            <a:ext cx="1157288" cy="1123950"/>
            <a:chOff x="-9" y="1395"/>
            <a:chExt cx="2985" cy="2898"/>
          </a:xfrm>
        </p:grpSpPr>
        <p:pic>
          <p:nvPicPr>
            <p:cNvPr id="1220" name="Picture 196" descr="pan01"/>
            <p:cNvPicPr>
              <a:picLocks noChangeAspect="1" noChangeArrowheads="1"/>
            </p:cNvPicPr>
            <p:nvPr/>
          </p:nvPicPr>
          <p:blipFill>
            <a:blip r:embed="rId16" cstate="print">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extLst>
              <a:ext uri="{909E8E84-426E-40DD-AFC4-6F175D3DCCD1}">
                <a14:hiddenFill xmlns:a14="http://schemas.microsoft.com/office/drawing/2010/main">
                  <a:solidFill>
                    <a:srgbClr val="FFFFFF"/>
                  </a:solidFill>
                </a14:hiddenFill>
              </a:ext>
            </a:extLst>
          </p:spPr>
        </p:pic>
        <p:sp>
          <p:nvSpPr>
            <p:cNvPr id="1221" name="Freeform 197" descr="wiz_gold03"/>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2" name="Group 198"/>
          <p:cNvGrpSpPr>
            <a:grpSpLocks/>
          </p:cNvGrpSpPr>
          <p:nvPr/>
        </p:nvGrpSpPr>
        <p:grpSpPr bwMode="auto">
          <a:xfrm>
            <a:off x="-6350" y="195263"/>
            <a:ext cx="1057275" cy="1143000"/>
            <a:chOff x="0" y="1039"/>
            <a:chExt cx="2681" cy="2897"/>
          </a:xfrm>
        </p:grpSpPr>
        <p:pic>
          <p:nvPicPr>
            <p:cNvPr id="1223" name="Picture 199" descr="pan01"/>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extLst>
              <a:ext uri="{909E8E84-426E-40DD-AFC4-6F175D3DCCD1}">
                <a14:hiddenFill xmlns:a14="http://schemas.microsoft.com/office/drawing/2010/main">
                  <a:solidFill>
                    <a:srgbClr val="FFFFFF"/>
                  </a:solidFill>
                </a14:hiddenFill>
              </a:ext>
            </a:extLst>
          </p:spPr>
        </p:pic>
        <p:sp>
          <p:nvSpPr>
            <p:cNvPr id="1224"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Lst>
              <a:ahLst/>
              <a:cxnLst>
                <a:cxn ang="0">
                  <a:pos x="T0" y="T1"/>
                </a:cxn>
                <a:cxn ang="0">
                  <a:pos x="T2" y="T3"/>
                </a:cxn>
                <a:cxn ang="0">
                  <a:pos x="T4" y="T5"/>
                </a:cxn>
                <a:cxn ang="0">
                  <a:pos x="T6" y="T7"/>
                </a:cxn>
                <a:cxn ang="0">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225" name="Group 201"/>
          <p:cNvGrpSpPr>
            <a:grpSpLocks/>
          </p:cNvGrpSpPr>
          <p:nvPr/>
        </p:nvGrpSpPr>
        <p:grpSpPr bwMode="auto">
          <a:xfrm>
            <a:off x="0" y="0"/>
            <a:ext cx="933450" cy="1239838"/>
            <a:chOff x="-7" y="240"/>
            <a:chExt cx="2407" cy="3199"/>
          </a:xfrm>
        </p:grpSpPr>
        <p:pic>
          <p:nvPicPr>
            <p:cNvPr id="1226" name="Picture 202" descr="pan01"/>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extLst>
              <a:ext uri="{909E8E84-426E-40DD-AFC4-6F175D3DCCD1}">
                <a14:hiddenFill xmlns:a14="http://schemas.microsoft.com/office/drawing/2010/main">
                  <a:solidFill>
                    <a:srgbClr val="FFFFFF"/>
                  </a:solidFill>
                </a14:hiddenFill>
              </a:ext>
            </a:extLst>
          </p:spPr>
        </p:pic>
        <p:sp>
          <p:nvSpPr>
            <p:cNvPr id="1227"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Lst>
              <a:ahLst/>
              <a:cxnLst>
                <a:cxn ang="0">
                  <a:pos x="T0" y="T1"/>
                </a:cxn>
                <a:cxn ang="0">
                  <a:pos x="T2" y="T3"/>
                </a:cxn>
                <a:cxn ang="0">
                  <a:pos x="T4" y="T5"/>
                </a:cxn>
                <a:cxn ang="0">
                  <a:pos x="T6" y="T7"/>
                </a:cxn>
                <a:cxn ang="0">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1026"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500"/>
                                  </p:stCondLst>
                                  <p:childTnLst>
                                    <p:set>
                                      <p:cBhvr>
                                        <p:cTn id="6" dur="1" fill="hold">
                                          <p:stCondLst>
                                            <p:cond delay="0"/>
                                          </p:stCondLst>
                                        </p:cTn>
                                        <p:tgtEl>
                                          <p:spTgt spid="1219"/>
                                        </p:tgtEl>
                                        <p:attrNameLst>
                                          <p:attrName>style.visibility</p:attrName>
                                        </p:attrNameLst>
                                      </p:cBhvr>
                                      <p:to>
                                        <p:strVal val="visible"/>
                                      </p:to>
                                    </p:set>
                                    <p:animEffect transition="in" filter="wipe(left)">
                                      <p:cBhvr>
                                        <p:cTn id="7" dur="200"/>
                                        <p:tgtEl>
                                          <p:spTgt spid="1219"/>
                                        </p:tgtEl>
                                      </p:cBhvr>
                                    </p:animEffect>
                                  </p:childTnLst>
                                </p:cTn>
                              </p:par>
                            </p:childTnLst>
                          </p:cTn>
                        </p:par>
                        <p:par>
                          <p:cTn id="8" fill="hold" nodeType="afterGroup">
                            <p:stCondLst>
                              <p:cond delay="700"/>
                            </p:stCondLst>
                            <p:childTnLst>
                              <p:par>
                                <p:cTn id="9" presetID="22" presetClass="entr" presetSubtype="8" fill="hold" nodeType="afterEffect">
                                  <p:stCondLst>
                                    <p:cond delay="0"/>
                                  </p:stCondLst>
                                  <p:childTnLst>
                                    <p:set>
                                      <p:cBhvr>
                                        <p:cTn id="10" dur="1" fill="hold">
                                          <p:stCondLst>
                                            <p:cond delay="0"/>
                                          </p:stCondLst>
                                        </p:cTn>
                                        <p:tgtEl>
                                          <p:spTgt spid="1222"/>
                                        </p:tgtEl>
                                        <p:attrNameLst>
                                          <p:attrName>style.visibility</p:attrName>
                                        </p:attrNameLst>
                                      </p:cBhvr>
                                      <p:to>
                                        <p:strVal val="visible"/>
                                      </p:to>
                                    </p:set>
                                    <p:animEffect transition="in" filter="wipe(left)">
                                      <p:cBhvr>
                                        <p:cTn id="11" dur="300"/>
                                        <p:tgtEl>
                                          <p:spTgt spid="1222"/>
                                        </p:tgtEl>
                                      </p:cBhvr>
                                    </p:animEffect>
                                  </p:childTnLst>
                                </p:cTn>
                              </p:par>
                              <p:par>
                                <p:cTn id="12" presetID="22" presetClass="entr" presetSubtype="8" fill="hold" nodeType="withEffect">
                                  <p:stCondLst>
                                    <p:cond delay="400"/>
                                  </p:stCondLst>
                                  <p:childTnLst>
                                    <p:set>
                                      <p:cBhvr>
                                        <p:cTn id="13" dur="1" fill="hold">
                                          <p:stCondLst>
                                            <p:cond delay="0"/>
                                          </p:stCondLst>
                                        </p:cTn>
                                        <p:tgtEl>
                                          <p:spTgt spid="1225"/>
                                        </p:tgtEl>
                                        <p:attrNameLst>
                                          <p:attrName>style.visibility</p:attrName>
                                        </p:attrNameLst>
                                      </p:cBhvr>
                                      <p:to>
                                        <p:strVal val="visible"/>
                                      </p:to>
                                    </p:set>
                                    <p:animEffect transition="in" filter="wipe(left)">
                                      <p:cBhvr>
                                        <p:cTn id="14" dur="300"/>
                                        <p:tgtEl>
                                          <p:spTgt spid="1225"/>
                                        </p:tgtEl>
                                      </p:cBhvr>
                                    </p:animEffect>
                                  </p:childTnLst>
                                </p:cTn>
                              </p:par>
                              <p:par>
                                <p:cTn id="15" presetID="18" presetClass="entr" presetSubtype="6" fill="hold" grpId="1" nodeType="withEffect">
                                  <p:stCondLst>
                                    <p:cond delay="400"/>
                                  </p:stCondLst>
                                  <p:childTnLst>
                                    <p:set>
                                      <p:cBhvr>
                                        <p:cTn id="16" dur="1" fill="hold">
                                          <p:stCondLst>
                                            <p:cond delay="0"/>
                                          </p:stCondLst>
                                        </p:cTn>
                                        <p:tgtEl>
                                          <p:spTgt spid="1026"/>
                                        </p:tgtEl>
                                        <p:attrNameLst>
                                          <p:attrName>style.visibility</p:attrName>
                                        </p:attrNameLst>
                                      </p:cBhvr>
                                      <p:to>
                                        <p:strVal val="visible"/>
                                      </p:to>
                                    </p:set>
                                    <p:animEffect transition="in" filter="strips(downRight)">
                                      <p:cBhvr>
                                        <p:cTn id="17" dur="1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1"/>
    </p:bldLst>
  </p:timing>
  <p:txStyles>
    <p:titleStyle>
      <a:lvl1pPr algn="l" rtl="0" eaLnBrk="1" fontAlgn="base" hangingPunct="1">
        <a:spcBef>
          <a:spcPct val="0"/>
        </a:spcBef>
        <a:spcAft>
          <a:spcPct val="0"/>
        </a:spcAft>
        <a:defRPr sz="3600" b="1">
          <a:solidFill>
            <a:srgbClr val="FFFFFF"/>
          </a:solidFill>
          <a:latin typeface="+mj-lt"/>
          <a:ea typeface="+mj-ea"/>
          <a:cs typeface="+mj-cs"/>
        </a:defRPr>
      </a:lvl1pPr>
      <a:lvl2pPr algn="l" rtl="0" eaLnBrk="1" fontAlgn="base" hangingPunct="1">
        <a:spcBef>
          <a:spcPct val="0"/>
        </a:spcBef>
        <a:spcAft>
          <a:spcPct val="0"/>
        </a:spcAft>
        <a:defRPr sz="3600" b="1">
          <a:solidFill>
            <a:srgbClr val="FFFFFF"/>
          </a:solidFill>
          <a:latin typeface="Arial" charset="0"/>
        </a:defRPr>
      </a:lvl2pPr>
      <a:lvl3pPr algn="l" rtl="0" eaLnBrk="1" fontAlgn="base" hangingPunct="1">
        <a:spcBef>
          <a:spcPct val="0"/>
        </a:spcBef>
        <a:spcAft>
          <a:spcPct val="0"/>
        </a:spcAft>
        <a:defRPr sz="3600" b="1">
          <a:solidFill>
            <a:srgbClr val="FFFFFF"/>
          </a:solidFill>
          <a:latin typeface="Arial" charset="0"/>
        </a:defRPr>
      </a:lvl3pPr>
      <a:lvl4pPr algn="l" rtl="0" eaLnBrk="1" fontAlgn="base" hangingPunct="1">
        <a:spcBef>
          <a:spcPct val="0"/>
        </a:spcBef>
        <a:spcAft>
          <a:spcPct val="0"/>
        </a:spcAft>
        <a:defRPr sz="3600" b="1">
          <a:solidFill>
            <a:srgbClr val="FFFFFF"/>
          </a:solidFill>
          <a:latin typeface="Arial" charset="0"/>
        </a:defRPr>
      </a:lvl4pPr>
      <a:lvl5pPr algn="l" rtl="0" eaLnBrk="1" fontAlgn="base" hangingPunct="1">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1"/>
          <p:cNvSpPr>
            <a:spLocks noGrp="1" noChangeArrowheads="1"/>
          </p:cNvSpPr>
          <p:nvPr>
            <p:ph type="ctrTitle"/>
          </p:nvPr>
        </p:nvSpPr>
        <p:spPr>
          <a:xfrm>
            <a:off x="3609951" y="609600"/>
            <a:ext cx="5526088" cy="870092"/>
          </a:xfrm>
          <a:effectLst>
            <a:outerShdw dist="17961" dir="2700000" algn="ctr" rotWithShape="0">
              <a:srgbClr val="F8F8F8">
                <a:alpha val="50000"/>
              </a:srgbClr>
            </a:outerShdw>
          </a:effectLst>
        </p:spPr>
        <p:txBody>
          <a:bodyPr/>
          <a:lstStyle/>
          <a:p>
            <a:r>
              <a:rPr lang="en-US" sz="3200" dirty="0" smtClean="0">
                <a:solidFill>
                  <a:srgbClr val="C00000"/>
                </a:solidFill>
              </a:rPr>
              <a:t>Software Architect Design</a:t>
            </a:r>
            <a:endParaRPr lang="en-US" sz="3200" dirty="0">
              <a:solidFill>
                <a:srgbClr val="C00000"/>
              </a:solidFill>
            </a:endParaRPr>
          </a:p>
        </p:txBody>
      </p:sp>
      <p:sp>
        <p:nvSpPr>
          <p:cNvPr id="10" name="Rectangle 9"/>
          <p:cNvSpPr/>
          <p:nvPr/>
        </p:nvSpPr>
        <p:spPr>
          <a:xfrm>
            <a:off x="4611993" y="2286000"/>
            <a:ext cx="4339650" cy="1415772"/>
          </a:xfrm>
          <a:prstGeom prst="rect">
            <a:avLst/>
          </a:prstGeom>
        </p:spPr>
        <p:txBody>
          <a:bodyPr wrap="none">
            <a:spAutoFit/>
          </a:bodyPr>
          <a:lstStyle/>
          <a:p>
            <a:pPr algn="ctr"/>
            <a:r>
              <a:rPr lang="en-US" sz="5400" dirty="0" smtClean="0">
                <a:solidFill>
                  <a:schemeClr val="bg1"/>
                </a:solidFill>
              </a:rPr>
              <a:t>Final Project</a:t>
            </a:r>
          </a:p>
          <a:p>
            <a:pPr algn="ctr"/>
            <a:r>
              <a:rPr lang="en-US" sz="3200" dirty="0" smtClean="0">
                <a:solidFill>
                  <a:schemeClr val="bg1"/>
                </a:solidFill>
              </a:rPr>
              <a:t>POS System</a:t>
            </a:r>
            <a:endParaRPr lang="en-US" sz="3200" dirty="0">
              <a:solidFill>
                <a:schemeClr val="bg1"/>
              </a:solidFill>
            </a:endParaRPr>
          </a:p>
        </p:txBody>
      </p:sp>
      <p:sp>
        <p:nvSpPr>
          <p:cNvPr id="11" name="Rectangle 41"/>
          <p:cNvSpPr txBox="1">
            <a:spLocks noChangeArrowheads="1"/>
          </p:cNvSpPr>
          <p:nvPr/>
        </p:nvSpPr>
        <p:spPr bwMode="gray">
          <a:xfrm>
            <a:off x="3733800" y="4648200"/>
            <a:ext cx="4421875" cy="1053536"/>
          </a:xfrm>
          <a:prstGeom prst="rect">
            <a:avLst/>
          </a:prstGeom>
          <a:noFill/>
          <a:ln>
            <a:noFill/>
          </a:ln>
          <a:effectLst>
            <a:outerShdw dist="17961" dir="2700000" algn="ctr" rotWithShape="0">
              <a:srgbClr val="F8F8F8">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charset="0"/>
              </a:defRPr>
            </a:lvl2pPr>
            <a:lvl3pPr algn="l" rtl="0" eaLnBrk="1" fontAlgn="base" hangingPunct="1">
              <a:spcBef>
                <a:spcPct val="0"/>
              </a:spcBef>
              <a:spcAft>
                <a:spcPct val="0"/>
              </a:spcAft>
              <a:defRPr sz="4000" b="1">
                <a:solidFill>
                  <a:schemeClr val="tx2"/>
                </a:solidFill>
                <a:latin typeface="Arial" charset="0"/>
              </a:defRPr>
            </a:lvl3pPr>
            <a:lvl4pPr algn="l" rtl="0" eaLnBrk="1" fontAlgn="base" hangingPunct="1">
              <a:spcBef>
                <a:spcPct val="0"/>
              </a:spcBef>
              <a:spcAft>
                <a:spcPct val="0"/>
              </a:spcAft>
              <a:defRPr sz="4000" b="1">
                <a:solidFill>
                  <a:schemeClr val="tx2"/>
                </a:solidFill>
                <a:latin typeface="Arial" charset="0"/>
              </a:defRPr>
            </a:lvl4pPr>
            <a:lvl5pPr algn="l" rtl="0" eaLnBrk="1" fontAlgn="base" hangingPunct="1">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a:lstStyle>
          <a:p>
            <a:r>
              <a:rPr lang="en-US" sz="2800" dirty="0" smtClean="0">
                <a:solidFill>
                  <a:schemeClr val="tx1"/>
                </a:solidFill>
              </a:rPr>
              <a:t>HIT Team</a:t>
            </a: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8328024"/>
              </p:ext>
            </p:extLst>
          </p:nvPr>
        </p:nvGraphicFramePr>
        <p:xfrm>
          <a:off x="1524000" y="2133600"/>
          <a:ext cx="5867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757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564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236" y="1447800"/>
            <a:ext cx="7467600" cy="511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228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6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23998"/>
            <a:ext cx="7620000" cy="521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9745" name="Picture 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555"/>
          <a:stretch/>
        </p:blipFill>
        <p:spPr bwMode="auto">
          <a:xfrm>
            <a:off x="990600" y="1143499"/>
            <a:ext cx="6934200" cy="557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872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76388"/>
            <a:ext cx="7827036" cy="474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a:t>
            </a:r>
            <a:r>
              <a:rPr lang="en-US" dirty="0" smtClean="0"/>
              <a:t>Scenarios</a:t>
            </a:r>
            <a:endParaRPr lang="en-US" dirty="0"/>
          </a:p>
        </p:txBody>
      </p:sp>
      <p:pic>
        <p:nvPicPr>
          <p:cNvPr id="1576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752600"/>
            <a:ext cx="8157633"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467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11701768"/>
              </p:ext>
            </p:extLst>
          </p:nvPr>
        </p:nvGraphicFramePr>
        <p:xfrm>
          <a:off x="2590800" y="0"/>
          <a:ext cx="4876800" cy="6756400"/>
        </p:xfrm>
        <a:graphic>
          <a:graphicData uri="http://schemas.openxmlformats.org/presentationml/2006/ole">
            <mc:AlternateContent xmlns:mc="http://schemas.openxmlformats.org/markup-compatibility/2006">
              <mc:Choice xmlns:v="urn:schemas-microsoft-com:vml" Requires="v">
                <p:oleObj spid="_x0000_s137229" name="Visio" r:id="rId3" imgW="5996197" imgH="8345806" progId="Visio.Drawing.11">
                  <p:embed/>
                </p:oleObj>
              </mc:Choice>
              <mc:Fallback>
                <p:oleObj name="Visio" r:id="rId3" imgW="5996197" imgH="834580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0"/>
                        <a:ext cx="4876800" cy="6756400"/>
                      </a:xfrm>
                      <a:prstGeom prst="rect">
                        <a:avLst/>
                      </a:prstGeom>
                      <a:noFill/>
                    </p:spPr>
                  </p:pic>
                </p:oleObj>
              </mc:Fallback>
            </mc:AlternateContent>
          </a:graphicData>
        </a:graphic>
      </p:graphicFrame>
    </p:spTree>
    <p:extLst>
      <p:ext uri="{BB962C8B-B14F-4D97-AF65-F5344CB8AC3E}">
        <p14:creationId xmlns:p14="http://schemas.microsoft.com/office/powerpoint/2010/main" val="22959778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Use-case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1313"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200" y="1219200"/>
            <a:ext cx="8153400" cy="1073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46303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278 -0.77176 L 0.00139 0.02222 " pathEditMode="relative" rAng="0" ptsTypes="AA">
                                      <p:cBhvr>
                                        <p:cTn id="6" dur="2000" spd="-100000" fill="hold"/>
                                        <p:tgtEl>
                                          <p:spTgt spid="141313"/>
                                        </p:tgtEl>
                                        <p:attrNameLst>
                                          <p:attrName>ppt_x</p:attrName>
                                          <p:attrName>ppt_y</p:attrName>
                                        </p:attrNameLst>
                                      </p:cBhvr>
                                      <p:rCtr x="-69" y="39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Business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586134004"/>
              </p:ext>
            </p:extLst>
          </p:nvPr>
        </p:nvGraphicFramePr>
        <p:xfrm>
          <a:off x="762000" y="2057400"/>
          <a:ext cx="7467600" cy="2133600"/>
        </p:xfrm>
        <a:graphic>
          <a:graphicData uri="http://schemas.openxmlformats.org/drawingml/2006/table">
            <a:tbl>
              <a:tblPr firstRow="1" firstCol="1" bandRow="1" bandCol="1">
                <a:tableStyleId>{BDBED569-4797-4DF1-A0F4-6AAB3CD982D8}</a:tableStyleId>
              </a:tblPr>
              <a:tblGrid>
                <a:gridCol w="3769812"/>
                <a:gridCol w="1011414"/>
                <a:gridCol w="2686374"/>
              </a:tblGrid>
              <a:tr h="426720">
                <a:tc>
                  <a:txBody>
                    <a:bodyPr/>
                    <a:lstStyle/>
                    <a:p>
                      <a:pPr marL="0" marR="0" algn="ctr">
                        <a:lnSpc>
                          <a:spcPct val="150000"/>
                        </a:lnSpc>
                        <a:spcBef>
                          <a:spcPts val="0"/>
                        </a:spcBef>
                        <a:spcAft>
                          <a:spcPts val="600"/>
                        </a:spcAft>
                      </a:pPr>
                      <a:r>
                        <a:rPr lang="en-US" sz="1800">
                          <a:effectLst/>
                          <a:latin typeface="+mj-lt"/>
                        </a:rPr>
                        <a:t>Consideration</a:t>
                      </a:r>
                      <a:endParaRPr lang="en-US" sz="1800">
                        <a:effectLst/>
                        <a:latin typeface="+mj-lt"/>
                        <a:ea typeface="Calibri"/>
                      </a:endParaRPr>
                    </a:p>
                  </a:txBody>
                  <a:tcPr marL="68580" marR="68580" marT="0" marB="0"/>
                </a:tc>
                <a:tc>
                  <a:txBody>
                    <a:bodyPr/>
                    <a:lstStyle/>
                    <a:p>
                      <a:pPr marL="0" marR="0" algn="ctr">
                        <a:lnSpc>
                          <a:spcPct val="150000"/>
                        </a:lnSpc>
                        <a:spcBef>
                          <a:spcPts val="0"/>
                        </a:spcBef>
                        <a:spcAft>
                          <a:spcPts val="600"/>
                        </a:spcAft>
                      </a:pPr>
                      <a:r>
                        <a:rPr lang="en-US" sz="1800">
                          <a:effectLst/>
                          <a:latin typeface="+mj-lt"/>
                        </a:rPr>
                        <a:t>ID</a:t>
                      </a:r>
                      <a:endParaRPr lang="en-US" sz="1800">
                        <a:effectLst/>
                        <a:latin typeface="+mj-lt"/>
                        <a:ea typeface="Calibri"/>
                      </a:endParaRPr>
                    </a:p>
                  </a:txBody>
                  <a:tcPr marL="68580" marR="68580" marT="0" marB="0"/>
                </a:tc>
                <a:tc>
                  <a:txBody>
                    <a:bodyPr/>
                    <a:lstStyle/>
                    <a:p>
                      <a:pPr marL="0" marR="0" algn="ctr">
                        <a:lnSpc>
                          <a:spcPct val="150000"/>
                        </a:lnSpc>
                        <a:spcBef>
                          <a:spcPts val="0"/>
                        </a:spcBef>
                        <a:spcAft>
                          <a:spcPts val="600"/>
                        </a:spcAft>
                      </a:pPr>
                      <a:r>
                        <a:rPr lang="en-US" sz="1800">
                          <a:effectLst/>
                          <a:latin typeface="+mj-lt"/>
                        </a:rPr>
                        <a:t>Business Constraints.</a:t>
                      </a:r>
                      <a:endParaRPr lang="en-US" sz="1800">
                        <a:effectLst/>
                        <a:latin typeface="+mj-lt"/>
                        <a:ea typeface="Calibri"/>
                      </a:endParaRPr>
                    </a:p>
                  </a:txBody>
                  <a:tcPr marL="68580" marR="68580" marT="0" marB="0"/>
                </a:tc>
              </a:tr>
              <a:tr h="853440">
                <a:tc>
                  <a:txBody>
                    <a:bodyPr/>
                    <a:lstStyle/>
                    <a:p>
                      <a:pPr marL="0" marR="0">
                        <a:lnSpc>
                          <a:spcPct val="150000"/>
                        </a:lnSpc>
                        <a:spcBef>
                          <a:spcPts val="0"/>
                        </a:spcBef>
                        <a:spcAft>
                          <a:spcPts val="600"/>
                        </a:spcAft>
                      </a:pPr>
                      <a:r>
                        <a:rPr lang="en-US" sz="1800">
                          <a:effectLst/>
                          <a:latin typeface="+mj-lt"/>
                        </a:rPr>
                        <a:t>Organizational restrictions and demands.</a:t>
                      </a:r>
                      <a:endParaRPr lang="en-US" sz="1800">
                        <a:effectLst/>
                        <a:latin typeface="+mj-lt"/>
                        <a:ea typeface="Calibri"/>
                      </a:endParaRPr>
                    </a:p>
                  </a:txBody>
                  <a:tcPr marL="68580" marR="68580" marT="0" marB="0"/>
                </a:tc>
                <a:tc>
                  <a:txBody>
                    <a:bodyPr/>
                    <a:lstStyle/>
                    <a:p>
                      <a:pPr marL="0" marR="0">
                        <a:lnSpc>
                          <a:spcPct val="150000"/>
                        </a:lnSpc>
                        <a:spcBef>
                          <a:spcPts val="0"/>
                        </a:spcBef>
                        <a:spcAft>
                          <a:spcPts val="600"/>
                        </a:spcAft>
                      </a:pPr>
                      <a:r>
                        <a:rPr lang="en-US" sz="1800">
                          <a:effectLst/>
                          <a:latin typeface="+mj-lt"/>
                        </a:rPr>
                        <a:t>BC01</a:t>
                      </a:r>
                      <a:endParaRPr lang="en-US" sz="1800">
                        <a:effectLst/>
                        <a:latin typeface="+mj-lt"/>
                        <a:ea typeface="Calibri"/>
                      </a:endParaRPr>
                    </a:p>
                  </a:txBody>
                  <a:tcPr marL="68580" marR="68580" marT="0" marB="0"/>
                </a:tc>
                <a:tc>
                  <a:txBody>
                    <a:bodyPr/>
                    <a:lstStyle/>
                    <a:p>
                      <a:pPr marL="0" marR="0">
                        <a:lnSpc>
                          <a:spcPct val="150000"/>
                        </a:lnSpc>
                        <a:spcBef>
                          <a:spcPts val="0"/>
                        </a:spcBef>
                        <a:spcAft>
                          <a:spcPts val="600"/>
                        </a:spcAft>
                      </a:pPr>
                      <a:r>
                        <a:rPr lang="en-US" sz="1800">
                          <a:effectLst/>
                          <a:latin typeface="+mj-lt"/>
                        </a:rPr>
                        <a:t>One team with 6 members</a:t>
                      </a:r>
                      <a:endParaRPr lang="en-US" sz="1800">
                        <a:effectLst/>
                        <a:latin typeface="+mj-lt"/>
                        <a:ea typeface="Calibri"/>
                      </a:endParaRPr>
                    </a:p>
                  </a:txBody>
                  <a:tcPr marL="68580" marR="68580" marT="0" marB="0"/>
                </a:tc>
              </a:tr>
              <a:tr h="853440">
                <a:tc>
                  <a:txBody>
                    <a:bodyPr/>
                    <a:lstStyle/>
                    <a:p>
                      <a:pPr marL="0" marR="0">
                        <a:lnSpc>
                          <a:spcPct val="150000"/>
                        </a:lnSpc>
                        <a:spcBef>
                          <a:spcPts val="0"/>
                        </a:spcBef>
                        <a:spcAft>
                          <a:spcPts val="600"/>
                        </a:spcAft>
                      </a:pPr>
                      <a:r>
                        <a:rPr lang="en-US" sz="1800">
                          <a:effectLst/>
                          <a:latin typeface="+mj-lt"/>
                        </a:rPr>
                        <a:t>Market restrictions and demands</a:t>
                      </a:r>
                      <a:endParaRPr lang="en-US" sz="1800">
                        <a:effectLst/>
                        <a:latin typeface="+mj-lt"/>
                        <a:ea typeface="Calibri"/>
                      </a:endParaRPr>
                    </a:p>
                  </a:txBody>
                  <a:tcPr marL="68580" marR="68580" marT="0" marB="0"/>
                </a:tc>
                <a:tc>
                  <a:txBody>
                    <a:bodyPr/>
                    <a:lstStyle/>
                    <a:p>
                      <a:pPr marL="0" marR="0">
                        <a:lnSpc>
                          <a:spcPct val="150000"/>
                        </a:lnSpc>
                        <a:spcBef>
                          <a:spcPts val="0"/>
                        </a:spcBef>
                        <a:spcAft>
                          <a:spcPts val="600"/>
                        </a:spcAft>
                      </a:pPr>
                      <a:r>
                        <a:rPr lang="en-US" sz="1800">
                          <a:effectLst/>
                          <a:latin typeface="+mj-lt"/>
                        </a:rPr>
                        <a:t>BC02</a:t>
                      </a:r>
                      <a:endParaRPr lang="en-US" sz="1800">
                        <a:effectLst/>
                        <a:latin typeface="+mj-lt"/>
                        <a:ea typeface="Calibri"/>
                      </a:endParaRPr>
                    </a:p>
                  </a:txBody>
                  <a:tcPr marL="68580" marR="68580" marT="0" marB="0"/>
                </a:tc>
                <a:tc>
                  <a:txBody>
                    <a:bodyPr/>
                    <a:lstStyle/>
                    <a:p>
                      <a:pPr marL="0" marR="0">
                        <a:lnSpc>
                          <a:spcPct val="150000"/>
                        </a:lnSpc>
                        <a:spcBef>
                          <a:spcPts val="0"/>
                        </a:spcBef>
                        <a:spcAft>
                          <a:spcPts val="600"/>
                        </a:spcAft>
                      </a:pPr>
                      <a:r>
                        <a:rPr lang="en-US" sz="1800" dirty="0">
                          <a:effectLst/>
                          <a:latin typeface="+mj-lt"/>
                        </a:rPr>
                        <a:t>Produced only for ABC Company</a:t>
                      </a:r>
                      <a:endParaRPr lang="en-US" sz="1800" dirty="0">
                        <a:effectLst/>
                        <a:latin typeface="+mj-lt"/>
                        <a:ea typeface="Calibri"/>
                      </a:endParaRPr>
                    </a:p>
                  </a:txBody>
                  <a:tcPr marL="68580" marR="68580" marT="0" marB="0"/>
                </a:tc>
              </a:tr>
            </a:tbl>
          </a:graphicData>
        </a:graphic>
      </p:graphicFrame>
    </p:spTree>
    <p:extLst>
      <p:ext uri="{BB962C8B-B14F-4D97-AF65-F5344CB8AC3E}">
        <p14:creationId xmlns:p14="http://schemas.microsoft.com/office/powerpoint/2010/main" val="4033507766"/>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Technical Constrains </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88861556"/>
              </p:ext>
            </p:extLst>
          </p:nvPr>
        </p:nvGraphicFramePr>
        <p:xfrm>
          <a:off x="762000" y="1371600"/>
          <a:ext cx="8229600" cy="5318760"/>
        </p:xfrm>
        <a:graphic>
          <a:graphicData uri="http://schemas.openxmlformats.org/drawingml/2006/table">
            <a:tbl>
              <a:tblPr firstRow="1" firstCol="1" bandRow="1" bandCol="1">
                <a:tableStyleId>{BDBED569-4797-4DF1-A0F4-6AAB3CD982D8}</a:tableStyleId>
              </a:tblPr>
              <a:tblGrid>
                <a:gridCol w="3775435"/>
                <a:gridCol w="872765"/>
                <a:gridCol w="3581400"/>
              </a:tblGrid>
              <a:tr h="339365">
                <a:tc>
                  <a:txBody>
                    <a:bodyPr/>
                    <a:lstStyle/>
                    <a:p>
                      <a:pPr marL="0" marR="0" algn="ctr">
                        <a:lnSpc>
                          <a:spcPct val="150000"/>
                        </a:lnSpc>
                        <a:spcBef>
                          <a:spcPts val="0"/>
                        </a:spcBef>
                        <a:spcAft>
                          <a:spcPts val="600"/>
                        </a:spcAft>
                      </a:pPr>
                      <a:r>
                        <a:rPr lang="en-US" sz="1800" dirty="0">
                          <a:effectLst/>
                        </a:rPr>
                        <a:t>Consideration.</a:t>
                      </a:r>
                      <a:endParaRPr lang="en-US" sz="1800" dirty="0">
                        <a:effectLst/>
                        <a:latin typeface="+mj-lt"/>
                        <a:ea typeface="Calibri"/>
                      </a:endParaRPr>
                    </a:p>
                  </a:txBody>
                  <a:tcPr marL="63631" marR="63631" marT="0" marB="0"/>
                </a:tc>
                <a:tc>
                  <a:txBody>
                    <a:bodyPr/>
                    <a:lstStyle/>
                    <a:p>
                      <a:pPr marL="0" marR="0" algn="ctr">
                        <a:lnSpc>
                          <a:spcPct val="150000"/>
                        </a:lnSpc>
                        <a:spcBef>
                          <a:spcPts val="0"/>
                        </a:spcBef>
                        <a:spcAft>
                          <a:spcPts val="600"/>
                        </a:spcAft>
                      </a:pPr>
                      <a:r>
                        <a:rPr lang="en-US" sz="1800" dirty="0">
                          <a:effectLst/>
                        </a:rPr>
                        <a:t>ID</a:t>
                      </a:r>
                      <a:endParaRPr lang="en-US" sz="1800" dirty="0">
                        <a:effectLst/>
                        <a:latin typeface="+mj-lt"/>
                        <a:ea typeface="Calibri"/>
                      </a:endParaRPr>
                    </a:p>
                  </a:txBody>
                  <a:tcPr marL="63631" marR="63631" marT="0" marB="0"/>
                </a:tc>
                <a:tc>
                  <a:txBody>
                    <a:bodyPr/>
                    <a:lstStyle/>
                    <a:p>
                      <a:pPr marL="0" marR="0" algn="ctr">
                        <a:lnSpc>
                          <a:spcPct val="150000"/>
                        </a:lnSpc>
                        <a:spcBef>
                          <a:spcPts val="0"/>
                        </a:spcBef>
                        <a:spcAft>
                          <a:spcPts val="600"/>
                        </a:spcAft>
                      </a:pPr>
                      <a:r>
                        <a:rPr lang="en-US" sz="1800">
                          <a:effectLst/>
                        </a:rPr>
                        <a:t>Technical Constraints</a:t>
                      </a:r>
                      <a:endParaRPr lang="en-US" sz="1800">
                        <a:effectLst/>
                        <a:latin typeface="+mj-lt"/>
                        <a:ea typeface="Calibri"/>
                      </a:endParaRPr>
                    </a:p>
                  </a:txBody>
                  <a:tcPr marL="63631" marR="63631" marT="0" marB="0"/>
                </a:tc>
              </a:tr>
              <a:tr h="1569563">
                <a:tc>
                  <a:txBody>
                    <a:bodyPr/>
                    <a:lstStyle/>
                    <a:p>
                      <a:pPr marL="0" marR="0">
                        <a:lnSpc>
                          <a:spcPct val="150000"/>
                        </a:lnSpc>
                        <a:spcBef>
                          <a:spcPts val="0"/>
                        </a:spcBef>
                        <a:spcAft>
                          <a:spcPts val="600"/>
                        </a:spcAft>
                      </a:pPr>
                      <a:r>
                        <a:rPr lang="en-US" sz="1800">
                          <a:effectLst/>
                        </a:rPr>
                        <a:t>Commercial hardware or software products.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TC01</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Bar code readers</a:t>
                      </a:r>
                    </a:p>
                    <a:p>
                      <a:pPr marL="0" marR="0">
                        <a:lnSpc>
                          <a:spcPct val="150000"/>
                        </a:lnSpc>
                        <a:spcBef>
                          <a:spcPts val="0"/>
                        </a:spcBef>
                        <a:spcAft>
                          <a:spcPts val="600"/>
                        </a:spcAft>
                      </a:pPr>
                      <a:r>
                        <a:rPr lang="en-US" sz="1800">
                          <a:effectLst/>
                        </a:rPr>
                        <a:t>Keyboard</a:t>
                      </a:r>
                    </a:p>
                    <a:p>
                      <a:pPr marL="0" marR="0">
                        <a:lnSpc>
                          <a:spcPct val="150000"/>
                        </a:lnSpc>
                        <a:spcBef>
                          <a:spcPts val="0"/>
                        </a:spcBef>
                        <a:spcAft>
                          <a:spcPts val="600"/>
                        </a:spcAft>
                      </a:pPr>
                      <a:r>
                        <a:rPr lang="en-US" sz="1800">
                          <a:effectLst/>
                        </a:rPr>
                        <a:t>Computer</a:t>
                      </a:r>
                    </a:p>
                    <a:p>
                      <a:pPr marL="0" marR="0">
                        <a:lnSpc>
                          <a:spcPct val="150000"/>
                        </a:lnSpc>
                        <a:spcBef>
                          <a:spcPts val="0"/>
                        </a:spcBef>
                        <a:spcAft>
                          <a:spcPts val="600"/>
                        </a:spcAft>
                      </a:pPr>
                      <a:r>
                        <a:rPr lang="en-US" sz="1800">
                          <a:effectLst/>
                        </a:rPr>
                        <a:t>SQL Server Database</a:t>
                      </a:r>
                      <a:endParaRPr lang="en-US" sz="1800">
                        <a:effectLst/>
                        <a:latin typeface="+mj-lt"/>
                        <a:ea typeface="Calibri"/>
                      </a:endParaRPr>
                    </a:p>
                  </a:txBody>
                  <a:tcPr marL="63631" marR="63631" marT="0" marB="0"/>
                </a:tc>
              </a:tr>
              <a:tr h="1498862">
                <a:tc>
                  <a:txBody>
                    <a:bodyPr/>
                    <a:lstStyle/>
                    <a:p>
                      <a:pPr marL="0" marR="0">
                        <a:lnSpc>
                          <a:spcPct val="150000"/>
                        </a:lnSpc>
                        <a:spcBef>
                          <a:spcPts val="0"/>
                        </a:spcBef>
                        <a:spcAft>
                          <a:spcPts val="600"/>
                        </a:spcAft>
                      </a:pPr>
                      <a:r>
                        <a:rPr lang="en-US" sz="1800">
                          <a:effectLst/>
                        </a:rPr>
                        <a:t>Tools and methods.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TC02</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Visual Studio 2010, SQL Server Management Studio 2008. </a:t>
                      </a:r>
                    </a:p>
                    <a:p>
                      <a:pPr marL="0" marR="0">
                        <a:lnSpc>
                          <a:spcPct val="150000"/>
                        </a:lnSpc>
                        <a:spcBef>
                          <a:spcPts val="0"/>
                        </a:spcBef>
                        <a:spcAft>
                          <a:spcPts val="600"/>
                        </a:spcAft>
                      </a:pPr>
                      <a:r>
                        <a:rPr lang="en-US" sz="1800">
                          <a:effectLst/>
                        </a:rPr>
                        <a:t>.Net Framework</a:t>
                      </a:r>
                    </a:p>
                    <a:p>
                      <a:pPr marL="0" marR="0">
                        <a:lnSpc>
                          <a:spcPct val="150000"/>
                        </a:lnSpc>
                        <a:spcBef>
                          <a:spcPts val="0"/>
                        </a:spcBef>
                        <a:spcAft>
                          <a:spcPts val="600"/>
                        </a:spcAft>
                      </a:pPr>
                      <a:r>
                        <a:rPr lang="en-US" sz="1800">
                          <a:effectLst/>
                        </a:rPr>
                        <a:t>ASP.Net MVC 3.0</a:t>
                      </a:r>
                      <a:endParaRPr lang="en-US" sz="1800">
                        <a:effectLst/>
                        <a:latin typeface="+mj-lt"/>
                        <a:ea typeface="Calibri"/>
                      </a:endParaRPr>
                    </a:p>
                  </a:txBody>
                  <a:tcPr marL="63631" marR="63631" marT="0" marB="0"/>
                </a:tc>
              </a:tr>
              <a:tr h="339365">
                <a:tc>
                  <a:txBody>
                    <a:bodyPr/>
                    <a:lstStyle/>
                    <a:p>
                      <a:pPr marL="0" marR="0">
                        <a:lnSpc>
                          <a:spcPct val="150000"/>
                        </a:lnSpc>
                        <a:spcBef>
                          <a:spcPts val="0"/>
                        </a:spcBef>
                        <a:spcAft>
                          <a:spcPts val="600"/>
                        </a:spcAft>
                      </a:pPr>
                      <a:r>
                        <a:rPr lang="en-US" sz="1800">
                          <a:effectLst/>
                        </a:rPr>
                        <a:t>Protocols, interfaces, standards.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TC03</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TCP/IP protocol</a:t>
                      </a:r>
                      <a:endParaRPr lang="en-US" sz="1800">
                        <a:effectLst/>
                        <a:latin typeface="+mj-lt"/>
                        <a:ea typeface="Calibri"/>
                      </a:endParaRPr>
                    </a:p>
                  </a:txBody>
                  <a:tcPr marL="63631" marR="63631" marT="0" marB="0"/>
                </a:tc>
              </a:tr>
              <a:tr h="339365">
                <a:tc>
                  <a:txBody>
                    <a:bodyPr/>
                    <a:lstStyle/>
                    <a:p>
                      <a:pPr marL="0" marR="0">
                        <a:lnSpc>
                          <a:spcPct val="150000"/>
                        </a:lnSpc>
                        <a:spcBef>
                          <a:spcPts val="0"/>
                        </a:spcBef>
                        <a:spcAft>
                          <a:spcPts val="600"/>
                        </a:spcAft>
                      </a:pPr>
                      <a:r>
                        <a:rPr lang="en-US" sz="1800">
                          <a:effectLst/>
                        </a:rPr>
                        <a:t>Computer operating system(s)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TC04</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Window 7</a:t>
                      </a:r>
                      <a:endParaRPr lang="en-US" sz="1800">
                        <a:effectLst/>
                        <a:latin typeface="+mj-lt"/>
                        <a:ea typeface="Calibri"/>
                      </a:endParaRPr>
                    </a:p>
                  </a:txBody>
                  <a:tcPr marL="63631" marR="63631" marT="0" marB="0"/>
                </a:tc>
              </a:tr>
              <a:tr h="339365">
                <a:tc>
                  <a:txBody>
                    <a:bodyPr/>
                    <a:lstStyle/>
                    <a:p>
                      <a:pPr marL="0" marR="0">
                        <a:lnSpc>
                          <a:spcPct val="150000"/>
                        </a:lnSpc>
                        <a:spcBef>
                          <a:spcPts val="0"/>
                        </a:spcBef>
                        <a:spcAft>
                          <a:spcPts val="600"/>
                        </a:spcAft>
                      </a:pPr>
                      <a:r>
                        <a:rPr lang="en-US" sz="1800">
                          <a:effectLst/>
                        </a:rPr>
                        <a:t>Computer languages(s)</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a:effectLst/>
                        </a:rPr>
                        <a:t>TC05</a:t>
                      </a:r>
                      <a:endParaRPr lang="en-US" sz="1800">
                        <a:effectLst/>
                        <a:latin typeface="+mj-lt"/>
                        <a:ea typeface="Calibri"/>
                      </a:endParaRPr>
                    </a:p>
                  </a:txBody>
                  <a:tcPr marL="63631" marR="63631" marT="0" marB="0"/>
                </a:tc>
                <a:tc>
                  <a:txBody>
                    <a:bodyPr/>
                    <a:lstStyle/>
                    <a:p>
                      <a:pPr marL="0" marR="0">
                        <a:lnSpc>
                          <a:spcPct val="150000"/>
                        </a:lnSpc>
                        <a:spcBef>
                          <a:spcPts val="0"/>
                        </a:spcBef>
                        <a:spcAft>
                          <a:spcPts val="600"/>
                        </a:spcAft>
                      </a:pPr>
                      <a:r>
                        <a:rPr lang="en-US" sz="1800" dirty="0">
                          <a:effectLst/>
                        </a:rPr>
                        <a:t>C# </a:t>
                      </a:r>
                      <a:endParaRPr lang="en-US" sz="1800" dirty="0">
                        <a:effectLst/>
                        <a:latin typeface="+mj-lt"/>
                        <a:ea typeface="Calibri"/>
                      </a:endParaRPr>
                    </a:p>
                  </a:txBody>
                  <a:tcPr marL="63631" marR="63631" marT="0" marB="0"/>
                </a:tc>
              </a:tr>
            </a:tbl>
          </a:graphicData>
        </a:graphic>
      </p:graphicFrame>
    </p:spTree>
    <p:extLst>
      <p:ext uri="{BB962C8B-B14F-4D97-AF65-F5344CB8AC3E}">
        <p14:creationId xmlns:p14="http://schemas.microsoft.com/office/powerpoint/2010/main" val="407558174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0400" y="21105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Diagram 4"/>
          <p:cNvGraphicFramePr/>
          <p:nvPr>
            <p:extLst>
              <p:ext uri="{D42A27DB-BD31-4B8C-83A1-F6EECF244321}">
                <p14:modId xmlns:p14="http://schemas.microsoft.com/office/powerpoint/2010/main" val="1227128205"/>
              </p:ext>
            </p:extLst>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891114"/>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40470137"/>
              </p:ext>
            </p:extLst>
          </p:nvPr>
        </p:nvGraphicFramePr>
        <p:xfrm>
          <a:off x="76200" y="1524000"/>
          <a:ext cx="8915400" cy="5422184"/>
        </p:xfrm>
        <a:graphic>
          <a:graphicData uri="http://schemas.openxmlformats.org/drawingml/2006/table">
            <a:tbl>
              <a:tblPr firstRow="1" firstCol="1" bandRow="1">
                <a:tableStyleId>{5A111915-BE36-4E01-A7E5-04B1672EAD32}</a:tableStyleId>
              </a:tblPr>
              <a:tblGrid>
                <a:gridCol w="3607160"/>
                <a:gridCol w="387215"/>
                <a:gridCol w="1433308"/>
                <a:gridCol w="3487717"/>
              </a:tblGrid>
              <a:tr h="235273">
                <a:tc rowSpan="2" gridSpan="2">
                  <a:txBody>
                    <a:bodyPr/>
                    <a:lstStyle/>
                    <a:p>
                      <a:pPr marL="0" marR="0">
                        <a:lnSpc>
                          <a:spcPct val="115000"/>
                        </a:lnSpc>
                        <a:spcBef>
                          <a:spcPts val="0"/>
                        </a:spcBef>
                        <a:spcAft>
                          <a:spcPts val="0"/>
                        </a:spcAft>
                      </a:pPr>
                      <a:r>
                        <a:rPr lang="en-US" sz="1800" dirty="0">
                          <a:effectLst/>
                          <a:latin typeface="+mj-lt"/>
                        </a:rPr>
                        <a:t>Title of scenario: Crash database at Head Office </a:t>
                      </a:r>
                      <a:endParaRPr lang="en-US" sz="1800" dirty="0">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effectLst/>
                          <a:latin typeface="+mj-lt"/>
                        </a:rPr>
                        <a:t>ID: QAS1</a:t>
                      </a:r>
                      <a:endParaRPr lang="en-US" sz="1800">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effectLst/>
                          <a:latin typeface="+mj-lt"/>
                        </a:rPr>
                        <a:t>Version: 1.1</a:t>
                      </a:r>
                      <a:endParaRPr lang="en-US" sz="1800">
                        <a:effectLst/>
                        <a:latin typeface="+mj-lt"/>
                        <a:ea typeface="Calibri"/>
                        <a:cs typeface="Times New Roman"/>
                      </a:endParaRPr>
                    </a:p>
                  </a:txBody>
                  <a:tcPr marL="68580" marR="68580" marT="0" marB="0"/>
                </a:tc>
              </a:tr>
              <a:tr h="514339">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492443">
                <a:tc gridSpan="2">
                  <a:txBody>
                    <a:bodyPr/>
                    <a:lstStyle/>
                    <a:p>
                      <a:pPr marL="0" marR="0">
                        <a:lnSpc>
                          <a:spcPct val="115000"/>
                        </a:lnSpc>
                        <a:spcBef>
                          <a:spcPts val="0"/>
                        </a:spcBef>
                        <a:spcAft>
                          <a:spcPts val="0"/>
                        </a:spcAft>
                      </a:pPr>
                      <a:r>
                        <a:rPr lang="en-US" sz="1800">
                          <a:effectLst/>
                          <a:latin typeface="+mj-lt"/>
                        </a:rPr>
                        <a:t>Quality attribute: Availability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492443">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92443">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smtClean="0">
                          <a:effectLst/>
                          <a:latin typeface="+mj-lt"/>
                        </a:rPr>
                        <a:t>Internal, External</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35273">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Omission – Server Crash</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49613">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92443">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49613">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use information in backup database and response to admin</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92443">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10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35273">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9690589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4828092"/>
              </p:ext>
            </p:extLst>
          </p:nvPr>
        </p:nvGraphicFramePr>
        <p:xfrm>
          <a:off x="0" y="1555309"/>
          <a:ext cx="9144000" cy="5302691"/>
        </p:xfrm>
        <a:graphic>
          <a:graphicData uri="http://schemas.openxmlformats.org/drawingml/2006/table">
            <a:tbl>
              <a:tblPr firstRow="1" firstCol="1" bandRow="1">
                <a:tableStyleId>{5A111915-BE36-4E01-A7E5-04B1672EAD32}</a:tableStyleId>
              </a:tblPr>
              <a:tblGrid>
                <a:gridCol w="3699651"/>
                <a:gridCol w="397143"/>
                <a:gridCol w="1470060"/>
                <a:gridCol w="3577146"/>
              </a:tblGrid>
              <a:tr h="178592">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t>
                      </a:r>
                      <a:r>
                        <a:rPr lang="en-US" sz="1800" dirty="0" smtClean="0">
                          <a:solidFill>
                            <a:schemeClr val="accent5">
                              <a:lumMod val="25000"/>
                            </a:schemeClr>
                          </a:solidFill>
                          <a:effectLst/>
                          <a:latin typeface="+mj-lt"/>
                        </a:rPr>
                        <a:t>Save</a:t>
                      </a:r>
                      <a:r>
                        <a:rPr lang="en-US" sz="1800" baseline="0" dirty="0" smtClean="0">
                          <a:solidFill>
                            <a:schemeClr val="accent5">
                              <a:lumMod val="25000"/>
                            </a:schemeClr>
                          </a:solidFill>
                          <a:effectLst/>
                          <a:latin typeface="+mj-lt"/>
                        </a:rPr>
                        <a:t> </a:t>
                      </a:r>
                      <a:r>
                        <a:rPr lang="en-US" sz="1800" dirty="0" smtClean="0">
                          <a:solidFill>
                            <a:schemeClr val="accent5">
                              <a:lumMod val="25000"/>
                            </a:schemeClr>
                          </a:solidFill>
                          <a:effectLst/>
                          <a:latin typeface="+mj-lt"/>
                        </a:rPr>
                        <a:t>Bill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QAS2</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39034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568932">
                <a:tc gridSpan="2">
                  <a:txBody>
                    <a:bodyPr/>
                    <a:lstStyle/>
                    <a:p>
                      <a:pPr marL="0" marR="0">
                        <a:lnSpc>
                          <a:spcPct val="115000"/>
                        </a:lnSpc>
                        <a:spcBef>
                          <a:spcPts val="0"/>
                        </a:spcBef>
                        <a:spcAft>
                          <a:spcPts val="0"/>
                        </a:spcAft>
                      </a:pPr>
                      <a:r>
                        <a:rPr lang="en-US" sz="1800" dirty="0">
                          <a:effectLst/>
                          <a:latin typeface="+mj-lt"/>
                        </a:rPr>
                        <a:t>Quality attribute: Performance </a:t>
                      </a:r>
                      <a:endParaRPr lang="en-US" sz="1800" dirty="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373762">
                <a:tc gridSpan="4">
                  <a:txBody>
                    <a:bodyPr/>
                    <a:lstStyle/>
                    <a:p>
                      <a:pPr marL="0" marR="0">
                        <a:lnSpc>
                          <a:spcPct val="115000"/>
                        </a:lnSpc>
                        <a:spcBef>
                          <a:spcPts val="0"/>
                        </a:spcBef>
                        <a:spcAft>
                          <a:spcPts val="0"/>
                        </a:spcAft>
                      </a:pPr>
                      <a:r>
                        <a:rPr lang="en-US" sz="1800">
                          <a:effectLst/>
                          <a:latin typeface="+mj-lt"/>
                        </a:rPr>
                        <a:t>Describe stakeholder role proposing the description: Cashier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save bill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68932">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68932">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959273">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save information in primary database and response to client save bill success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5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73762">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2483993"/>
              </p:ext>
            </p:extLst>
          </p:nvPr>
        </p:nvGraphicFramePr>
        <p:xfrm>
          <a:off x="304802" y="1454529"/>
          <a:ext cx="8839198" cy="5403471"/>
        </p:xfrm>
        <a:graphic>
          <a:graphicData uri="http://schemas.openxmlformats.org/drawingml/2006/table">
            <a:tbl>
              <a:tblPr firstRow="1" firstCol="1" bandRow="1">
                <a:tableStyleId>{5A111915-BE36-4E01-A7E5-04B1672EAD32}</a:tableStyleId>
              </a:tblPr>
              <a:tblGrid>
                <a:gridCol w="3576328"/>
                <a:gridCol w="383905"/>
                <a:gridCol w="1421058"/>
                <a:gridCol w="3457907"/>
              </a:tblGrid>
              <a:tr h="302575">
                <a:tc rowSpan="2" grid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Title of scenario: Displays statistical reports</a:t>
                      </a:r>
                      <a:endParaRPr lang="en-US" sz="1800" b="1"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ID: QAS3</a:t>
                      </a:r>
                      <a:endParaRPr lang="en-US" sz="1800" b="1" dirty="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b="1" dirty="0">
                          <a:solidFill>
                            <a:schemeClr val="accent5">
                              <a:lumMod val="25000"/>
                            </a:schemeClr>
                          </a:solidFill>
                          <a:effectLst/>
                          <a:latin typeface="+mj-lt"/>
                        </a:rPr>
                        <a:t>Version: 1.1</a:t>
                      </a:r>
                      <a:endParaRPr lang="en-US" sz="1800" b="1" dirty="0">
                        <a:solidFill>
                          <a:schemeClr val="accent5">
                            <a:lumMod val="25000"/>
                          </a:schemeClr>
                        </a:solidFill>
                        <a:effectLst/>
                        <a:latin typeface="+mj-lt"/>
                        <a:ea typeface="Calibri"/>
                        <a:cs typeface="Times New Roman"/>
                      </a:endParaRPr>
                    </a:p>
                  </a:txBody>
                  <a:tcPr marL="68580" marR="68580" marT="0" marB="0"/>
                </a:tc>
              </a:tr>
              <a:tr h="76449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a:effectLst/>
                          <a:latin typeface="+mj-lt"/>
                        </a:rPr>
                        <a:t>Last Changed: 04/07/2012</a:t>
                      </a:r>
                      <a:endParaRPr lang="en-US" sz="1800">
                        <a:effectLst/>
                        <a:latin typeface="+mj-lt"/>
                        <a:ea typeface="Calibri"/>
                        <a:cs typeface="Times New Roman"/>
                      </a:endParaRPr>
                    </a:p>
                  </a:txBody>
                  <a:tcPr marL="68580" marR="68580" marT="0" marB="0"/>
                </a:tc>
              </a:tr>
              <a:tr h="557133">
                <a:tc gridSpan="2">
                  <a:txBody>
                    <a:bodyPr/>
                    <a:lstStyle/>
                    <a:p>
                      <a:pPr marL="0" marR="0">
                        <a:lnSpc>
                          <a:spcPct val="115000"/>
                        </a:lnSpc>
                        <a:spcBef>
                          <a:spcPts val="0"/>
                        </a:spcBef>
                        <a:spcAft>
                          <a:spcPts val="0"/>
                        </a:spcAft>
                      </a:pPr>
                      <a:r>
                        <a:rPr lang="en-US" sz="1800">
                          <a:effectLst/>
                          <a:latin typeface="+mj-lt"/>
                        </a:rPr>
                        <a:t>Quality attribute: Performance </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366011">
                <a:tc gridSpan="4">
                  <a:txBody>
                    <a:bodyPr/>
                    <a:lstStyle/>
                    <a:p>
                      <a:pPr marL="0" marR="0">
                        <a:lnSpc>
                          <a:spcPct val="115000"/>
                        </a:lnSpc>
                        <a:spcBef>
                          <a:spcPts val="0"/>
                        </a:spcBef>
                        <a:spcAft>
                          <a:spcPts val="0"/>
                        </a:spcAft>
                      </a:pPr>
                      <a:r>
                        <a:rPr lang="en-US" sz="1800">
                          <a:effectLst/>
                          <a:latin typeface="+mj-lt"/>
                        </a:rPr>
                        <a:t>Describe stakeholder role proposing the description: Manager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Statistics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5150">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57133">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748256">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get information in primary database and response to client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5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66011">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858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07973539"/>
              </p:ext>
            </p:extLst>
          </p:nvPr>
        </p:nvGraphicFramePr>
        <p:xfrm>
          <a:off x="198642" y="1447800"/>
          <a:ext cx="8792959" cy="5403506"/>
        </p:xfrm>
        <a:graphic>
          <a:graphicData uri="http://schemas.openxmlformats.org/drawingml/2006/table">
            <a:tbl>
              <a:tblPr firstRow="1" firstCol="1" bandRow="1">
                <a:tableStyleId>{5A111915-BE36-4E01-A7E5-04B1672EAD32}</a:tableStyleId>
              </a:tblPr>
              <a:tblGrid>
                <a:gridCol w="3557620"/>
                <a:gridCol w="381897"/>
                <a:gridCol w="1413624"/>
                <a:gridCol w="3439818"/>
              </a:tblGrid>
              <a:tr h="191295">
                <a:tc rowSpan="2" grid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Title of scenario: Scan customer  </a:t>
                      </a:r>
                      <a:endParaRPr lang="en-US" sz="180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QAS4</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418106">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609401">
                <a:tc gridSpan="2">
                  <a:txBody>
                    <a:bodyPr/>
                    <a:lstStyle/>
                    <a:p>
                      <a:pPr marL="0" marR="0">
                        <a:lnSpc>
                          <a:spcPct val="115000"/>
                        </a:lnSpc>
                        <a:spcBef>
                          <a:spcPts val="0"/>
                        </a:spcBef>
                        <a:spcAft>
                          <a:spcPts val="0"/>
                        </a:spcAft>
                      </a:pPr>
                      <a:r>
                        <a:rPr lang="en-US" sz="1800">
                          <a:effectLst/>
                          <a:latin typeface="+mj-lt"/>
                        </a:rPr>
                        <a:t>Quality attribute: Performance </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QA2</a:t>
                      </a:r>
                      <a:endParaRPr lang="en-US" sz="1800">
                        <a:effectLst/>
                        <a:latin typeface="+mj-lt"/>
                        <a:ea typeface="Calibri"/>
                        <a:cs typeface="Times New Roman"/>
                      </a:endParaRPr>
                    </a:p>
                  </a:txBody>
                  <a:tcPr marL="68580" marR="68580" marT="0" marB="0"/>
                </a:tc>
                <a:tc hMerge="1">
                  <a:txBody>
                    <a:bodyPr/>
                    <a:lstStyle/>
                    <a:p>
                      <a:endParaRPr lang="en-US"/>
                    </a:p>
                  </a:txBody>
                  <a:tcPr/>
                </a:tc>
              </a:tr>
              <a:tr h="400348">
                <a:tc gridSpan="4">
                  <a:txBody>
                    <a:bodyPr/>
                    <a:lstStyle/>
                    <a:p>
                      <a:pPr marL="0" marR="0">
                        <a:lnSpc>
                          <a:spcPct val="115000"/>
                        </a:lnSpc>
                        <a:spcBef>
                          <a:spcPts val="0"/>
                        </a:spcBef>
                        <a:spcAft>
                          <a:spcPts val="0"/>
                        </a:spcAft>
                      </a:pPr>
                      <a:r>
                        <a:rPr lang="en-US" sz="1800">
                          <a:effectLst/>
                          <a:latin typeface="+mj-lt"/>
                        </a:rPr>
                        <a:t>Describe stakeholder role proposing the description: Cashier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Send a request to get customer information</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9401">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9401">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818454">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get information in primary database and response to client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Response within 3 seconds</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0348">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18638197"/>
              </p:ext>
            </p:extLst>
          </p:nvPr>
        </p:nvGraphicFramePr>
        <p:xfrm>
          <a:off x="270357" y="1447801"/>
          <a:ext cx="8416442" cy="5252381"/>
        </p:xfrm>
        <a:graphic>
          <a:graphicData uri="http://schemas.openxmlformats.org/drawingml/2006/table">
            <a:tbl>
              <a:tblPr firstRow="1" firstCol="1" bandRow="1">
                <a:tableStyleId>{5A111915-BE36-4E01-A7E5-04B1672EAD32}</a:tableStyleId>
              </a:tblPr>
              <a:tblGrid>
                <a:gridCol w="3405282"/>
                <a:gridCol w="365544"/>
                <a:gridCol w="1353092"/>
                <a:gridCol w="3292524"/>
              </a:tblGrid>
              <a:tr h="301312">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Block unauthorized access</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QAS5</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Version: 1.1</a:t>
                      </a:r>
                      <a:endParaRPr lang="en-US" sz="1800" dirty="0">
                        <a:solidFill>
                          <a:schemeClr val="accent5">
                            <a:lumMod val="25000"/>
                          </a:schemeClr>
                        </a:solidFill>
                        <a:effectLst/>
                        <a:latin typeface="+mj-lt"/>
                        <a:ea typeface="Calibri"/>
                        <a:cs typeface="Times New Roman"/>
                      </a:endParaRPr>
                    </a:p>
                  </a:txBody>
                  <a:tcPr marL="68580" marR="68580" marT="0" marB="0"/>
                </a:tc>
              </a:tr>
              <a:tr h="599016">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effectLst/>
                          <a:latin typeface="+mj-lt"/>
                        </a:rPr>
                        <a:t>Last Changed: 04/07/2012</a:t>
                      </a:r>
                      <a:endParaRPr lang="en-US" sz="1800" dirty="0">
                        <a:effectLst/>
                        <a:latin typeface="+mj-lt"/>
                        <a:ea typeface="Calibri"/>
                        <a:cs typeface="Times New Roman"/>
                      </a:endParaRPr>
                    </a:p>
                  </a:txBody>
                  <a:tcPr marL="68580" marR="68580" marT="0" marB="0"/>
                </a:tc>
              </a:tr>
              <a:tr h="582055">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602624">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unknown identity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Try to access the system illegitimacy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02624">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82055">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block this request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382383">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27922261"/>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Quality Attribute Scenarios</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
          <p:cNvSpPr>
            <a:spLocks noChangeArrowheads="1"/>
          </p:cNvSpPr>
          <p:nvPr/>
        </p:nvSpPr>
        <p:spPr bwMode="auto">
          <a:xfrm>
            <a:off x="2438400" y="1754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81661858"/>
              </p:ext>
            </p:extLst>
          </p:nvPr>
        </p:nvGraphicFramePr>
        <p:xfrm>
          <a:off x="342076" y="1219200"/>
          <a:ext cx="8649525" cy="5398447"/>
        </p:xfrm>
        <a:graphic>
          <a:graphicData uri="http://schemas.openxmlformats.org/drawingml/2006/table">
            <a:tbl>
              <a:tblPr firstRow="1" firstCol="1" bandRow="1">
                <a:tableStyleId>{5A111915-BE36-4E01-A7E5-04B1672EAD32}</a:tableStyleId>
              </a:tblPr>
              <a:tblGrid>
                <a:gridCol w="3499587"/>
                <a:gridCol w="375668"/>
                <a:gridCol w="1390564"/>
                <a:gridCol w="3383706"/>
              </a:tblGrid>
              <a:tr h="288015">
                <a:tc rowSpan="2" gridSpan="2">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Title of scenario: Authority </a:t>
                      </a:r>
                      <a:endParaRPr lang="en-US" sz="1800" dirty="0">
                        <a:solidFill>
                          <a:schemeClr val="accent5">
                            <a:lumMod val="25000"/>
                          </a:schemeClr>
                        </a:solidFill>
                        <a:effectLst/>
                        <a:latin typeface="+mj-lt"/>
                        <a:ea typeface="Calibri"/>
                        <a:cs typeface="Times New Roman"/>
                      </a:endParaRPr>
                    </a:p>
                  </a:txBody>
                  <a:tcPr marL="68580" marR="68580" marT="0" marB="0"/>
                </a:tc>
                <a:tc rowSpan="2" hMerge="1">
                  <a:txBody>
                    <a:bodyPr/>
                    <a:lstStyle/>
                    <a:p>
                      <a:endParaRPr lang="en-US"/>
                    </a:p>
                  </a:txBody>
                  <a:tcPr/>
                </a:tc>
                <a:tc rowSpan="2">
                  <a:txBody>
                    <a:bodyPr/>
                    <a:lstStyle/>
                    <a:p>
                      <a:pPr marL="0" marR="0">
                        <a:lnSpc>
                          <a:spcPct val="115000"/>
                        </a:lnSpc>
                        <a:spcBef>
                          <a:spcPts val="0"/>
                        </a:spcBef>
                        <a:spcAft>
                          <a:spcPts val="0"/>
                        </a:spcAft>
                      </a:pPr>
                      <a:r>
                        <a:rPr lang="en-US" sz="1800">
                          <a:solidFill>
                            <a:schemeClr val="accent5">
                              <a:lumMod val="25000"/>
                            </a:schemeClr>
                          </a:solidFill>
                          <a:effectLst/>
                          <a:latin typeface="+mj-lt"/>
                        </a:rPr>
                        <a:t>ID: QAS6</a:t>
                      </a:r>
                      <a:endParaRPr lang="en-US" sz="1800">
                        <a:solidFill>
                          <a:schemeClr val="accent5">
                            <a:lumMod val="25000"/>
                          </a:schemeClr>
                        </a:solidFill>
                        <a:effectLst/>
                        <a:latin typeface="+mj-lt"/>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a:solidFill>
                            <a:schemeClr val="accent5">
                              <a:lumMod val="25000"/>
                            </a:schemeClr>
                          </a:solidFill>
                          <a:effectLst/>
                          <a:latin typeface="+mj-lt"/>
                        </a:rPr>
                        <a:t>Version: 1.1</a:t>
                      </a:r>
                      <a:endParaRPr lang="en-US" sz="1800">
                        <a:solidFill>
                          <a:schemeClr val="accent5">
                            <a:lumMod val="25000"/>
                          </a:schemeClr>
                        </a:solidFill>
                        <a:effectLst/>
                        <a:latin typeface="+mj-lt"/>
                        <a:ea typeface="Calibri"/>
                        <a:cs typeface="Times New Roman"/>
                      </a:endParaRPr>
                    </a:p>
                  </a:txBody>
                  <a:tcPr marL="68580" marR="68580" marT="0" marB="0"/>
                </a:tc>
              </a:tr>
              <a:tr h="426332">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solidFill>
                            <a:schemeClr val="accent5">
                              <a:lumMod val="25000"/>
                            </a:schemeClr>
                          </a:solidFill>
                          <a:effectLst/>
                          <a:latin typeface="+mj-lt"/>
                        </a:rPr>
                        <a:t>Last Changed: 04/07/2012</a:t>
                      </a:r>
                      <a:endParaRPr lang="en-US" sz="1800" dirty="0">
                        <a:solidFill>
                          <a:schemeClr val="accent5">
                            <a:lumMod val="25000"/>
                          </a:schemeClr>
                        </a:solidFill>
                        <a:effectLst/>
                        <a:latin typeface="+mj-lt"/>
                        <a:ea typeface="Calibri"/>
                        <a:cs typeface="Times New Roman"/>
                      </a:endParaRPr>
                    </a:p>
                  </a:txBody>
                  <a:tcPr marL="68580" marR="68580" marT="0" marB="0"/>
                </a:tc>
              </a:tr>
              <a:tr h="621392">
                <a:tc gridSpan="2">
                  <a:txBody>
                    <a:bodyPr/>
                    <a:lstStyle/>
                    <a:p>
                      <a:pPr marL="0" marR="0">
                        <a:lnSpc>
                          <a:spcPct val="115000"/>
                        </a:lnSpc>
                        <a:spcBef>
                          <a:spcPts val="0"/>
                        </a:spcBef>
                        <a:spcAft>
                          <a:spcPts val="0"/>
                        </a:spcAft>
                      </a:pPr>
                      <a:r>
                        <a:rPr lang="en-US" sz="1800">
                          <a:effectLst/>
                          <a:latin typeface="+mj-lt"/>
                        </a:rPr>
                        <a:t>Quality attribute: Security</a:t>
                      </a:r>
                      <a:endParaRPr lang="en-US" sz="1800">
                        <a:effectLst/>
                        <a:latin typeface="+mj-lt"/>
                        <a:ea typeface="Calibri"/>
                        <a:cs typeface="Times New Roman"/>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800">
                          <a:effectLst/>
                          <a:latin typeface="+mj-lt"/>
                        </a:rPr>
                        <a:t>Characterization ID: QA1</a:t>
                      </a:r>
                      <a:endParaRPr lang="en-US" sz="1800">
                        <a:effectLst/>
                        <a:latin typeface="+mj-lt"/>
                        <a:ea typeface="Calibri"/>
                        <a:cs typeface="Times New Roman"/>
                      </a:endParaRPr>
                    </a:p>
                  </a:txBody>
                  <a:tcPr marL="68580" marR="68580" marT="0" marB="0"/>
                </a:tc>
                <a:tc hMerge="1">
                  <a:txBody>
                    <a:bodyPr/>
                    <a:lstStyle/>
                    <a:p>
                      <a:endParaRPr lang="en-US"/>
                    </a:p>
                  </a:txBody>
                  <a:tcPr/>
                </a:tc>
              </a:tr>
              <a:tr h="621392">
                <a:tc gridSpan="4">
                  <a:txBody>
                    <a:bodyPr/>
                    <a:lstStyle/>
                    <a:p>
                      <a:pPr marL="0" marR="0">
                        <a:lnSpc>
                          <a:spcPct val="115000"/>
                        </a:lnSpc>
                        <a:spcBef>
                          <a:spcPts val="0"/>
                        </a:spcBef>
                        <a:spcAft>
                          <a:spcPts val="0"/>
                        </a:spcAft>
                      </a:pPr>
                      <a:r>
                        <a:rPr lang="en-US" sz="1800">
                          <a:effectLst/>
                          <a:latin typeface="+mj-lt"/>
                        </a:rPr>
                        <a:t>Describe stakeholder role proposing the description: Cashier, manager, staff</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08225">
                <a:tc>
                  <a:txBody>
                    <a:bodyPr/>
                    <a:lstStyle/>
                    <a:p>
                      <a:pPr marL="0" marR="0">
                        <a:lnSpc>
                          <a:spcPct val="115000"/>
                        </a:lnSpc>
                        <a:spcBef>
                          <a:spcPts val="0"/>
                        </a:spcBef>
                        <a:spcAft>
                          <a:spcPts val="0"/>
                        </a:spcAft>
                      </a:pPr>
                      <a:r>
                        <a:rPr lang="en-US" sz="1800">
                          <a:effectLst/>
                          <a:latin typeface="+mj-lt"/>
                        </a:rPr>
                        <a:t>Source(s) of the 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End user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288015">
                <a:tc>
                  <a:txBody>
                    <a:bodyPr/>
                    <a:lstStyle/>
                    <a:p>
                      <a:pPr marL="0" marR="0">
                        <a:lnSpc>
                          <a:spcPct val="115000"/>
                        </a:lnSpc>
                        <a:spcBef>
                          <a:spcPts val="0"/>
                        </a:spcBef>
                        <a:spcAft>
                          <a:spcPts val="0"/>
                        </a:spcAft>
                      </a:pPr>
                      <a:r>
                        <a:rPr lang="en-US" sz="1800">
                          <a:effectLst/>
                          <a:latin typeface="+mj-lt"/>
                        </a:rPr>
                        <a:t>Stimulus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Login in to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21392">
                <a:tc>
                  <a:txBody>
                    <a:bodyPr/>
                    <a:lstStyle/>
                    <a:p>
                      <a:pPr marL="0" marR="0">
                        <a:lnSpc>
                          <a:spcPct val="115000"/>
                        </a:lnSpc>
                        <a:spcBef>
                          <a:spcPts val="0"/>
                        </a:spcBef>
                        <a:spcAft>
                          <a:spcPts val="0"/>
                        </a:spcAft>
                      </a:pPr>
                      <a:r>
                        <a:rPr lang="en-US" sz="1800">
                          <a:effectLst/>
                          <a:latin typeface="+mj-lt"/>
                        </a:rPr>
                        <a:t>Relevant environmental conditions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When the system operation normally.</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21392">
                <a:tc>
                  <a:txBody>
                    <a:bodyPr/>
                    <a:lstStyle/>
                    <a:p>
                      <a:pPr marL="0" marR="0">
                        <a:lnSpc>
                          <a:spcPct val="115000"/>
                        </a:lnSpc>
                        <a:spcBef>
                          <a:spcPts val="0"/>
                        </a:spcBef>
                        <a:spcAft>
                          <a:spcPts val="0"/>
                        </a:spcAft>
                      </a:pPr>
                      <a:r>
                        <a:rPr lang="en-US" sz="1800">
                          <a:effectLst/>
                          <a:latin typeface="+mj-lt"/>
                        </a:rPr>
                        <a:t>Architectural elements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System and the information in the system</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621392">
                <a:tc>
                  <a:txBody>
                    <a:bodyPr/>
                    <a:lstStyle/>
                    <a:p>
                      <a:pPr marL="0" marR="0">
                        <a:lnSpc>
                          <a:spcPct val="115000"/>
                        </a:lnSpc>
                        <a:spcBef>
                          <a:spcPts val="0"/>
                        </a:spcBef>
                        <a:spcAft>
                          <a:spcPts val="0"/>
                        </a:spcAft>
                      </a:pPr>
                      <a:r>
                        <a:rPr lang="en-US" sz="1800">
                          <a:effectLst/>
                          <a:latin typeface="+mj-lt"/>
                        </a:rPr>
                        <a:t>System response</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The system authorize for users by account type</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8225">
                <a:tc>
                  <a:txBody>
                    <a:bodyPr/>
                    <a:lstStyle/>
                    <a:p>
                      <a:pPr marL="0" marR="0">
                        <a:lnSpc>
                          <a:spcPct val="115000"/>
                        </a:lnSpc>
                        <a:spcBef>
                          <a:spcPts val="0"/>
                        </a:spcBef>
                        <a:spcAft>
                          <a:spcPts val="0"/>
                        </a:spcAft>
                      </a:pPr>
                      <a:r>
                        <a:rPr lang="en-US" sz="1800">
                          <a:effectLst/>
                          <a:latin typeface="+mj-lt"/>
                        </a:rPr>
                        <a:t>Response measure(s)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a:effectLst/>
                          <a:latin typeface="+mj-lt"/>
                        </a:rPr>
                        <a:t> </a:t>
                      </a:r>
                      <a:endParaRPr lang="en-US" sz="180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408225">
                <a:tc>
                  <a:txBody>
                    <a:bodyPr/>
                    <a:lstStyle/>
                    <a:p>
                      <a:pPr marL="0" marR="0">
                        <a:lnSpc>
                          <a:spcPct val="115000"/>
                        </a:lnSpc>
                        <a:spcBef>
                          <a:spcPts val="0"/>
                        </a:spcBef>
                        <a:spcAft>
                          <a:spcPts val="0"/>
                        </a:spcAft>
                      </a:pPr>
                      <a:r>
                        <a:rPr lang="en-US" sz="1800">
                          <a:effectLst/>
                          <a:latin typeface="+mj-lt"/>
                        </a:rPr>
                        <a:t>Associated risks</a:t>
                      </a:r>
                      <a:endParaRPr lang="en-US" sz="1800">
                        <a:effectLst/>
                        <a:latin typeface="+mj-lt"/>
                        <a:ea typeface="Calibri"/>
                        <a:cs typeface="Times New Roman"/>
                      </a:endParaRPr>
                    </a:p>
                  </a:txBody>
                  <a:tcPr marL="68580" marR="68580" marT="0" marB="0"/>
                </a:tc>
                <a:tc gridSpan="3">
                  <a:txBody>
                    <a:bodyPr/>
                    <a:lstStyle/>
                    <a:p>
                      <a:pPr marL="0" marR="0">
                        <a:lnSpc>
                          <a:spcPct val="115000"/>
                        </a:lnSpc>
                        <a:spcBef>
                          <a:spcPts val="0"/>
                        </a:spcBef>
                        <a:spcAft>
                          <a:spcPts val="0"/>
                        </a:spcAft>
                      </a:pPr>
                      <a:r>
                        <a:rPr lang="en-US" sz="1800" dirty="0">
                          <a:effectLst/>
                          <a:latin typeface="+mj-lt"/>
                        </a:rPr>
                        <a:t> </a:t>
                      </a:r>
                      <a:endParaRPr lang="en-US" sz="1800" dirty="0">
                        <a:effectLst/>
                        <a:latin typeface="+mj-lt"/>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bl>
          </a:graphicData>
        </a:graphic>
      </p:graphicFrame>
      <p:sp>
        <p:nvSpPr>
          <p:cNvPr id="9" name="Rectangle 1"/>
          <p:cNvSpPr>
            <a:spLocks noChangeArrowheads="1"/>
          </p:cNvSpPr>
          <p:nvPr/>
        </p:nvSpPr>
        <p:spPr bwMode="auto">
          <a:xfrm>
            <a:off x="2438400" y="1963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59404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7017793" y="4244164"/>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Context Diagram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23122739"/>
              </p:ext>
            </p:extLst>
          </p:nvPr>
        </p:nvGraphicFramePr>
        <p:xfrm>
          <a:off x="0" y="1600200"/>
          <a:ext cx="9135613" cy="4648200"/>
        </p:xfrm>
        <a:graphic>
          <a:graphicData uri="http://schemas.openxmlformats.org/presentationml/2006/ole">
            <mc:AlternateContent xmlns:mc="http://schemas.openxmlformats.org/markup-compatibility/2006">
              <mc:Choice xmlns:v="urn:schemas-microsoft-com:vml" Requires="v">
                <p:oleObj spid="_x0000_s139277" name="Visio" r:id="rId3" imgW="9089179" imgH="4645287" progId="Visio.Drawing.11">
                  <p:embed/>
                </p:oleObj>
              </mc:Choice>
              <mc:Fallback>
                <p:oleObj name="Visio" r:id="rId3" imgW="9089179" imgH="464528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35613" cy="4648200"/>
                      </a:xfrm>
                      <a:prstGeom prst="rect">
                        <a:avLst/>
                      </a:prstGeom>
                      <a:noFill/>
                    </p:spPr>
                  </p:pic>
                </p:oleObj>
              </mc:Fallback>
            </mc:AlternateContent>
          </a:graphicData>
        </a:graphic>
      </p:graphicFrame>
    </p:spTree>
    <p:extLst>
      <p:ext uri="{BB962C8B-B14F-4D97-AF65-F5344CB8AC3E}">
        <p14:creationId xmlns:p14="http://schemas.microsoft.com/office/powerpoint/2010/main" val="1188712805"/>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Allocation View</a:t>
            </a:r>
            <a:endParaRPr lang="en-US" dirty="0"/>
          </a:p>
        </p:txBody>
      </p:sp>
      <p:pic>
        <p:nvPicPr>
          <p:cNvPr id="143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143000"/>
            <a:ext cx="8991600" cy="558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917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Introduction to POS System</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2362200"/>
            <a:ext cx="8001000" cy="4191000"/>
          </a:xfrm>
        </p:spPr>
        <p:txBody>
          <a:bodyPr/>
          <a:lstStyle/>
          <a:p>
            <a:pPr marL="0" indent="0">
              <a:buNone/>
            </a:pPr>
            <a:r>
              <a:rPr lang="en-US" sz="2400" b="1" i="1" dirty="0">
                <a:solidFill>
                  <a:srgbClr val="0070C0"/>
                </a:solidFill>
                <a:latin typeface="+mj-lt"/>
              </a:rPr>
              <a:t>Company A, a retail chain, has decided to develop a sales system (hereinafter, the system) in conjunction with its launch of a point service. Company A decided to choose the Web solution using ASP.NET MVC 3 framework, only Web browser, no local Database needed for any POS terminal. And authorized managers can display statistic reports from Internet.</a:t>
            </a:r>
          </a:p>
          <a:p>
            <a:pPr marL="0" indent="0">
              <a:buNone/>
            </a:pPr>
            <a:endParaRPr lang="en-US" sz="1800" dirty="0">
              <a:latin typeface="+mj-lt"/>
            </a:endParaRPr>
          </a:p>
        </p:txBody>
      </p:sp>
    </p:spTree>
    <p:extLst>
      <p:ext uri="{BB962C8B-B14F-4D97-AF65-F5344CB8AC3E}">
        <p14:creationId xmlns:p14="http://schemas.microsoft.com/office/powerpoint/2010/main" val="3644494017"/>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433223799"/>
              </p:ext>
            </p:extLst>
          </p:nvPr>
        </p:nvGraphicFramePr>
        <p:xfrm>
          <a:off x="457200" y="1447799"/>
          <a:ext cx="8686800" cy="5294465"/>
        </p:xfrm>
        <a:graphic>
          <a:graphicData uri="http://schemas.openxmlformats.org/presentationml/2006/ole">
            <mc:AlternateContent xmlns:mc="http://schemas.openxmlformats.org/markup-compatibility/2006">
              <mc:Choice xmlns:v="urn:schemas-microsoft-com:vml" Requires="v">
                <p:oleObj spid="_x0000_s140301" name="Visio" r:id="rId3" imgW="11727851" imgH="7171055" progId="Visio.Drawing.11">
                  <p:embed/>
                </p:oleObj>
              </mc:Choice>
              <mc:Fallback>
                <p:oleObj name="Visio" r:id="rId3" imgW="11727851" imgH="717105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799"/>
                        <a:ext cx="8686800" cy="5294465"/>
                      </a:xfrm>
                      <a:prstGeom prst="rect">
                        <a:avLst/>
                      </a:prstGeom>
                      <a:noFill/>
                    </p:spPr>
                  </p:pic>
                </p:oleObj>
              </mc:Fallback>
            </mc:AlternateContent>
          </a:graphicData>
        </a:graphic>
      </p:graphicFrame>
    </p:spTree>
    <p:extLst>
      <p:ext uri="{BB962C8B-B14F-4D97-AF65-F5344CB8AC3E}">
        <p14:creationId xmlns:p14="http://schemas.microsoft.com/office/powerpoint/2010/main" val="11172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59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C&amp;C 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89513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Performance: </a:t>
            </a:r>
          </a:p>
          <a:p>
            <a:r>
              <a:rPr lang="en-US" sz="2000" dirty="0"/>
              <a:t>The system must handle requests quickly even when there are many requests </a:t>
            </a:r>
          </a:p>
          <a:p>
            <a:r>
              <a:rPr lang="en-US" sz="2000" dirty="0"/>
              <a:t>Introducing concurrency: Load balance can use to balance the requirements for the two server </a:t>
            </a:r>
          </a:p>
          <a:p>
            <a:r>
              <a:rPr lang="en-US" sz="2000" dirty="0"/>
              <a:t>Increase resources available: use two servers to be able to process multiple requests </a:t>
            </a:r>
          </a:p>
          <a:p>
            <a:r>
              <a:rPr lang="en-US" sz="2000" dirty="0"/>
              <a:t>Maintain multiple copies of either data or computations: When scanning a product code of the product, the system will get the product information and store it on a cache, in the second times  scan that product, the product information will be retrieved from the cache</a:t>
            </a:r>
          </a:p>
          <a:p>
            <a:pPr marL="0" indent="0">
              <a:buNone/>
            </a:pPr>
            <a:endParaRPr lang="en-US" sz="2000" dirty="0"/>
          </a:p>
        </p:txBody>
      </p:sp>
    </p:spTree>
    <p:extLst>
      <p:ext uri="{BB962C8B-B14F-4D97-AF65-F5344CB8AC3E}">
        <p14:creationId xmlns:p14="http://schemas.microsoft.com/office/powerpoint/2010/main" val="165849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a:t>Users want to log into the system will need to use one account and a password. Only accounts with the correct password can access the system. </a:t>
            </a:r>
          </a:p>
          <a:p>
            <a:r>
              <a:rPr lang="en-US" sz="2000" dirty="0"/>
              <a:t>Authenticate users: Verify the system's users. Administrator will be created for an account and password for each user to be granted access to the system. Each different users will have different rights in the system, working with different data, this right will be confirmed when a new account</a:t>
            </a:r>
          </a:p>
          <a:p>
            <a:r>
              <a:rPr lang="en-US" sz="2000" dirty="0"/>
              <a:t>Authorize users: Each account will have a different right in the system</a:t>
            </a:r>
          </a:p>
          <a:p>
            <a:r>
              <a:rPr lang="en-US" sz="2000" dirty="0"/>
              <a:t>When logging into the system, account information and passwords will be secured</a:t>
            </a:r>
          </a:p>
          <a:p>
            <a:pPr marL="0" indent="0">
              <a:buNone/>
            </a:pPr>
            <a:r>
              <a:rPr lang="en-US" sz="2000" dirty="0"/>
              <a:t>Maintain data confidentiality: using transmission Secure Sockets Layer (SSL) for a Web-based link to security information and account passwords</a:t>
            </a:r>
          </a:p>
          <a:p>
            <a:pPr marL="0" indent="0">
              <a:buNone/>
            </a:pPr>
            <a:r>
              <a:rPr lang="en-US" sz="2000" dirty="0"/>
              <a:t>Information is transmitted needs to be integrity</a:t>
            </a:r>
          </a:p>
          <a:p>
            <a:pPr marL="0" indent="0">
              <a:buNone/>
            </a:pPr>
            <a:r>
              <a:rPr lang="en-US" sz="2000" dirty="0"/>
              <a:t>Maintain integrity: The information is transferred outside of the contained information is also part of checksum check to ensure the information is not lost on the transmission line</a:t>
            </a:r>
          </a:p>
          <a:p>
            <a:pPr marL="0" indent="0">
              <a:buNone/>
            </a:pPr>
            <a:r>
              <a:rPr lang="en-US" sz="2000" dirty="0"/>
              <a:t>The account sales staff can only log into the system from the computer in sales system </a:t>
            </a:r>
          </a:p>
          <a:p>
            <a:pPr marL="0" indent="0">
              <a:buNone/>
            </a:pPr>
            <a:r>
              <a:rPr lang="en-US" sz="2000" dirty="0"/>
              <a:t>Limit access: Use the computer's MAC address to be able to prevent the sign outside the system </a:t>
            </a:r>
          </a:p>
        </p:txBody>
      </p:sp>
    </p:spTree>
    <p:extLst>
      <p:ext uri="{BB962C8B-B14F-4D97-AF65-F5344CB8AC3E}">
        <p14:creationId xmlns:p14="http://schemas.microsoft.com/office/powerpoint/2010/main" val="39968246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Tactics</a:t>
            </a:r>
            <a:endParaRPr lang="en-US" dirty="0"/>
          </a:p>
        </p:txBody>
      </p:sp>
      <p:sp>
        <p:nvSpPr>
          <p:cNvPr id="3" name="Content Placeholder 2"/>
          <p:cNvSpPr>
            <a:spLocks noGrp="1"/>
          </p:cNvSpPr>
          <p:nvPr>
            <p:ph idx="1"/>
          </p:nvPr>
        </p:nvSpPr>
        <p:spPr/>
        <p:txBody>
          <a:bodyPr/>
          <a:lstStyle/>
          <a:p>
            <a:pPr marL="0" indent="0">
              <a:buNone/>
            </a:pPr>
            <a:r>
              <a:rPr lang="en-US" sz="2000" b="1" dirty="0"/>
              <a:t>Security: </a:t>
            </a:r>
          </a:p>
          <a:p>
            <a:pPr marL="0" indent="0">
              <a:buNone/>
            </a:pPr>
            <a:r>
              <a:rPr lang="en-US" sz="2000" dirty="0" smtClean="0"/>
              <a:t>Maintain </a:t>
            </a:r>
            <a:r>
              <a:rPr lang="en-US" sz="2000" dirty="0"/>
              <a:t>data confidentiality: using transmission Secure Sockets Layer (SSL) for a Web-based link to security information and account passwords</a:t>
            </a:r>
          </a:p>
          <a:p>
            <a:pPr marL="0" indent="0">
              <a:buNone/>
            </a:pPr>
            <a:r>
              <a:rPr lang="en-US" sz="2000" dirty="0"/>
              <a:t>Information is transmitted needs to be integrity</a:t>
            </a:r>
          </a:p>
          <a:p>
            <a:r>
              <a:rPr lang="en-US" sz="2000" dirty="0"/>
              <a:t>Maintain integrity: The information is transferred outside of the contained information is also part of checksum check to ensure the information is not lost on the transmission line</a:t>
            </a:r>
          </a:p>
          <a:p>
            <a:pPr marL="0" indent="0">
              <a:buNone/>
            </a:pPr>
            <a:r>
              <a:rPr lang="en-US" sz="2000" dirty="0"/>
              <a:t>The account sales staff can only log into the system from the computer in sales system </a:t>
            </a:r>
          </a:p>
          <a:p>
            <a:r>
              <a:rPr lang="en-US" sz="2000" dirty="0"/>
              <a:t>Limit access: Use the computer's MAC address to be able to prevent the sign outside the system </a:t>
            </a:r>
          </a:p>
        </p:txBody>
      </p:sp>
    </p:spTree>
    <p:extLst>
      <p:ext uri="{BB962C8B-B14F-4D97-AF65-F5344CB8AC3E}">
        <p14:creationId xmlns:p14="http://schemas.microsoft.com/office/powerpoint/2010/main" val="3200898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226195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4914900" y="5043949"/>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gray">
          <a:xfrm>
            <a:off x="4343400" y="2667000"/>
            <a:ext cx="4800600" cy="1219200"/>
          </a:xfrm>
          <a:prstGeom prst="rect">
            <a:avLst/>
          </a:prstGeom>
        </p:spPr>
        <p:txBody>
          <a:bodyPr wrap="none" fromWordArt="1">
            <a:prstTxWarp prst="textPlain">
              <a:avLst>
                <a:gd name="adj" fmla="val 50000"/>
              </a:avLst>
            </a:prstTxWarp>
          </a:bodyPr>
          <a:lstStyle/>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Thanks </a:t>
            </a:r>
          </a:p>
          <a:p>
            <a:pPr algn="ctr"/>
            <a:r>
              <a:rPr lang="en-US" sz="3600" kern="1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rPr>
              <a:t>for your listening!</a:t>
            </a:r>
            <a:endParaRPr lang="en-US" sz="3600" kern="1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mj-lt"/>
              <a:ea typeface="Verdana"/>
              <a:cs typeface="Verdana"/>
            </a:endParaRPr>
          </a:p>
        </p:txBody>
      </p:sp>
      <p:pic>
        <p:nvPicPr>
          <p:cNvPr id="7" name="Picture 59" descr="C:\Users\VOTINH\Desktop\HIT-hk2-N3\Logo HIT\HIT-B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4158566"/>
            <a:ext cx="3629305" cy="2722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barn(inVertical)">
                                      <p:cBhvr>
                                        <p:cTn id="7" dur="500"/>
                                        <p:tgtEl>
                                          <p:spTgt spid="66562"/>
                                        </p:tgtEl>
                                      </p:cBhvr>
                                    </p:animEffect>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4)">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Scope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a:xfrm>
            <a:off x="762000" y="1828800"/>
            <a:ext cx="8229600" cy="4724400"/>
          </a:xfrm>
        </p:spPr>
        <p:txBody>
          <a:bodyPr/>
          <a:lstStyle/>
          <a:p>
            <a:pPr marL="0" indent="0">
              <a:buNone/>
            </a:pPr>
            <a:r>
              <a:rPr lang="en-US" sz="1800" dirty="0"/>
              <a:t>HIT Team will develop POS System on web platform with following targets:</a:t>
            </a:r>
          </a:p>
          <a:p>
            <a:pPr lvl="0"/>
            <a:r>
              <a:rPr lang="en-US" sz="1800" dirty="0"/>
              <a:t>Quick Checkout: Each cashier will have a bar-code scanners. Products sold at stores have bar codes attached which indicate the product codes.</a:t>
            </a:r>
          </a:p>
          <a:p>
            <a:pPr lvl="0"/>
            <a:r>
              <a:rPr lang="en-US" sz="1800" dirty="0"/>
              <a:t>Payment Options: Company A offers payment by cash or by using loyalty point.</a:t>
            </a:r>
          </a:p>
          <a:p>
            <a:pPr lvl="0"/>
            <a:r>
              <a:rPr lang="en-US" sz="1800" dirty="0"/>
              <a:t>Control: Products are classified into product types such as food, general merchandise, etc. Not all stores carry every product type, and the range of product types carried is designated for each store.</a:t>
            </a:r>
          </a:p>
          <a:p>
            <a:pPr lvl="0"/>
            <a:r>
              <a:rPr lang="en-US" sz="1800" dirty="0"/>
              <a:t>Competitive prices: the system has capable of performing the statistical analysis on the sales records of all stores in near real-time manner.</a:t>
            </a:r>
          </a:p>
          <a:p>
            <a:pPr lvl="0"/>
            <a:r>
              <a:rPr lang="en-US" sz="1800" dirty="0"/>
              <a:t>Track product popularity and profitability.</a:t>
            </a:r>
          </a:p>
          <a:p>
            <a:pPr lvl="0"/>
            <a:r>
              <a:rPr lang="en-US" sz="1800" dirty="0"/>
              <a:t>Improve customer throughput with faster service.</a:t>
            </a:r>
          </a:p>
          <a:p>
            <a:pPr lvl="0"/>
            <a:r>
              <a:rPr lang="en-US" sz="1800" dirty="0"/>
              <a:t>Accelerate inventory turnover by being able to stock the items known to sell quickly.</a:t>
            </a:r>
          </a:p>
          <a:p>
            <a:pPr marL="0" indent="0">
              <a:buNone/>
            </a:pPr>
            <a:endParaRPr lang="en-US" sz="1800" dirty="0">
              <a:latin typeface="+mj-lt"/>
            </a:endParaRPr>
          </a:p>
        </p:txBody>
      </p:sp>
    </p:spTree>
    <p:extLst>
      <p:ext uri="{BB962C8B-B14F-4D97-AF65-F5344CB8AC3E}">
        <p14:creationId xmlns:p14="http://schemas.microsoft.com/office/powerpoint/2010/main" val="119263993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038659" y="2758953"/>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ACDM Stages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71662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 Structure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7757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Schedule</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491946312"/>
      </p:ext>
    </p:extLst>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89" name="Picture 49" descr="arrow_metal01"/>
          <p:cNvPicPr>
            <a:picLocks noChangeAspect="1" noChangeArrowheads="1"/>
          </p:cNvPicPr>
          <p:nvPr/>
        </p:nvPicPr>
        <p:blipFill>
          <a:blip r:embed="rId2">
            <a:lum contrast="6000"/>
            <a:extLst>
              <a:ext uri="{28A0092B-C50C-407E-A947-70E740481C1C}">
                <a14:useLocalDpi xmlns:a14="http://schemas.microsoft.com/office/drawing/2010/main" val="0"/>
              </a:ext>
            </a:extLst>
          </a:blip>
          <a:srcRect/>
          <a:stretch>
            <a:fillRect/>
          </a:stretch>
        </p:blipFill>
        <p:spPr bwMode="auto">
          <a:xfrm>
            <a:off x="685800" y="2209800"/>
            <a:ext cx="2741613" cy="3657600"/>
          </a:xfrm>
          <a:prstGeom prst="rect">
            <a:avLst/>
          </a:prstGeom>
          <a:noFill/>
          <a:extLst>
            <a:ext uri="{909E8E84-426E-40DD-AFC4-6F175D3DCCD1}">
              <a14:hiddenFill xmlns:a14="http://schemas.microsoft.com/office/drawing/2010/main">
                <a:solidFill>
                  <a:srgbClr val="FFFFFF"/>
                </a:solidFill>
              </a14:hiddenFill>
            </a:ext>
          </a:extLst>
        </p:spPr>
      </p:pic>
      <p:sp>
        <p:nvSpPr>
          <p:cNvPr id="35844"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47" name="Rectangle 7"/>
          <p:cNvSpPr>
            <a:spLocks noGrp="1" noChangeArrowheads="1"/>
          </p:cNvSpPr>
          <p:nvPr>
            <p:ph type="title"/>
          </p:nvPr>
        </p:nvSpPr>
        <p:spPr/>
        <p:txBody>
          <a:bodyPr/>
          <a:lstStyle/>
          <a:p>
            <a:r>
              <a:rPr lang="en-US" dirty="0"/>
              <a:t>Contents</a:t>
            </a:r>
          </a:p>
        </p:txBody>
      </p:sp>
      <p:sp>
        <p:nvSpPr>
          <p:cNvPr id="35848" name="Rectangle 8"/>
          <p:cNvSpPr>
            <a:spLocks noChangeArrowheads="1"/>
          </p:cNvSpPr>
          <p:nvPr/>
        </p:nvSpPr>
        <p:spPr bwMode="black">
          <a:xfrm>
            <a:off x="3657600" y="2362200"/>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Summary </a:t>
            </a:r>
            <a:endParaRPr lang="en-US" dirty="0"/>
          </a:p>
        </p:txBody>
      </p:sp>
      <p:sp>
        <p:nvSpPr>
          <p:cNvPr id="35849" name="Line 9"/>
          <p:cNvSpPr>
            <a:spLocks noChangeShapeType="1"/>
          </p:cNvSpPr>
          <p:nvPr/>
        </p:nvSpPr>
        <p:spPr bwMode="black">
          <a:xfrm>
            <a:off x="3462338" y="34290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0" name="Rectangle 10"/>
          <p:cNvSpPr>
            <a:spLocks noChangeArrowheads="1"/>
          </p:cNvSpPr>
          <p:nvPr/>
        </p:nvSpPr>
        <p:spPr bwMode="black">
          <a:xfrm>
            <a:off x="4169128" y="3765984"/>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POS Architecture Driver</a:t>
            </a:r>
            <a:endParaRPr lang="en-US" dirty="0"/>
          </a:p>
        </p:txBody>
      </p:sp>
      <p:sp>
        <p:nvSpPr>
          <p:cNvPr id="35851" name="Line 11"/>
          <p:cNvSpPr>
            <a:spLocks noChangeShapeType="1"/>
          </p:cNvSpPr>
          <p:nvPr/>
        </p:nvSpPr>
        <p:spPr bwMode="black">
          <a:xfrm>
            <a:off x="3657600" y="4154488"/>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2" name="Rectangle 12"/>
          <p:cNvSpPr>
            <a:spLocks noChangeArrowheads="1"/>
          </p:cNvSpPr>
          <p:nvPr/>
        </p:nvSpPr>
        <p:spPr bwMode="black">
          <a:xfrm>
            <a:off x="4029075" y="447877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a:t>POS Architecture </a:t>
            </a:r>
            <a:r>
              <a:rPr lang="en-US" dirty="0" smtClean="0"/>
              <a:t>Design</a:t>
            </a:r>
            <a:endParaRPr lang="en-US" dirty="0"/>
          </a:p>
        </p:txBody>
      </p:sp>
      <p:sp>
        <p:nvSpPr>
          <p:cNvPr id="35853" name="Line 13"/>
          <p:cNvSpPr>
            <a:spLocks noChangeShapeType="1"/>
          </p:cNvSpPr>
          <p:nvPr/>
        </p:nvSpPr>
        <p:spPr bwMode="black">
          <a:xfrm>
            <a:off x="3462338" y="487680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854" name="Rectangle 14"/>
          <p:cNvSpPr>
            <a:spLocks noChangeArrowheads="1"/>
          </p:cNvSpPr>
          <p:nvPr/>
        </p:nvSpPr>
        <p:spPr bwMode="black">
          <a:xfrm>
            <a:off x="3925438" y="3026756"/>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Project Plan</a:t>
            </a:r>
            <a:endParaRPr lang="en-US" dirty="0"/>
          </a:p>
        </p:txBody>
      </p:sp>
      <p:grpSp>
        <p:nvGrpSpPr>
          <p:cNvPr id="35934" name="Group 94"/>
          <p:cNvGrpSpPr>
            <a:grpSpLocks/>
          </p:cNvGrpSpPr>
          <p:nvPr/>
        </p:nvGrpSpPr>
        <p:grpSpPr bwMode="auto">
          <a:xfrm>
            <a:off x="2813050" y="2351088"/>
            <a:ext cx="393700" cy="393700"/>
            <a:chOff x="2543" y="1006"/>
            <a:chExt cx="416" cy="416"/>
          </a:xfrm>
        </p:grpSpPr>
        <p:sp>
          <p:nvSpPr>
            <p:cNvPr id="35892"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893" name="Group 53"/>
            <p:cNvGrpSpPr>
              <a:grpSpLocks/>
            </p:cNvGrpSpPr>
            <p:nvPr/>
          </p:nvGrpSpPr>
          <p:grpSpPr bwMode="auto">
            <a:xfrm rot="-2288454">
              <a:off x="2578" y="1034"/>
              <a:ext cx="348" cy="356"/>
              <a:chOff x="887" y="2040"/>
              <a:chExt cx="433" cy="422"/>
            </a:xfrm>
          </p:grpSpPr>
          <p:pic>
            <p:nvPicPr>
              <p:cNvPr id="35894" name="Picture 5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895" name="Oval 55"/>
              <p:cNvSpPr>
                <a:spLocks noChangeArrowheads="1"/>
              </p:cNvSpPr>
              <p:nvPr/>
            </p:nvSpPr>
            <p:spPr bwMode="gray">
              <a:xfrm>
                <a:off x="887" y="2040"/>
                <a:ext cx="433" cy="422"/>
              </a:xfrm>
              <a:prstGeom prst="ellipse">
                <a:avLst/>
              </a:prstGeom>
              <a:gradFill rotWithShape="1">
                <a:gsLst>
                  <a:gs pos="0">
                    <a:schemeClr val="accent1">
                      <a:gamma/>
                      <a:shade val="34902"/>
                      <a:invGamma/>
                      <a:alpha val="89999"/>
                    </a:schemeClr>
                  </a:gs>
                  <a:gs pos="50000">
                    <a:schemeClr val="accent1">
                      <a:alpha val="75000"/>
                    </a:schemeClr>
                  </a:gs>
                  <a:gs pos="100000">
                    <a:schemeClr val="accent1">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896" name="Picture 5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89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257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3" name="Group 93"/>
          <p:cNvGrpSpPr>
            <a:grpSpLocks/>
          </p:cNvGrpSpPr>
          <p:nvPr/>
        </p:nvGrpSpPr>
        <p:grpSpPr bwMode="auto">
          <a:xfrm>
            <a:off x="3325813" y="3049588"/>
            <a:ext cx="393700" cy="393700"/>
            <a:chOff x="3071" y="1006"/>
            <a:chExt cx="416" cy="416"/>
          </a:xfrm>
        </p:grpSpPr>
        <p:sp>
          <p:nvSpPr>
            <p:cNvPr id="35902" name="Oval 62"/>
            <p:cNvSpPr>
              <a:spLocks noChangeArrowheads="1"/>
            </p:cNvSpPr>
            <p:nvPr/>
          </p:nvSpPr>
          <p:spPr bwMode="gray">
            <a:xfrm>
              <a:off x="3071"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3" name="Group 63"/>
            <p:cNvGrpSpPr>
              <a:grpSpLocks/>
            </p:cNvGrpSpPr>
            <p:nvPr/>
          </p:nvGrpSpPr>
          <p:grpSpPr bwMode="auto">
            <a:xfrm rot="-2288454">
              <a:off x="3106" y="1034"/>
              <a:ext cx="348" cy="356"/>
              <a:chOff x="887" y="2040"/>
              <a:chExt cx="433" cy="422"/>
            </a:xfrm>
          </p:grpSpPr>
          <p:pic>
            <p:nvPicPr>
              <p:cNvPr id="35904" name="Picture 6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05" name="Oval 65"/>
              <p:cNvSpPr>
                <a:spLocks noChangeArrowheads="1"/>
              </p:cNvSpPr>
              <p:nvPr/>
            </p:nvSpPr>
            <p:spPr bwMode="gray">
              <a:xfrm>
                <a:off x="887" y="2040"/>
                <a:ext cx="433" cy="422"/>
              </a:xfrm>
              <a:prstGeom prst="ellipse">
                <a:avLst/>
              </a:prstGeom>
              <a:gradFill rotWithShape="1">
                <a:gsLst>
                  <a:gs pos="0">
                    <a:schemeClr val="accent2">
                      <a:gamma/>
                      <a:shade val="34902"/>
                      <a:invGamma/>
                      <a:alpha val="89999"/>
                    </a:schemeClr>
                  </a:gs>
                  <a:gs pos="50000">
                    <a:schemeClr val="accent2">
                      <a:alpha val="75000"/>
                    </a:schemeClr>
                  </a:gs>
                  <a:gs pos="100000">
                    <a:schemeClr val="accent2">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06" name="Picture 6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6" name="Picture 86"/>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098"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2" name="Group 92"/>
          <p:cNvGrpSpPr>
            <a:grpSpLocks/>
          </p:cNvGrpSpPr>
          <p:nvPr/>
        </p:nvGrpSpPr>
        <p:grpSpPr bwMode="auto">
          <a:xfrm>
            <a:off x="3494088" y="3771900"/>
            <a:ext cx="393700" cy="393700"/>
            <a:chOff x="3647" y="1006"/>
            <a:chExt cx="416" cy="416"/>
          </a:xfrm>
        </p:grpSpPr>
        <p:sp>
          <p:nvSpPr>
            <p:cNvPr id="35907" name="Oval 67"/>
            <p:cNvSpPr>
              <a:spLocks noChangeArrowheads="1"/>
            </p:cNvSpPr>
            <p:nvPr/>
          </p:nvSpPr>
          <p:spPr bwMode="gray">
            <a:xfrm>
              <a:off x="3647"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08" name="Group 68"/>
            <p:cNvGrpSpPr>
              <a:grpSpLocks/>
            </p:cNvGrpSpPr>
            <p:nvPr/>
          </p:nvGrpSpPr>
          <p:grpSpPr bwMode="auto">
            <a:xfrm rot="-2288454">
              <a:off x="3682" y="1034"/>
              <a:ext cx="348" cy="356"/>
              <a:chOff x="887" y="2040"/>
              <a:chExt cx="433" cy="422"/>
            </a:xfrm>
          </p:grpSpPr>
          <p:pic>
            <p:nvPicPr>
              <p:cNvPr id="35909" name="Picture 69"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0" name="Oval 70"/>
              <p:cNvSpPr>
                <a:spLocks noChangeArrowheads="1"/>
              </p:cNvSpPr>
              <p:nvPr/>
            </p:nvSpPr>
            <p:spPr bwMode="gray">
              <a:xfrm>
                <a:off x="887" y="2040"/>
                <a:ext cx="433" cy="422"/>
              </a:xfrm>
              <a:prstGeom prst="ellipse">
                <a:avLst/>
              </a:prstGeom>
              <a:gradFill rotWithShape="1">
                <a:gsLst>
                  <a:gs pos="0">
                    <a:schemeClr val="hlink">
                      <a:gamma/>
                      <a:shade val="34902"/>
                      <a:invGamma/>
                      <a:alpha val="89999"/>
                    </a:schemeClr>
                  </a:gs>
                  <a:gs pos="50000">
                    <a:schemeClr val="hlink">
                      <a:alpha val="75000"/>
                    </a:schemeClr>
                  </a:gs>
                  <a:gs pos="100000">
                    <a:schemeClr va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1" name="Picture 71"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7" name="Picture 87"/>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3676"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931" name="Group 91"/>
          <p:cNvGrpSpPr>
            <a:grpSpLocks/>
          </p:cNvGrpSpPr>
          <p:nvPr/>
        </p:nvGrpSpPr>
        <p:grpSpPr bwMode="auto">
          <a:xfrm>
            <a:off x="3309938" y="4484688"/>
            <a:ext cx="393700" cy="393700"/>
            <a:chOff x="4213" y="1006"/>
            <a:chExt cx="416" cy="416"/>
          </a:xfrm>
        </p:grpSpPr>
        <p:sp>
          <p:nvSpPr>
            <p:cNvPr id="35912"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35913" name="Group 73"/>
            <p:cNvGrpSpPr>
              <a:grpSpLocks/>
            </p:cNvGrpSpPr>
            <p:nvPr/>
          </p:nvGrpSpPr>
          <p:grpSpPr bwMode="auto">
            <a:xfrm rot="-2288454">
              <a:off x="4248" y="1034"/>
              <a:ext cx="348" cy="356"/>
              <a:chOff x="887" y="2040"/>
              <a:chExt cx="433" cy="422"/>
            </a:xfrm>
          </p:grpSpPr>
          <p:pic>
            <p:nvPicPr>
              <p:cNvPr id="35914"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35915"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5916"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35928"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Striped Right Arrow 4"/>
          <p:cNvSpPr/>
          <p:nvPr/>
        </p:nvSpPr>
        <p:spPr bwMode="auto">
          <a:xfrm rot="10800000">
            <a:off x="6906763" y="3416677"/>
            <a:ext cx="1143000" cy="507548"/>
          </a:xfrm>
          <a:prstGeom prst="stripedRightArrow">
            <a:avLst/>
          </a:prstGeom>
          <a:ln w="9525" cap="flat" cmpd="sng" algn="ctr">
            <a:solidFill>
              <a:schemeClr val="tx1">
                <a:lumMod val="95000"/>
                <a:lumOff val="5000"/>
              </a:schemeClr>
            </a:solidFill>
            <a:prstDash val="solid"/>
            <a:round/>
            <a:headEnd type="none" w="med" len="med"/>
            <a:tailEnd type="none" w="med" len="med"/>
          </a:ln>
          <a:effectLst/>
          <a:scene3d>
            <a:camera prst="perspectiveContrastingRightFacing"/>
            <a:lightRig rig="threePt" dir="t"/>
          </a:scene3d>
          <a:sp3d>
            <a:bevelT prst="slope"/>
          </a:sp3d>
        </p:spPr>
        <p:style>
          <a:lnRef idx="0">
            <a:scrgbClr r="0" g="0" b="0"/>
          </a:lnRef>
          <a:fillRef idx="1003">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pic>
        <p:nvPicPr>
          <p:cNvPr id="55" name="Picture 59" descr="C:\Users\VOTINH\Desktop\HIT-hk2-N3\Logo HIT\HIT-Bi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4694" y="5800298"/>
            <a:ext cx="1611954" cy="1209055"/>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12"/>
          <p:cNvSpPr>
            <a:spLocks noChangeArrowheads="1"/>
          </p:cNvSpPr>
          <p:nvPr/>
        </p:nvSpPr>
        <p:spPr bwMode="black">
          <a:xfrm>
            <a:off x="3628834" y="5289132"/>
            <a:ext cx="3552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a:r>
              <a:rPr lang="en-US" dirty="0" smtClean="0"/>
              <a:t>Demo</a:t>
            </a:r>
            <a:endParaRPr lang="en-US" dirty="0"/>
          </a:p>
        </p:txBody>
      </p:sp>
      <p:sp>
        <p:nvSpPr>
          <p:cNvPr id="43" name="Line 13"/>
          <p:cNvSpPr>
            <a:spLocks noChangeShapeType="1"/>
          </p:cNvSpPr>
          <p:nvPr/>
        </p:nvSpPr>
        <p:spPr bwMode="black">
          <a:xfrm>
            <a:off x="3062097" y="5687160"/>
            <a:ext cx="4800600"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91"/>
          <p:cNvGrpSpPr>
            <a:grpSpLocks/>
          </p:cNvGrpSpPr>
          <p:nvPr/>
        </p:nvGrpSpPr>
        <p:grpSpPr bwMode="auto">
          <a:xfrm>
            <a:off x="2909697" y="5295048"/>
            <a:ext cx="393700" cy="393700"/>
            <a:chOff x="4213" y="1006"/>
            <a:chExt cx="416" cy="416"/>
          </a:xfrm>
        </p:grpSpPr>
        <p:sp>
          <p:nvSpPr>
            <p:cNvPr id="45" name="Oval 72"/>
            <p:cNvSpPr>
              <a:spLocks noChangeArrowheads="1"/>
            </p:cNvSpPr>
            <p:nvPr/>
          </p:nvSpPr>
          <p:spPr bwMode="gray">
            <a:xfrm>
              <a:off x="421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chemeClr val="bg2">
                  <a:alpha val="50000"/>
                </a:schemeClr>
              </a:outerShdw>
            </a:effectLst>
          </p:spPr>
          <p:txBody>
            <a:bodyPr wrap="none" anchor="ctr"/>
            <a:lstStyle/>
            <a:p>
              <a:endParaRPr lang="en-US" dirty="0"/>
            </a:p>
          </p:txBody>
        </p:sp>
        <p:grpSp>
          <p:nvGrpSpPr>
            <p:cNvPr id="46" name="Group 73"/>
            <p:cNvGrpSpPr>
              <a:grpSpLocks/>
            </p:cNvGrpSpPr>
            <p:nvPr/>
          </p:nvGrpSpPr>
          <p:grpSpPr bwMode="auto">
            <a:xfrm rot="-2288454">
              <a:off x="4248" y="1034"/>
              <a:ext cx="348" cy="356"/>
              <a:chOff x="887" y="2040"/>
              <a:chExt cx="433" cy="422"/>
            </a:xfrm>
          </p:grpSpPr>
          <p:pic>
            <p:nvPicPr>
              <p:cNvPr id="48" name="Picture 74"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87" y="2040"/>
                <a:ext cx="430" cy="420"/>
              </a:xfrm>
              <a:prstGeom prst="rect">
                <a:avLst/>
              </a:prstGeom>
              <a:noFill/>
              <a:extLst>
                <a:ext uri="{909E8E84-426E-40DD-AFC4-6F175D3DCCD1}">
                  <a14:hiddenFill xmlns:a14="http://schemas.microsoft.com/office/drawing/2010/main">
                    <a:solidFill>
                      <a:srgbClr val="FFFFFF"/>
                    </a:solidFill>
                  </a14:hiddenFill>
                </a:ext>
              </a:extLst>
            </p:spPr>
          </p:pic>
          <p:sp>
            <p:nvSpPr>
              <p:cNvPr id="49" name="Oval 75"/>
              <p:cNvSpPr>
                <a:spLocks noChangeArrowheads="1"/>
              </p:cNvSpPr>
              <p:nvPr/>
            </p:nvSpPr>
            <p:spPr bwMode="gray">
              <a:xfrm>
                <a:off x="887" y="2040"/>
                <a:ext cx="433" cy="422"/>
              </a:xfrm>
              <a:prstGeom prst="ellipse">
                <a:avLst/>
              </a:prstGeom>
              <a:gradFill rotWithShape="1">
                <a:gsLst>
                  <a:gs pos="0">
                    <a:schemeClr val="folHlink">
                      <a:gamma/>
                      <a:shade val="34902"/>
                      <a:invGamma/>
                      <a:alpha val="89999"/>
                    </a:schemeClr>
                  </a:gs>
                  <a:gs pos="50000">
                    <a:schemeClr val="folHlink">
                      <a:alpha val="75000"/>
                    </a:schemeClr>
                  </a:gs>
                  <a:gs pos="100000">
                    <a:schemeClr val="folHlink">
                      <a:gamma/>
                      <a:shade val="34902"/>
                      <a:invGamma/>
                      <a:alpha val="89999"/>
                    </a:schemeClr>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50" name="Picture 76" descr="Pictur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930" y="2044"/>
                <a:ext cx="345" cy="14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88"/>
            <p:cNvPicPr>
              <a:picLocks noChangeAspect="1" noChangeArrowheads="1"/>
            </p:cNvPicPr>
            <p:nvPr/>
          </p:nvPicPr>
          <p:blipFill>
            <a:blip r:embed="rId5" cstate="print">
              <a:extLst>
                <a:ext uri="{28A0092B-C50C-407E-A947-70E740481C1C}">
                  <a14:useLocalDpi xmlns:a14="http://schemas.microsoft.com/office/drawing/2010/main" val="0"/>
                </a:ext>
              </a:extLst>
            </a:blip>
            <a:srcRect l="12015" t="9302" r="12404" b="12598"/>
            <a:stretch>
              <a:fillRect/>
            </a:stretch>
          </p:blipFill>
          <p:spPr bwMode="gray">
            <a:xfrm>
              <a:off x="4240" y="1020"/>
              <a:ext cx="359"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4501096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arn(inVertical)">
                                      <p:cBhvr>
                                        <p:cTn id="7" dur="10"/>
                                        <p:tgtEl>
                                          <p:spTgt spid="55"/>
                                        </p:tgtEl>
                                      </p:cBhvr>
                                    </p:animEffect>
                                  </p:childTnLst>
                                </p:cTn>
                              </p:par>
                            </p:childTnLst>
                          </p:cTn>
                        </p:par>
                        <p:par>
                          <p:cTn id="8" fill="hold">
                            <p:stCondLst>
                              <p:cond delay="10"/>
                            </p:stCondLst>
                            <p:childTnLst>
                              <p:par>
                                <p:cTn id="9" presetID="16" presetClass="entr" presetSubtype="21" fill="hold" nodeType="afterEffect">
                                  <p:stCondLst>
                                    <p:cond delay="0"/>
                                  </p:stCondLst>
                                  <p:childTnLst>
                                    <p:set>
                                      <p:cBhvr>
                                        <p:cTn id="10" dur="1" fill="hold">
                                          <p:stCondLst>
                                            <p:cond delay="0"/>
                                          </p:stCondLst>
                                        </p:cTn>
                                        <p:tgtEl>
                                          <p:spTgt spid="35889"/>
                                        </p:tgtEl>
                                        <p:attrNameLst>
                                          <p:attrName>style.visibility</p:attrName>
                                        </p:attrNameLst>
                                      </p:cBhvr>
                                      <p:to>
                                        <p:strVal val="visible"/>
                                      </p:to>
                                    </p:set>
                                    <p:animEffect transition="in" filter="barn(inVertical)">
                                      <p:cBhvr>
                                        <p:cTn id="11" dur="500"/>
                                        <p:tgtEl>
                                          <p:spTgt spid="35889"/>
                                        </p:tgtEl>
                                      </p:cBhvr>
                                    </p:animEffect>
                                  </p:childTnLst>
                                </p:cTn>
                              </p:par>
                              <p:par>
                                <p:cTn id="12" presetID="16" presetClass="entr" presetSubtype="21" fill="hold" nodeType="withEffect">
                                  <p:stCondLst>
                                    <p:cond delay="0"/>
                                  </p:stCondLst>
                                  <p:childTnLst>
                                    <p:set>
                                      <p:cBhvr>
                                        <p:cTn id="13" dur="1" fill="hold">
                                          <p:stCondLst>
                                            <p:cond delay="0"/>
                                          </p:stCondLst>
                                        </p:cTn>
                                        <p:tgtEl>
                                          <p:spTgt spid="35934"/>
                                        </p:tgtEl>
                                        <p:attrNameLst>
                                          <p:attrName>style.visibility</p:attrName>
                                        </p:attrNameLst>
                                      </p:cBhvr>
                                      <p:to>
                                        <p:strVal val="visible"/>
                                      </p:to>
                                    </p:set>
                                    <p:animEffect transition="in" filter="barn(inVertical)">
                                      <p:cBhvr>
                                        <p:cTn id="14" dur="500"/>
                                        <p:tgtEl>
                                          <p:spTgt spid="35934"/>
                                        </p:tgtEl>
                                      </p:cBhvr>
                                    </p:animEffect>
                                  </p:childTnLst>
                                </p:cTn>
                              </p:par>
                              <p:par>
                                <p:cTn id="15" presetID="16" presetClass="entr" presetSubtype="21" fill="hold" nodeType="withEffect">
                                  <p:stCondLst>
                                    <p:cond delay="0"/>
                                  </p:stCondLst>
                                  <p:childTnLst>
                                    <p:set>
                                      <p:cBhvr>
                                        <p:cTn id="16" dur="1" fill="hold">
                                          <p:stCondLst>
                                            <p:cond delay="0"/>
                                          </p:stCondLst>
                                        </p:cTn>
                                        <p:tgtEl>
                                          <p:spTgt spid="35933"/>
                                        </p:tgtEl>
                                        <p:attrNameLst>
                                          <p:attrName>style.visibility</p:attrName>
                                        </p:attrNameLst>
                                      </p:cBhvr>
                                      <p:to>
                                        <p:strVal val="visible"/>
                                      </p:to>
                                    </p:set>
                                    <p:animEffect transition="in" filter="barn(inVertical)">
                                      <p:cBhvr>
                                        <p:cTn id="17" dur="500"/>
                                        <p:tgtEl>
                                          <p:spTgt spid="35933"/>
                                        </p:tgtEl>
                                      </p:cBhvr>
                                    </p:animEffect>
                                  </p:childTnLst>
                                </p:cTn>
                              </p:par>
                              <p:par>
                                <p:cTn id="18" presetID="16" presetClass="entr" presetSubtype="21" fill="hold" nodeType="withEffect">
                                  <p:stCondLst>
                                    <p:cond delay="0"/>
                                  </p:stCondLst>
                                  <p:childTnLst>
                                    <p:set>
                                      <p:cBhvr>
                                        <p:cTn id="19" dur="1" fill="hold">
                                          <p:stCondLst>
                                            <p:cond delay="0"/>
                                          </p:stCondLst>
                                        </p:cTn>
                                        <p:tgtEl>
                                          <p:spTgt spid="35932"/>
                                        </p:tgtEl>
                                        <p:attrNameLst>
                                          <p:attrName>style.visibility</p:attrName>
                                        </p:attrNameLst>
                                      </p:cBhvr>
                                      <p:to>
                                        <p:strVal val="visible"/>
                                      </p:to>
                                    </p:set>
                                    <p:animEffect transition="in" filter="barn(inVertical)">
                                      <p:cBhvr>
                                        <p:cTn id="20" dur="500"/>
                                        <p:tgtEl>
                                          <p:spTgt spid="35932"/>
                                        </p:tgtEl>
                                      </p:cBhvr>
                                    </p:animEffect>
                                  </p:childTnLst>
                                </p:cTn>
                              </p:par>
                              <p:par>
                                <p:cTn id="21" presetID="16" presetClass="entr" presetSubtype="21" fill="hold" nodeType="withEffect">
                                  <p:stCondLst>
                                    <p:cond delay="0"/>
                                  </p:stCondLst>
                                  <p:childTnLst>
                                    <p:set>
                                      <p:cBhvr>
                                        <p:cTn id="22" dur="1" fill="hold">
                                          <p:stCondLst>
                                            <p:cond delay="0"/>
                                          </p:stCondLst>
                                        </p:cTn>
                                        <p:tgtEl>
                                          <p:spTgt spid="35931"/>
                                        </p:tgtEl>
                                        <p:attrNameLst>
                                          <p:attrName>style.visibility</p:attrName>
                                        </p:attrNameLst>
                                      </p:cBhvr>
                                      <p:to>
                                        <p:strVal val="visible"/>
                                      </p:to>
                                    </p:set>
                                    <p:animEffect transition="in" filter="barn(inVertical)">
                                      <p:cBhvr>
                                        <p:cTn id="23" dur="500"/>
                                        <p:tgtEl>
                                          <p:spTgt spid="35931"/>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35844"/>
                                        </p:tgtEl>
                                        <p:attrNameLst>
                                          <p:attrName>style.visibility</p:attrName>
                                        </p:attrNameLst>
                                      </p:cBhvr>
                                      <p:to>
                                        <p:strVal val="visible"/>
                                      </p:to>
                                    </p:set>
                                    <p:anim calcmode="lin" valueType="num">
                                      <p:cBhvr additive="base">
                                        <p:cTn id="26" dur="500" fill="hold"/>
                                        <p:tgtEl>
                                          <p:spTgt spid="35844"/>
                                        </p:tgtEl>
                                        <p:attrNameLst>
                                          <p:attrName>ppt_x</p:attrName>
                                        </p:attrNameLst>
                                      </p:cBhvr>
                                      <p:tavLst>
                                        <p:tav tm="0">
                                          <p:val>
                                            <p:strVal val="#ppt_x"/>
                                          </p:val>
                                        </p:tav>
                                        <p:tav tm="100000">
                                          <p:val>
                                            <p:strVal val="#ppt_x"/>
                                          </p:val>
                                        </p:tav>
                                      </p:tavLst>
                                    </p:anim>
                                    <p:anim calcmode="lin" valueType="num">
                                      <p:cBhvr additive="base">
                                        <p:cTn id="27" dur="500" fill="hold"/>
                                        <p:tgtEl>
                                          <p:spTgt spid="3584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849"/>
                                        </p:tgtEl>
                                        <p:attrNameLst>
                                          <p:attrName>style.visibility</p:attrName>
                                        </p:attrNameLst>
                                      </p:cBhvr>
                                      <p:to>
                                        <p:strVal val="visible"/>
                                      </p:to>
                                    </p:set>
                                    <p:anim calcmode="lin" valueType="num">
                                      <p:cBhvr additive="base">
                                        <p:cTn id="30" dur="500" fill="hold"/>
                                        <p:tgtEl>
                                          <p:spTgt spid="35849"/>
                                        </p:tgtEl>
                                        <p:attrNameLst>
                                          <p:attrName>ppt_x</p:attrName>
                                        </p:attrNameLst>
                                      </p:cBhvr>
                                      <p:tavLst>
                                        <p:tav tm="0">
                                          <p:val>
                                            <p:strVal val="#ppt_x"/>
                                          </p:val>
                                        </p:tav>
                                        <p:tav tm="100000">
                                          <p:val>
                                            <p:strVal val="#ppt_x"/>
                                          </p:val>
                                        </p:tav>
                                      </p:tavLst>
                                    </p:anim>
                                    <p:anim calcmode="lin" valueType="num">
                                      <p:cBhvr additive="base">
                                        <p:cTn id="31" dur="500" fill="hold"/>
                                        <p:tgtEl>
                                          <p:spTgt spid="3584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851"/>
                                        </p:tgtEl>
                                        <p:attrNameLst>
                                          <p:attrName>style.visibility</p:attrName>
                                        </p:attrNameLst>
                                      </p:cBhvr>
                                      <p:to>
                                        <p:strVal val="visible"/>
                                      </p:to>
                                    </p:set>
                                    <p:anim calcmode="lin" valueType="num">
                                      <p:cBhvr additive="base">
                                        <p:cTn id="34" dur="500" fill="hold"/>
                                        <p:tgtEl>
                                          <p:spTgt spid="35851"/>
                                        </p:tgtEl>
                                        <p:attrNameLst>
                                          <p:attrName>ppt_x</p:attrName>
                                        </p:attrNameLst>
                                      </p:cBhvr>
                                      <p:tavLst>
                                        <p:tav tm="0">
                                          <p:val>
                                            <p:strVal val="#ppt_x"/>
                                          </p:val>
                                        </p:tav>
                                        <p:tav tm="100000">
                                          <p:val>
                                            <p:strVal val="#ppt_x"/>
                                          </p:val>
                                        </p:tav>
                                      </p:tavLst>
                                    </p:anim>
                                    <p:anim calcmode="lin" valueType="num">
                                      <p:cBhvr additive="base">
                                        <p:cTn id="35" dur="500" fill="hold"/>
                                        <p:tgtEl>
                                          <p:spTgt spid="3585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853"/>
                                        </p:tgtEl>
                                        <p:attrNameLst>
                                          <p:attrName>style.visibility</p:attrName>
                                        </p:attrNameLst>
                                      </p:cBhvr>
                                      <p:to>
                                        <p:strVal val="visible"/>
                                      </p:to>
                                    </p:set>
                                    <p:anim calcmode="lin" valueType="num">
                                      <p:cBhvr additive="base">
                                        <p:cTn id="38" dur="500" fill="hold"/>
                                        <p:tgtEl>
                                          <p:spTgt spid="35853"/>
                                        </p:tgtEl>
                                        <p:attrNameLst>
                                          <p:attrName>ppt_x</p:attrName>
                                        </p:attrNameLst>
                                      </p:cBhvr>
                                      <p:tavLst>
                                        <p:tav tm="0">
                                          <p:val>
                                            <p:strVal val="#ppt_x"/>
                                          </p:val>
                                        </p:tav>
                                        <p:tav tm="100000">
                                          <p:val>
                                            <p:strVal val="#ppt_x"/>
                                          </p:val>
                                        </p:tav>
                                      </p:tavLst>
                                    </p:anim>
                                    <p:anim calcmode="lin" valueType="num">
                                      <p:cBhvr additive="base">
                                        <p:cTn id="39" dur="500" fill="hold"/>
                                        <p:tgtEl>
                                          <p:spTgt spid="35853"/>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0"/>
                                  </p:stCondLst>
                                  <p:childTnLst>
                                    <p:set>
                                      <p:cBhvr>
                                        <p:cTn id="41" dur="1" fill="hold">
                                          <p:stCondLst>
                                            <p:cond delay="0"/>
                                          </p:stCondLst>
                                        </p:cTn>
                                        <p:tgtEl>
                                          <p:spTgt spid="35848"/>
                                        </p:tgtEl>
                                        <p:attrNameLst>
                                          <p:attrName>style.visibility</p:attrName>
                                        </p:attrNameLst>
                                      </p:cBhvr>
                                      <p:to>
                                        <p:strVal val="visible"/>
                                      </p:to>
                                    </p:set>
                                    <p:anim calcmode="lin" valueType="num">
                                      <p:cBhvr>
                                        <p:cTn id="42" dur="500" fill="hold"/>
                                        <p:tgtEl>
                                          <p:spTgt spid="35848"/>
                                        </p:tgtEl>
                                        <p:attrNameLst>
                                          <p:attrName>ppt_w</p:attrName>
                                        </p:attrNameLst>
                                      </p:cBhvr>
                                      <p:tavLst>
                                        <p:tav tm="0">
                                          <p:val>
                                            <p:fltVal val="0"/>
                                          </p:val>
                                        </p:tav>
                                        <p:tav tm="100000">
                                          <p:val>
                                            <p:strVal val="#ppt_w"/>
                                          </p:val>
                                        </p:tav>
                                      </p:tavLst>
                                    </p:anim>
                                    <p:anim calcmode="lin" valueType="num">
                                      <p:cBhvr>
                                        <p:cTn id="43" dur="500" fill="hold"/>
                                        <p:tgtEl>
                                          <p:spTgt spid="35848"/>
                                        </p:tgtEl>
                                        <p:attrNameLst>
                                          <p:attrName>ppt_h</p:attrName>
                                        </p:attrNameLst>
                                      </p:cBhvr>
                                      <p:tavLst>
                                        <p:tav tm="0">
                                          <p:val>
                                            <p:fltVal val="0"/>
                                          </p:val>
                                        </p:tav>
                                        <p:tav tm="100000">
                                          <p:val>
                                            <p:strVal val="#ppt_h"/>
                                          </p:val>
                                        </p:tav>
                                      </p:tavLst>
                                    </p:anim>
                                    <p:animEffect transition="in" filter="fade">
                                      <p:cBhvr>
                                        <p:cTn id="44" dur="500"/>
                                        <p:tgtEl>
                                          <p:spTgt spid="3584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5850"/>
                                        </p:tgtEl>
                                        <p:attrNameLst>
                                          <p:attrName>style.visibility</p:attrName>
                                        </p:attrNameLst>
                                      </p:cBhvr>
                                      <p:to>
                                        <p:strVal val="visible"/>
                                      </p:to>
                                    </p:set>
                                    <p:anim calcmode="lin" valueType="num">
                                      <p:cBhvr>
                                        <p:cTn id="47" dur="500" fill="hold"/>
                                        <p:tgtEl>
                                          <p:spTgt spid="35850"/>
                                        </p:tgtEl>
                                        <p:attrNameLst>
                                          <p:attrName>ppt_w</p:attrName>
                                        </p:attrNameLst>
                                      </p:cBhvr>
                                      <p:tavLst>
                                        <p:tav tm="0">
                                          <p:val>
                                            <p:fltVal val="0"/>
                                          </p:val>
                                        </p:tav>
                                        <p:tav tm="100000">
                                          <p:val>
                                            <p:strVal val="#ppt_w"/>
                                          </p:val>
                                        </p:tav>
                                      </p:tavLst>
                                    </p:anim>
                                    <p:anim calcmode="lin" valueType="num">
                                      <p:cBhvr>
                                        <p:cTn id="48" dur="500" fill="hold"/>
                                        <p:tgtEl>
                                          <p:spTgt spid="35850"/>
                                        </p:tgtEl>
                                        <p:attrNameLst>
                                          <p:attrName>ppt_h</p:attrName>
                                        </p:attrNameLst>
                                      </p:cBhvr>
                                      <p:tavLst>
                                        <p:tav tm="0">
                                          <p:val>
                                            <p:fltVal val="0"/>
                                          </p:val>
                                        </p:tav>
                                        <p:tav tm="100000">
                                          <p:val>
                                            <p:strVal val="#ppt_h"/>
                                          </p:val>
                                        </p:tav>
                                      </p:tavLst>
                                    </p:anim>
                                    <p:animEffect transition="in" filter="fade">
                                      <p:cBhvr>
                                        <p:cTn id="49" dur="500"/>
                                        <p:tgtEl>
                                          <p:spTgt spid="3585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852"/>
                                        </p:tgtEl>
                                        <p:attrNameLst>
                                          <p:attrName>style.visibility</p:attrName>
                                        </p:attrNameLst>
                                      </p:cBhvr>
                                      <p:to>
                                        <p:strVal val="visible"/>
                                      </p:to>
                                    </p:set>
                                    <p:anim calcmode="lin" valueType="num">
                                      <p:cBhvr>
                                        <p:cTn id="52" dur="500" fill="hold"/>
                                        <p:tgtEl>
                                          <p:spTgt spid="35852"/>
                                        </p:tgtEl>
                                        <p:attrNameLst>
                                          <p:attrName>ppt_w</p:attrName>
                                        </p:attrNameLst>
                                      </p:cBhvr>
                                      <p:tavLst>
                                        <p:tav tm="0">
                                          <p:val>
                                            <p:fltVal val="0"/>
                                          </p:val>
                                        </p:tav>
                                        <p:tav tm="100000">
                                          <p:val>
                                            <p:strVal val="#ppt_w"/>
                                          </p:val>
                                        </p:tav>
                                      </p:tavLst>
                                    </p:anim>
                                    <p:anim calcmode="lin" valueType="num">
                                      <p:cBhvr>
                                        <p:cTn id="53" dur="500" fill="hold"/>
                                        <p:tgtEl>
                                          <p:spTgt spid="35852"/>
                                        </p:tgtEl>
                                        <p:attrNameLst>
                                          <p:attrName>ppt_h</p:attrName>
                                        </p:attrNameLst>
                                      </p:cBhvr>
                                      <p:tavLst>
                                        <p:tav tm="0">
                                          <p:val>
                                            <p:fltVal val="0"/>
                                          </p:val>
                                        </p:tav>
                                        <p:tav tm="100000">
                                          <p:val>
                                            <p:strVal val="#ppt_h"/>
                                          </p:val>
                                        </p:tav>
                                      </p:tavLst>
                                    </p:anim>
                                    <p:animEffect transition="in" filter="fade">
                                      <p:cBhvr>
                                        <p:cTn id="54" dur="500"/>
                                        <p:tgtEl>
                                          <p:spTgt spid="3585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5854"/>
                                        </p:tgtEl>
                                        <p:attrNameLst>
                                          <p:attrName>style.visibility</p:attrName>
                                        </p:attrNameLst>
                                      </p:cBhvr>
                                      <p:to>
                                        <p:strVal val="visible"/>
                                      </p:to>
                                    </p:set>
                                    <p:anim calcmode="lin" valueType="num">
                                      <p:cBhvr>
                                        <p:cTn id="57" dur="500" fill="hold"/>
                                        <p:tgtEl>
                                          <p:spTgt spid="35854"/>
                                        </p:tgtEl>
                                        <p:attrNameLst>
                                          <p:attrName>ppt_w</p:attrName>
                                        </p:attrNameLst>
                                      </p:cBhvr>
                                      <p:tavLst>
                                        <p:tav tm="0">
                                          <p:val>
                                            <p:fltVal val="0"/>
                                          </p:val>
                                        </p:tav>
                                        <p:tav tm="100000">
                                          <p:val>
                                            <p:strVal val="#ppt_w"/>
                                          </p:val>
                                        </p:tav>
                                      </p:tavLst>
                                    </p:anim>
                                    <p:anim calcmode="lin" valueType="num">
                                      <p:cBhvr>
                                        <p:cTn id="58" dur="500" fill="hold"/>
                                        <p:tgtEl>
                                          <p:spTgt spid="35854"/>
                                        </p:tgtEl>
                                        <p:attrNameLst>
                                          <p:attrName>ppt_h</p:attrName>
                                        </p:attrNameLst>
                                      </p:cBhvr>
                                      <p:tavLst>
                                        <p:tav tm="0">
                                          <p:val>
                                            <p:fltVal val="0"/>
                                          </p:val>
                                        </p:tav>
                                        <p:tav tm="100000">
                                          <p:val>
                                            <p:strVal val="#ppt_h"/>
                                          </p:val>
                                        </p:tav>
                                      </p:tavLst>
                                    </p:anim>
                                    <p:animEffect transition="in" filter="fade">
                                      <p:cBhvr>
                                        <p:cTn id="59" dur="500"/>
                                        <p:tgtEl>
                                          <p:spTgt spid="35854"/>
                                        </p:tgtEl>
                                      </p:cBhvr>
                                    </p:animEffect>
                                  </p:childTnLst>
                                </p:cTn>
                              </p:par>
                              <p:par>
                                <p:cTn id="60" presetID="16" presetClass="entr" presetSubtype="21"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barn(inVertical)">
                                      <p:cBhvr>
                                        <p:cTn id="62" dur="500"/>
                                        <p:tgtEl>
                                          <p:spTgt spid="44"/>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ppt_x"/>
                                          </p:val>
                                        </p:tav>
                                        <p:tav tm="100000">
                                          <p:val>
                                            <p:strVal val="#ppt_x"/>
                                          </p:val>
                                        </p:tav>
                                      </p:tavLst>
                                    </p:anim>
                                    <p:anim calcmode="lin" valueType="num">
                                      <p:cBhvr additive="base">
                                        <p:cTn id="66" dur="500" fill="hold"/>
                                        <p:tgtEl>
                                          <p:spTgt spid="43"/>
                                        </p:tgtEl>
                                        <p:attrNameLst>
                                          <p:attrName>ppt_y</p:attrName>
                                        </p:attrNameLst>
                                      </p:cBhvr>
                                      <p:tavLst>
                                        <p:tav tm="0">
                                          <p:val>
                                            <p:strVal val="1+#ppt_h/2"/>
                                          </p:val>
                                        </p:tav>
                                        <p:tav tm="100000">
                                          <p:val>
                                            <p:strVal val="#ppt_y"/>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Effect transition="in" filter="fade">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randombar(horizontal)">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p:bldP spid="35848" grpId="0"/>
      <p:bldP spid="35849" grpId="0" animBg="1"/>
      <p:bldP spid="35850" grpId="0"/>
      <p:bldP spid="35851" grpId="0" animBg="1"/>
      <p:bldP spid="35852" grpId="0"/>
      <p:bldP spid="35853" grpId="0" animBg="1"/>
      <p:bldP spid="35854" grpId="0"/>
      <p:bldP spid="5" grpId="0" animBg="1"/>
      <p:bldP spid="42" grpId="0"/>
      <p:bldP spid="43" grpId="0" animBg="1"/>
    </p:bldLst>
  </p:timing>
</p:sld>
</file>

<file path=ppt/theme/theme1.xml><?xml version="1.0" encoding="utf-8"?>
<a:theme xmlns:a="http://schemas.openxmlformats.org/drawingml/2006/main" name="581TGp_gold_light_ani">
  <a:themeElements>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581TGp_gold_light_ani</Template>
  <TotalTime>218</TotalTime>
  <Words>1345</Words>
  <Application>Microsoft Office PowerPoint</Application>
  <PresentationFormat>On-screen Show (4:3)</PresentationFormat>
  <Paragraphs>263</Paragraphs>
  <Slides>38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581TGp_gold_light_ani</vt:lpstr>
      <vt:lpstr>Visio</vt:lpstr>
      <vt:lpstr>Software Architect Design</vt:lpstr>
      <vt:lpstr>Contents</vt:lpstr>
      <vt:lpstr>Introduction to POS System</vt:lpstr>
      <vt:lpstr>Scope</vt:lpstr>
      <vt:lpstr>Contents</vt:lpstr>
      <vt:lpstr>ACDM Stages</vt:lpstr>
      <vt:lpstr>Work Breakdown Structure</vt:lpstr>
      <vt:lpstr>Schedule</vt:lpstr>
      <vt:lpstr>Contents</vt:lpstr>
      <vt:lpstr>Entities</vt:lpstr>
      <vt:lpstr>Entity Scenarios</vt:lpstr>
      <vt:lpstr>Entity Scenarios</vt:lpstr>
      <vt:lpstr>Entity Scenarios</vt:lpstr>
      <vt:lpstr>Entity Scenarios</vt:lpstr>
      <vt:lpstr>Entity Scenarios</vt:lpstr>
      <vt:lpstr>Use-case</vt:lpstr>
      <vt:lpstr>Use-case</vt:lpstr>
      <vt:lpstr>Business Constrains </vt:lpstr>
      <vt:lpstr>Technical Constrains </vt:lpstr>
      <vt:lpstr>Quality Attributes</vt:lpstr>
      <vt:lpstr>Quality Attribute Scenarios</vt:lpstr>
      <vt:lpstr>Quality Attribute Scenarios</vt:lpstr>
      <vt:lpstr>Quality Attribute Scenarios</vt:lpstr>
      <vt:lpstr>Quality Attribute Scenarios</vt:lpstr>
      <vt:lpstr>Quality Attribute Scenarios</vt:lpstr>
      <vt:lpstr>Quality Attribute Scenarios</vt:lpstr>
      <vt:lpstr>Contents</vt:lpstr>
      <vt:lpstr>Context Diagram</vt:lpstr>
      <vt:lpstr>Allocation View</vt:lpstr>
      <vt:lpstr>Data Model</vt:lpstr>
      <vt:lpstr>Module View</vt:lpstr>
      <vt:lpstr>C&amp;C View</vt:lpstr>
      <vt:lpstr>Tactics</vt:lpstr>
      <vt:lpstr>Tactics</vt:lpstr>
      <vt:lpstr>Tactics</vt:lpstr>
      <vt:lpstr>Mapping View</vt:lpstr>
      <vt:lpstr>Contents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Measurement and Analysis</dc:title>
  <dc:creator>VOTINH</dc:creator>
  <cp:lastModifiedBy>HaThanh</cp:lastModifiedBy>
  <cp:revision>41</cp:revision>
  <dcterms:created xsi:type="dcterms:W3CDTF">2012-04-13T17:02:02Z</dcterms:created>
  <dcterms:modified xsi:type="dcterms:W3CDTF">2012-07-09T04:18:15Z</dcterms:modified>
</cp:coreProperties>
</file>