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38"/>
  </p:notesMasterIdLst>
  <p:sldIdLst>
    <p:sldId id="256" r:id="rId2"/>
    <p:sldId id="257" r:id="rId3"/>
    <p:sldId id="335" r:id="rId4"/>
    <p:sldId id="380" r:id="rId5"/>
    <p:sldId id="355" r:id="rId6"/>
    <p:sldId id="378" r:id="rId7"/>
    <p:sldId id="379" r:id="rId8"/>
    <p:sldId id="376" r:id="rId9"/>
    <p:sldId id="356" r:id="rId10"/>
    <p:sldId id="370" r:id="rId11"/>
    <p:sldId id="371" r:id="rId12"/>
    <p:sldId id="372" r:id="rId13"/>
    <p:sldId id="373" r:id="rId14"/>
    <p:sldId id="374" r:id="rId15"/>
    <p:sldId id="375" r:id="rId16"/>
    <p:sldId id="351" r:id="rId17"/>
    <p:sldId id="382" r:id="rId18"/>
    <p:sldId id="360" r:id="rId19"/>
    <p:sldId id="359" r:id="rId20"/>
    <p:sldId id="361" r:id="rId21"/>
    <p:sldId id="362" r:id="rId22"/>
    <p:sldId id="363" r:id="rId23"/>
    <p:sldId id="364" r:id="rId24"/>
    <p:sldId id="365" r:id="rId25"/>
    <p:sldId id="366" r:id="rId26"/>
    <p:sldId id="367" r:id="rId27"/>
    <p:sldId id="357" r:id="rId28"/>
    <p:sldId id="353" r:id="rId29"/>
    <p:sldId id="352" r:id="rId30"/>
    <p:sldId id="354" r:id="rId31"/>
    <p:sldId id="368" r:id="rId32"/>
    <p:sldId id="369" r:id="rId33"/>
    <p:sldId id="383" r:id="rId34"/>
    <p:sldId id="377" r:id="rId35"/>
    <p:sldId id="358" r:id="rId36"/>
    <p:sldId id="285" r:id="rId37"/>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A3B2"/>
    <a:srgbClr val="969696"/>
    <a:srgbClr val="808080"/>
    <a:srgbClr val="000000"/>
    <a:srgbClr val="1C1C1C"/>
    <a:srgbClr val="5F5F5F"/>
    <a:srgbClr val="FFFF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786" autoAdjust="0"/>
  </p:normalViewPr>
  <p:slideViewPr>
    <p:cSldViewPr>
      <p:cViewPr>
        <p:scale>
          <a:sx n="75" d="100"/>
          <a:sy n="75" d="100"/>
        </p:scale>
        <p:origin x="-1194"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BEB0D4-520E-4372-9CC0-C96C098B3132}" type="doc">
      <dgm:prSet loTypeId="urn:microsoft.com/office/officeart/2005/8/layout/default" loCatId="list" qsTypeId="urn:microsoft.com/office/officeart/2005/8/quickstyle/simple1" qsCatId="simple" csTypeId="urn:microsoft.com/office/officeart/2005/8/colors/accent1_4" csCatId="accent1" phldr="1"/>
      <dgm:spPr/>
      <dgm:t>
        <a:bodyPr/>
        <a:lstStyle/>
        <a:p>
          <a:endParaRPr lang="en-US"/>
        </a:p>
      </dgm:t>
    </dgm:pt>
    <dgm:pt modelId="{15563F2D-6AEE-4DF8-821E-F6118AAD27A9}">
      <dgm:prSet phldrT="[Text]"/>
      <dgm:spPr/>
      <dgm:t>
        <a:bodyPr/>
        <a:lstStyle/>
        <a:p>
          <a:r>
            <a:rPr lang="en-US" dirty="0" smtClean="0"/>
            <a:t>Administrator</a:t>
          </a:r>
          <a:endParaRPr lang="en-US" dirty="0"/>
        </a:p>
      </dgm:t>
    </dgm:pt>
    <dgm:pt modelId="{3B6ED132-7B62-42A2-B05C-71B2748B3463}" type="parTrans" cxnId="{FBF6C13F-6FFE-4D80-8841-AA003A855496}">
      <dgm:prSet/>
      <dgm:spPr/>
      <dgm:t>
        <a:bodyPr/>
        <a:lstStyle/>
        <a:p>
          <a:endParaRPr lang="en-US"/>
        </a:p>
      </dgm:t>
    </dgm:pt>
    <dgm:pt modelId="{6FEEB3E4-3ED2-4D1D-958D-B5BE4F1D0C73}" type="sibTrans" cxnId="{FBF6C13F-6FFE-4D80-8841-AA003A855496}">
      <dgm:prSet/>
      <dgm:spPr/>
      <dgm:t>
        <a:bodyPr/>
        <a:lstStyle/>
        <a:p>
          <a:endParaRPr lang="en-US"/>
        </a:p>
      </dgm:t>
    </dgm:pt>
    <dgm:pt modelId="{8FDCDDB3-A22B-4AD0-9EF9-B8F318F6F459}">
      <dgm:prSet phldrT="[Text]"/>
      <dgm:spPr/>
      <dgm:t>
        <a:bodyPr/>
        <a:lstStyle/>
        <a:p>
          <a:r>
            <a:rPr lang="en-US" dirty="0" smtClean="0"/>
            <a:t>Head Office Manager</a:t>
          </a:r>
          <a:endParaRPr lang="en-US" dirty="0"/>
        </a:p>
      </dgm:t>
    </dgm:pt>
    <dgm:pt modelId="{A80EB71C-4DB2-4081-8166-BAFC63224076}" type="parTrans" cxnId="{AC00E79F-180A-49E5-95F3-B420DBEFCBB7}">
      <dgm:prSet/>
      <dgm:spPr/>
      <dgm:t>
        <a:bodyPr/>
        <a:lstStyle/>
        <a:p>
          <a:endParaRPr lang="en-US"/>
        </a:p>
      </dgm:t>
    </dgm:pt>
    <dgm:pt modelId="{A6B0E23E-E1C9-4C0A-B691-BCFB21D67FDE}" type="sibTrans" cxnId="{AC00E79F-180A-49E5-95F3-B420DBEFCBB7}">
      <dgm:prSet/>
      <dgm:spPr/>
      <dgm:t>
        <a:bodyPr/>
        <a:lstStyle/>
        <a:p>
          <a:endParaRPr lang="en-US"/>
        </a:p>
      </dgm:t>
    </dgm:pt>
    <dgm:pt modelId="{CBB0AA77-6BFC-40A8-92BD-FFFBE003F6F3}">
      <dgm:prSet phldrT="[Text]"/>
      <dgm:spPr/>
      <dgm:t>
        <a:bodyPr/>
        <a:lstStyle/>
        <a:p>
          <a:r>
            <a:rPr lang="en-US" dirty="0" smtClean="0"/>
            <a:t>Staff</a:t>
          </a:r>
        </a:p>
      </dgm:t>
    </dgm:pt>
    <dgm:pt modelId="{E07FA7F1-6C92-47D1-9DA3-910AE394BD58}" type="parTrans" cxnId="{793A61BE-6ADD-4E2A-B530-8247125C62A4}">
      <dgm:prSet/>
      <dgm:spPr/>
      <dgm:t>
        <a:bodyPr/>
        <a:lstStyle/>
        <a:p>
          <a:endParaRPr lang="en-US"/>
        </a:p>
      </dgm:t>
    </dgm:pt>
    <dgm:pt modelId="{18DF3901-9994-4A70-8A53-E74EBA7DFBEE}" type="sibTrans" cxnId="{793A61BE-6ADD-4E2A-B530-8247125C62A4}">
      <dgm:prSet/>
      <dgm:spPr/>
      <dgm:t>
        <a:bodyPr/>
        <a:lstStyle/>
        <a:p>
          <a:endParaRPr lang="en-US"/>
        </a:p>
      </dgm:t>
    </dgm:pt>
    <dgm:pt modelId="{595FF75A-DDC2-4D49-8994-35DBD8FDA5DA}">
      <dgm:prSet phldrT="[Text]"/>
      <dgm:spPr/>
      <dgm:t>
        <a:bodyPr/>
        <a:lstStyle/>
        <a:p>
          <a:r>
            <a:rPr lang="en-US" dirty="0" smtClean="0"/>
            <a:t>Cashier</a:t>
          </a:r>
        </a:p>
      </dgm:t>
    </dgm:pt>
    <dgm:pt modelId="{1088A8F0-D813-47B9-825E-FC80DCBCBC21}" type="parTrans" cxnId="{552206C3-AB54-4A9D-84CD-8E2C12D1DACF}">
      <dgm:prSet/>
      <dgm:spPr/>
      <dgm:t>
        <a:bodyPr/>
        <a:lstStyle/>
        <a:p>
          <a:endParaRPr lang="en-US"/>
        </a:p>
      </dgm:t>
    </dgm:pt>
    <dgm:pt modelId="{7525B09F-D1BA-4959-8B1B-C0D998C6EFAF}" type="sibTrans" cxnId="{552206C3-AB54-4A9D-84CD-8E2C12D1DACF}">
      <dgm:prSet/>
      <dgm:spPr/>
      <dgm:t>
        <a:bodyPr/>
        <a:lstStyle/>
        <a:p>
          <a:endParaRPr lang="en-US"/>
        </a:p>
      </dgm:t>
    </dgm:pt>
    <dgm:pt modelId="{0F2CE07A-B6C4-4BF4-A00C-156E8FB1B237}">
      <dgm:prSet phldrT="[Text]"/>
      <dgm:spPr/>
      <dgm:t>
        <a:bodyPr/>
        <a:lstStyle/>
        <a:p>
          <a:r>
            <a:rPr lang="en-US" dirty="0" smtClean="0"/>
            <a:t>Member</a:t>
          </a:r>
        </a:p>
      </dgm:t>
    </dgm:pt>
    <dgm:pt modelId="{007C6CB2-2238-4F25-BD7F-A637A1D269FF}" type="parTrans" cxnId="{2A011E16-6A8E-47F2-A4BA-6103CA2E33E7}">
      <dgm:prSet/>
      <dgm:spPr/>
      <dgm:t>
        <a:bodyPr/>
        <a:lstStyle/>
        <a:p>
          <a:endParaRPr lang="en-US"/>
        </a:p>
      </dgm:t>
    </dgm:pt>
    <dgm:pt modelId="{871589EC-6788-41C9-AE7B-66E18610D70C}" type="sibTrans" cxnId="{2A011E16-6A8E-47F2-A4BA-6103CA2E33E7}">
      <dgm:prSet/>
      <dgm:spPr/>
      <dgm:t>
        <a:bodyPr/>
        <a:lstStyle/>
        <a:p>
          <a:endParaRPr lang="en-US"/>
        </a:p>
      </dgm:t>
    </dgm:pt>
    <dgm:pt modelId="{DE8D2AC2-7D55-4CB1-8D44-0B1DD48D2A96}" type="pres">
      <dgm:prSet presAssocID="{50BEB0D4-520E-4372-9CC0-C96C098B3132}" presName="diagram" presStyleCnt="0">
        <dgm:presLayoutVars>
          <dgm:dir/>
          <dgm:resizeHandles val="exact"/>
        </dgm:presLayoutVars>
      </dgm:prSet>
      <dgm:spPr/>
      <dgm:t>
        <a:bodyPr/>
        <a:lstStyle/>
        <a:p>
          <a:endParaRPr lang="en-US"/>
        </a:p>
      </dgm:t>
    </dgm:pt>
    <dgm:pt modelId="{A11FB6AC-83E3-4D80-9363-732573019F94}" type="pres">
      <dgm:prSet presAssocID="{15563F2D-6AEE-4DF8-821E-F6118AAD27A9}" presName="node" presStyleLbl="node1" presStyleIdx="0" presStyleCnt="5">
        <dgm:presLayoutVars>
          <dgm:bulletEnabled val="1"/>
        </dgm:presLayoutVars>
      </dgm:prSet>
      <dgm:spPr/>
      <dgm:t>
        <a:bodyPr/>
        <a:lstStyle/>
        <a:p>
          <a:endParaRPr lang="en-US"/>
        </a:p>
      </dgm:t>
    </dgm:pt>
    <dgm:pt modelId="{52E7D06B-0766-4046-9655-CAAA18390206}" type="pres">
      <dgm:prSet presAssocID="{6FEEB3E4-3ED2-4D1D-958D-B5BE4F1D0C73}" presName="sibTrans" presStyleCnt="0"/>
      <dgm:spPr/>
    </dgm:pt>
    <dgm:pt modelId="{C2A48631-ECF2-4782-816B-88B918FD58D4}" type="pres">
      <dgm:prSet presAssocID="{8FDCDDB3-A22B-4AD0-9EF9-B8F318F6F459}" presName="node" presStyleLbl="node1" presStyleIdx="1" presStyleCnt="5">
        <dgm:presLayoutVars>
          <dgm:bulletEnabled val="1"/>
        </dgm:presLayoutVars>
      </dgm:prSet>
      <dgm:spPr/>
      <dgm:t>
        <a:bodyPr/>
        <a:lstStyle/>
        <a:p>
          <a:endParaRPr lang="en-US"/>
        </a:p>
      </dgm:t>
    </dgm:pt>
    <dgm:pt modelId="{2029E6D7-F972-470B-849C-582378C4F1F6}" type="pres">
      <dgm:prSet presAssocID="{A6B0E23E-E1C9-4C0A-B691-BCFB21D67FDE}" presName="sibTrans" presStyleCnt="0"/>
      <dgm:spPr/>
    </dgm:pt>
    <dgm:pt modelId="{EFFCFC20-B7E3-4995-9C3F-963AD793B067}" type="pres">
      <dgm:prSet presAssocID="{CBB0AA77-6BFC-40A8-92BD-FFFBE003F6F3}" presName="node" presStyleLbl="node1" presStyleIdx="2" presStyleCnt="5">
        <dgm:presLayoutVars>
          <dgm:bulletEnabled val="1"/>
        </dgm:presLayoutVars>
      </dgm:prSet>
      <dgm:spPr/>
      <dgm:t>
        <a:bodyPr/>
        <a:lstStyle/>
        <a:p>
          <a:endParaRPr lang="en-US"/>
        </a:p>
      </dgm:t>
    </dgm:pt>
    <dgm:pt modelId="{383BC0F8-FA73-4A48-90D7-9AF81265232C}" type="pres">
      <dgm:prSet presAssocID="{18DF3901-9994-4A70-8A53-E74EBA7DFBEE}" presName="sibTrans" presStyleCnt="0"/>
      <dgm:spPr/>
    </dgm:pt>
    <dgm:pt modelId="{1A262AD7-3E48-4D7A-A8A6-25C811CE3F05}" type="pres">
      <dgm:prSet presAssocID="{595FF75A-DDC2-4D49-8994-35DBD8FDA5DA}" presName="node" presStyleLbl="node1" presStyleIdx="3" presStyleCnt="5">
        <dgm:presLayoutVars>
          <dgm:bulletEnabled val="1"/>
        </dgm:presLayoutVars>
      </dgm:prSet>
      <dgm:spPr/>
      <dgm:t>
        <a:bodyPr/>
        <a:lstStyle/>
        <a:p>
          <a:endParaRPr lang="en-US"/>
        </a:p>
      </dgm:t>
    </dgm:pt>
    <dgm:pt modelId="{F0326E00-D488-4445-9D4E-010CE17E612C}" type="pres">
      <dgm:prSet presAssocID="{7525B09F-D1BA-4959-8B1B-C0D998C6EFAF}" presName="sibTrans" presStyleCnt="0"/>
      <dgm:spPr/>
    </dgm:pt>
    <dgm:pt modelId="{61A231D2-0E8A-4020-8A14-2EE1B966A646}" type="pres">
      <dgm:prSet presAssocID="{0F2CE07A-B6C4-4BF4-A00C-156E8FB1B237}" presName="node" presStyleLbl="node1" presStyleIdx="4" presStyleCnt="5">
        <dgm:presLayoutVars>
          <dgm:bulletEnabled val="1"/>
        </dgm:presLayoutVars>
      </dgm:prSet>
      <dgm:spPr/>
      <dgm:t>
        <a:bodyPr/>
        <a:lstStyle/>
        <a:p>
          <a:endParaRPr lang="en-US"/>
        </a:p>
      </dgm:t>
    </dgm:pt>
  </dgm:ptLst>
  <dgm:cxnLst>
    <dgm:cxn modelId="{9622D8D3-A0C1-4E45-8861-83F9C941344A}" type="presOf" srcId="{0F2CE07A-B6C4-4BF4-A00C-156E8FB1B237}" destId="{61A231D2-0E8A-4020-8A14-2EE1B966A646}" srcOrd="0" destOrd="0" presId="urn:microsoft.com/office/officeart/2005/8/layout/default"/>
    <dgm:cxn modelId="{4AE2A2F3-D73D-4121-ABEB-7392BBFA0B84}" type="presOf" srcId="{595FF75A-DDC2-4D49-8994-35DBD8FDA5DA}" destId="{1A262AD7-3E48-4D7A-A8A6-25C811CE3F05}" srcOrd="0" destOrd="0" presId="urn:microsoft.com/office/officeart/2005/8/layout/default"/>
    <dgm:cxn modelId="{2A011E16-6A8E-47F2-A4BA-6103CA2E33E7}" srcId="{50BEB0D4-520E-4372-9CC0-C96C098B3132}" destId="{0F2CE07A-B6C4-4BF4-A00C-156E8FB1B237}" srcOrd="4" destOrd="0" parTransId="{007C6CB2-2238-4F25-BD7F-A637A1D269FF}" sibTransId="{871589EC-6788-41C9-AE7B-66E18610D70C}"/>
    <dgm:cxn modelId="{A7D16D88-296F-4A30-8905-3512AAD01696}" type="presOf" srcId="{8FDCDDB3-A22B-4AD0-9EF9-B8F318F6F459}" destId="{C2A48631-ECF2-4782-816B-88B918FD58D4}" srcOrd="0" destOrd="0" presId="urn:microsoft.com/office/officeart/2005/8/layout/default"/>
    <dgm:cxn modelId="{552206C3-AB54-4A9D-84CD-8E2C12D1DACF}" srcId="{50BEB0D4-520E-4372-9CC0-C96C098B3132}" destId="{595FF75A-DDC2-4D49-8994-35DBD8FDA5DA}" srcOrd="3" destOrd="0" parTransId="{1088A8F0-D813-47B9-825E-FC80DCBCBC21}" sibTransId="{7525B09F-D1BA-4959-8B1B-C0D998C6EFAF}"/>
    <dgm:cxn modelId="{FADC2CF5-639C-4B05-B899-6E42F4892086}" type="presOf" srcId="{50BEB0D4-520E-4372-9CC0-C96C098B3132}" destId="{DE8D2AC2-7D55-4CB1-8D44-0B1DD48D2A96}" srcOrd="0" destOrd="0" presId="urn:microsoft.com/office/officeart/2005/8/layout/default"/>
    <dgm:cxn modelId="{2273B64B-AB66-43EC-B567-DD8F11171ACA}" type="presOf" srcId="{CBB0AA77-6BFC-40A8-92BD-FFFBE003F6F3}" destId="{EFFCFC20-B7E3-4995-9C3F-963AD793B067}" srcOrd="0" destOrd="0" presId="urn:microsoft.com/office/officeart/2005/8/layout/default"/>
    <dgm:cxn modelId="{FBF6C13F-6FFE-4D80-8841-AA003A855496}" srcId="{50BEB0D4-520E-4372-9CC0-C96C098B3132}" destId="{15563F2D-6AEE-4DF8-821E-F6118AAD27A9}" srcOrd="0" destOrd="0" parTransId="{3B6ED132-7B62-42A2-B05C-71B2748B3463}" sibTransId="{6FEEB3E4-3ED2-4D1D-958D-B5BE4F1D0C73}"/>
    <dgm:cxn modelId="{793A61BE-6ADD-4E2A-B530-8247125C62A4}" srcId="{50BEB0D4-520E-4372-9CC0-C96C098B3132}" destId="{CBB0AA77-6BFC-40A8-92BD-FFFBE003F6F3}" srcOrd="2" destOrd="0" parTransId="{E07FA7F1-6C92-47D1-9DA3-910AE394BD58}" sibTransId="{18DF3901-9994-4A70-8A53-E74EBA7DFBEE}"/>
    <dgm:cxn modelId="{AC00E79F-180A-49E5-95F3-B420DBEFCBB7}" srcId="{50BEB0D4-520E-4372-9CC0-C96C098B3132}" destId="{8FDCDDB3-A22B-4AD0-9EF9-B8F318F6F459}" srcOrd="1" destOrd="0" parTransId="{A80EB71C-4DB2-4081-8166-BAFC63224076}" sibTransId="{A6B0E23E-E1C9-4C0A-B691-BCFB21D67FDE}"/>
    <dgm:cxn modelId="{82D4688D-BD1A-44D1-9A99-3C71D099BE9E}" type="presOf" srcId="{15563F2D-6AEE-4DF8-821E-F6118AAD27A9}" destId="{A11FB6AC-83E3-4D80-9363-732573019F94}" srcOrd="0" destOrd="0" presId="urn:microsoft.com/office/officeart/2005/8/layout/default"/>
    <dgm:cxn modelId="{007DB98E-0980-4A16-AD78-51EF76D1AA5F}" type="presParOf" srcId="{DE8D2AC2-7D55-4CB1-8D44-0B1DD48D2A96}" destId="{A11FB6AC-83E3-4D80-9363-732573019F94}" srcOrd="0" destOrd="0" presId="urn:microsoft.com/office/officeart/2005/8/layout/default"/>
    <dgm:cxn modelId="{F41CE761-4DA5-42EB-89B0-5534D6985EC8}" type="presParOf" srcId="{DE8D2AC2-7D55-4CB1-8D44-0B1DD48D2A96}" destId="{52E7D06B-0766-4046-9655-CAAA18390206}" srcOrd="1" destOrd="0" presId="urn:microsoft.com/office/officeart/2005/8/layout/default"/>
    <dgm:cxn modelId="{CA2637F3-051F-4D92-AC32-B595710F0B46}" type="presParOf" srcId="{DE8D2AC2-7D55-4CB1-8D44-0B1DD48D2A96}" destId="{C2A48631-ECF2-4782-816B-88B918FD58D4}" srcOrd="2" destOrd="0" presId="urn:microsoft.com/office/officeart/2005/8/layout/default"/>
    <dgm:cxn modelId="{113DA62A-5534-49BB-8436-EA60C5F00449}" type="presParOf" srcId="{DE8D2AC2-7D55-4CB1-8D44-0B1DD48D2A96}" destId="{2029E6D7-F972-470B-849C-582378C4F1F6}" srcOrd="3" destOrd="0" presId="urn:microsoft.com/office/officeart/2005/8/layout/default"/>
    <dgm:cxn modelId="{060FD7B3-C601-4AA3-B36D-42B3F6B6102B}" type="presParOf" srcId="{DE8D2AC2-7D55-4CB1-8D44-0B1DD48D2A96}" destId="{EFFCFC20-B7E3-4995-9C3F-963AD793B067}" srcOrd="4" destOrd="0" presId="urn:microsoft.com/office/officeart/2005/8/layout/default"/>
    <dgm:cxn modelId="{52538675-8D9E-482A-A950-588C56B4C0EA}" type="presParOf" srcId="{DE8D2AC2-7D55-4CB1-8D44-0B1DD48D2A96}" destId="{383BC0F8-FA73-4A48-90D7-9AF81265232C}" srcOrd="5" destOrd="0" presId="urn:microsoft.com/office/officeart/2005/8/layout/default"/>
    <dgm:cxn modelId="{C074F1BB-EC85-46F4-8061-F927A90A78A0}" type="presParOf" srcId="{DE8D2AC2-7D55-4CB1-8D44-0B1DD48D2A96}" destId="{1A262AD7-3E48-4D7A-A8A6-25C811CE3F05}" srcOrd="6" destOrd="0" presId="urn:microsoft.com/office/officeart/2005/8/layout/default"/>
    <dgm:cxn modelId="{B5A0E5B3-74EE-4CEE-814E-D6F127158FCB}" type="presParOf" srcId="{DE8D2AC2-7D55-4CB1-8D44-0B1DD48D2A96}" destId="{F0326E00-D488-4445-9D4E-010CE17E612C}" srcOrd="7" destOrd="0" presId="urn:microsoft.com/office/officeart/2005/8/layout/default"/>
    <dgm:cxn modelId="{5999B9D9-799E-41BD-8F46-682C5A7B0743}" type="presParOf" srcId="{DE8D2AC2-7D55-4CB1-8D44-0B1DD48D2A96}" destId="{61A231D2-0E8A-4020-8A14-2EE1B966A646}"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CEA462-BB50-4C99-B35C-DCA4231D991D}" type="doc">
      <dgm:prSet loTypeId="urn:microsoft.com/office/officeart/2005/8/layout/pyramid2" loCatId="list" qsTypeId="urn:microsoft.com/office/officeart/2005/8/quickstyle/simple1" qsCatId="simple" csTypeId="urn:microsoft.com/office/officeart/2005/8/colors/accent1_1" csCatId="accent1" phldr="1"/>
      <dgm:spPr/>
    </dgm:pt>
    <dgm:pt modelId="{84CDFEBB-4156-4517-9CFD-C1174123D399}">
      <dgm:prSet phldrT="[Text]"/>
      <dgm:spPr/>
      <dgm:t>
        <a:bodyPr/>
        <a:lstStyle/>
        <a:p>
          <a:r>
            <a:rPr lang="en-US" dirty="0" smtClean="0"/>
            <a:t>Performance</a:t>
          </a:r>
          <a:endParaRPr lang="en-US" dirty="0"/>
        </a:p>
      </dgm:t>
    </dgm:pt>
    <dgm:pt modelId="{3A4C9C97-0E20-4E45-9C00-062694871C3E}" type="parTrans" cxnId="{A23B7361-F81D-4760-84B6-45A37C1F7C86}">
      <dgm:prSet/>
      <dgm:spPr/>
      <dgm:t>
        <a:bodyPr/>
        <a:lstStyle/>
        <a:p>
          <a:endParaRPr lang="en-US"/>
        </a:p>
      </dgm:t>
    </dgm:pt>
    <dgm:pt modelId="{CDA69403-2B8B-4BCF-B08A-645625932500}" type="sibTrans" cxnId="{A23B7361-F81D-4760-84B6-45A37C1F7C86}">
      <dgm:prSet/>
      <dgm:spPr/>
      <dgm:t>
        <a:bodyPr/>
        <a:lstStyle/>
        <a:p>
          <a:endParaRPr lang="en-US"/>
        </a:p>
      </dgm:t>
    </dgm:pt>
    <dgm:pt modelId="{C9586AE3-9B06-4555-BD9C-331574642279}">
      <dgm:prSet phldrT="[Text]"/>
      <dgm:spPr/>
      <dgm:t>
        <a:bodyPr/>
        <a:lstStyle/>
        <a:p>
          <a:r>
            <a:rPr lang="en-US" dirty="0" smtClean="0"/>
            <a:t>Security</a:t>
          </a:r>
          <a:endParaRPr lang="en-US" dirty="0"/>
        </a:p>
      </dgm:t>
    </dgm:pt>
    <dgm:pt modelId="{FB160D76-7CF2-4661-B67A-B48192366461}" type="parTrans" cxnId="{C2BAA532-6E3A-4F49-9403-42AB6417DA65}">
      <dgm:prSet/>
      <dgm:spPr/>
      <dgm:t>
        <a:bodyPr/>
        <a:lstStyle/>
        <a:p>
          <a:endParaRPr lang="en-US"/>
        </a:p>
      </dgm:t>
    </dgm:pt>
    <dgm:pt modelId="{6A9DE60D-1B78-4F34-8B7C-353A34BCDB84}" type="sibTrans" cxnId="{C2BAA532-6E3A-4F49-9403-42AB6417DA65}">
      <dgm:prSet/>
      <dgm:spPr/>
      <dgm:t>
        <a:bodyPr/>
        <a:lstStyle/>
        <a:p>
          <a:endParaRPr lang="en-US"/>
        </a:p>
      </dgm:t>
    </dgm:pt>
    <dgm:pt modelId="{09CB54BD-2512-49E6-BE8A-CFE2954B835A}">
      <dgm:prSet phldrT="[Text]"/>
      <dgm:spPr/>
      <dgm:t>
        <a:bodyPr/>
        <a:lstStyle/>
        <a:p>
          <a:r>
            <a:rPr lang="en-US" dirty="0" smtClean="0"/>
            <a:t>Availability </a:t>
          </a:r>
          <a:endParaRPr lang="en-US" dirty="0"/>
        </a:p>
      </dgm:t>
    </dgm:pt>
    <dgm:pt modelId="{20FE2122-1873-44A3-B3A6-4994809130C1}" type="parTrans" cxnId="{639CFFA6-0A46-4580-85F3-6F2AD818993F}">
      <dgm:prSet/>
      <dgm:spPr/>
      <dgm:t>
        <a:bodyPr/>
        <a:lstStyle/>
        <a:p>
          <a:endParaRPr lang="en-US"/>
        </a:p>
      </dgm:t>
    </dgm:pt>
    <dgm:pt modelId="{C4973CEE-9699-4111-A5E5-BE4AA36CAD6A}" type="sibTrans" cxnId="{639CFFA6-0A46-4580-85F3-6F2AD818993F}">
      <dgm:prSet/>
      <dgm:spPr/>
      <dgm:t>
        <a:bodyPr/>
        <a:lstStyle/>
        <a:p>
          <a:endParaRPr lang="en-US"/>
        </a:p>
      </dgm:t>
    </dgm:pt>
    <dgm:pt modelId="{595F29D9-E346-4FA4-9E7B-FA73151380D5}" type="pres">
      <dgm:prSet presAssocID="{4BCEA462-BB50-4C99-B35C-DCA4231D991D}" presName="compositeShape" presStyleCnt="0">
        <dgm:presLayoutVars>
          <dgm:dir/>
          <dgm:resizeHandles/>
        </dgm:presLayoutVars>
      </dgm:prSet>
      <dgm:spPr/>
    </dgm:pt>
    <dgm:pt modelId="{EFB1DB7E-3B68-445F-B861-CAF5642D19A0}" type="pres">
      <dgm:prSet presAssocID="{4BCEA462-BB50-4C99-B35C-DCA4231D991D}" presName="pyramid" presStyleLbl="node1" presStyleIdx="0" presStyleCnt="1"/>
      <dgm:spPr/>
    </dgm:pt>
    <dgm:pt modelId="{F7AE0C10-1416-4A4E-BD55-83DF0FDB4D88}" type="pres">
      <dgm:prSet presAssocID="{4BCEA462-BB50-4C99-B35C-DCA4231D991D}" presName="theList" presStyleCnt="0"/>
      <dgm:spPr/>
    </dgm:pt>
    <dgm:pt modelId="{5A2C1261-72B2-4971-BE44-C42D81BA437A}" type="pres">
      <dgm:prSet presAssocID="{84CDFEBB-4156-4517-9CFD-C1174123D399}" presName="aNode" presStyleLbl="fgAcc1" presStyleIdx="0" presStyleCnt="3">
        <dgm:presLayoutVars>
          <dgm:bulletEnabled val="1"/>
        </dgm:presLayoutVars>
      </dgm:prSet>
      <dgm:spPr/>
      <dgm:t>
        <a:bodyPr/>
        <a:lstStyle/>
        <a:p>
          <a:endParaRPr lang="en-US"/>
        </a:p>
      </dgm:t>
    </dgm:pt>
    <dgm:pt modelId="{E6314B89-399E-49FF-8166-EEBFD64D7A9E}" type="pres">
      <dgm:prSet presAssocID="{84CDFEBB-4156-4517-9CFD-C1174123D399}" presName="aSpace" presStyleCnt="0"/>
      <dgm:spPr/>
    </dgm:pt>
    <dgm:pt modelId="{ED45144E-E51C-45E1-9A99-ABC2D047D306}" type="pres">
      <dgm:prSet presAssocID="{C9586AE3-9B06-4555-BD9C-331574642279}" presName="aNode" presStyleLbl="fgAcc1" presStyleIdx="1" presStyleCnt="3">
        <dgm:presLayoutVars>
          <dgm:bulletEnabled val="1"/>
        </dgm:presLayoutVars>
      </dgm:prSet>
      <dgm:spPr/>
      <dgm:t>
        <a:bodyPr/>
        <a:lstStyle/>
        <a:p>
          <a:endParaRPr lang="en-US"/>
        </a:p>
      </dgm:t>
    </dgm:pt>
    <dgm:pt modelId="{EE18923B-44F9-46DC-B1C9-989004FC7403}" type="pres">
      <dgm:prSet presAssocID="{C9586AE3-9B06-4555-BD9C-331574642279}" presName="aSpace" presStyleCnt="0"/>
      <dgm:spPr/>
    </dgm:pt>
    <dgm:pt modelId="{33728931-8BFB-47F3-9618-AC134A45DDAE}" type="pres">
      <dgm:prSet presAssocID="{09CB54BD-2512-49E6-BE8A-CFE2954B835A}" presName="aNode" presStyleLbl="fgAcc1" presStyleIdx="2" presStyleCnt="3">
        <dgm:presLayoutVars>
          <dgm:bulletEnabled val="1"/>
        </dgm:presLayoutVars>
      </dgm:prSet>
      <dgm:spPr/>
      <dgm:t>
        <a:bodyPr/>
        <a:lstStyle/>
        <a:p>
          <a:endParaRPr lang="en-US"/>
        </a:p>
      </dgm:t>
    </dgm:pt>
    <dgm:pt modelId="{805D9C31-E820-45F9-B037-837D5AA9105D}" type="pres">
      <dgm:prSet presAssocID="{09CB54BD-2512-49E6-BE8A-CFE2954B835A}" presName="aSpace" presStyleCnt="0"/>
      <dgm:spPr/>
    </dgm:pt>
  </dgm:ptLst>
  <dgm:cxnLst>
    <dgm:cxn modelId="{A23B7361-F81D-4760-84B6-45A37C1F7C86}" srcId="{4BCEA462-BB50-4C99-B35C-DCA4231D991D}" destId="{84CDFEBB-4156-4517-9CFD-C1174123D399}" srcOrd="0" destOrd="0" parTransId="{3A4C9C97-0E20-4E45-9C00-062694871C3E}" sibTransId="{CDA69403-2B8B-4BCF-B08A-645625932500}"/>
    <dgm:cxn modelId="{93892F1C-BEE8-479F-BA69-B503F10D8441}" type="presOf" srcId="{4BCEA462-BB50-4C99-B35C-DCA4231D991D}" destId="{595F29D9-E346-4FA4-9E7B-FA73151380D5}" srcOrd="0" destOrd="0" presId="urn:microsoft.com/office/officeart/2005/8/layout/pyramid2"/>
    <dgm:cxn modelId="{C2BAA532-6E3A-4F49-9403-42AB6417DA65}" srcId="{4BCEA462-BB50-4C99-B35C-DCA4231D991D}" destId="{C9586AE3-9B06-4555-BD9C-331574642279}" srcOrd="1" destOrd="0" parTransId="{FB160D76-7CF2-4661-B67A-B48192366461}" sibTransId="{6A9DE60D-1B78-4F34-8B7C-353A34BCDB84}"/>
    <dgm:cxn modelId="{4EABFB84-07BB-437D-AB69-6FC5DEA57EB6}" type="presOf" srcId="{C9586AE3-9B06-4555-BD9C-331574642279}" destId="{ED45144E-E51C-45E1-9A99-ABC2D047D306}" srcOrd="0" destOrd="0" presId="urn:microsoft.com/office/officeart/2005/8/layout/pyramid2"/>
    <dgm:cxn modelId="{639CFFA6-0A46-4580-85F3-6F2AD818993F}" srcId="{4BCEA462-BB50-4C99-B35C-DCA4231D991D}" destId="{09CB54BD-2512-49E6-BE8A-CFE2954B835A}" srcOrd="2" destOrd="0" parTransId="{20FE2122-1873-44A3-B3A6-4994809130C1}" sibTransId="{C4973CEE-9699-4111-A5E5-BE4AA36CAD6A}"/>
    <dgm:cxn modelId="{68A19108-FE34-49E3-85E5-E67210C6CFFD}" type="presOf" srcId="{09CB54BD-2512-49E6-BE8A-CFE2954B835A}" destId="{33728931-8BFB-47F3-9618-AC134A45DDAE}" srcOrd="0" destOrd="0" presId="urn:microsoft.com/office/officeart/2005/8/layout/pyramid2"/>
    <dgm:cxn modelId="{64F37E06-D6FC-42EC-8A71-00697089B809}" type="presOf" srcId="{84CDFEBB-4156-4517-9CFD-C1174123D399}" destId="{5A2C1261-72B2-4971-BE44-C42D81BA437A}" srcOrd="0" destOrd="0" presId="urn:microsoft.com/office/officeart/2005/8/layout/pyramid2"/>
    <dgm:cxn modelId="{98F9217A-4CED-4DC2-A027-BE8BB4F9AE69}" type="presParOf" srcId="{595F29D9-E346-4FA4-9E7B-FA73151380D5}" destId="{EFB1DB7E-3B68-445F-B861-CAF5642D19A0}" srcOrd="0" destOrd="0" presId="urn:microsoft.com/office/officeart/2005/8/layout/pyramid2"/>
    <dgm:cxn modelId="{E040A144-FE37-4179-8F12-9FBAE4CACECC}" type="presParOf" srcId="{595F29D9-E346-4FA4-9E7B-FA73151380D5}" destId="{F7AE0C10-1416-4A4E-BD55-83DF0FDB4D88}" srcOrd="1" destOrd="0" presId="urn:microsoft.com/office/officeart/2005/8/layout/pyramid2"/>
    <dgm:cxn modelId="{09EAA7A5-29EB-404D-B079-AF0E2E82FEA6}" type="presParOf" srcId="{F7AE0C10-1416-4A4E-BD55-83DF0FDB4D88}" destId="{5A2C1261-72B2-4971-BE44-C42D81BA437A}" srcOrd="0" destOrd="0" presId="urn:microsoft.com/office/officeart/2005/8/layout/pyramid2"/>
    <dgm:cxn modelId="{364FADD3-43D3-4DC2-B874-B5819BCD069F}" type="presParOf" srcId="{F7AE0C10-1416-4A4E-BD55-83DF0FDB4D88}" destId="{E6314B89-399E-49FF-8166-EEBFD64D7A9E}" srcOrd="1" destOrd="0" presId="urn:microsoft.com/office/officeart/2005/8/layout/pyramid2"/>
    <dgm:cxn modelId="{65B15624-6D82-4B5D-8975-863F3C87E11F}" type="presParOf" srcId="{F7AE0C10-1416-4A4E-BD55-83DF0FDB4D88}" destId="{ED45144E-E51C-45E1-9A99-ABC2D047D306}" srcOrd="2" destOrd="0" presId="urn:microsoft.com/office/officeart/2005/8/layout/pyramid2"/>
    <dgm:cxn modelId="{8C6922FF-7BC2-4983-8062-CFF04BAC18FE}" type="presParOf" srcId="{F7AE0C10-1416-4A4E-BD55-83DF0FDB4D88}" destId="{EE18923B-44F9-46DC-B1C9-989004FC7403}" srcOrd="3" destOrd="0" presId="urn:microsoft.com/office/officeart/2005/8/layout/pyramid2"/>
    <dgm:cxn modelId="{D459AC86-BD52-4A07-92E0-08F306F39B40}" type="presParOf" srcId="{F7AE0C10-1416-4A4E-BD55-83DF0FDB4D88}" destId="{33728931-8BFB-47F3-9618-AC134A45DDAE}" srcOrd="4" destOrd="0" presId="urn:microsoft.com/office/officeart/2005/8/layout/pyramid2"/>
    <dgm:cxn modelId="{CE209813-FAA6-448A-84D7-BC5B4D41A63B}" type="presParOf" srcId="{F7AE0C10-1416-4A4E-BD55-83DF0FDB4D88}" destId="{805D9C31-E820-45F9-B037-837D5AA9105D}"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FB6AC-83E3-4D80-9363-732573019F94}">
      <dsp:nvSpPr>
        <dsp:cNvPr id="0" name=""/>
        <dsp:cNvSpPr/>
      </dsp:nvSpPr>
      <dsp:spPr>
        <a:xfrm>
          <a:off x="0" y="294084"/>
          <a:ext cx="1833562" cy="1100137"/>
        </a:xfrm>
        <a:prstGeom prst="rect">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Administrator</a:t>
          </a:r>
          <a:endParaRPr lang="en-US" sz="2300" kern="1200" dirty="0"/>
        </a:p>
      </dsp:txBody>
      <dsp:txXfrm>
        <a:off x="0" y="294084"/>
        <a:ext cx="1833562" cy="1100137"/>
      </dsp:txXfrm>
    </dsp:sp>
    <dsp:sp modelId="{C2A48631-ECF2-4782-816B-88B918FD58D4}">
      <dsp:nvSpPr>
        <dsp:cNvPr id="0" name=""/>
        <dsp:cNvSpPr/>
      </dsp:nvSpPr>
      <dsp:spPr>
        <a:xfrm>
          <a:off x="2016918" y="294084"/>
          <a:ext cx="1833562" cy="1100137"/>
        </a:xfrm>
        <a:prstGeom prst="rect">
          <a:avLst/>
        </a:prstGeom>
        <a:solidFill>
          <a:schemeClr val="accent1">
            <a:shade val="50000"/>
            <a:hueOff val="-132808"/>
            <a:satOff val="6494"/>
            <a:lumOff val="164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Head Office Manager</a:t>
          </a:r>
          <a:endParaRPr lang="en-US" sz="2300" kern="1200" dirty="0"/>
        </a:p>
      </dsp:txBody>
      <dsp:txXfrm>
        <a:off x="2016918" y="294084"/>
        <a:ext cx="1833562" cy="1100137"/>
      </dsp:txXfrm>
    </dsp:sp>
    <dsp:sp modelId="{EFFCFC20-B7E3-4995-9C3F-963AD793B067}">
      <dsp:nvSpPr>
        <dsp:cNvPr id="0" name=""/>
        <dsp:cNvSpPr/>
      </dsp:nvSpPr>
      <dsp:spPr>
        <a:xfrm>
          <a:off x="4033837" y="294084"/>
          <a:ext cx="1833562" cy="1100137"/>
        </a:xfrm>
        <a:prstGeom prst="rect">
          <a:avLst/>
        </a:prstGeom>
        <a:solidFill>
          <a:schemeClr val="accent1">
            <a:shade val="50000"/>
            <a:hueOff val="-265617"/>
            <a:satOff val="12988"/>
            <a:lumOff val="328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Staff</a:t>
          </a:r>
        </a:p>
      </dsp:txBody>
      <dsp:txXfrm>
        <a:off x="4033837" y="294084"/>
        <a:ext cx="1833562" cy="1100137"/>
      </dsp:txXfrm>
    </dsp:sp>
    <dsp:sp modelId="{1A262AD7-3E48-4D7A-A8A6-25C811CE3F05}">
      <dsp:nvSpPr>
        <dsp:cNvPr id="0" name=""/>
        <dsp:cNvSpPr/>
      </dsp:nvSpPr>
      <dsp:spPr>
        <a:xfrm>
          <a:off x="1008459" y="1577578"/>
          <a:ext cx="1833562" cy="1100137"/>
        </a:xfrm>
        <a:prstGeom prst="rect">
          <a:avLst/>
        </a:prstGeom>
        <a:solidFill>
          <a:schemeClr val="accent1">
            <a:shade val="50000"/>
            <a:hueOff val="-265617"/>
            <a:satOff val="12988"/>
            <a:lumOff val="328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Cashier</a:t>
          </a:r>
        </a:p>
      </dsp:txBody>
      <dsp:txXfrm>
        <a:off x="1008459" y="1577578"/>
        <a:ext cx="1833562" cy="1100137"/>
      </dsp:txXfrm>
    </dsp:sp>
    <dsp:sp modelId="{61A231D2-0E8A-4020-8A14-2EE1B966A646}">
      <dsp:nvSpPr>
        <dsp:cNvPr id="0" name=""/>
        <dsp:cNvSpPr/>
      </dsp:nvSpPr>
      <dsp:spPr>
        <a:xfrm>
          <a:off x="3025378" y="1577578"/>
          <a:ext cx="1833562" cy="1100137"/>
        </a:xfrm>
        <a:prstGeom prst="rect">
          <a:avLst/>
        </a:prstGeom>
        <a:solidFill>
          <a:schemeClr val="accent1">
            <a:shade val="50000"/>
            <a:hueOff val="-132808"/>
            <a:satOff val="6494"/>
            <a:lumOff val="164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Member</a:t>
          </a:r>
        </a:p>
      </dsp:txBody>
      <dsp:txXfrm>
        <a:off x="3025378" y="1577578"/>
        <a:ext cx="1833562" cy="11001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B1DB7E-3B68-445F-B861-CAF5642D19A0}">
      <dsp:nvSpPr>
        <dsp:cNvPr id="0" name=""/>
        <dsp:cNvSpPr/>
      </dsp:nvSpPr>
      <dsp:spPr>
        <a:xfrm>
          <a:off x="711199" y="0"/>
          <a:ext cx="4064000" cy="4064000"/>
        </a:xfrm>
        <a:prstGeom prst="triangl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2C1261-72B2-4971-BE44-C42D81BA437A}">
      <dsp:nvSpPr>
        <dsp:cNvPr id="0" name=""/>
        <dsp:cNvSpPr/>
      </dsp:nvSpPr>
      <dsp:spPr>
        <a:xfrm>
          <a:off x="2743199" y="408582"/>
          <a:ext cx="2641600" cy="962025"/>
        </a:xfrm>
        <a:prstGeom prst="round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Performance</a:t>
          </a:r>
          <a:endParaRPr lang="en-US" sz="3200" kern="1200" dirty="0"/>
        </a:p>
      </dsp:txBody>
      <dsp:txXfrm>
        <a:off x="2790161" y="455544"/>
        <a:ext cx="2547676" cy="868101"/>
      </dsp:txXfrm>
    </dsp:sp>
    <dsp:sp modelId="{ED45144E-E51C-45E1-9A99-ABC2D047D306}">
      <dsp:nvSpPr>
        <dsp:cNvPr id="0" name=""/>
        <dsp:cNvSpPr/>
      </dsp:nvSpPr>
      <dsp:spPr>
        <a:xfrm>
          <a:off x="2743199" y="1490860"/>
          <a:ext cx="2641600" cy="962025"/>
        </a:xfrm>
        <a:prstGeom prst="round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Security</a:t>
          </a:r>
          <a:endParaRPr lang="en-US" sz="3200" kern="1200" dirty="0"/>
        </a:p>
      </dsp:txBody>
      <dsp:txXfrm>
        <a:off x="2790161" y="1537822"/>
        <a:ext cx="2547676" cy="868101"/>
      </dsp:txXfrm>
    </dsp:sp>
    <dsp:sp modelId="{33728931-8BFB-47F3-9618-AC134A45DDAE}">
      <dsp:nvSpPr>
        <dsp:cNvPr id="0" name=""/>
        <dsp:cNvSpPr/>
      </dsp:nvSpPr>
      <dsp:spPr>
        <a:xfrm>
          <a:off x="2743199" y="2573139"/>
          <a:ext cx="2641600" cy="962025"/>
        </a:xfrm>
        <a:prstGeom prst="round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Availability </a:t>
          </a:r>
          <a:endParaRPr lang="en-US" sz="3200" kern="1200" dirty="0"/>
        </a:p>
      </dsp:txBody>
      <dsp:txXfrm>
        <a:off x="2790161" y="2620101"/>
        <a:ext cx="2547676" cy="86810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dirty="0"/>
          </a:p>
        </p:txBody>
      </p:sp>
      <p:sp>
        <p:nvSpPr>
          <p:cNvPr id="327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dirty="0"/>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dirty="0"/>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515491AD-BDEC-486F-8C07-4289CF285BA4}" type="slidenum">
              <a:rPr lang="en-US"/>
              <a:pPr/>
              <a:t>‹#›</a:t>
            </a:fld>
            <a:endParaRPr lang="en-US" dirty="0"/>
          </a:p>
        </p:txBody>
      </p:sp>
    </p:spTree>
    <p:extLst>
      <p:ext uri="{BB962C8B-B14F-4D97-AF65-F5344CB8AC3E}">
        <p14:creationId xmlns:p14="http://schemas.microsoft.com/office/powerpoint/2010/main" val="37131344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3263" name="Group 191"/>
          <p:cNvGrpSpPr>
            <a:grpSpLocks/>
          </p:cNvGrpSpPr>
          <p:nvPr/>
        </p:nvGrpSpPr>
        <p:grpSpPr bwMode="auto">
          <a:xfrm>
            <a:off x="434975" y="4763"/>
            <a:ext cx="8015288" cy="6853237"/>
            <a:chOff x="274" y="10"/>
            <a:chExt cx="5049" cy="4310"/>
          </a:xfrm>
        </p:grpSpPr>
        <p:sp>
          <p:nvSpPr>
            <p:cNvPr id="3198" name="Line 126"/>
            <p:cNvSpPr>
              <a:spLocks noChangeShapeType="1"/>
            </p:cNvSpPr>
            <p:nvPr userDrawn="1"/>
          </p:nvSpPr>
          <p:spPr bwMode="gray">
            <a:xfrm>
              <a:off x="3479"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09" name="Line 137"/>
            <p:cNvSpPr>
              <a:spLocks noChangeShapeType="1"/>
            </p:cNvSpPr>
            <p:nvPr userDrawn="1"/>
          </p:nvSpPr>
          <p:spPr bwMode="gray">
            <a:xfrm>
              <a:off x="3929"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1" name="Line 139"/>
            <p:cNvSpPr>
              <a:spLocks noChangeShapeType="1"/>
            </p:cNvSpPr>
            <p:nvPr userDrawn="1"/>
          </p:nvSpPr>
          <p:spPr bwMode="gray">
            <a:xfrm>
              <a:off x="4395"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2" name="Line 140"/>
            <p:cNvSpPr>
              <a:spLocks noChangeShapeType="1"/>
            </p:cNvSpPr>
            <p:nvPr userDrawn="1"/>
          </p:nvSpPr>
          <p:spPr bwMode="gray">
            <a:xfrm>
              <a:off x="4845"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5" name="Line 143"/>
            <p:cNvSpPr>
              <a:spLocks noChangeShapeType="1"/>
            </p:cNvSpPr>
            <p:nvPr userDrawn="1"/>
          </p:nvSpPr>
          <p:spPr bwMode="gray">
            <a:xfrm>
              <a:off x="5302"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9" name="Line 147"/>
            <p:cNvSpPr>
              <a:spLocks noChangeShapeType="1"/>
            </p:cNvSpPr>
            <p:nvPr userDrawn="1"/>
          </p:nvSpPr>
          <p:spPr bwMode="gray">
            <a:xfrm>
              <a:off x="1651"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1" name="Line 149"/>
            <p:cNvSpPr>
              <a:spLocks noChangeShapeType="1"/>
            </p:cNvSpPr>
            <p:nvPr userDrawn="1"/>
          </p:nvSpPr>
          <p:spPr bwMode="gray">
            <a:xfrm>
              <a:off x="2101"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3" name="Line 151"/>
            <p:cNvSpPr>
              <a:spLocks noChangeShapeType="1"/>
            </p:cNvSpPr>
            <p:nvPr userDrawn="1"/>
          </p:nvSpPr>
          <p:spPr bwMode="gray">
            <a:xfrm>
              <a:off x="2567"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4" name="Line 152"/>
            <p:cNvSpPr>
              <a:spLocks noChangeShapeType="1"/>
            </p:cNvSpPr>
            <p:nvPr userDrawn="1"/>
          </p:nvSpPr>
          <p:spPr bwMode="gray">
            <a:xfrm>
              <a:off x="3017"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0" name="Line 158"/>
            <p:cNvSpPr>
              <a:spLocks noChangeShapeType="1"/>
            </p:cNvSpPr>
            <p:nvPr userDrawn="1"/>
          </p:nvSpPr>
          <p:spPr bwMode="gray">
            <a:xfrm>
              <a:off x="274"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2" name="Line 160"/>
            <p:cNvSpPr>
              <a:spLocks noChangeShapeType="1"/>
            </p:cNvSpPr>
            <p:nvPr userDrawn="1"/>
          </p:nvSpPr>
          <p:spPr bwMode="gray">
            <a:xfrm>
              <a:off x="740"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3" name="Line 161"/>
            <p:cNvSpPr>
              <a:spLocks noChangeShapeType="1"/>
            </p:cNvSpPr>
            <p:nvPr userDrawn="1"/>
          </p:nvSpPr>
          <p:spPr bwMode="gray">
            <a:xfrm>
              <a:off x="1190"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159" name="Rectangle 87"/>
          <p:cNvSpPr>
            <a:spLocks noChangeArrowheads="1"/>
          </p:cNvSpPr>
          <p:nvPr/>
        </p:nvSpPr>
        <p:spPr bwMode="gray">
          <a:xfrm>
            <a:off x="0" y="1795463"/>
            <a:ext cx="9144000" cy="2503487"/>
          </a:xfrm>
          <a:prstGeom prst="rect">
            <a:avLst/>
          </a:prstGeom>
          <a:gradFill rotWithShape="1">
            <a:gsLst>
              <a:gs pos="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7" name="Rectangle 165"/>
          <p:cNvSpPr>
            <a:spLocks noChangeArrowheads="1"/>
          </p:cNvSpPr>
          <p:nvPr/>
        </p:nvSpPr>
        <p:spPr bwMode="gray">
          <a:xfrm>
            <a:off x="5553075" y="5576888"/>
            <a:ext cx="712788" cy="644525"/>
          </a:xfrm>
          <a:prstGeom prst="rect">
            <a:avLst/>
          </a:prstGeom>
          <a:solidFill>
            <a:schemeClr val="accent2">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8" name="Rectangle 166"/>
          <p:cNvSpPr>
            <a:spLocks noChangeArrowheads="1"/>
          </p:cNvSpPr>
          <p:nvPr/>
        </p:nvSpPr>
        <p:spPr bwMode="gray">
          <a:xfrm>
            <a:off x="700722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9" name="Rectangle 167"/>
          <p:cNvSpPr>
            <a:spLocks noChangeArrowheads="1"/>
          </p:cNvSpPr>
          <p:nvPr/>
        </p:nvSpPr>
        <p:spPr bwMode="gray">
          <a:xfrm>
            <a:off x="626903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0" name="Rectangle 168"/>
          <p:cNvSpPr>
            <a:spLocks noChangeArrowheads="1"/>
          </p:cNvSpPr>
          <p:nvPr/>
        </p:nvSpPr>
        <p:spPr bwMode="gray">
          <a:xfrm>
            <a:off x="8447088" y="5588000"/>
            <a:ext cx="696912"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2" name="Rectangle 170"/>
          <p:cNvSpPr>
            <a:spLocks noChangeArrowheads="1"/>
          </p:cNvSpPr>
          <p:nvPr/>
        </p:nvSpPr>
        <p:spPr bwMode="gray">
          <a:xfrm>
            <a:off x="265112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3" name="Rectangle 171"/>
          <p:cNvSpPr>
            <a:spLocks noChangeArrowheads="1"/>
          </p:cNvSpPr>
          <p:nvPr/>
        </p:nvSpPr>
        <p:spPr bwMode="gray">
          <a:xfrm>
            <a:off x="410527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4" name="Rectangle 172"/>
          <p:cNvSpPr>
            <a:spLocks noChangeArrowheads="1"/>
          </p:cNvSpPr>
          <p:nvPr/>
        </p:nvSpPr>
        <p:spPr bwMode="gray">
          <a:xfrm>
            <a:off x="336708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5" name="Rectangle 173"/>
          <p:cNvSpPr>
            <a:spLocks noChangeArrowheads="1"/>
          </p:cNvSpPr>
          <p:nvPr/>
        </p:nvSpPr>
        <p:spPr bwMode="gray">
          <a:xfrm>
            <a:off x="4818063"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6" name="Rectangle 174"/>
          <p:cNvSpPr>
            <a:spLocks noChangeArrowheads="1"/>
          </p:cNvSpPr>
          <p:nvPr/>
        </p:nvSpPr>
        <p:spPr bwMode="gray">
          <a:xfrm>
            <a:off x="1917700" y="4943475"/>
            <a:ext cx="725488" cy="636588"/>
          </a:xfrm>
          <a:prstGeom prst="rect">
            <a:avLst/>
          </a:prstGeom>
          <a:solidFill>
            <a:schemeClr val="accent2">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7" name="Rectangle 175"/>
          <p:cNvSpPr>
            <a:spLocks noChangeArrowheads="1"/>
          </p:cNvSpPr>
          <p:nvPr/>
        </p:nvSpPr>
        <p:spPr bwMode="gray">
          <a:xfrm>
            <a:off x="5541963" y="4310063"/>
            <a:ext cx="725487" cy="636587"/>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8" name="Rectangle 176"/>
          <p:cNvSpPr>
            <a:spLocks noChangeArrowheads="1"/>
          </p:cNvSpPr>
          <p:nvPr/>
        </p:nvSpPr>
        <p:spPr bwMode="gray">
          <a:xfrm>
            <a:off x="6996113" y="4300538"/>
            <a:ext cx="725487" cy="646112"/>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9" name="Rectangle 177"/>
          <p:cNvSpPr>
            <a:spLocks noChangeArrowheads="1"/>
          </p:cNvSpPr>
          <p:nvPr/>
        </p:nvSpPr>
        <p:spPr bwMode="gray">
          <a:xfrm>
            <a:off x="8435975" y="4300538"/>
            <a:ext cx="703263" cy="646112"/>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0" name="Rectangle 178"/>
          <p:cNvSpPr>
            <a:spLocks noChangeArrowheads="1"/>
          </p:cNvSpPr>
          <p:nvPr/>
        </p:nvSpPr>
        <p:spPr bwMode="gray">
          <a:xfrm>
            <a:off x="4105275" y="4310063"/>
            <a:ext cx="725488" cy="636587"/>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7" name="Rectangle 185"/>
          <p:cNvSpPr>
            <a:spLocks noChangeArrowheads="1"/>
          </p:cNvSpPr>
          <p:nvPr/>
        </p:nvSpPr>
        <p:spPr bwMode="gray">
          <a:xfrm>
            <a:off x="7720013" y="6221413"/>
            <a:ext cx="725487"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8" name="Rectangle 186"/>
          <p:cNvSpPr>
            <a:spLocks noChangeArrowheads="1"/>
          </p:cNvSpPr>
          <p:nvPr/>
        </p:nvSpPr>
        <p:spPr bwMode="gray">
          <a:xfrm>
            <a:off x="3371850" y="6221413"/>
            <a:ext cx="728663"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9" name="Rectangle 187"/>
          <p:cNvSpPr>
            <a:spLocks noChangeArrowheads="1"/>
          </p:cNvSpPr>
          <p:nvPr/>
        </p:nvSpPr>
        <p:spPr bwMode="gray">
          <a:xfrm>
            <a:off x="4826000"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0" name="Rectangle 188"/>
          <p:cNvSpPr>
            <a:spLocks noChangeArrowheads="1"/>
          </p:cNvSpPr>
          <p:nvPr/>
        </p:nvSpPr>
        <p:spPr bwMode="gray">
          <a:xfrm>
            <a:off x="1920875"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3278" name="Group 206"/>
          <p:cNvGrpSpPr>
            <a:grpSpLocks/>
          </p:cNvGrpSpPr>
          <p:nvPr/>
        </p:nvGrpSpPr>
        <p:grpSpPr bwMode="auto">
          <a:xfrm>
            <a:off x="0" y="533400"/>
            <a:ext cx="9144000" cy="5689600"/>
            <a:chOff x="0" y="336"/>
            <a:chExt cx="5760" cy="3584"/>
          </a:xfrm>
        </p:grpSpPr>
        <p:sp>
          <p:nvSpPr>
            <p:cNvPr id="3264" name="Line 192"/>
            <p:cNvSpPr>
              <a:spLocks noChangeShapeType="1"/>
            </p:cNvSpPr>
            <p:nvPr userDrawn="1"/>
          </p:nvSpPr>
          <p:spPr bwMode="gray">
            <a:xfrm flipH="1">
              <a:off x="0" y="33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5" name="Line 193"/>
            <p:cNvSpPr>
              <a:spLocks noChangeShapeType="1"/>
            </p:cNvSpPr>
            <p:nvPr userDrawn="1"/>
          </p:nvSpPr>
          <p:spPr bwMode="gray">
            <a:xfrm flipH="1">
              <a:off x="0" y="73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6" name="Line 194"/>
            <p:cNvSpPr>
              <a:spLocks noChangeShapeType="1"/>
            </p:cNvSpPr>
            <p:nvPr userDrawn="1"/>
          </p:nvSpPr>
          <p:spPr bwMode="gray">
            <a:xfrm flipH="1">
              <a:off x="0" y="112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7" name="Line 195"/>
            <p:cNvSpPr>
              <a:spLocks noChangeShapeType="1"/>
            </p:cNvSpPr>
            <p:nvPr userDrawn="1"/>
          </p:nvSpPr>
          <p:spPr bwMode="gray">
            <a:xfrm flipH="1">
              <a:off x="0" y="2707"/>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8" name="Line 196"/>
            <p:cNvSpPr>
              <a:spLocks noChangeShapeType="1"/>
            </p:cNvSpPr>
            <p:nvPr userDrawn="1"/>
          </p:nvSpPr>
          <p:spPr bwMode="gray">
            <a:xfrm flipH="1">
              <a:off x="0" y="3111"/>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9" name="Line 197"/>
            <p:cNvSpPr>
              <a:spLocks noChangeShapeType="1"/>
            </p:cNvSpPr>
            <p:nvPr userDrawn="1"/>
          </p:nvSpPr>
          <p:spPr bwMode="gray">
            <a:xfrm flipH="1">
              <a:off x="0" y="351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70" name="Line 198"/>
            <p:cNvSpPr>
              <a:spLocks noChangeShapeType="1"/>
            </p:cNvSpPr>
            <p:nvPr userDrawn="1"/>
          </p:nvSpPr>
          <p:spPr bwMode="gray">
            <a:xfrm flipH="1">
              <a:off x="0" y="3920"/>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075" name="Rectangle 3"/>
          <p:cNvSpPr>
            <a:spLocks noGrp="1" noChangeArrowheads="1"/>
          </p:cNvSpPr>
          <p:nvPr>
            <p:ph type="subTitle" idx="1"/>
          </p:nvPr>
        </p:nvSpPr>
        <p:spPr>
          <a:xfrm>
            <a:off x="4572000" y="4343400"/>
            <a:ext cx="4419600" cy="609600"/>
          </a:xfrm>
          <a:extLst>
            <a:ext uri="{AF507438-7753-43E0-B8FC-AC1667EBCBE1}">
              <a14:hiddenEffects xmlns:a14="http://schemas.microsoft.com/office/drawing/2010/main">
                <a:effectLst>
                  <a:outerShdw algn="ctr" rotWithShape="0">
                    <a:srgbClr val="FFFFFF">
                      <a:alpha val="50000"/>
                    </a:srgbClr>
                  </a:outerShdw>
                </a:effectLst>
              </a14:hiddenEffects>
            </a:ext>
          </a:extLst>
        </p:spPr>
        <p:txBody>
          <a:bodyPr/>
          <a:lstStyle>
            <a:lvl1pPr marL="0" indent="0" algn="r">
              <a:buFontTx/>
              <a:buNone/>
              <a:defRPr sz="2000"/>
            </a:lvl1pPr>
          </a:lstStyle>
          <a:p>
            <a:pPr lvl="0"/>
            <a:r>
              <a:rPr lang="en-US" noProof="0" smtClean="0"/>
              <a:t>Click to edit Master subtitle style</a:t>
            </a:r>
          </a:p>
        </p:txBody>
      </p:sp>
      <p:sp>
        <p:nvSpPr>
          <p:cNvPr id="3210" name="Rectangle 138"/>
          <p:cNvSpPr>
            <a:spLocks noChangeArrowheads="1"/>
          </p:cNvSpPr>
          <p:nvPr/>
        </p:nvSpPr>
        <p:spPr bwMode="gray">
          <a:xfrm>
            <a:off x="55245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13" name="Rectangle 141"/>
          <p:cNvSpPr>
            <a:spLocks noChangeArrowheads="1"/>
          </p:cNvSpPr>
          <p:nvPr/>
        </p:nvSpPr>
        <p:spPr bwMode="gray">
          <a:xfrm>
            <a:off x="697865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18" name="Rectangle 146"/>
          <p:cNvSpPr>
            <a:spLocks noChangeArrowheads="1"/>
          </p:cNvSpPr>
          <p:nvPr/>
        </p:nvSpPr>
        <p:spPr bwMode="gray">
          <a:xfrm>
            <a:off x="7691438" y="4763"/>
            <a:ext cx="725487" cy="522287"/>
          </a:xfrm>
          <a:prstGeom prst="rect">
            <a:avLst/>
          </a:prstGeom>
          <a:solidFill>
            <a:schemeClr val="folHlink">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25" name="Rectangle 153"/>
          <p:cNvSpPr>
            <a:spLocks noChangeArrowheads="1"/>
          </p:cNvSpPr>
          <p:nvPr/>
        </p:nvSpPr>
        <p:spPr bwMode="gray">
          <a:xfrm>
            <a:off x="40767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27" name="Rectangle 155"/>
          <p:cNvSpPr>
            <a:spLocks noChangeArrowheads="1"/>
          </p:cNvSpPr>
          <p:nvPr/>
        </p:nvSpPr>
        <p:spPr bwMode="gray">
          <a:xfrm>
            <a:off x="4789488" y="4763"/>
            <a:ext cx="725487" cy="522287"/>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4" name="Rectangle 162"/>
          <p:cNvSpPr>
            <a:spLocks noChangeArrowheads="1"/>
          </p:cNvSpPr>
          <p:nvPr/>
        </p:nvSpPr>
        <p:spPr bwMode="gray">
          <a:xfrm>
            <a:off x="457200" y="1147763"/>
            <a:ext cx="725488" cy="633412"/>
          </a:xfrm>
          <a:prstGeom prst="rect">
            <a:avLst/>
          </a:prstGeom>
          <a:solidFill>
            <a:schemeClr val="folHlink">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6" name="Rectangle 164"/>
          <p:cNvSpPr>
            <a:spLocks noChangeArrowheads="1"/>
          </p:cNvSpPr>
          <p:nvPr/>
        </p:nvSpPr>
        <p:spPr bwMode="gray">
          <a:xfrm>
            <a:off x="1889125" y="4763"/>
            <a:ext cx="725488" cy="5222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1" name="Rectangle 179"/>
          <p:cNvSpPr>
            <a:spLocks noChangeArrowheads="1"/>
          </p:cNvSpPr>
          <p:nvPr/>
        </p:nvSpPr>
        <p:spPr bwMode="gray">
          <a:xfrm>
            <a:off x="6251575" y="1165225"/>
            <a:ext cx="725488" cy="633413"/>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2" name="Rectangle 180"/>
          <p:cNvSpPr>
            <a:spLocks noChangeArrowheads="1"/>
          </p:cNvSpPr>
          <p:nvPr/>
        </p:nvSpPr>
        <p:spPr bwMode="gray">
          <a:xfrm>
            <a:off x="7691438" y="1165225"/>
            <a:ext cx="725487"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3" name="Rectangle 181"/>
          <p:cNvSpPr>
            <a:spLocks noChangeArrowheads="1"/>
          </p:cNvSpPr>
          <p:nvPr/>
        </p:nvSpPr>
        <p:spPr bwMode="gray">
          <a:xfrm>
            <a:off x="3349625" y="1165225"/>
            <a:ext cx="725488" cy="633413"/>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4" name="Rectangle 182"/>
          <p:cNvSpPr>
            <a:spLocks noChangeArrowheads="1"/>
          </p:cNvSpPr>
          <p:nvPr/>
        </p:nvSpPr>
        <p:spPr bwMode="gray">
          <a:xfrm>
            <a:off x="4800600" y="1165225"/>
            <a:ext cx="725488"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5" name="Rectangle 183"/>
          <p:cNvSpPr>
            <a:spLocks noChangeArrowheads="1"/>
          </p:cNvSpPr>
          <p:nvPr/>
        </p:nvSpPr>
        <p:spPr bwMode="gray">
          <a:xfrm>
            <a:off x="1900238" y="1165225"/>
            <a:ext cx="725487"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1" name="Rectangle 189"/>
          <p:cNvSpPr>
            <a:spLocks noChangeArrowheads="1"/>
          </p:cNvSpPr>
          <p:nvPr/>
        </p:nvSpPr>
        <p:spPr bwMode="gray">
          <a:xfrm>
            <a:off x="438150" y="4763"/>
            <a:ext cx="725488" cy="522287"/>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2" name="Rectangle 190"/>
          <p:cNvSpPr>
            <a:spLocks noChangeArrowheads="1"/>
          </p:cNvSpPr>
          <p:nvPr/>
        </p:nvSpPr>
        <p:spPr bwMode="gray">
          <a:xfrm>
            <a:off x="1176338" y="533400"/>
            <a:ext cx="725487" cy="633413"/>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72" name="Rectangle 200"/>
          <p:cNvSpPr>
            <a:spLocks noChangeArrowheads="1"/>
          </p:cNvSpPr>
          <p:nvPr/>
        </p:nvSpPr>
        <p:spPr bwMode="gray">
          <a:xfrm>
            <a:off x="2611438" y="534988"/>
            <a:ext cx="725487"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3306" name="Group 234"/>
          <p:cNvGrpSpPr>
            <a:grpSpLocks/>
          </p:cNvGrpSpPr>
          <p:nvPr/>
        </p:nvGrpSpPr>
        <p:grpSpPr bwMode="auto">
          <a:xfrm>
            <a:off x="0" y="2257425"/>
            <a:ext cx="4738688" cy="4600575"/>
            <a:chOff x="-9" y="1395"/>
            <a:chExt cx="2985" cy="2898"/>
          </a:xfrm>
        </p:grpSpPr>
        <p:pic>
          <p:nvPicPr>
            <p:cNvPr id="3285" name="Picture 213" descr="pan01"/>
            <p:cNvPicPr>
              <a:picLocks noChangeAspect="1" noChangeArrowheads="1"/>
            </p:cNvPicPr>
            <p:nvPr/>
          </p:nvPicPr>
          <p:blipFill>
            <a:blip r:embed="rId2">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extLst>
              <a:ext uri="{909E8E84-426E-40DD-AFC4-6F175D3DCCD1}">
                <a14:hiddenFill xmlns:a14="http://schemas.microsoft.com/office/drawing/2010/main">
                  <a:solidFill>
                    <a:srgbClr val="FFFFFF"/>
                  </a:solidFill>
                </a14:hiddenFill>
              </a:ext>
            </a:extLst>
          </p:spPr>
        </p:pic>
        <p:sp>
          <p:nvSpPr>
            <p:cNvPr id="3281" name="Freeform 209" descr="wiz_gold03"/>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3"/>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3305" name="Group 233"/>
          <p:cNvGrpSpPr>
            <a:grpSpLocks/>
          </p:cNvGrpSpPr>
          <p:nvPr/>
        </p:nvGrpSpPr>
        <p:grpSpPr bwMode="auto">
          <a:xfrm>
            <a:off x="9525" y="1395413"/>
            <a:ext cx="4256088" cy="4598987"/>
            <a:chOff x="0" y="1039"/>
            <a:chExt cx="2681" cy="2897"/>
          </a:xfrm>
        </p:grpSpPr>
        <p:pic>
          <p:nvPicPr>
            <p:cNvPr id="3292" name="Picture 220" descr="pan01"/>
            <p:cNvPicPr>
              <a:picLocks noChangeAspect="1" noChangeArrowheads="1"/>
            </p:cNvPicPr>
            <p:nvPr userDrawn="1"/>
          </p:nvPicPr>
          <p:blipFill>
            <a:blip r:embed="rId2">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extLst>
              <a:ext uri="{909E8E84-426E-40DD-AFC4-6F175D3DCCD1}">
                <a14:hiddenFill xmlns:a14="http://schemas.microsoft.com/office/drawing/2010/main">
                  <a:solidFill>
                    <a:srgbClr val="FFFFFF"/>
                  </a:solidFill>
                </a14:hiddenFill>
              </a:ext>
            </a:extLst>
          </p:spPr>
        </p:pic>
        <p:sp>
          <p:nvSpPr>
            <p:cNvPr id="3293" name="Freeform 221"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Lst>
              <a:ahLst/>
              <a:cxnLst>
                <a:cxn ang="0">
                  <a:pos x="T0" y="T1"/>
                </a:cxn>
                <a:cxn ang="0">
                  <a:pos x="T2" y="T3"/>
                </a:cxn>
                <a:cxn ang="0">
                  <a:pos x="T4" y="T5"/>
                </a:cxn>
                <a:cxn ang="0">
                  <a:pos x="T6" y="T7"/>
                </a:cxn>
                <a:cxn ang="0">
                  <a:pos x="T8" y="T9"/>
                </a:cxn>
              </a:cxnLst>
              <a:rect l="0" t="0" r="r" b="b"/>
              <a:pathLst>
                <a:path w="2537" h="2600">
                  <a:moveTo>
                    <a:pt x="0" y="0"/>
                  </a:moveTo>
                  <a:lnTo>
                    <a:pt x="2537" y="1"/>
                  </a:lnTo>
                  <a:lnTo>
                    <a:pt x="991" y="2597"/>
                  </a:lnTo>
                  <a:lnTo>
                    <a:pt x="0" y="2600"/>
                  </a:lnTo>
                  <a:lnTo>
                    <a:pt x="0" y="0"/>
                  </a:lnTo>
                  <a:close/>
                </a:path>
              </a:pathLst>
            </a:custGeom>
            <a:blipFill dpi="0" rotWithShape="1">
              <a:blip r:embed="rId4"/>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3304" name="Group 232"/>
          <p:cNvGrpSpPr>
            <a:grpSpLocks/>
          </p:cNvGrpSpPr>
          <p:nvPr/>
        </p:nvGrpSpPr>
        <p:grpSpPr bwMode="auto">
          <a:xfrm>
            <a:off x="-4763" y="304800"/>
            <a:ext cx="3821113" cy="5078413"/>
            <a:chOff x="-7" y="240"/>
            <a:chExt cx="2407" cy="3199"/>
          </a:xfrm>
        </p:grpSpPr>
        <p:pic>
          <p:nvPicPr>
            <p:cNvPr id="3295" name="Picture 223" descr="pan01"/>
            <p:cNvPicPr>
              <a:picLocks noChangeAspect="1" noChangeArrowheads="1"/>
            </p:cNvPicPr>
            <p:nvPr userDrawn="1"/>
          </p:nvPicPr>
          <p:blipFill>
            <a:blip r:embed="rId2">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extLst>
              <a:ext uri="{909E8E84-426E-40DD-AFC4-6F175D3DCCD1}">
                <a14:hiddenFill xmlns:a14="http://schemas.microsoft.com/office/drawing/2010/main">
                  <a:solidFill>
                    <a:srgbClr val="FFFFFF"/>
                  </a:solidFill>
                </a14:hiddenFill>
              </a:ext>
            </a:extLst>
          </p:spPr>
        </p:pic>
        <p:sp>
          <p:nvSpPr>
            <p:cNvPr id="3296" name="Freeform 224"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Lst>
              <a:ahLst/>
              <a:cxnLst>
                <a:cxn ang="0">
                  <a:pos x="T0" y="T1"/>
                </a:cxn>
                <a:cxn ang="0">
                  <a:pos x="T2" y="T3"/>
                </a:cxn>
                <a:cxn ang="0">
                  <a:pos x="T4" y="T5"/>
                </a:cxn>
                <a:cxn ang="0">
                  <a:pos x="T6" y="T7"/>
                </a:cxn>
                <a:cxn ang="0">
                  <a:pos x="T8" y="T9"/>
                </a:cxn>
              </a:cxnLst>
              <a:rect l="0" t="0" r="r" b="b"/>
              <a:pathLst>
                <a:path w="2247" h="2874">
                  <a:moveTo>
                    <a:pt x="7" y="0"/>
                  </a:moveTo>
                  <a:lnTo>
                    <a:pt x="2247" y="0"/>
                  </a:lnTo>
                  <a:lnTo>
                    <a:pt x="540" y="2868"/>
                  </a:lnTo>
                  <a:lnTo>
                    <a:pt x="0" y="2874"/>
                  </a:lnTo>
                  <a:lnTo>
                    <a:pt x="7" y="0"/>
                  </a:lnTo>
                  <a:close/>
                </a:path>
              </a:pathLst>
            </a:custGeom>
            <a:blipFill dpi="0" rotWithShape="1">
              <a:blip r:embed="rId5"/>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074" name="Rectangle 2"/>
          <p:cNvSpPr>
            <a:spLocks noGrp="1" noChangeArrowheads="1"/>
          </p:cNvSpPr>
          <p:nvPr>
            <p:ph type="ctrTitle"/>
          </p:nvPr>
        </p:nvSpPr>
        <p:spPr>
          <a:xfrm>
            <a:off x="4267200" y="1981200"/>
            <a:ext cx="4724400" cy="2057400"/>
          </a:xfrm>
          <a:extLst>
            <a:ext uri="{AF507438-7753-43E0-B8FC-AC1667EBCBE1}">
              <a14:hiddenEffects xmlns:a14="http://schemas.microsoft.com/office/drawing/2010/main">
                <a:effectLst>
                  <a:outerShdw dist="45791" dir="3378596" algn="ctr" rotWithShape="0">
                    <a:schemeClr val="bg2">
                      <a:alpha val="50000"/>
                    </a:schemeClr>
                  </a:outerShdw>
                </a:effectLst>
              </a14:hiddenEffects>
            </a:ext>
          </a:extLst>
        </p:spPr>
        <p:txBody>
          <a:bodyPr/>
          <a:lstStyle>
            <a:lvl1pPr algn="r">
              <a:defRPr sz="4400"/>
            </a:lvl1pPr>
          </a:lstStyle>
          <a:p>
            <a:pPr lvl="0"/>
            <a:r>
              <a:rPr lang="en-US" noProof="0" smtClean="0"/>
              <a:t>Click to edit Master title style</a:t>
            </a:r>
          </a:p>
        </p:txBody>
      </p:sp>
      <p:sp>
        <p:nvSpPr>
          <p:cNvPr id="3076" name="Rectangle 4"/>
          <p:cNvSpPr>
            <a:spLocks noGrp="1" noChangeArrowheads="1"/>
          </p:cNvSpPr>
          <p:nvPr>
            <p:ph type="dt" sz="half" idx="2"/>
          </p:nvPr>
        </p:nvSpPr>
        <p:spPr>
          <a:xfrm>
            <a:off x="304800" y="6400800"/>
            <a:ext cx="2133600" cy="320675"/>
          </a:xfrm>
        </p:spPr>
        <p:txBody>
          <a:bodyPr/>
          <a:lstStyle>
            <a:lvl1pPr algn="r">
              <a:defRPr>
                <a:latin typeface="+mj-lt"/>
              </a:defRPr>
            </a:lvl1pPr>
          </a:lstStyle>
          <a:p>
            <a:endParaRPr lang="en-US" dirty="0"/>
          </a:p>
        </p:txBody>
      </p:sp>
      <p:sp>
        <p:nvSpPr>
          <p:cNvPr id="3078" name="Rectangle 6"/>
          <p:cNvSpPr>
            <a:spLocks noGrp="1" noChangeArrowheads="1"/>
          </p:cNvSpPr>
          <p:nvPr>
            <p:ph type="sldNum" sz="quarter" idx="4"/>
          </p:nvPr>
        </p:nvSpPr>
        <p:spPr>
          <a:xfrm>
            <a:off x="3733800" y="6400800"/>
            <a:ext cx="2133600" cy="320675"/>
          </a:xfrm>
        </p:spPr>
        <p:txBody>
          <a:bodyPr/>
          <a:lstStyle>
            <a:lvl1pPr>
              <a:defRPr>
                <a:latin typeface="+mj-lt"/>
              </a:defRPr>
            </a:lvl1pPr>
          </a:lstStyle>
          <a:p>
            <a:fld id="{A1D4748E-D79C-4B7A-8C2E-B0F97A76EC4D}" type="slidenum">
              <a:rPr lang="en-US"/>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59"/>
                                        </p:tgtEl>
                                        <p:attrNameLst>
                                          <p:attrName>style.visibility</p:attrName>
                                        </p:attrNameLst>
                                      </p:cBhvr>
                                      <p:to>
                                        <p:strVal val="visible"/>
                                      </p:to>
                                    </p:set>
                                    <p:animEffect transition="in" filter="wipe(left)">
                                      <p:cBhvr>
                                        <p:cTn id="7" dur="300"/>
                                        <p:tgtEl>
                                          <p:spTgt spid="3159"/>
                                        </p:tgtEl>
                                      </p:cBhvr>
                                    </p:animEffect>
                                  </p:childTnLst>
                                </p:cTn>
                              </p:par>
                            </p:childTnLst>
                          </p:cTn>
                        </p:par>
                        <p:par>
                          <p:cTn id="8" fill="hold" nodeType="afterGroup">
                            <p:stCondLst>
                              <p:cond delay="300"/>
                            </p:stCondLst>
                            <p:childTnLst>
                              <p:par>
                                <p:cTn id="9" presetID="10" presetClass="entr" presetSubtype="0" fill="hold" grpId="0" nodeType="after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fade">
                                      <p:cBhvr>
                                        <p:cTn id="11" dur="400"/>
                                        <p:tgtEl>
                                          <p:spTgt spid="3074"/>
                                        </p:tgtEl>
                                      </p:cBhvr>
                                    </p:animEffect>
                                  </p:childTnLst>
                                </p:cTn>
                              </p:par>
                              <p:par>
                                <p:cTn id="12" presetID="22" presetClass="entr" presetSubtype="8" fill="hold" nodeType="withEffect">
                                  <p:stCondLst>
                                    <p:cond delay="0"/>
                                  </p:stCondLst>
                                  <p:childTnLst>
                                    <p:set>
                                      <p:cBhvr>
                                        <p:cTn id="13" dur="1" fill="hold">
                                          <p:stCondLst>
                                            <p:cond delay="0"/>
                                          </p:stCondLst>
                                        </p:cTn>
                                        <p:tgtEl>
                                          <p:spTgt spid="3306"/>
                                        </p:tgtEl>
                                        <p:attrNameLst>
                                          <p:attrName>style.visibility</p:attrName>
                                        </p:attrNameLst>
                                      </p:cBhvr>
                                      <p:to>
                                        <p:strVal val="visible"/>
                                      </p:to>
                                    </p:set>
                                    <p:animEffect transition="in" filter="wipe(left)">
                                      <p:cBhvr>
                                        <p:cTn id="14" dur="500"/>
                                        <p:tgtEl>
                                          <p:spTgt spid="3306"/>
                                        </p:tgtEl>
                                      </p:cBhvr>
                                    </p:animEffect>
                                  </p:childTnLst>
                                </p:cTn>
                              </p:par>
                            </p:childTnLst>
                          </p:cTn>
                        </p:par>
                        <p:par>
                          <p:cTn id="15" fill="hold" nodeType="afterGroup">
                            <p:stCondLst>
                              <p:cond delay="800"/>
                            </p:stCondLst>
                            <p:childTnLst>
                              <p:par>
                                <p:cTn id="16" presetID="22" presetClass="entr" presetSubtype="8" fill="hold" nodeType="afterEffect">
                                  <p:stCondLst>
                                    <p:cond delay="0"/>
                                  </p:stCondLst>
                                  <p:childTnLst>
                                    <p:set>
                                      <p:cBhvr>
                                        <p:cTn id="17" dur="1" fill="hold">
                                          <p:stCondLst>
                                            <p:cond delay="0"/>
                                          </p:stCondLst>
                                        </p:cTn>
                                        <p:tgtEl>
                                          <p:spTgt spid="3305"/>
                                        </p:tgtEl>
                                        <p:attrNameLst>
                                          <p:attrName>style.visibility</p:attrName>
                                        </p:attrNameLst>
                                      </p:cBhvr>
                                      <p:to>
                                        <p:strVal val="visible"/>
                                      </p:to>
                                    </p:set>
                                    <p:animEffect transition="in" filter="wipe(left)">
                                      <p:cBhvr>
                                        <p:cTn id="18" dur="700"/>
                                        <p:tgtEl>
                                          <p:spTgt spid="3305"/>
                                        </p:tgtEl>
                                      </p:cBhvr>
                                    </p:animEffect>
                                  </p:childTnLst>
                                </p:cTn>
                              </p:par>
                            </p:childTnLst>
                          </p:cTn>
                        </p:par>
                        <p:par>
                          <p:cTn id="19" fill="hold" nodeType="afterGroup">
                            <p:stCondLst>
                              <p:cond delay="1500"/>
                            </p:stCondLst>
                            <p:childTnLst>
                              <p:par>
                                <p:cTn id="20" presetID="22" presetClass="entr" presetSubtype="8" fill="hold" nodeType="afterEffect">
                                  <p:stCondLst>
                                    <p:cond delay="100"/>
                                  </p:stCondLst>
                                  <p:childTnLst>
                                    <p:set>
                                      <p:cBhvr>
                                        <p:cTn id="21" dur="1" fill="hold">
                                          <p:stCondLst>
                                            <p:cond delay="0"/>
                                          </p:stCondLst>
                                        </p:cTn>
                                        <p:tgtEl>
                                          <p:spTgt spid="3304"/>
                                        </p:tgtEl>
                                        <p:attrNameLst>
                                          <p:attrName>style.visibility</p:attrName>
                                        </p:attrNameLst>
                                      </p:cBhvr>
                                      <p:to>
                                        <p:strVal val="visible"/>
                                      </p:to>
                                    </p:set>
                                    <p:animEffect transition="in" filter="wipe(left)">
                                      <p:cBhvr>
                                        <p:cTn id="22" dur="600"/>
                                        <p:tgtEl>
                                          <p:spTgt spid="3304"/>
                                        </p:tgtEl>
                                      </p:cBhvr>
                                    </p:animEffect>
                                  </p:childTnLst>
                                </p:cTn>
                              </p:par>
                              <p:par>
                                <p:cTn id="23" presetID="18" presetClass="entr" presetSubtype="12" fill="hold" grpId="0" nodeType="withEffect">
                                  <p:stCondLst>
                                    <p:cond delay="400"/>
                                  </p:stCondLst>
                                  <p:childTnLst>
                                    <p:set>
                                      <p:cBhvr>
                                        <p:cTn id="24" dur="1" fill="hold">
                                          <p:stCondLst>
                                            <p:cond delay="0"/>
                                          </p:stCondLst>
                                        </p:cTn>
                                        <p:tgtEl>
                                          <p:spTgt spid="3075">
                                            <p:txEl>
                                              <p:pRg st="0" end="0"/>
                                            </p:txEl>
                                          </p:spTgt>
                                        </p:tgtEl>
                                        <p:attrNameLst>
                                          <p:attrName>style.visibility</p:attrName>
                                        </p:attrNameLst>
                                      </p:cBhvr>
                                      <p:to>
                                        <p:strVal val="visible"/>
                                      </p:to>
                                    </p:set>
                                    <p:animEffect transition="in" filter="strips(downLeft)">
                                      <p:cBhvr>
                                        <p:cTn id="25" dur="600"/>
                                        <p:tgtEl>
                                          <p:spTgt spid="3075">
                                            <p:txEl>
                                              <p:pRg st="0" end="0"/>
                                            </p:txEl>
                                          </p:spTgt>
                                        </p:tgtEl>
                                      </p:cBhvr>
                                    </p:animEffect>
                                  </p:childTnLst>
                                </p:cTn>
                              </p:par>
                            </p:childTnLst>
                          </p:cTn>
                        </p:par>
                        <p:par>
                          <p:cTn id="26" fill="hold" nodeType="afterGroup">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237"/>
                                        </p:tgtEl>
                                        <p:attrNameLst>
                                          <p:attrName>style.visibility</p:attrName>
                                        </p:attrNameLst>
                                      </p:cBhvr>
                                      <p:to>
                                        <p:strVal val="visible"/>
                                      </p:to>
                                    </p:set>
                                    <p:animEffect transition="in" filter="fade">
                                      <p:cBhvr>
                                        <p:cTn id="29" dur="500"/>
                                        <p:tgtEl>
                                          <p:spTgt spid="3237"/>
                                        </p:tgtEl>
                                      </p:cBhvr>
                                    </p:animEffect>
                                  </p:childTnLst>
                                </p:cTn>
                              </p:par>
                            </p:childTnLst>
                          </p:cTn>
                        </p:par>
                        <p:par>
                          <p:cTn id="30" fill="hold" nodeType="afterGroup">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3218"/>
                                        </p:tgtEl>
                                        <p:attrNameLst>
                                          <p:attrName>style.visibility</p:attrName>
                                        </p:attrNameLst>
                                      </p:cBhvr>
                                      <p:to>
                                        <p:strVal val="visible"/>
                                      </p:to>
                                    </p:set>
                                    <p:animEffect transition="in" filter="fade">
                                      <p:cBhvr>
                                        <p:cTn id="33" dur="500"/>
                                        <p:tgtEl>
                                          <p:spTgt spid="3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9" grpId="0" animBg="1"/>
      <p:bldP spid="3237" grpId="0" animBg="1"/>
      <p:bldP spid="3075" grpId="0" build="p">
        <p:tmplLst>
          <p:tmpl lvl="1">
            <p:tnLst>
              <p:par>
                <p:cTn presetID="18" presetClass="entr" presetSubtype="12" fill="hold" nodeType="withEffect">
                  <p:stCondLst>
                    <p:cond delay="400"/>
                  </p:stCondLst>
                  <p:childTnLst>
                    <p:set>
                      <p:cBhvr>
                        <p:cTn dur="1" fill="hold">
                          <p:stCondLst>
                            <p:cond delay="0"/>
                          </p:stCondLst>
                        </p:cTn>
                        <p:tgtEl>
                          <p:spTgt spid="3075"/>
                        </p:tgtEl>
                        <p:attrNameLst>
                          <p:attrName>style.visibility</p:attrName>
                        </p:attrNameLst>
                      </p:cBhvr>
                      <p:to>
                        <p:strVal val="visible"/>
                      </p:to>
                    </p:set>
                    <p:animEffect transition="in" filter="strips(downLeft)">
                      <p:cBhvr>
                        <p:cTn dur="600"/>
                        <p:tgtEl>
                          <p:spTgt spid="3075"/>
                        </p:tgtEl>
                      </p:cBhvr>
                    </p:animEffect>
                  </p:childTnLst>
                </p:cTn>
              </p:par>
            </p:tnLst>
          </p:tmpl>
        </p:tmplLst>
      </p:bldP>
      <p:bldP spid="3218" grpId="0" animBg="1"/>
      <p:bldP spid="3074"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A0E6CAB-926E-45B9-B4D2-9923AD42B09C}" type="slidenum">
              <a:rPr lang="en-US"/>
              <a:pPr/>
              <a:t>‹#›</a:t>
            </a:fld>
            <a:endParaRPr lang="en-US" dirty="0"/>
          </a:p>
        </p:txBody>
      </p:sp>
    </p:spTree>
    <p:extLst>
      <p:ext uri="{BB962C8B-B14F-4D97-AF65-F5344CB8AC3E}">
        <p14:creationId xmlns:p14="http://schemas.microsoft.com/office/powerpoint/2010/main" val="724881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8711371C-52B9-4C5A-82E3-9C83C637F077}" type="slidenum">
              <a:rPr lang="en-US"/>
              <a:pPr/>
              <a:t>‹#›</a:t>
            </a:fld>
            <a:endParaRPr lang="en-US" dirty="0"/>
          </a:p>
        </p:txBody>
      </p:sp>
    </p:spTree>
    <p:extLst>
      <p:ext uri="{BB962C8B-B14F-4D97-AF65-F5344CB8AC3E}">
        <p14:creationId xmlns:p14="http://schemas.microsoft.com/office/powerpoint/2010/main" val="4142726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467475"/>
            <a:ext cx="2133600" cy="301625"/>
          </a:xfrm>
        </p:spPr>
        <p:txBody>
          <a:bodyPr/>
          <a:lstStyle>
            <a:lvl1pPr>
              <a:defRPr/>
            </a:lvl1pPr>
          </a:lstStyle>
          <a:p>
            <a:endParaRPr lang="en-US" dirty="0"/>
          </a:p>
        </p:txBody>
      </p:sp>
      <p:sp>
        <p:nvSpPr>
          <p:cNvPr id="6" name="Footer Placeholder 5"/>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467475"/>
            <a:ext cx="2133600" cy="301625"/>
          </a:xfrm>
        </p:spPr>
        <p:txBody>
          <a:bodyPr/>
          <a:lstStyle>
            <a:lvl1pPr>
              <a:defRPr/>
            </a:lvl1pPr>
          </a:lstStyle>
          <a:p>
            <a:fld id="{A0261CEF-4FC8-4194-8E94-D91C4F940EA3}" type="slidenum">
              <a:rPr lang="en-US"/>
              <a:pPr/>
              <a:t>‹#›</a:t>
            </a:fld>
            <a:endParaRPr lang="en-US" dirty="0"/>
          </a:p>
        </p:txBody>
      </p:sp>
    </p:spTree>
    <p:extLst>
      <p:ext uri="{BB962C8B-B14F-4D97-AF65-F5344CB8AC3E}">
        <p14:creationId xmlns:p14="http://schemas.microsoft.com/office/powerpoint/2010/main" val="1468984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724400"/>
          </a:xfrm>
        </p:spPr>
        <p:txBody>
          <a:bodyPr/>
          <a:lstStyle/>
          <a:p>
            <a:r>
              <a:rPr lang="en-US" dirty="0" smtClean="0"/>
              <a:t>Click icon to add chart</a:t>
            </a:r>
            <a:endParaRPr lang="en-US" dirty="0"/>
          </a:p>
        </p:txBody>
      </p:sp>
      <p:sp>
        <p:nvSpPr>
          <p:cNvPr id="4" name="Date Placeholder 3"/>
          <p:cNvSpPr>
            <a:spLocks noGrp="1"/>
          </p:cNvSpPr>
          <p:nvPr>
            <p:ph type="dt" sz="half" idx="10"/>
          </p:nvPr>
        </p:nvSpPr>
        <p:spPr>
          <a:xfrm>
            <a:off x="457200" y="6467475"/>
            <a:ext cx="2133600" cy="301625"/>
          </a:xfrm>
        </p:spPr>
        <p:txBody>
          <a:bodyPr/>
          <a:lstStyle>
            <a:lvl1pPr>
              <a:defRPr/>
            </a:lvl1pPr>
          </a:lstStyle>
          <a:p>
            <a:endParaRPr lang="en-US" dirty="0"/>
          </a:p>
        </p:txBody>
      </p:sp>
      <p:sp>
        <p:nvSpPr>
          <p:cNvPr id="5" name="Footer Placeholder 4"/>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467475"/>
            <a:ext cx="2133600" cy="301625"/>
          </a:xfrm>
        </p:spPr>
        <p:txBody>
          <a:bodyPr/>
          <a:lstStyle>
            <a:lvl1pPr>
              <a:defRPr/>
            </a:lvl1pPr>
          </a:lstStyle>
          <a:p>
            <a:fld id="{C1E09272-05CB-4A2D-8EEB-D12D307B3DC4}" type="slidenum">
              <a:rPr lang="en-US"/>
              <a:pPr/>
              <a:t>‹#›</a:t>
            </a:fld>
            <a:endParaRPr lang="en-US" dirty="0"/>
          </a:p>
        </p:txBody>
      </p:sp>
    </p:spTree>
    <p:extLst>
      <p:ext uri="{BB962C8B-B14F-4D97-AF65-F5344CB8AC3E}">
        <p14:creationId xmlns:p14="http://schemas.microsoft.com/office/powerpoint/2010/main" val="2134392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724400"/>
          </a:xfrm>
        </p:spPr>
        <p:txBody>
          <a:bodyPr/>
          <a:lstStyle/>
          <a:p>
            <a:r>
              <a:rPr lang="en-US" dirty="0" smtClean="0"/>
              <a:t>Click icon to add table</a:t>
            </a:r>
            <a:endParaRPr lang="en-US" dirty="0"/>
          </a:p>
        </p:txBody>
      </p:sp>
      <p:sp>
        <p:nvSpPr>
          <p:cNvPr id="4" name="Date Placeholder 3"/>
          <p:cNvSpPr>
            <a:spLocks noGrp="1"/>
          </p:cNvSpPr>
          <p:nvPr>
            <p:ph type="dt" sz="half" idx="10"/>
          </p:nvPr>
        </p:nvSpPr>
        <p:spPr>
          <a:xfrm>
            <a:off x="457200" y="6467475"/>
            <a:ext cx="2133600" cy="301625"/>
          </a:xfrm>
        </p:spPr>
        <p:txBody>
          <a:bodyPr/>
          <a:lstStyle>
            <a:lvl1pPr>
              <a:defRPr/>
            </a:lvl1pPr>
          </a:lstStyle>
          <a:p>
            <a:endParaRPr lang="en-US" dirty="0"/>
          </a:p>
        </p:txBody>
      </p:sp>
      <p:sp>
        <p:nvSpPr>
          <p:cNvPr id="5" name="Footer Placeholder 4"/>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467475"/>
            <a:ext cx="2133600" cy="301625"/>
          </a:xfrm>
        </p:spPr>
        <p:txBody>
          <a:bodyPr/>
          <a:lstStyle>
            <a:lvl1pPr>
              <a:defRPr/>
            </a:lvl1pPr>
          </a:lstStyle>
          <a:p>
            <a:fld id="{79DD78B8-4DA9-4B53-9224-748C0EE65096}" type="slidenum">
              <a:rPr lang="en-US"/>
              <a:pPr/>
              <a:t>‹#›</a:t>
            </a:fld>
            <a:endParaRPr lang="en-US" dirty="0"/>
          </a:p>
        </p:txBody>
      </p:sp>
    </p:spTree>
    <p:extLst>
      <p:ext uri="{BB962C8B-B14F-4D97-AF65-F5344CB8AC3E}">
        <p14:creationId xmlns:p14="http://schemas.microsoft.com/office/powerpoint/2010/main" val="304336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74314D2-0EE9-4D0C-BAE8-C707FA58A075}" type="slidenum">
              <a:rPr lang="en-US"/>
              <a:pPr/>
              <a:t>‹#›</a:t>
            </a:fld>
            <a:endParaRPr lang="en-US" dirty="0"/>
          </a:p>
        </p:txBody>
      </p:sp>
    </p:spTree>
    <p:extLst>
      <p:ext uri="{BB962C8B-B14F-4D97-AF65-F5344CB8AC3E}">
        <p14:creationId xmlns:p14="http://schemas.microsoft.com/office/powerpoint/2010/main" val="34966837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5A0664C-A89F-4C6C-A3D0-474DBBCBE4F3}" type="slidenum">
              <a:rPr lang="en-US"/>
              <a:pPr/>
              <a:t>‹#›</a:t>
            </a:fld>
            <a:endParaRPr lang="en-US" dirty="0"/>
          </a:p>
        </p:txBody>
      </p:sp>
    </p:spTree>
    <p:extLst>
      <p:ext uri="{BB962C8B-B14F-4D97-AF65-F5344CB8AC3E}">
        <p14:creationId xmlns:p14="http://schemas.microsoft.com/office/powerpoint/2010/main" val="4028850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7061B37-C641-4768-92C3-2427BB0D2494}" type="slidenum">
              <a:rPr lang="en-US"/>
              <a:pPr/>
              <a:t>‹#›</a:t>
            </a:fld>
            <a:endParaRPr lang="en-US" dirty="0"/>
          </a:p>
        </p:txBody>
      </p:sp>
    </p:spTree>
    <p:extLst>
      <p:ext uri="{BB962C8B-B14F-4D97-AF65-F5344CB8AC3E}">
        <p14:creationId xmlns:p14="http://schemas.microsoft.com/office/powerpoint/2010/main" val="375235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0D5752C6-B342-4D63-8ABC-48E618BBDC9C}" type="slidenum">
              <a:rPr lang="en-US"/>
              <a:pPr/>
              <a:t>‹#›</a:t>
            </a:fld>
            <a:endParaRPr lang="en-US" dirty="0"/>
          </a:p>
        </p:txBody>
      </p:sp>
    </p:spTree>
    <p:extLst>
      <p:ext uri="{BB962C8B-B14F-4D97-AF65-F5344CB8AC3E}">
        <p14:creationId xmlns:p14="http://schemas.microsoft.com/office/powerpoint/2010/main" val="36908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A3A7DF02-B38A-4A7F-8134-879A23A32AF4}" type="slidenum">
              <a:rPr lang="en-US"/>
              <a:pPr/>
              <a:t>‹#›</a:t>
            </a:fld>
            <a:endParaRPr lang="en-US" dirty="0"/>
          </a:p>
        </p:txBody>
      </p:sp>
    </p:spTree>
    <p:extLst>
      <p:ext uri="{BB962C8B-B14F-4D97-AF65-F5344CB8AC3E}">
        <p14:creationId xmlns:p14="http://schemas.microsoft.com/office/powerpoint/2010/main" val="231496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7207984D-5CBA-4B27-986F-A5F9CEF20AC9}" type="slidenum">
              <a:rPr lang="en-US"/>
              <a:pPr/>
              <a:t>‹#›</a:t>
            </a:fld>
            <a:endParaRPr lang="en-US" dirty="0"/>
          </a:p>
        </p:txBody>
      </p:sp>
    </p:spTree>
    <p:extLst>
      <p:ext uri="{BB962C8B-B14F-4D97-AF65-F5344CB8AC3E}">
        <p14:creationId xmlns:p14="http://schemas.microsoft.com/office/powerpoint/2010/main" val="14558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BD08F851-58C3-4419-8031-25E7DD863294}" type="slidenum">
              <a:rPr lang="en-US"/>
              <a:pPr/>
              <a:t>‹#›</a:t>
            </a:fld>
            <a:endParaRPr lang="en-US" dirty="0"/>
          </a:p>
        </p:txBody>
      </p:sp>
    </p:spTree>
    <p:extLst>
      <p:ext uri="{BB962C8B-B14F-4D97-AF65-F5344CB8AC3E}">
        <p14:creationId xmlns:p14="http://schemas.microsoft.com/office/powerpoint/2010/main" val="3491555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05B3047F-55A2-4CBC-9A07-8FB77B255502}" type="slidenum">
              <a:rPr lang="en-US"/>
              <a:pPr/>
              <a:t>‹#›</a:t>
            </a:fld>
            <a:endParaRPr lang="en-US" dirty="0"/>
          </a:p>
        </p:txBody>
      </p:sp>
    </p:spTree>
    <p:extLst>
      <p:ext uri="{BB962C8B-B14F-4D97-AF65-F5344CB8AC3E}">
        <p14:creationId xmlns:p14="http://schemas.microsoft.com/office/powerpoint/2010/main" val="879898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image" Target="../media/image6.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Rectangle 26"/>
          <p:cNvSpPr>
            <a:spLocks noChangeArrowheads="1"/>
          </p:cNvSpPr>
          <p:nvPr/>
        </p:nvSpPr>
        <p:spPr bwMode="gray">
          <a:xfrm>
            <a:off x="0" y="228600"/>
            <a:ext cx="9144000" cy="838200"/>
          </a:xfrm>
          <a:prstGeom prst="rect">
            <a:avLst/>
          </a:prstGeom>
          <a:gradFill rotWithShape="1">
            <a:gsLst>
              <a:gs pos="0">
                <a:schemeClr val="tx2">
                  <a:gamma/>
                  <a:shade val="41176"/>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28" name="Rectangle 4"/>
          <p:cNvSpPr>
            <a:spLocks noGrp="1" noChangeArrowheads="1"/>
          </p:cNvSpPr>
          <p:nvPr>
            <p:ph type="dt" sz="half" idx="2"/>
          </p:nvPr>
        </p:nvSpPr>
        <p:spPr bwMode="gray">
          <a:xfrm>
            <a:off x="457200" y="6467475"/>
            <a:ext cx="2133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mn-lt"/>
              </a:defRPr>
            </a:lvl1pPr>
          </a:lstStyle>
          <a:p>
            <a:endParaRPr lang="en-US" dirty="0"/>
          </a:p>
        </p:txBody>
      </p:sp>
      <p:sp>
        <p:nvSpPr>
          <p:cNvPr id="1029" name="Rectangle 5"/>
          <p:cNvSpPr>
            <a:spLocks noGrp="1" noChangeArrowheads="1"/>
          </p:cNvSpPr>
          <p:nvPr>
            <p:ph type="ftr" sz="quarter" idx="3"/>
          </p:nvPr>
        </p:nvSpPr>
        <p:spPr bwMode="gray">
          <a:xfrm>
            <a:off x="3124200" y="6467475"/>
            <a:ext cx="2895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0">
                <a:latin typeface="+mn-lt"/>
              </a:defRPr>
            </a:lvl1pPr>
          </a:lstStyle>
          <a:p>
            <a:endParaRPr lang="en-US" dirty="0"/>
          </a:p>
        </p:txBody>
      </p:sp>
      <p:sp>
        <p:nvSpPr>
          <p:cNvPr id="1030" name="Rectangle 6"/>
          <p:cNvSpPr>
            <a:spLocks noGrp="1" noChangeArrowheads="1"/>
          </p:cNvSpPr>
          <p:nvPr>
            <p:ph type="sldNum" sz="quarter" idx="4"/>
          </p:nvPr>
        </p:nvSpPr>
        <p:spPr bwMode="gray">
          <a:xfrm>
            <a:off x="6553200" y="6467475"/>
            <a:ext cx="2133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mn-lt"/>
              </a:defRPr>
            </a:lvl1pPr>
          </a:lstStyle>
          <a:p>
            <a:fld id="{B7AE8462-80CC-439F-8191-6FA8D9FA4D8C}" type="slidenum">
              <a:rPr lang="en-US"/>
              <a:pPr/>
              <a:t>‹#›</a:t>
            </a:fld>
            <a:endParaRPr lang="en-US" dirty="0"/>
          </a:p>
        </p:txBody>
      </p:sp>
      <p:sp>
        <p:nvSpPr>
          <p:cNvPr id="1176" name="Rectangle 152"/>
          <p:cNvSpPr>
            <a:spLocks noChangeArrowheads="1"/>
          </p:cNvSpPr>
          <p:nvPr/>
        </p:nvSpPr>
        <p:spPr bwMode="gray">
          <a:xfrm>
            <a:off x="6613525" y="5918200"/>
            <a:ext cx="506413"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7"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8" name="Rectangle 154"/>
          <p:cNvSpPr>
            <a:spLocks noChangeArrowheads="1"/>
          </p:cNvSpPr>
          <p:nvPr/>
        </p:nvSpPr>
        <p:spPr bwMode="gray">
          <a:xfrm>
            <a:off x="7113588"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9"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0"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1"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2" name="Rectangle 158"/>
          <p:cNvSpPr>
            <a:spLocks noChangeArrowheads="1"/>
          </p:cNvSpPr>
          <p:nvPr/>
        </p:nvSpPr>
        <p:spPr bwMode="gray">
          <a:xfrm>
            <a:off x="5083175"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3" name="Rectangle 159"/>
          <p:cNvSpPr>
            <a:spLocks noChangeArrowheads="1"/>
          </p:cNvSpPr>
          <p:nvPr/>
        </p:nvSpPr>
        <p:spPr bwMode="gray">
          <a:xfrm>
            <a:off x="6097588" y="5440363"/>
            <a:ext cx="509587"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4" name="Rectangle 160"/>
          <p:cNvSpPr>
            <a:spLocks noChangeArrowheads="1"/>
          </p:cNvSpPr>
          <p:nvPr/>
        </p:nvSpPr>
        <p:spPr bwMode="gray">
          <a:xfrm>
            <a:off x="4068763" y="5440363"/>
            <a:ext cx="509587" cy="473075"/>
          </a:xfrm>
          <a:prstGeom prst="rect">
            <a:avLst/>
          </a:prstGeom>
          <a:solidFill>
            <a:schemeClr val="accent2">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5" name="Rectangle 161"/>
          <p:cNvSpPr>
            <a:spLocks noChangeArrowheads="1"/>
          </p:cNvSpPr>
          <p:nvPr/>
        </p:nvSpPr>
        <p:spPr bwMode="gray">
          <a:xfrm>
            <a:off x="6605588" y="4972050"/>
            <a:ext cx="506412"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6" name="Rectangle 162"/>
          <p:cNvSpPr>
            <a:spLocks noChangeArrowheads="1"/>
          </p:cNvSpPr>
          <p:nvPr/>
        </p:nvSpPr>
        <p:spPr bwMode="gray">
          <a:xfrm>
            <a:off x="7623175" y="4972050"/>
            <a:ext cx="506413" cy="473075"/>
          </a:xfrm>
          <a:prstGeom prst="rect">
            <a:avLst/>
          </a:prstGeom>
          <a:solidFill>
            <a:schemeClr val="accent2">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7" name="Rectangle 163"/>
          <p:cNvSpPr>
            <a:spLocks noChangeArrowheads="1"/>
          </p:cNvSpPr>
          <p:nvPr/>
        </p:nvSpPr>
        <p:spPr bwMode="gray">
          <a:xfrm>
            <a:off x="8628063"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8" name="Rectangle 164"/>
          <p:cNvSpPr>
            <a:spLocks noChangeArrowheads="1"/>
          </p:cNvSpPr>
          <p:nvPr/>
        </p:nvSpPr>
        <p:spPr bwMode="gray">
          <a:xfrm>
            <a:off x="5600700"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9"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0"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1" name="Rectangle 167"/>
          <p:cNvSpPr>
            <a:spLocks noChangeArrowheads="1"/>
          </p:cNvSpPr>
          <p:nvPr/>
        </p:nvSpPr>
        <p:spPr bwMode="gray">
          <a:xfrm>
            <a:off x="6105525" y="6386513"/>
            <a:ext cx="508000"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2"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3" name="Rectangle 169"/>
          <p:cNvSpPr>
            <a:spLocks noChangeArrowheads="1"/>
          </p:cNvSpPr>
          <p:nvPr/>
        </p:nvSpPr>
        <p:spPr bwMode="gray">
          <a:xfrm>
            <a:off x="8113713" y="5440363"/>
            <a:ext cx="506412" cy="473075"/>
          </a:xfrm>
          <a:prstGeom prst="rect">
            <a:avLst/>
          </a:prstGeom>
          <a:solidFill>
            <a:schemeClr val="folHlink">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4" name="Rectangle 170"/>
          <p:cNvSpPr>
            <a:spLocks noChangeArrowheads="1"/>
          </p:cNvSpPr>
          <p:nvPr/>
        </p:nvSpPr>
        <p:spPr bwMode="gray">
          <a:xfrm>
            <a:off x="4575175" y="4965700"/>
            <a:ext cx="506413" cy="469900"/>
          </a:xfrm>
          <a:prstGeom prst="rect">
            <a:avLst/>
          </a:prstGeom>
          <a:solidFill>
            <a:srgbClr val="DDDDDD">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5"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7"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8" name="Rectangle 174"/>
          <p:cNvSpPr>
            <a:spLocks noChangeArrowheads="1"/>
          </p:cNvSpPr>
          <p:nvPr/>
        </p:nvSpPr>
        <p:spPr bwMode="gray">
          <a:xfrm>
            <a:off x="3038475" y="5440363"/>
            <a:ext cx="506413"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0" name="Rectangle 176"/>
          <p:cNvSpPr>
            <a:spLocks noChangeArrowheads="1"/>
          </p:cNvSpPr>
          <p:nvPr/>
        </p:nvSpPr>
        <p:spPr bwMode="gray">
          <a:xfrm>
            <a:off x="3556000"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1" name="Rectangle 177"/>
          <p:cNvSpPr>
            <a:spLocks noChangeArrowheads="1"/>
          </p:cNvSpPr>
          <p:nvPr/>
        </p:nvSpPr>
        <p:spPr bwMode="gray">
          <a:xfrm>
            <a:off x="3046413" y="6386513"/>
            <a:ext cx="508000"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5" name="Rectangle 181"/>
          <p:cNvSpPr>
            <a:spLocks noChangeArrowheads="1"/>
          </p:cNvSpPr>
          <p:nvPr/>
        </p:nvSpPr>
        <p:spPr bwMode="gray">
          <a:xfrm>
            <a:off x="1524000" y="5918200"/>
            <a:ext cx="506413"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6"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7" name="Rectangle 183"/>
          <p:cNvSpPr>
            <a:spLocks noChangeArrowheads="1"/>
          </p:cNvSpPr>
          <p:nvPr/>
        </p:nvSpPr>
        <p:spPr bwMode="gray">
          <a:xfrm>
            <a:off x="2024063" y="5440363"/>
            <a:ext cx="506412"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8"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9" name="Rectangle 185"/>
          <p:cNvSpPr>
            <a:spLocks noChangeArrowheads="1"/>
          </p:cNvSpPr>
          <p:nvPr/>
        </p:nvSpPr>
        <p:spPr bwMode="gray">
          <a:xfrm>
            <a:off x="4763" y="5440363"/>
            <a:ext cx="506412"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0" name="Rectangle 186"/>
          <p:cNvSpPr>
            <a:spLocks noChangeArrowheads="1"/>
          </p:cNvSpPr>
          <p:nvPr/>
        </p:nvSpPr>
        <p:spPr bwMode="gray">
          <a:xfrm>
            <a:off x="1008063"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1" name="Rectangle 187"/>
          <p:cNvSpPr>
            <a:spLocks noChangeArrowheads="1"/>
          </p:cNvSpPr>
          <p:nvPr/>
        </p:nvSpPr>
        <p:spPr bwMode="gray">
          <a:xfrm>
            <a:off x="1514475"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2" name="Rectangle 188"/>
          <p:cNvSpPr>
            <a:spLocks noChangeArrowheads="1"/>
          </p:cNvSpPr>
          <p:nvPr/>
        </p:nvSpPr>
        <p:spPr bwMode="gray">
          <a:xfrm>
            <a:off x="2532063"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3" name="Rectangle 189"/>
          <p:cNvSpPr>
            <a:spLocks noChangeArrowheads="1"/>
          </p:cNvSpPr>
          <p:nvPr/>
        </p:nvSpPr>
        <p:spPr bwMode="gray">
          <a:xfrm>
            <a:off x="511175"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4"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5"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6"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8" name="Rectangle 194"/>
          <p:cNvSpPr>
            <a:spLocks noChangeArrowheads="1"/>
          </p:cNvSpPr>
          <p:nvPr/>
        </p:nvSpPr>
        <p:spPr bwMode="gray">
          <a:xfrm>
            <a:off x="0" y="4908550"/>
            <a:ext cx="9144000" cy="1477963"/>
          </a:xfrm>
          <a:prstGeom prst="rect">
            <a:avLst/>
          </a:prstGeom>
          <a:gradFill rotWithShape="1">
            <a:gsLst>
              <a:gs pos="0">
                <a:schemeClr val="bg1">
                  <a:alpha val="89999"/>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27" name="Rectangle 3"/>
          <p:cNvSpPr>
            <a:spLocks noGrp="1" noChangeArrowheads="1"/>
          </p:cNvSpPr>
          <p:nvPr>
            <p:ph type="body" idx="1"/>
          </p:nvPr>
        </p:nvSpPr>
        <p:spPr bwMode="gray">
          <a:xfrm>
            <a:off x="457200" y="16002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1219" name="Group 195"/>
          <p:cNvGrpSpPr>
            <a:grpSpLocks/>
          </p:cNvGrpSpPr>
          <p:nvPr/>
        </p:nvGrpSpPr>
        <p:grpSpPr bwMode="auto">
          <a:xfrm>
            <a:off x="0" y="357188"/>
            <a:ext cx="1157288" cy="1123950"/>
            <a:chOff x="-9" y="1395"/>
            <a:chExt cx="2985" cy="2898"/>
          </a:xfrm>
        </p:grpSpPr>
        <p:pic>
          <p:nvPicPr>
            <p:cNvPr id="1220" name="Picture 196" descr="pan01"/>
            <p:cNvPicPr>
              <a:picLocks noChangeAspect="1" noChangeArrowheads="1"/>
            </p:cNvPicPr>
            <p:nvPr/>
          </p:nvPicPr>
          <p:blipFill>
            <a:blip r:embed="rId16" cstate="print">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extLst>
              <a:ext uri="{909E8E84-426E-40DD-AFC4-6F175D3DCCD1}">
                <a14:hiddenFill xmlns:a14="http://schemas.microsoft.com/office/drawing/2010/main">
                  <a:solidFill>
                    <a:srgbClr val="FFFFFF"/>
                  </a:solidFill>
                </a14:hiddenFill>
              </a:ext>
            </a:extLst>
          </p:spPr>
        </p:pic>
        <p:sp>
          <p:nvSpPr>
            <p:cNvPr id="1221" name="Freeform 197" descr="wiz_gold03"/>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17"/>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222" name="Group 198"/>
          <p:cNvGrpSpPr>
            <a:grpSpLocks/>
          </p:cNvGrpSpPr>
          <p:nvPr/>
        </p:nvGrpSpPr>
        <p:grpSpPr bwMode="auto">
          <a:xfrm>
            <a:off x="-6350" y="195263"/>
            <a:ext cx="1057275" cy="1143000"/>
            <a:chOff x="0" y="1039"/>
            <a:chExt cx="2681" cy="2897"/>
          </a:xfrm>
        </p:grpSpPr>
        <p:pic>
          <p:nvPicPr>
            <p:cNvPr id="1223" name="Picture 199" descr="pan01"/>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extLst>
              <a:ext uri="{909E8E84-426E-40DD-AFC4-6F175D3DCCD1}">
                <a14:hiddenFill xmlns:a14="http://schemas.microsoft.com/office/drawing/2010/main">
                  <a:solidFill>
                    <a:srgbClr val="FFFFFF"/>
                  </a:solidFill>
                </a14:hiddenFill>
              </a:ext>
            </a:extLst>
          </p:spPr>
        </p:pic>
        <p:sp>
          <p:nvSpPr>
            <p:cNvPr id="1224" name="Freeform 200"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Lst>
              <a:ahLst/>
              <a:cxnLst>
                <a:cxn ang="0">
                  <a:pos x="T0" y="T1"/>
                </a:cxn>
                <a:cxn ang="0">
                  <a:pos x="T2" y="T3"/>
                </a:cxn>
                <a:cxn ang="0">
                  <a:pos x="T4" y="T5"/>
                </a:cxn>
                <a:cxn ang="0">
                  <a:pos x="T6" y="T7"/>
                </a:cxn>
                <a:cxn ang="0">
                  <a:pos x="T8" y="T9"/>
                </a:cxn>
              </a:cxnLst>
              <a:rect l="0" t="0" r="r" b="b"/>
              <a:pathLst>
                <a:path w="2537" h="2600">
                  <a:moveTo>
                    <a:pt x="0" y="0"/>
                  </a:moveTo>
                  <a:lnTo>
                    <a:pt x="2537" y="1"/>
                  </a:lnTo>
                  <a:lnTo>
                    <a:pt x="991" y="2597"/>
                  </a:lnTo>
                  <a:lnTo>
                    <a:pt x="0" y="2600"/>
                  </a:lnTo>
                  <a:lnTo>
                    <a:pt x="0" y="0"/>
                  </a:lnTo>
                  <a:close/>
                </a:path>
              </a:pathLst>
            </a:custGeom>
            <a:blipFill dpi="0" rotWithShape="1">
              <a:blip r:embed="rId19"/>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225" name="Group 201"/>
          <p:cNvGrpSpPr>
            <a:grpSpLocks/>
          </p:cNvGrpSpPr>
          <p:nvPr/>
        </p:nvGrpSpPr>
        <p:grpSpPr bwMode="auto">
          <a:xfrm>
            <a:off x="0" y="0"/>
            <a:ext cx="933450" cy="1239838"/>
            <a:chOff x="-7" y="240"/>
            <a:chExt cx="2407" cy="3199"/>
          </a:xfrm>
        </p:grpSpPr>
        <p:pic>
          <p:nvPicPr>
            <p:cNvPr id="1226" name="Picture 202" descr="pan01"/>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extLst>
              <a:ext uri="{909E8E84-426E-40DD-AFC4-6F175D3DCCD1}">
                <a14:hiddenFill xmlns:a14="http://schemas.microsoft.com/office/drawing/2010/main">
                  <a:solidFill>
                    <a:srgbClr val="FFFFFF"/>
                  </a:solidFill>
                </a14:hiddenFill>
              </a:ext>
            </a:extLst>
          </p:spPr>
        </p:pic>
        <p:sp>
          <p:nvSpPr>
            <p:cNvPr id="1227" name="Freeform 203"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Lst>
              <a:ahLst/>
              <a:cxnLst>
                <a:cxn ang="0">
                  <a:pos x="T0" y="T1"/>
                </a:cxn>
                <a:cxn ang="0">
                  <a:pos x="T2" y="T3"/>
                </a:cxn>
                <a:cxn ang="0">
                  <a:pos x="T4" y="T5"/>
                </a:cxn>
                <a:cxn ang="0">
                  <a:pos x="T6" y="T7"/>
                </a:cxn>
                <a:cxn ang="0">
                  <a:pos x="T8" y="T9"/>
                </a:cxn>
              </a:cxnLst>
              <a:rect l="0" t="0" r="r" b="b"/>
              <a:pathLst>
                <a:path w="2247" h="2874">
                  <a:moveTo>
                    <a:pt x="7" y="0"/>
                  </a:moveTo>
                  <a:lnTo>
                    <a:pt x="2247" y="0"/>
                  </a:lnTo>
                  <a:lnTo>
                    <a:pt x="540" y="2868"/>
                  </a:lnTo>
                  <a:lnTo>
                    <a:pt x="0" y="2874"/>
                  </a:lnTo>
                  <a:lnTo>
                    <a:pt x="7" y="0"/>
                  </a:lnTo>
                  <a:close/>
                </a:path>
              </a:pathLst>
            </a:custGeom>
            <a:blipFill dpi="0" rotWithShape="1">
              <a:blip r:embed="rId21"/>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1026" name="Rectangle 2"/>
          <p:cNvSpPr>
            <a:spLocks noGrp="1" noChangeArrowheads="1"/>
          </p:cNvSpPr>
          <p:nvPr>
            <p:ph type="title"/>
          </p:nvPr>
        </p:nvSpPr>
        <p:spPr bwMode="gray">
          <a:xfrm>
            <a:off x="1219200" y="228600"/>
            <a:ext cx="7391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500"/>
                                  </p:stCondLst>
                                  <p:childTnLst>
                                    <p:set>
                                      <p:cBhvr>
                                        <p:cTn id="6" dur="1" fill="hold">
                                          <p:stCondLst>
                                            <p:cond delay="0"/>
                                          </p:stCondLst>
                                        </p:cTn>
                                        <p:tgtEl>
                                          <p:spTgt spid="1219"/>
                                        </p:tgtEl>
                                        <p:attrNameLst>
                                          <p:attrName>style.visibility</p:attrName>
                                        </p:attrNameLst>
                                      </p:cBhvr>
                                      <p:to>
                                        <p:strVal val="visible"/>
                                      </p:to>
                                    </p:set>
                                    <p:animEffect transition="in" filter="wipe(left)">
                                      <p:cBhvr>
                                        <p:cTn id="7" dur="200"/>
                                        <p:tgtEl>
                                          <p:spTgt spid="1219"/>
                                        </p:tgtEl>
                                      </p:cBhvr>
                                    </p:animEffect>
                                  </p:childTnLst>
                                </p:cTn>
                              </p:par>
                            </p:childTnLst>
                          </p:cTn>
                        </p:par>
                        <p:par>
                          <p:cTn id="8" fill="hold" nodeType="afterGroup">
                            <p:stCondLst>
                              <p:cond delay="700"/>
                            </p:stCondLst>
                            <p:childTnLst>
                              <p:par>
                                <p:cTn id="9" presetID="22" presetClass="entr" presetSubtype="8" fill="hold" nodeType="afterEffect">
                                  <p:stCondLst>
                                    <p:cond delay="0"/>
                                  </p:stCondLst>
                                  <p:childTnLst>
                                    <p:set>
                                      <p:cBhvr>
                                        <p:cTn id="10" dur="1" fill="hold">
                                          <p:stCondLst>
                                            <p:cond delay="0"/>
                                          </p:stCondLst>
                                        </p:cTn>
                                        <p:tgtEl>
                                          <p:spTgt spid="1222"/>
                                        </p:tgtEl>
                                        <p:attrNameLst>
                                          <p:attrName>style.visibility</p:attrName>
                                        </p:attrNameLst>
                                      </p:cBhvr>
                                      <p:to>
                                        <p:strVal val="visible"/>
                                      </p:to>
                                    </p:set>
                                    <p:animEffect transition="in" filter="wipe(left)">
                                      <p:cBhvr>
                                        <p:cTn id="11" dur="300"/>
                                        <p:tgtEl>
                                          <p:spTgt spid="1222"/>
                                        </p:tgtEl>
                                      </p:cBhvr>
                                    </p:animEffect>
                                  </p:childTnLst>
                                </p:cTn>
                              </p:par>
                              <p:par>
                                <p:cTn id="12" presetID="22" presetClass="entr" presetSubtype="8" fill="hold" nodeType="withEffect">
                                  <p:stCondLst>
                                    <p:cond delay="400"/>
                                  </p:stCondLst>
                                  <p:childTnLst>
                                    <p:set>
                                      <p:cBhvr>
                                        <p:cTn id="13" dur="1" fill="hold">
                                          <p:stCondLst>
                                            <p:cond delay="0"/>
                                          </p:stCondLst>
                                        </p:cTn>
                                        <p:tgtEl>
                                          <p:spTgt spid="1225"/>
                                        </p:tgtEl>
                                        <p:attrNameLst>
                                          <p:attrName>style.visibility</p:attrName>
                                        </p:attrNameLst>
                                      </p:cBhvr>
                                      <p:to>
                                        <p:strVal val="visible"/>
                                      </p:to>
                                    </p:set>
                                    <p:animEffect transition="in" filter="wipe(left)">
                                      <p:cBhvr>
                                        <p:cTn id="14" dur="300"/>
                                        <p:tgtEl>
                                          <p:spTgt spid="1225"/>
                                        </p:tgtEl>
                                      </p:cBhvr>
                                    </p:animEffect>
                                  </p:childTnLst>
                                </p:cTn>
                              </p:par>
                              <p:par>
                                <p:cTn id="15" presetID="18" presetClass="entr" presetSubtype="6" fill="hold" grpId="1" nodeType="withEffect">
                                  <p:stCondLst>
                                    <p:cond delay="400"/>
                                  </p:stCondLst>
                                  <p:childTnLst>
                                    <p:set>
                                      <p:cBhvr>
                                        <p:cTn id="16" dur="1" fill="hold">
                                          <p:stCondLst>
                                            <p:cond delay="0"/>
                                          </p:stCondLst>
                                        </p:cTn>
                                        <p:tgtEl>
                                          <p:spTgt spid="1026"/>
                                        </p:tgtEl>
                                        <p:attrNameLst>
                                          <p:attrName>style.visibility</p:attrName>
                                        </p:attrNameLst>
                                      </p:cBhvr>
                                      <p:to>
                                        <p:strVal val="visible"/>
                                      </p:to>
                                    </p:set>
                                    <p:animEffect transition="in" filter="strips(downRight)">
                                      <p:cBhvr>
                                        <p:cTn id="17" dur="1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1"/>
    </p:bldLst>
  </p:timing>
  <p:txStyles>
    <p:titleStyle>
      <a:lvl1pPr algn="l" rtl="0" eaLnBrk="1" fontAlgn="base" hangingPunct="1">
        <a:spcBef>
          <a:spcPct val="0"/>
        </a:spcBef>
        <a:spcAft>
          <a:spcPct val="0"/>
        </a:spcAft>
        <a:defRPr sz="3600" b="1">
          <a:solidFill>
            <a:srgbClr val="FFFFFF"/>
          </a:solidFill>
          <a:latin typeface="+mj-lt"/>
          <a:ea typeface="+mj-ea"/>
          <a:cs typeface="+mj-cs"/>
        </a:defRPr>
      </a:lvl1pPr>
      <a:lvl2pPr algn="l" rtl="0" eaLnBrk="1" fontAlgn="base" hangingPunct="1">
        <a:spcBef>
          <a:spcPct val="0"/>
        </a:spcBef>
        <a:spcAft>
          <a:spcPct val="0"/>
        </a:spcAft>
        <a:defRPr sz="3600" b="1">
          <a:solidFill>
            <a:srgbClr val="FFFFFF"/>
          </a:solidFill>
          <a:latin typeface="Arial" charset="0"/>
        </a:defRPr>
      </a:lvl2pPr>
      <a:lvl3pPr algn="l" rtl="0" eaLnBrk="1" fontAlgn="base" hangingPunct="1">
        <a:spcBef>
          <a:spcPct val="0"/>
        </a:spcBef>
        <a:spcAft>
          <a:spcPct val="0"/>
        </a:spcAft>
        <a:defRPr sz="3600" b="1">
          <a:solidFill>
            <a:srgbClr val="FFFFFF"/>
          </a:solidFill>
          <a:latin typeface="Arial" charset="0"/>
        </a:defRPr>
      </a:lvl3pPr>
      <a:lvl4pPr algn="l" rtl="0" eaLnBrk="1" fontAlgn="base" hangingPunct="1">
        <a:spcBef>
          <a:spcPct val="0"/>
        </a:spcBef>
        <a:spcAft>
          <a:spcPct val="0"/>
        </a:spcAft>
        <a:defRPr sz="3600" b="1">
          <a:solidFill>
            <a:srgbClr val="FFFFFF"/>
          </a:solidFill>
          <a:latin typeface="Arial" charset="0"/>
        </a:defRPr>
      </a:lvl4pPr>
      <a:lvl5pPr algn="l" rtl="0" eaLnBrk="1" fontAlgn="base" hangingPunct="1">
        <a:spcBef>
          <a:spcPct val="0"/>
        </a:spcBef>
        <a:spcAft>
          <a:spcPct val="0"/>
        </a:spcAft>
        <a:defRPr sz="3600" b="1">
          <a:solidFill>
            <a:srgbClr val="FFFFFF"/>
          </a:solidFill>
          <a:latin typeface="Arial" charset="0"/>
        </a:defRPr>
      </a:lvl5pPr>
      <a:lvl6pPr marL="457200" algn="l" rtl="0" eaLnBrk="1" fontAlgn="base" hangingPunct="1">
        <a:spcBef>
          <a:spcPct val="0"/>
        </a:spcBef>
        <a:spcAft>
          <a:spcPct val="0"/>
        </a:spcAft>
        <a:defRPr sz="3600" b="1">
          <a:solidFill>
            <a:srgbClr val="FFFFFF"/>
          </a:solidFill>
          <a:latin typeface="Arial" charset="0"/>
        </a:defRPr>
      </a:lvl6pPr>
      <a:lvl7pPr marL="914400" algn="l" rtl="0" eaLnBrk="1" fontAlgn="base" hangingPunct="1">
        <a:spcBef>
          <a:spcPct val="0"/>
        </a:spcBef>
        <a:spcAft>
          <a:spcPct val="0"/>
        </a:spcAft>
        <a:defRPr sz="3600" b="1">
          <a:solidFill>
            <a:srgbClr val="FFFFFF"/>
          </a:solidFill>
          <a:latin typeface="Arial" charset="0"/>
        </a:defRPr>
      </a:lvl7pPr>
      <a:lvl8pPr marL="1371600" algn="l" rtl="0" eaLnBrk="1" fontAlgn="base" hangingPunct="1">
        <a:spcBef>
          <a:spcPct val="0"/>
        </a:spcBef>
        <a:spcAft>
          <a:spcPct val="0"/>
        </a:spcAft>
        <a:defRPr sz="3600" b="1">
          <a:solidFill>
            <a:srgbClr val="FFFFFF"/>
          </a:solidFill>
          <a:latin typeface="Arial" charset="0"/>
        </a:defRPr>
      </a:lvl8pPr>
      <a:lvl9pPr marL="1828800" algn="l" rtl="0" eaLnBrk="1" fontAlgn="base" hangingPunct="1">
        <a:spcBef>
          <a:spcPct val="0"/>
        </a:spcBef>
        <a:spcAft>
          <a:spcPct val="0"/>
        </a:spcAft>
        <a:defRPr sz="36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0.emf"/></Relationships>
</file>

<file path=ppt/slides/_rels/slide2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2.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1"/>
          <p:cNvSpPr>
            <a:spLocks noGrp="1" noChangeArrowheads="1"/>
          </p:cNvSpPr>
          <p:nvPr>
            <p:ph type="ctrTitle"/>
          </p:nvPr>
        </p:nvSpPr>
        <p:spPr>
          <a:xfrm>
            <a:off x="3609951" y="609600"/>
            <a:ext cx="5526088" cy="870092"/>
          </a:xfrm>
          <a:effectLst>
            <a:outerShdw dist="17961" dir="2700000" algn="ctr" rotWithShape="0">
              <a:srgbClr val="F8F8F8">
                <a:alpha val="50000"/>
              </a:srgbClr>
            </a:outerShdw>
          </a:effectLst>
        </p:spPr>
        <p:txBody>
          <a:bodyPr/>
          <a:lstStyle/>
          <a:p>
            <a:r>
              <a:rPr lang="en-US" sz="3200" dirty="0" smtClean="0">
                <a:solidFill>
                  <a:srgbClr val="C00000"/>
                </a:solidFill>
              </a:rPr>
              <a:t>Software Architect Design</a:t>
            </a:r>
            <a:endParaRPr lang="en-US" sz="3200" dirty="0">
              <a:solidFill>
                <a:srgbClr val="C00000"/>
              </a:solidFill>
            </a:endParaRPr>
          </a:p>
        </p:txBody>
      </p:sp>
      <p:sp>
        <p:nvSpPr>
          <p:cNvPr id="10" name="Rectangle 9"/>
          <p:cNvSpPr/>
          <p:nvPr/>
        </p:nvSpPr>
        <p:spPr>
          <a:xfrm>
            <a:off x="4611993" y="2286000"/>
            <a:ext cx="4339650" cy="1415772"/>
          </a:xfrm>
          <a:prstGeom prst="rect">
            <a:avLst/>
          </a:prstGeom>
        </p:spPr>
        <p:txBody>
          <a:bodyPr wrap="none">
            <a:spAutoFit/>
          </a:bodyPr>
          <a:lstStyle/>
          <a:p>
            <a:pPr algn="ctr"/>
            <a:r>
              <a:rPr lang="en-US" sz="5400" dirty="0" smtClean="0">
                <a:solidFill>
                  <a:schemeClr val="bg1"/>
                </a:solidFill>
              </a:rPr>
              <a:t>Final Project</a:t>
            </a:r>
          </a:p>
          <a:p>
            <a:pPr algn="ctr"/>
            <a:r>
              <a:rPr lang="en-US" sz="3200" dirty="0" smtClean="0">
                <a:solidFill>
                  <a:schemeClr val="bg1"/>
                </a:solidFill>
              </a:rPr>
              <a:t>POS System</a:t>
            </a:r>
            <a:endParaRPr lang="en-US" sz="3200" dirty="0">
              <a:solidFill>
                <a:schemeClr val="bg1"/>
              </a:solidFill>
            </a:endParaRPr>
          </a:p>
        </p:txBody>
      </p:sp>
      <p:sp>
        <p:nvSpPr>
          <p:cNvPr id="11" name="Rectangle 41"/>
          <p:cNvSpPr txBox="1">
            <a:spLocks noChangeArrowheads="1"/>
          </p:cNvSpPr>
          <p:nvPr/>
        </p:nvSpPr>
        <p:spPr bwMode="gray">
          <a:xfrm>
            <a:off x="3733800" y="4648200"/>
            <a:ext cx="4421875" cy="1053536"/>
          </a:xfrm>
          <a:prstGeom prst="rect">
            <a:avLst/>
          </a:prstGeom>
          <a:noFill/>
          <a:ln>
            <a:noFill/>
          </a:ln>
          <a:effectLst>
            <a:outerShdw dist="17961" dir="2700000" algn="ctr" rotWithShape="0">
              <a:srgbClr val="F8F8F8">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charset="0"/>
              </a:defRPr>
            </a:lvl2pPr>
            <a:lvl3pPr algn="l" rtl="0" eaLnBrk="1" fontAlgn="base" hangingPunct="1">
              <a:spcBef>
                <a:spcPct val="0"/>
              </a:spcBef>
              <a:spcAft>
                <a:spcPct val="0"/>
              </a:spcAft>
              <a:defRPr sz="4000" b="1">
                <a:solidFill>
                  <a:schemeClr val="tx2"/>
                </a:solidFill>
                <a:latin typeface="Arial" charset="0"/>
              </a:defRPr>
            </a:lvl3pPr>
            <a:lvl4pPr algn="l" rtl="0" eaLnBrk="1" fontAlgn="base" hangingPunct="1">
              <a:spcBef>
                <a:spcPct val="0"/>
              </a:spcBef>
              <a:spcAft>
                <a:spcPct val="0"/>
              </a:spcAft>
              <a:defRPr sz="4000" b="1">
                <a:solidFill>
                  <a:schemeClr val="tx2"/>
                </a:solidFill>
                <a:latin typeface="Arial" charset="0"/>
              </a:defRPr>
            </a:lvl4pPr>
            <a:lvl5pPr algn="l" rtl="0" eaLnBrk="1" fontAlgn="base" hangingPunct="1">
              <a:spcBef>
                <a:spcPct val="0"/>
              </a:spcBef>
              <a:spcAft>
                <a:spcPct val="0"/>
              </a:spcAft>
              <a:defRPr sz="4000" b="1">
                <a:solidFill>
                  <a:schemeClr val="tx2"/>
                </a:solidFill>
                <a:latin typeface="Arial" charset="0"/>
              </a:defRPr>
            </a:lvl5pPr>
            <a:lvl6pPr marL="457200" algn="l" rtl="0" eaLnBrk="1" fontAlgn="base" hangingPunct="1">
              <a:spcBef>
                <a:spcPct val="0"/>
              </a:spcBef>
              <a:spcAft>
                <a:spcPct val="0"/>
              </a:spcAft>
              <a:defRPr sz="4000" b="1">
                <a:solidFill>
                  <a:schemeClr val="tx2"/>
                </a:solidFill>
                <a:latin typeface="Arial" charset="0"/>
              </a:defRPr>
            </a:lvl6pPr>
            <a:lvl7pPr marL="914400" algn="l" rtl="0" eaLnBrk="1" fontAlgn="base" hangingPunct="1">
              <a:spcBef>
                <a:spcPct val="0"/>
              </a:spcBef>
              <a:spcAft>
                <a:spcPct val="0"/>
              </a:spcAft>
              <a:defRPr sz="4000" b="1">
                <a:solidFill>
                  <a:schemeClr val="tx2"/>
                </a:solidFill>
                <a:latin typeface="Arial" charset="0"/>
              </a:defRPr>
            </a:lvl7pPr>
            <a:lvl8pPr marL="1371600" algn="l" rtl="0" eaLnBrk="1" fontAlgn="base" hangingPunct="1">
              <a:spcBef>
                <a:spcPct val="0"/>
              </a:spcBef>
              <a:spcAft>
                <a:spcPct val="0"/>
              </a:spcAft>
              <a:defRPr sz="4000" b="1">
                <a:solidFill>
                  <a:schemeClr val="tx2"/>
                </a:solidFill>
                <a:latin typeface="Arial" charset="0"/>
              </a:defRPr>
            </a:lvl8pPr>
            <a:lvl9pPr marL="1828800" algn="l" rtl="0" eaLnBrk="1" fontAlgn="base" hangingPunct="1">
              <a:spcBef>
                <a:spcPct val="0"/>
              </a:spcBef>
              <a:spcAft>
                <a:spcPct val="0"/>
              </a:spcAft>
              <a:defRPr sz="4000" b="1">
                <a:solidFill>
                  <a:schemeClr val="tx2"/>
                </a:solidFill>
                <a:latin typeface="Arial" charset="0"/>
              </a:defRPr>
            </a:lvl9pPr>
          </a:lstStyle>
          <a:p>
            <a:r>
              <a:rPr lang="en-US" sz="2800" dirty="0" smtClean="0">
                <a:solidFill>
                  <a:schemeClr val="tx1"/>
                </a:solidFill>
              </a:rPr>
              <a:t>HIT Team</a:t>
            </a:r>
          </a:p>
        </p:txBody>
      </p:sp>
    </p:spTree>
  </p:cSld>
  <p:clrMapOvr>
    <a:masterClrMapping/>
  </p:clrMapOvr>
  <mc:AlternateContent xmlns:mc="http://schemas.openxmlformats.org/markup-compatibility/2006" xmlns:p14="http://schemas.microsoft.com/office/powerpoint/2010/main">
    <mc:Choice Requires="p14">
      <p:transition spd="slow" p14:dur="20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8328024"/>
              </p:ext>
            </p:extLst>
          </p:nvPr>
        </p:nvGraphicFramePr>
        <p:xfrm>
          <a:off x="1524000" y="2133600"/>
          <a:ext cx="5867400" cy="297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9757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a:t>
            </a:r>
            <a:r>
              <a:rPr lang="en-US" dirty="0" smtClean="0"/>
              <a:t>Scenarios</a:t>
            </a:r>
            <a:endParaRPr lang="en-US" dirty="0"/>
          </a:p>
        </p:txBody>
      </p:sp>
      <p:pic>
        <p:nvPicPr>
          <p:cNvPr id="155649"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236" y="1447800"/>
            <a:ext cx="7467600" cy="511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12287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a:t>
            </a:r>
            <a:r>
              <a:rPr lang="en-US" dirty="0" smtClean="0"/>
              <a:t>Scenarios</a:t>
            </a:r>
            <a:endParaRPr lang="en-US" dirty="0"/>
          </a:p>
        </p:txBody>
      </p:sp>
      <p:pic>
        <p:nvPicPr>
          <p:cNvPr id="1566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523998"/>
            <a:ext cx="7620000" cy="5219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5467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a:t>
            </a:r>
            <a:r>
              <a:rPr lang="en-US" dirty="0" smtClean="0"/>
              <a:t>Scenarios</a:t>
            </a:r>
            <a:endParaRPr lang="en-US" dirty="0"/>
          </a:p>
        </p:txBody>
      </p:sp>
      <p:pic>
        <p:nvPicPr>
          <p:cNvPr id="159745" name="Picture 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555"/>
          <a:stretch/>
        </p:blipFill>
        <p:spPr bwMode="auto">
          <a:xfrm>
            <a:off x="990600" y="1143499"/>
            <a:ext cx="6934200" cy="557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5467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a:t>
            </a:r>
            <a:r>
              <a:rPr lang="en-US" dirty="0" smtClean="0"/>
              <a:t>Scenarios</a:t>
            </a:r>
            <a:endParaRPr lang="en-US" dirty="0"/>
          </a:p>
        </p:txBody>
      </p:sp>
      <p:pic>
        <p:nvPicPr>
          <p:cNvPr id="158721"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576388"/>
            <a:ext cx="7827036" cy="474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54671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a:t>
            </a:r>
            <a:r>
              <a:rPr lang="en-US" dirty="0" smtClean="0"/>
              <a:t>Scenarios</a:t>
            </a:r>
            <a:endParaRPr lang="en-US" dirty="0"/>
          </a:p>
        </p:txBody>
      </p:sp>
      <p:pic>
        <p:nvPicPr>
          <p:cNvPr id="157697"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752600"/>
            <a:ext cx="8157633" cy="414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54671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Use-case</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911701768"/>
              </p:ext>
            </p:extLst>
          </p:nvPr>
        </p:nvGraphicFramePr>
        <p:xfrm>
          <a:off x="2590800" y="0"/>
          <a:ext cx="4876800" cy="6756400"/>
        </p:xfrm>
        <a:graphic>
          <a:graphicData uri="http://schemas.openxmlformats.org/presentationml/2006/ole">
            <mc:AlternateContent xmlns:mc="http://schemas.openxmlformats.org/markup-compatibility/2006">
              <mc:Choice xmlns:v="urn:schemas-microsoft-com:vml" Requires="v">
                <p:oleObj spid="_x0000_s137228" name="Visio" r:id="rId3" imgW="5996197" imgH="8345806" progId="Visio.Drawing.11">
                  <p:embed/>
                </p:oleObj>
              </mc:Choice>
              <mc:Fallback>
                <p:oleObj name="Visio" r:id="rId3" imgW="5996197" imgH="834580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0"/>
                        <a:ext cx="4876800" cy="6756400"/>
                      </a:xfrm>
                      <a:prstGeom prst="rect">
                        <a:avLst/>
                      </a:prstGeom>
                      <a:noFill/>
                    </p:spPr>
                  </p:pic>
                </p:oleObj>
              </mc:Fallback>
            </mc:AlternateContent>
          </a:graphicData>
        </a:graphic>
      </p:graphicFrame>
    </p:spTree>
    <p:extLst>
      <p:ext uri="{BB962C8B-B14F-4D97-AF65-F5344CB8AC3E}">
        <p14:creationId xmlns:p14="http://schemas.microsoft.com/office/powerpoint/2010/main" val="2295977814"/>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Use-case</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41313"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200" y="1219200"/>
            <a:ext cx="8153400" cy="10738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2463035"/>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0278 -0.77176 L 0.00139 0.02222 " pathEditMode="relative" rAng="0" ptsTypes="AA">
                                      <p:cBhvr>
                                        <p:cTn id="6" dur="2000" spd="-100000" fill="hold"/>
                                        <p:tgtEl>
                                          <p:spTgt spid="141313"/>
                                        </p:tgtEl>
                                        <p:attrNameLst>
                                          <p:attrName>ppt_x</p:attrName>
                                          <p:attrName>ppt_y</p:attrName>
                                        </p:attrNameLst>
                                      </p:cBhvr>
                                      <p:rCtr x="-69" y="396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Business Constrains </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586134004"/>
              </p:ext>
            </p:extLst>
          </p:nvPr>
        </p:nvGraphicFramePr>
        <p:xfrm>
          <a:off x="762000" y="2057400"/>
          <a:ext cx="7467600" cy="2133600"/>
        </p:xfrm>
        <a:graphic>
          <a:graphicData uri="http://schemas.openxmlformats.org/drawingml/2006/table">
            <a:tbl>
              <a:tblPr firstRow="1" firstCol="1" bandRow="1" bandCol="1">
                <a:tableStyleId>{BDBED569-4797-4DF1-A0F4-6AAB3CD982D8}</a:tableStyleId>
              </a:tblPr>
              <a:tblGrid>
                <a:gridCol w="3769812"/>
                <a:gridCol w="1011414"/>
                <a:gridCol w="2686374"/>
              </a:tblGrid>
              <a:tr h="426720">
                <a:tc>
                  <a:txBody>
                    <a:bodyPr/>
                    <a:lstStyle/>
                    <a:p>
                      <a:pPr marL="0" marR="0" algn="ctr">
                        <a:lnSpc>
                          <a:spcPct val="150000"/>
                        </a:lnSpc>
                        <a:spcBef>
                          <a:spcPts val="0"/>
                        </a:spcBef>
                        <a:spcAft>
                          <a:spcPts val="600"/>
                        </a:spcAft>
                      </a:pPr>
                      <a:r>
                        <a:rPr lang="en-US" sz="1800">
                          <a:effectLst/>
                          <a:latin typeface="+mj-lt"/>
                        </a:rPr>
                        <a:t>Consideration</a:t>
                      </a:r>
                      <a:endParaRPr lang="en-US" sz="1800">
                        <a:effectLst/>
                        <a:latin typeface="+mj-lt"/>
                        <a:ea typeface="Calibri"/>
                      </a:endParaRPr>
                    </a:p>
                  </a:txBody>
                  <a:tcPr marL="68580" marR="68580" marT="0" marB="0"/>
                </a:tc>
                <a:tc>
                  <a:txBody>
                    <a:bodyPr/>
                    <a:lstStyle/>
                    <a:p>
                      <a:pPr marL="0" marR="0" algn="ctr">
                        <a:lnSpc>
                          <a:spcPct val="150000"/>
                        </a:lnSpc>
                        <a:spcBef>
                          <a:spcPts val="0"/>
                        </a:spcBef>
                        <a:spcAft>
                          <a:spcPts val="600"/>
                        </a:spcAft>
                      </a:pPr>
                      <a:r>
                        <a:rPr lang="en-US" sz="1800">
                          <a:effectLst/>
                          <a:latin typeface="+mj-lt"/>
                        </a:rPr>
                        <a:t>ID</a:t>
                      </a:r>
                      <a:endParaRPr lang="en-US" sz="1800">
                        <a:effectLst/>
                        <a:latin typeface="+mj-lt"/>
                        <a:ea typeface="Calibri"/>
                      </a:endParaRPr>
                    </a:p>
                  </a:txBody>
                  <a:tcPr marL="68580" marR="68580" marT="0" marB="0"/>
                </a:tc>
                <a:tc>
                  <a:txBody>
                    <a:bodyPr/>
                    <a:lstStyle/>
                    <a:p>
                      <a:pPr marL="0" marR="0" algn="ctr">
                        <a:lnSpc>
                          <a:spcPct val="150000"/>
                        </a:lnSpc>
                        <a:spcBef>
                          <a:spcPts val="0"/>
                        </a:spcBef>
                        <a:spcAft>
                          <a:spcPts val="600"/>
                        </a:spcAft>
                      </a:pPr>
                      <a:r>
                        <a:rPr lang="en-US" sz="1800">
                          <a:effectLst/>
                          <a:latin typeface="+mj-lt"/>
                        </a:rPr>
                        <a:t>Business Constraints.</a:t>
                      </a:r>
                      <a:endParaRPr lang="en-US" sz="1800">
                        <a:effectLst/>
                        <a:latin typeface="+mj-lt"/>
                        <a:ea typeface="Calibri"/>
                      </a:endParaRPr>
                    </a:p>
                  </a:txBody>
                  <a:tcPr marL="68580" marR="68580" marT="0" marB="0"/>
                </a:tc>
              </a:tr>
              <a:tr h="853440">
                <a:tc>
                  <a:txBody>
                    <a:bodyPr/>
                    <a:lstStyle/>
                    <a:p>
                      <a:pPr marL="0" marR="0">
                        <a:lnSpc>
                          <a:spcPct val="150000"/>
                        </a:lnSpc>
                        <a:spcBef>
                          <a:spcPts val="0"/>
                        </a:spcBef>
                        <a:spcAft>
                          <a:spcPts val="600"/>
                        </a:spcAft>
                      </a:pPr>
                      <a:r>
                        <a:rPr lang="en-US" sz="1800">
                          <a:effectLst/>
                          <a:latin typeface="+mj-lt"/>
                        </a:rPr>
                        <a:t>Organizational restrictions and demands.</a:t>
                      </a:r>
                      <a:endParaRPr lang="en-US" sz="1800">
                        <a:effectLst/>
                        <a:latin typeface="+mj-lt"/>
                        <a:ea typeface="Calibri"/>
                      </a:endParaRPr>
                    </a:p>
                  </a:txBody>
                  <a:tcPr marL="68580" marR="68580" marT="0" marB="0"/>
                </a:tc>
                <a:tc>
                  <a:txBody>
                    <a:bodyPr/>
                    <a:lstStyle/>
                    <a:p>
                      <a:pPr marL="0" marR="0">
                        <a:lnSpc>
                          <a:spcPct val="150000"/>
                        </a:lnSpc>
                        <a:spcBef>
                          <a:spcPts val="0"/>
                        </a:spcBef>
                        <a:spcAft>
                          <a:spcPts val="600"/>
                        </a:spcAft>
                      </a:pPr>
                      <a:r>
                        <a:rPr lang="en-US" sz="1800">
                          <a:effectLst/>
                          <a:latin typeface="+mj-lt"/>
                        </a:rPr>
                        <a:t>BC01</a:t>
                      </a:r>
                      <a:endParaRPr lang="en-US" sz="1800">
                        <a:effectLst/>
                        <a:latin typeface="+mj-lt"/>
                        <a:ea typeface="Calibri"/>
                      </a:endParaRPr>
                    </a:p>
                  </a:txBody>
                  <a:tcPr marL="68580" marR="68580" marT="0" marB="0"/>
                </a:tc>
                <a:tc>
                  <a:txBody>
                    <a:bodyPr/>
                    <a:lstStyle/>
                    <a:p>
                      <a:pPr marL="0" marR="0">
                        <a:lnSpc>
                          <a:spcPct val="150000"/>
                        </a:lnSpc>
                        <a:spcBef>
                          <a:spcPts val="0"/>
                        </a:spcBef>
                        <a:spcAft>
                          <a:spcPts val="600"/>
                        </a:spcAft>
                      </a:pPr>
                      <a:r>
                        <a:rPr lang="en-US" sz="1800">
                          <a:effectLst/>
                          <a:latin typeface="+mj-lt"/>
                        </a:rPr>
                        <a:t>One team with 6 members</a:t>
                      </a:r>
                      <a:endParaRPr lang="en-US" sz="1800">
                        <a:effectLst/>
                        <a:latin typeface="+mj-lt"/>
                        <a:ea typeface="Calibri"/>
                      </a:endParaRPr>
                    </a:p>
                  </a:txBody>
                  <a:tcPr marL="68580" marR="68580" marT="0" marB="0"/>
                </a:tc>
              </a:tr>
              <a:tr h="853440">
                <a:tc>
                  <a:txBody>
                    <a:bodyPr/>
                    <a:lstStyle/>
                    <a:p>
                      <a:pPr marL="0" marR="0">
                        <a:lnSpc>
                          <a:spcPct val="150000"/>
                        </a:lnSpc>
                        <a:spcBef>
                          <a:spcPts val="0"/>
                        </a:spcBef>
                        <a:spcAft>
                          <a:spcPts val="600"/>
                        </a:spcAft>
                      </a:pPr>
                      <a:r>
                        <a:rPr lang="en-US" sz="1800">
                          <a:effectLst/>
                          <a:latin typeface="+mj-lt"/>
                        </a:rPr>
                        <a:t>Market restrictions and demands</a:t>
                      </a:r>
                      <a:endParaRPr lang="en-US" sz="1800">
                        <a:effectLst/>
                        <a:latin typeface="+mj-lt"/>
                        <a:ea typeface="Calibri"/>
                      </a:endParaRPr>
                    </a:p>
                  </a:txBody>
                  <a:tcPr marL="68580" marR="68580" marT="0" marB="0"/>
                </a:tc>
                <a:tc>
                  <a:txBody>
                    <a:bodyPr/>
                    <a:lstStyle/>
                    <a:p>
                      <a:pPr marL="0" marR="0">
                        <a:lnSpc>
                          <a:spcPct val="150000"/>
                        </a:lnSpc>
                        <a:spcBef>
                          <a:spcPts val="0"/>
                        </a:spcBef>
                        <a:spcAft>
                          <a:spcPts val="600"/>
                        </a:spcAft>
                      </a:pPr>
                      <a:r>
                        <a:rPr lang="en-US" sz="1800">
                          <a:effectLst/>
                          <a:latin typeface="+mj-lt"/>
                        </a:rPr>
                        <a:t>BC02</a:t>
                      </a:r>
                      <a:endParaRPr lang="en-US" sz="1800">
                        <a:effectLst/>
                        <a:latin typeface="+mj-lt"/>
                        <a:ea typeface="Calibri"/>
                      </a:endParaRPr>
                    </a:p>
                  </a:txBody>
                  <a:tcPr marL="68580" marR="68580" marT="0" marB="0"/>
                </a:tc>
                <a:tc>
                  <a:txBody>
                    <a:bodyPr/>
                    <a:lstStyle/>
                    <a:p>
                      <a:pPr marL="0" marR="0">
                        <a:lnSpc>
                          <a:spcPct val="150000"/>
                        </a:lnSpc>
                        <a:spcBef>
                          <a:spcPts val="0"/>
                        </a:spcBef>
                        <a:spcAft>
                          <a:spcPts val="600"/>
                        </a:spcAft>
                      </a:pPr>
                      <a:r>
                        <a:rPr lang="en-US" sz="1800" dirty="0">
                          <a:effectLst/>
                          <a:latin typeface="+mj-lt"/>
                        </a:rPr>
                        <a:t>Produced only for ABC Company</a:t>
                      </a:r>
                      <a:endParaRPr lang="en-US" sz="1800" dirty="0">
                        <a:effectLst/>
                        <a:latin typeface="+mj-lt"/>
                        <a:ea typeface="Calibri"/>
                      </a:endParaRPr>
                    </a:p>
                  </a:txBody>
                  <a:tcPr marL="68580" marR="68580" marT="0" marB="0"/>
                </a:tc>
              </a:tr>
            </a:tbl>
          </a:graphicData>
        </a:graphic>
      </p:graphicFrame>
    </p:spTree>
    <p:extLst>
      <p:ext uri="{BB962C8B-B14F-4D97-AF65-F5344CB8AC3E}">
        <p14:creationId xmlns:p14="http://schemas.microsoft.com/office/powerpoint/2010/main" val="4033507766"/>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Technical Constrains </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88861556"/>
              </p:ext>
            </p:extLst>
          </p:nvPr>
        </p:nvGraphicFramePr>
        <p:xfrm>
          <a:off x="762000" y="1371600"/>
          <a:ext cx="8229600" cy="5318760"/>
        </p:xfrm>
        <a:graphic>
          <a:graphicData uri="http://schemas.openxmlformats.org/drawingml/2006/table">
            <a:tbl>
              <a:tblPr firstRow="1" firstCol="1" bandRow="1" bandCol="1">
                <a:tableStyleId>{BDBED569-4797-4DF1-A0F4-6AAB3CD982D8}</a:tableStyleId>
              </a:tblPr>
              <a:tblGrid>
                <a:gridCol w="3775435"/>
                <a:gridCol w="872765"/>
                <a:gridCol w="3581400"/>
              </a:tblGrid>
              <a:tr h="339365">
                <a:tc>
                  <a:txBody>
                    <a:bodyPr/>
                    <a:lstStyle/>
                    <a:p>
                      <a:pPr marL="0" marR="0" algn="ctr">
                        <a:lnSpc>
                          <a:spcPct val="150000"/>
                        </a:lnSpc>
                        <a:spcBef>
                          <a:spcPts val="0"/>
                        </a:spcBef>
                        <a:spcAft>
                          <a:spcPts val="600"/>
                        </a:spcAft>
                      </a:pPr>
                      <a:r>
                        <a:rPr lang="en-US" sz="1800" dirty="0">
                          <a:effectLst/>
                        </a:rPr>
                        <a:t>Consideration.</a:t>
                      </a:r>
                      <a:endParaRPr lang="en-US" sz="1800" dirty="0">
                        <a:effectLst/>
                        <a:latin typeface="+mj-lt"/>
                        <a:ea typeface="Calibri"/>
                      </a:endParaRPr>
                    </a:p>
                  </a:txBody>
                  <a:tcPr marL="63631" marR="63631" marT="0" marB="0"/>
                </a:tc>
                <a:tc>
                  <a:txBody>
                    <a:bodyPr/>
                    <a:lstStyle/>
                    <a:p>
                      <a:pPr marL="0" marR="0" algn="ctr">
                        <a:lnSpc>
                          <a:spcPct val="150000"/>
                        </a:lnSpc>
                        <a:spcBef>
                          <a:spcPts val="0"/>
                        </a:spcBef>
                        <a:spcAft>
                          <a:spcPts val="600"/>
                        </a:spcAft>
                      </a:pPr>
                      <a:r>
                        <a:rPr lang="en-US" sz="1800" dirty="0">
                          <a:effectLst/>
                        </a:rPr>
                        <a:t>ID</a:t>
                      </a:r>
                      <a:endParaRPr lang="en-US" sz="1800" dirty="0">
                        <a:effectLst/>
                        <a:latin typeface="+mj-lt"/>
                        <a:ea typeface="Calibri"/>
                      </a:endParaRPr>
                    </a:p>
                  </a:txBody>
                  <a:tcPr marL="63631" marR="63631" marT="0" marB="0"/>
                </a:tc>
                <a:tc>
                  <a:txBody>
                    <a:bodyPr/>
                    <a:lstStyle/>
                    <a:p>
                      <a:pPr marL="0" marR="0" algn="ctr">
                        <a:lnSpc>
                          <a:spcPct val="150000"/>
                        </a:lnSpc>
                        <a:spcBef>
                          <a:spcPts val="0"/>
                        </a:spcBef>
                        <a:spcAft>
                          <a:spcPts val="600"/>
                        </a:spcAft>
                      </a:pPr>
                      <a:r>
                        <a:rPr lang="en-US" sz="1800">
                          <a:effectLst/>
                        </a:rPr>
                        <a:t>Technical Constraints</a:t>
                      </a:r>
                      <a:endParaRPr lang="en-US" sz="1800">
                        <a:effectLst/>
                        <a:latin typeface="+mj-lt"/>
                        <a:ea typeface="Calibri"/>
                      </a:endParaRPr>
                    </a:p>
                  </a:txBody>
                  <a:tcPr marL="63631" marR="63631" marT="0" marB="0"/>
                </a:tc>
              </a:tr>
              <a:tr h="1569563">
                <a:tc>
                  <a:txBody>
                    <a:bodyPr/>
                    <a:lstStyle/>
                    <a:p>
                      <a:pPr marL="0" marR="0">
                        <a:lnSpc>
                          <a:spcPct val="150000"/>
                        </a:lnSpc>
                        <a:spcBef>
                          <a:spcPts val="0"/>
                        </a:spcBef>
                        <a:spcAft>
                          <a:spcPts val="600"/>
                        </a:spcAft>
                      </a:pPr>
                      <a:r>
                        <a:rPr lang="en-US" sz="1800">
                          <a:effectLst/>
                        </a:rPr>
                        <a:t>Commercial hardware or software products.</a:t>
                      </a:r>
                      <a:endParaRPr lang="en-US" sz="1800">
                        <a:effectLst/>
                        <a:latin typeface="+mj-lt"/>
                        <a:ea typeface="Calibri"/>
                      </a:endParaRPr>
                    </a:p>
                  </a:txBody>
                  <a:tcPr marL="63631" marR="63631" marT="0" marB="0"/>
                </a:tc>
                <a:tc>
                  <a:txBody>
                    <a:bodyPr/>
                    <a:lstStyle/>
                    <a:p>
                      <a:pPr marL="0" marR="0">
                        <a:lnSpc>
                          <a:spcPct val="150000"/>
                        </a:lnSpc>
                        <a:spcBef>
                          <a:spcPts val="0"/>
                        </a:spcBef>
                        <a:spcAft>
                          <a:spcPts val="600"/>
                        </a:spcAft>
                      </a:pPr>
                      <a:r>
                        <a:rPr lang="en-US" sz="1800">
                          <a:effectLst/>
                        </a:rPr>
                        <a:t>TC01</a:t>
                      </a:r>
                      <a:endParaRPr lang="en-US" sz="1800">
                        <a:effectLst/>
                        <a:latin typeface="+mj-lt"/>
                        <a:ea typeface="Calibri"/>
                      </a:endParaRPr>
                    </a:p>
                  </a:txBody>
                  <a:tcPr marL="63631" marR="63631" marT="0" marB="0"/>
                </a:tc>
                <a:tc>
                  <a:txBody>
                    <a:bodyPr/>
                    <a:lstStyle/>
                    <a:p>
                      <a:pPr marL="0" marR="0">
                        <a:lnSpc>
                          <a:spcPct val="150000"/>
                        </a:lnSpc>
                        <a:spcBef>
                          <a:spcPts val="0"/>
                        </a:spcBef>
                        <a:spcAft>
                          <a:spcPts val="600"/>
                        </a:spcAft>
                      </a:pPr>
                      <a:r>
                        <a:rPr lang="en-US" sz="1800">
                          <a:effectLst/>
                        </a:rPr>
                        <a:t>Bar code readers</a:t>
                      </a:r>
                    </a:p>
                    <a:p>
                      <a:pPr marL="0" marR="0">
                        <a:lnSpc>
                          <a:spcPct val="150000"/>
                        </a:lnSpc>
                        <a:spcBef>
                          <a:spcPts val="0"/>
                        </a:spcBef>
                        <a:spcAft>
                          <a:spcPts val="600"/>
                        </a:spcAft>
                      </a:pPr>
                      <a:r>
                        <a:rPr lang="en-US" sz="1800">
                          <a:effectLst/>
                        </a:rPr>
                        <a:t>Keyboard</a:t>
                      </a:r>
                    </a:p>
                    <a:p>
                      <a:pPr marL="0" marR="0">
                        <a:lnSpc>
                          <a:spcPct val="150000"/>
                        </a:lnSpc>
                        <a:spcBef>
                          <a:spcPts val="0"/>
                        </a:spcBef>
                        <a:spcAft>
                          <a:spcPts val="600"/>
                        </a:spcAft>
                      </a:pPr>
                      <a:r>
                        <a:rPr lang="en-US" sz="1800">
                          <a:effectLst/>
                        </a:rPr>
                        <a:t>Computer</a:t>
                      </a:r>
                    </a:p>
                    <a:p>
                      <a:pPr marL="0" marR="0">
                        <a:lnSpc>
                          <a:spcPct val="150000"/>
                        </a:lnSpc>
                        <a:spcBef>
                          <a:spcPts val="0"/>
                        </a:spcBef>
                        <a:spcAft>
                          <a:spcPts val="600"/>
                        </a:spcAft>
                      </a:pPr>
                      <a:r>
                        <a:rPr lang="en-US" sz="1800">
                          <a:effectLst/>
                        </a:rPr>
                        <a:t>SQL Server Database</a:t>
                      </a:r>
                      <a:endParaRPr lang="en-US" sz="1800">
                        <a:effectLst/>
                        <a:latin typeface="+mj-lt"/>
                        <a:ea typeface="Calibri"/>
                      </a:endParaRPr>
                    </a:p>
                  </a:txBody>
                  <a:tcPr marL="63631" marR="63631" marT="0" marB="0"/>
                </a:tc>
              </a:tr>
              <a:tr h="1498862">
                <a:tc>
                  <a:txBody>
                    <a:bodyPr/>
                    <a:lstStyle/>
                    <a:p>
                      <a:pPr marL="0" marR="0">
                        <a:lnSpc>
                          <a:spcPct val="150000"/>
                        </a:lnSpc>
                        <a:spcBef>
                          <a:spcPts val="0"/>
                        </a:spcBef>
                        <a:spcAft>
                          <a:spcPts val="600"/>
                        </a:spcAft>
                      </a:pPr>
                      <a:r>
                        <a:rPr lang="en-US" sz="1800">
                          <a:effectLst/>
                        </a:rPr>
                        <a:t>Tools and methods.</a:t>
                      </a:r>
                      <a:endParaRPr lang="en-US" sz="1800">
                        <a:effectLst/>
                        <a:latin typeface="+mj-lt"/>
                        <a:ea typeface="Calibri"/>
                      </a:endParaRPr>
                    </a:p>
                  </a:txBody>
                  <a:tcPr marL="63631" marR="63631" marT="0" marB="0"/>
                </a:tc>
                <a:tc>
                  <a:txBody>
                    <a:bodyPr/>
                    <a:lstStyle/>
                    <a:p>
                      <a:pPr marL="0" marR="0">
                        <a:lnSpc>
                          <a:spcPct val="150000"/>
                        </a:lnSpc>
                        <a:spcBef>
                          <a:spcPts val="0"/>
                        </a:spcBef>
                        <a:spcAft>
                          <a:spcPts val="600"/>
                        </a:spcAft>
                      </a:pPr>
                      <a:r>
                        <a:rPr lang="en-US" sz="1800">
                          <a:effectLst/>
                        </a:rPr>
                        <a:t>TC02</a:t>
                      </a:r>
                      <a:endParaRPr lang="en-US" sz="1800">
                        <a:effectLst/>
                        <a:latin typeface="+mj-lt"/>
                        <a:ea typeface="Calibri"/>
                      </a:endParaRPr>
                    </a:p>
                  </a:txBody>
                  <a:tcPr marL="63631" marR="63631" marT="0" marB="0"/>
                </a:tc>
                <a:tc>
                  <a:txBody>
                    <a:bodyPr/>
                    <a:lstStyle/>
                    <a:p>
                      <a:pPr marL="0" marR="0">
                        <a:lnSpc>
                          <a:spcPct val="150000"/>
                        </a:lnSpc>
                        <a:spcBef>
                          <a:spcPts val="0"/>
                        </a:spcBef>
                        <a:spcAft>
                          <a:spcPts val="600"/>
                        </a:spcAft>
                      </a:pPr>
                      <a:r>
                        <a:rPr lang="en-US" sz="1800">
                          <a:effectLst/>
                        </a:rPr>
                        <a:t>Visual Studio 2010, SQL Server Management Studio 2008. </a:t>
                      </a:r>
                    </a:p>
                    <a:p>
                      <a:pPr marL="0" marR="0">
                        <a:lnSpc>
                          <a:spcPct val="150000"/>
                        </a:lnSpc>
                        <a:spcBef>
                          <a:spcPts val="0"/>
                        </a:spcBef>
                        <a:spcAft>
                          <a:spcPts val="600"/>
                        </a:spcAft>
                      </a:pPr>
                      <a:r>
                        <a:rPr lang="en-US" sz="1800">
                          <a:effectLst/>
                        </a:rPr>
                        <a:t>.Net Framework</a:t>
                      </a:r>
                    </a:p>
                    <a:p>
                      <a:pPr marL="0" marR="0">
                        <a:lnSpc>
                          <a:spcPct val="150000"/>
                        </a:lnSpc>
                        <a:spcBef>
                          <a:spcPts val="0"/>
                        </a:spcBef>
                        <a:spcAft>
                          <a:spcPts val="600"/>
                        </a:spcAft>
                      </a:pPr>
                      <a:r>
                        <a:rPr lang="en-US" sz="1800">
                          <a:effectLst/>
                        </a:rPr>
                        <a:t>ASP.Net MVC 3.0</a:t>
                      </a:r>
                      <a:endParaRPr lang="en-US" sz="1800">
                        <a:effectLst/>
                        <a:latin typeface="+mj-lt"/>
                        <a:ea typeface="Calibri"/>
                      </a:endParaRPr>
                    </a:p>
                  </a:txBody>
                  <a:tcPr marL="63631" marR="63631" marT="0" marB="0"/>
                </a:tc>
              </a:tr>
              <a:tr h="339365">
                <a:tc>
                  <a:txBody>
                    <a:bodyPr/>
                    <a:lstStyle/>
                    <a:p>
                      <a:pPr marL="0" marR="0">
                        <a:lnSpc>
                          <a:spcPct val="150000"/>
                        </a:lnSpc>
                        <a:spcBef>
                          <a:spcPts val="0"/>
                        </a:spcBef>
                        <a:spcAft>
                          <a:spcPts val="600"/>
                        </a:spcAft>
                      </a:pPr>
                      <a:r>
                        <a:rPr lang="en-US" sz="1800">
                          <a:effectLst/>
                        </a:rPr>
                        <a:t>Protocols, interfaces, standards.</a:t>
                      </a:r>
                      <a:endParaRPr lang="en-US" sz="1800">
                        <a:effectLst/>
                        <a:latin typeface="+mj-lt"/>
                        <a:ea typeface="Calibri"/>
                      </a:endParaRPr>
                    </a:p>
                  </a:txBody>
                  <a:tcPr marL="63631" marR="63631" marT="0" marB="0"/>
                </a:tc>
                <a:tc>
                  <a:txBody>
                    <a:bodyPr/>
                    <a:lstStyle/>
                    <a:p>
                      <a:pPr marL="0" marR="0">
                        <a:lnSpc>
                          <a:spcPct val="150000"/>
                        </a:lnSpc>
                        <a:spcBef>
                          <a:spcPts val="0"/>
                        </a:spcBef>
                        <a:spcAft>
                          <a:spcPts val="600"/>
                        </a:spcAft>
                      </a:pPr>
                      <a:r>
                        <a:rPr lang="en-US" sz="1800">
                          <a:effectLst/>
                        </a:rPr>
                        <a:t>TC03</a:t>
                      </a:r>
                      <a:endParaRPr lang="en-US" sz="1800">
                        <a:effectLst/>
                        <a:latin typeface="+mj-lt"/>
                        <a:ea typeface="Calibri"/>
                      </a:endParaRPr>
                    </a:p>
                  </a:txBody>
                  <a:tcPr marL="63631" marR="63631" marT="0" marB="0"/>
                </a:tc>
                <a:tc>
                  <a:txBody>
                    <a:bodyPr/>
                    <a:lstStyle/>
                    <a:p>
                      <a:pPr marL="0" marR="0">
                        <a:lnSpc>
                          <a:spcPct val="150000"/>
                        </a:lnSpc>
                        <a:spcBef>
                          <a:spcPts val="0"/>
                        </a:spcBef>
                        <a:spcAft>
                          <a:spcPts val="600"/>
                        </a:spcAft>
                      </a:pPr>
                      <a:r>
                        <a:rPr lang="en-US" sz="1800">
                          <a:effectLst/>
                        </a:rPr>
                        <a:t>TCP/IP protocol</a:t>
                      </a:r>
                      <a:endParaRPr lang="en-US" sz="1800">
                        <a:effectLst/>
                        <a:latin typeface="+mj-lt"/>
                        <a:ea typeface="Calibri"/>
                      </a:endParaRPr>
                    </a:p>
                  </a:txBody>
                  <a:tcPr marL="63631" marR="63631" marT="0" marB="0"/>
                </a:tc>
              </a:tr>
              <a:tr h="339365">
                <a:tc>
                  <a:txBody>
                    <a:bodyPr/>
                    <a:lstStyle/>
                    <a:p>
                      <a:pPr marL="0" marR="0">
                        <a:lnSpc>
                          <a:spcPct val="150000"/>
                        </a:lnSpc>
                        <a:spcBef>
                          <a:spcPts val="0"/>
                        </a:spcBef>
                        <a:spcAft>
                          <a:spcPts val="600"/>
                        </a:spcAft>
                      </a:pPr>
                      <a:r>
                        <a:rPr lang="en-US" sz="1800">
                          <a:effectLst/>
                        </a:rPr>
                        <a:t>Computer operating system(s)</a:t>
                      </a:r>
                      <a:endParaRPr lang="en-US" sz="1800">
                        <a:effectLst/>
                        <a:latin typeface="+mj-lt"/>
                        <a:ea typeface="Calibri"/>
                      </a:endParaRPr>
                    </a:p>
                  </a:txBody>
                  <a:tcPr marL="63631" marR="63631" marT="0" marB="0"/>
                </a:tc>
                <a:tc>
                  <a:txBody>
                    <a:bodyPr/>
                    <a:lstStyle/>
                    <a:p>
                      <a:pPr marL="0" marR="0">
                        <a:lnSpc>
                          <a:spcPct val="150000"/>
                        </a:lnSpc>
                        <a:spcBef>
                          <a:spcPts val="0"/>
                        </a:spcBef>
                        <a:spcAft>
                          <a:spcPts val="600"/>
                        </a:spcAft>
                      </a:pPr>
                      <a:r>
                        <a:rPr lang="en-US" sz="1800">
                          <a:effectLst/>
                        </a:rPr>
                        <a:t>TC04</a:t>
                      </a:r>
                      <a:endParaRPr lang="en-US" sz="1800">
                        <a:effectLst/>
                        <a:latin typeface="+mj-lt"/>
                        <a:ea typeface="Calibri"/>
                      </a:endParaRPr>
                    </a:p>
                  </a:txBody>
                  <a:tcPr marL="63631" marR="63631" marT="0" marB="0"/>
                </a:tc>
                <a:tc>
                  <a:txBody>
                    <a:bodyPr/>
                    <a:lstStyle/>
                    <a:p>
                      <a:pPr marL="0" marR="0">
                        <a:lnSpc>
                          <a:spcPct val="150000"/>
                        </a:lnSpc>
                        <a:spcBef>
                          <a:spcPts val="0"/>
                        </a:spcBef>
                        <a:spcAft>
                          <a:spcPts val="600"/>
                        </a:spcAft>
                      </a:pPr>
                      <a:r>
                        <a:rPr lang="en-US" sz="1800">
                          <a:effectLst/>
                        </a:rPr>
                        <a:t>Window 7</a:t>
                      </a:r>
                      <a:endParaRPr lang="en-US" sz="1800">
                        <a:effectLst/>
                        <a:latin typeface="+mj-lt"/>
                        <a:ea typeface="Calibri"/>
                      </a:endParaRPr>
                    </a:p>
                  </a:txBody>
                  <a:tcPr marL="63631" marR="63631" marT="0" marB="0"/>
                </a:tc>
              </a:tr>
              <a:tr h="339365">
                <a:tc>
                  <a:txBody>
                    <a:bodyPr/>
                    <a:lstStyle/>
                    <a:p>
                      <a:pPr marL="0" marR="0">
                        <a:lnSpc>
                          <a:spcPct val="150000"/>
                        </a:lnSpc>
                        <a:spcBef>
                          <a:spcPts val="0"/>
                        </a:spcBef>
                        <a:spcAft>
                          <a:spcPts val="600"/>
                        </a:spcAft>
                      </a:pPr>
                      <a:r>
                        <a:rPr lang="en-US" sz="1800">
                          <a:effectLst/>
                        </a:rPr>
                        <a:t>Computer languages(s)</a:t>
                      </a:r>
                      <a:endParaRPr lang="en-US" sz="1800">
                        <a:effectLst/>
                        <a:latin typeface="+mj-lt"/>
                        <a:ea typeface="Calibri"/>
                      </a:endParaRPr>
                    </a:p>
                  </a:txBody>
                  <a:tcPr marL="63631" marR="63631" marT="0" marB="0"/>
                </a:tc>
                <a:tc>
                  <a:txBody>
                    <a:bodyPr/>
                    <a:lstStyle/>
                    <a:p>
                      <a:pPr marL="0" marR="0">
                        <a:lnSpc>
                          <a:spcPct val="150000"/>
                        </a:lnSpc>
                        <a:spcBef>
                          <a:spcPts val="0"/>
                        </a:spcBef>
                        <a:spcAft>
                          <a:spcPts val="600"/>
                        </a:spcAft>
                      </a:pPr>
                      <a:r>
                        <a:rPr lang="en-US" sz="1800">
                          <a:effectLst/>
                        </a:rPr>
                        <a:t>TC05</a:t>
                      </a:r>
                      <a:endParaRPr lang="en-US" sz="1800">
                        <a:effectLst/>
                        <a:latin typeface="+mj-lt"/>
                        <a:ea typeface="Calibri"/>
                      </a:endParaRPr>
                    </a:p>
                  </a:txBody>
                  <a:tcPr marL="63631" marR="63631" marT="0" marB="0"/>
                </a:tc>
                <a:tc>
                  <a:txBody>
                    <a:bodyPr/>
                    <a:lstStyle/>
                    <a:p>
                      <a:pPr marL="0" marR="0">
                        <a:lnSpc>
                          <a:spcPct val="150000"/>
                        </a:lnSpc>
                        <a:spcBef>
                          <a:spcPts val="0"/>
                        </a:spcBef>
                        <a:spcAft>
                          <a:spcPts val="600"/>
                        </a:spcAft>
                      </a:pPr>
                      <a:r>
                        <a:rPr lang="en-US" sz="1800" dirty="0">
                          <a:effectLst/>
                        </a:rPr>
                        <a:t>C# </a:t>
                      </a:r>
                      <a:endParaRPr lang="en-US" sz="1800" dirty="0">
                        <a:effectLst/>
                        <a:latin typeface="+mj-lt"/>
                        <a:ea typeface="Calibri"/>
                      </a:endParaRPr>
                    </a:p>
                  </a:txBody>
                  <a:tcPr marL="63631" marR="63631" marT="0" marB="0"/>
                </a:tc>
              </a:tr>
            </a:tbl>
          </a:graphicData>
        </a:graphic>
      </p:graphicFrame>
    </p:spTree>
    <p:extLst>
      <p:ext uri="{BB962C8B-B14F-4D97-AF65-F5344CB8AC3E}">
        <p14:creationId xmlns:p14="http://schemas.microsoft.com/office/powerpoint/2010/main" val="4075581744"/>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7010400" y="2110564"/>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Diagram 4"/>
          <p:cNvGraphicFramePr/>
          <p:nvPr>
            <p:extLst>
              <p:ext uri="{D42A27DB-BD31-4B8C-83A1-F6EECF244321}">
                <p14:modId xmlns:p14="http://schemas.microsoft.com/office/powerpoint/2010/main" val="1227128205"/>
              </p:ext>
            </p:extLst>
          </p:nvPr>
        </p:nvGraphicFramePr>
        <p:xfrm>
          <a:off x="1524000" y="1981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3891114"/>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040470137"/>
              </p:ext>
            </p:extLst>
          </p:nvPr>
        </p:nvGraphicFramePr>
        <p:xfrm>
          <a:off x="76200" y="1524000"/>
          <a:ext cx="8915400" cy="5341793"/>
        </p:xfrm>
        <a:graphic>
          <a:graphicData uri="http://schemas.openxmlformats.org/drawingml/2006/table">
            <a:tbl>
              <a:tblPr firstRow="1" firstCol="1" bandRow="1">
                <a:tableStyleId>{5A111915-BE36-4E01-A7E5-04B1672EAD32}</a:tableStyleId>
              </a:tblPr>
              <a:tblGrid>
                <a:gridCol w="3607160"/>
                <a:gridCol w="387215"/>
                <a:gridCol w="1433308"/>
                <a:gridCol w="3487717"/>
              </a:tblGrid>
              <a:tr h="235273">
                <a:tc rowSpan="2" gridSpan="2">
                  <a:txBody>
                    <a:bodyPr/>
                    <a:lstStyle/>
                    <a:p>
                      <a:pPr marL="0" marR="0">
                        <a:lnSpc>
                          <a:spcPct val="115000"/>
                        </a:lnSpc>
                        <a:spcBef>
                          <a:spcPts val="0"/>
                        </a:spcBef>
                        <a:spcAft>
                          <a:spcPts val="0"/>
                        </a:spcAft>
                      </a:pPr>
                      <a:r>
                        <a:rPr lang="en-US" sz="1800" dirty="0">
                          <a:effectLst/>
                          <a:latin typeface="+mj-lt"/>
                        </a:rPr>
                        <a:t>Title of scenario: Crash database at Head Office </a:t>
                      </a:r>
                      <a:endParaRPr lang="en-US" sz="1800" dirty="0">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a:effectLst/>
                          <a:latin typeface="+mj-lt"/>
                        </a:rPr>
                        <a:t>ID: QAS1</a:t>
                      </a:r>
                      <a:endParaRPr lang="en-US" sz="1800">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mj-lt"/>
                        </a:rPr>
                        <a:t>Version: 1.1</a:t>
                      </a:r>
                      <a:endParaRPr lang="en-US" sz="1800">
                        <a:effectLst/>
                        <a:latin typeface="+mj-lt"/>
                        <a:ea typeface="Calibri"/>
                        <a:cs typeface="Times New Roman"/>
                      </a:endParaRPr>
                    </a:p>
                  </a:txBody>
                  <a:tcPr marL="68580" marR="68580" marT="0" marB="0"/>
                </a:tc>
              </a:tr>
              <a:tr h="514339">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a:effectLst/>
                          <a:latin typeface="+mj-lt"/>
                        </a:rPr>
                        <a:t>Last Changed: 04/07/2012</a:t>
                      </a:r>
                      <a:endParaRPr lang="en-US" sz="1800">
                        <a:effectLst/>
                        <a:latin typeface="+mj-lt"/>
                        <a:ea typeface="Calibri"/>
                        <a:cs typeface="Times New Roman"/>
                      </a:endParaRPr>
                    </a:p>
                  </a:txBody>
                  <a:tcPr marL="68580" marR="68580" marT="0" marB="0"/>
                </a:tc>
              </a:tr>
              <a:tr h="492443">
                <a:tc gridSpan="2">
                  <a:txBody>
                    <a:bodyPr/>
                    <a:lstStyle/>
                    <a:p>
                      <a:pPr marL="0" marR="0">
                        <a:lnSpc>
                          <a:spcPct val="115000"/>
                        </a:lnSpc>
                        <a:spcBef>
                          <a:spcPts val="0"/>
                        </a:spcBef>
                        <a:spcAft>
                          <a:spcPts val="0"/>
                        </a:spcAft>
                      </a:pPr>
                      <a:r>
                        <a:rPr lang="en-US" sz="1800">
                          <a:effectLst/>
                          <a:latin typeface="+mj-lt"/>
                        </a:rPr>
                        <a:t>Quality attribute: Availability</a:t>
                      </a:r>
                      <a:endParaRPr lang="en-US" sz="180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QA2</a:t>
                      </a:r>
                      <a:endParaRPr lang="en-US" sz="1800">
                        <a:effectLst/>
                        <a:latin typeface="+mj-lt"/>
                        <a:ea typeface="Calibri"/>
                        <a:cs typeface="Times New Roman"/>
                      </a:endParaRPr>
                    </a:p>
                  </a:txBody>
                  <a:tcPr marL="68580" marR="68580" marT="0" marB="0"/>
                </a:tc>
                <a:tc hMerge="1">
                  <a:txBody>
                    <a:bodyPr/>
                    <a:lstStyle/>
                    <a:p>
                      <a:endParaRPr lang="en-US"/>
                    </a:p>
                  </a:txBody>
                  <a:tcPr/>
                </a:tc>
              </a:tr>
              <a:tr h="492443">
                <a:tc gridSpan="4">
                  <a:txBody>
                    <a:bodyPr/>
                    <a:lstStyle/>
                    <a:p>
                      <a:pPr marL="0" marR="0">
                        <a:lnSpc>
                          <a:spcPct val="115000"/>
                        </a:lnSpc>
                        <a:spcBef>
                          <a:spcPts val="0"/>
                        </a:spcBef>
                        <a:spcAft>
                          <a:spcPts val="0"/>
                        </a:spcAft>
                      </a:pPr>
                      <a:r>
                        <a:rPr lang="en-US" sz="1800">
                          <a:effectLst/>
                          <a:latin typeface="+mj-lt"/>
                        </a:rPr>
                        <a:t>Describe stakeholder role proposing the description: Cashier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492443">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smtClean="0">
                          <a:effectLst/>
                          <a:latin typeface="+mj-lt"/>
                        </a:rPr>
                        <a:t>Internal, External</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235273">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Omission – Server Crash</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749613">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492443">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749613">
                <a:tc>
                  <a:txBody>
                    <a:bodyPr/>
                    <a:lstStyle/>
                    <a:p>
                      <a:pPr marL="0" marR="0">
                        <a:lnSpc>
                          <a:spcPct val="115000"/>
                        </a:lnSpc>
                        <a:spcBef>
                          <a:spcPts val="0"/>
                        </a:spcBef>
                        <a:spcAft>
                          <a:spcPts val="0"/>
                        </a:spcAft>
                      </a:pPr>
                      <a:r>
                        <a:rPr lang="en-US" sz="1800">
                          <a:effectLst/>
                          <a:latin typeface="+mj-lt"/>
                        </a:rPr>
                        <a:t>System response</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use information in backup database and response to admin</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492443">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Response within  10  seconds</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235273">
                <a:tc>
                  <a:txBody>
                    <a:bodyPr/>
                    <a:lstStyle/>
                    <a:p>
                      <a:pPr marL="0" marR="0">
                        <a:lnSpc>
                          <a:spcPct val="115000"/>
                        </a:lnSpc>
                        <a:spcBef>
                          <a:spcPts val="0"/>
                        </a:spcBef>
                        <a:spcAft>
                          <a:spcPts val="0"/>
                        </a:spcAft>
                      </a:pPr>
                      <a:r>
                        <a:rPr lang="en-US" sz="1800">
                          <a:effectLst/>
                          <a:latin typeface="+mj-lt"/>
                        </a:rPr>
                        <a:t>Associated risks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 </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969058912"/>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44828092"/>
              </p:ext>
            </p:extLst>
          </p:nvPr>
        </p:nvGraphicFramePr>
        <p:xfrm>
          <a:off x="0" y="1555309"/>
          <a:ext cx="9144000" cy="5302691"/>
        </p:xfrm>
        <a:graphic>
          <a:graphicData uri="http://schemas.openxmlformats.org/drawingml/2006/table">
            <a:tbl>
              <a:tblPr firstRow="1" firstCol="1" bandRow="1">
                <a:tableStyleId>{5A111915-BE36-4E01-A7E5-04B1672EAD32}</a:tableStyleId>
              </a:tblPr>
              <a:tblGrid>
                <a:gridCol w="3699651"/>
                <a:gridCol w="397143"/>
                <a:gridCol w="1470060"/>
                <a:gridCol w="3577146"/>
              </a:tblGrid>
              <a:tr h="178592">
                <a:tc rowSpan="2" gridSpan="2">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Title of scenario: </a:t>
                      </a:r>
                      <a:r>
                        <a:rPr lang="en-US" sz="1800" dirty="0" smtClean="0">
                          <a:solidFill>
                            <a:schemeClr val="accent5">
                              <a:lumMod val="25000"/>
                            </a:schemeClr>
                          </a:solidFill>
                          <a:effectLst/>
                          <a:latin typeface="+mj-lt"/>
                        </a:rPr>
                        <a:t>Save</a:t>
                      </a:r>
                      <a:r>
                        <a:rPr lang="en-US" sz="1800" baseline="0" dirty="0" smtClean="0">
                          <a:solidFill>
                            <a:schemeClr val="accent5">
                              <a:lumMod val="25000"/>
                            </a:schemeClr>
                          </a:solidFill>
                          <a:effectLst/>
                          <a:latin typeface="+mj-lt"/>
                        </a:rPr>
                        <a:t> </a:t>
                      </a:r>
                      <a:r>
                        <a:rPr lang="en-US" sz="1800" dirty="0" smtClean="0">
                          <a:solidFill>
                            <a:schemeClr val="accent5">
                              <a:lumMod val="25000"/>
                            </a:schemeClr>
                          </a:solidFill>
                          <a:effectLst/>
                          <a:latin typeface="+mj-lt"/>
                        </a:rPr>
                        <a:t>Bill </a:t>
                      </a:r>
                      <a:endParaRPr lang="en-US" sz="1800" dirty="0">
                        <a:solidFill>
                          <a:schemeClr val="accent5">
                            <a:lumMod val="25000"/>
                          </a:schemeClr>
                        </a:solidFill>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a:solidFill>
                            <a:schemeClr val="accent5">
                              <a:lumMod val="25000"/>
                            </a:schemeClr>
                          </a:solidFill>
                          <a:effectLst/>
                          <a:latin typeface="+mj-lt"/>
                        </a:rPr>
                        <a:t>ID: QAS2</a:t>
                      </a:r>
                      <a:endParaRPr lang="en-US" sz="1800">
                        <a:solidFill>
                          <a:schemeClr val="accent5">
                            <a:lumMod val="25000"/>
                          </a:schemeClr>
                        </a:solidFill>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Version: 1.1</a:t>
                      </a:r>
                      <a:endParaRPr lang="en-US" sz="1800" dirty="0">
                        <a:solidFill>
                          <a:schemeClr val="accent5">
                            <a:lumMod val="25000"/>
                          </a:schemeClr>
                        </a:solidFill>
                        <a:effectLst/>
                        <a:latin typeface="+mj-lt"/>
                        <a:ea typeface="Calibri"/>
                        <a:cs typeface="Times New Roman"/>
                      </a:endParaRPr>
                    </a:p>
                  </a:txBody>
                  <a:tcPr marL="68580" marR="68580" marT="0" marB="0"/>
                </a:tc>
              </a:tr>
              <a:tr h="3903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Last Changed: 04/07/2012</a:t>
                      </a:r>
                      <a:endParaRPr lang="en-US" sz="1800" dirty="0">
                        <a:solidFill>
                          <a:schemeClr val="accent5">
                            <a:lumMod val="25000"/>
                          </a:schemeClr>
                        </a:solidFill>
                        <a:effectLst/>
                        <a:latin typeface="+mj-lt"/>
                        <a:ea typeface="Calibri"/>
                        <a:cs typeface="Times New Roman"/>
                      </a:endParaRPr>
                    </a:p>
                  </a:txBody>
                  <a:tcPr marL="68580" marR="68580" marT="0" marB="0"/>
                </a:tc>
              </a:tr>
              <a:tr h="568932">
                <a:tc gridSpan="2">
                  <a:txBody>
                    <a:bodyPr/>
                    <a:lstStyle/>
                    <a:p>
                      <a:pPr marL="0" marR="0">
                        <a:lnSpc>
                          <a:spcPct val="115000"/>
                        </a:lnSpc>
                        <a:spcBef>
                          <a:spcPts val="0"/>
                        </a:spcBef>
                        <a:spcAft>
                          <a:spcPts val="0"/>
                        </a:spcAft>
                      </a:pPr>
                      <a:r>
                        <a:rPr lang="en-US" sz="1800" dirty="0">
                          <a:effectLst/>
                          <a:latin typeface="+mj-lt"/>
                        </a:rPr>
                        <a:t>Quality attribute: Performance </a:t>
                      </a:r>
                      <a:endParaRPr lang="en-US" sz="1800" dirty="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QA1</a:t>
                      </a:r>
                      <a:endParaRPr lang="en-US" sz="1800">
                        <a:effectLst/>
                        <a:latin typeface="+mj-lt"/>
                        <a:ea typeface="Calibri"/>
                        <a:cs typeface="Times New Roman"/>
                      </a:endParaRPr>
                    </a:p>
                  </a:txBody>
                  <a:tcPr marL="68580" marR="68580" marT="0" marB="0"/>
                </a:tc>
                <a:tc hMerge="1">
                  <a:txBody>
                    <a:bodyPr/>
                    <a:lstStyle/>
                    <a:p>
                      <a:endParaRPr lang="en-US"/>
                    </a:p>
                  </a:txBody>
                  <a:tcPr/>
                </a:tc>
              </a:tr>
              <a:tr h="373762">
                <a:tc gridSpan="4">
                  <a:txBody>
                    <a:bodyPr/>
                    <a:lstStyle/>
                    <a:p>
                      <a:pPr marL="0" marR="0">
                        <a:lnSpc>
                          <a:spcPct val="115000"/>
                        </a:lnSpc>
                        <a:spcBef>
                          <a:spcPts val="0"/>
                        </a:spcBef>
                        <a:spcAft>
                          <a:spcPts val="0"/>
                        </a:spcAft>
                      </a:pPr>
                      <a:r>
                        <a:rPr lang="en-US" sz="1800">
                          <a:effectLst/>
                          <a:latin typeface="+mj-lt"/>
                        </a:rPr>
                        <a:t>Describe stakeholder role proposing the description: Cashier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73762">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End user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73762">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Send a request to save bill to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68932">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When the 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68932">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959273">
                <a:tc>
                  <a:txBody>
                    <a:bodyPr/>
                    <a:lstStyle/>
                    <a:p>
                      <a:pPr marL="0" marR="0">
                        <a:lnSpc>
                          <a:spcPct val="115000"/>
                        </a:lnSpc>
                        <a:spcBef>
                          <a:spcPts val="0"/>
                        </a:spcBef>
                        <a:spcAft>
                          <a:spcPts val="0"/>
                        </a:spcAft>
                      </a:pPr>
                      <a:r>
                        <a:rPr lang="en-US" sz="1800">
                          <a:effectLst/>
                          <a:latin typeface="+mj-lt"/>
                        </a:rPr>
                        <a:t>System response</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save information in primary database and response to client save bill success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73762">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Response within 5 seconds</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73762">
                <a:tc>
                  <a:txBody>
                    <a:bodyPr/>
                    <a:lstStyle/>
                    <a:p>
                      <a:pPr marL="0" marR="0">
                        <a:lnSpc>
                          <a:spcPct val="115000"/>
                        </a:lnSpc>
                        <a:spcBef>
                          <a:spcPts val="0"/>
                        </a:spcBef>
                        <a:spcAft>
                          <a:spcPts val="0"/>
                        </a:spcAft>
                      </a:pPr>
                      <a:r>
                        <a:rPr lang="en-US" sz="1800">
                          <a:effectLst/>
                          <a:latin typeface="+mj-lt"/>
                        </a:rPr>
                        <a:t>Associated risks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 </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27922261"/>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32483993"/>
              </p:ext>
            </p:extLst>
          </p:nvPr>
        </p:nvGraphicFramePr>
        <p:xfrm>
          <a:off x="304802" y="1454529"/>
          <a:ext cx="8839198" cy="5403471"/>
        </p:xfrm>
        <a:graphic>
          <a:graphicData uri="http://schemas.openxmlformats.org/drawingml/2006/table">
            <a:tbl>
              <a:tblPr firstRow="1" firstCol="1" bandRow="1">
                <a:tableStyleId>{5A111915-BE36-4E01-A7E5-04B1672EAD32}</a:tableStyleId>
              </a:tblPr>
              <a:tblGrid>
                <a:gridCol w="3576328"/>
                <a:gridCol w="383905"/>
                <a:gridCol w="1421058"/>
                <a:gridCol w="3457907"/>
              </a:tblGrid>
              <a:tr h="302575">
                <a:tc rowSpan="2" gridSpan="2">
                  <a:txBody>
                    <a:bodyPr/>
                    <a:lstStyle/>
                    <a:p>
                      <a:pPr marL="0" marR="0">
                        <a:lnSpc>
                          <a:spcPct val="115000"/>
                        </a:lnSpc>
                        <a:spcBef>
                          <a:spcPts val="0"/>
                        </a:spcBef>
                        <a:spcAft>
                          <a:spcPts val="0"/>
                        </a:spcAft>
                      </a:pPr>
                      <a:r>
                        <a:rPr lang="en-US" sz="1800" b="1" dirty="0">
                          <a:solidFill>
                            <a:schemeClr val="accent5">
                              <a:lumMod val="25000"/>
                            </a:schemeClr>
                          </a:solidFill>
                          <a:effectLst/>
                          <a:latin typeface="+mj-lt"/>
                        </a:rPr>
                        <a:t>Title of scenario: Displays statistical reports</a:t>
                      </a:r>
                      <a:endParaRPr lang="en-US" sz="1800" b="1" dirty="0">
                        <a:solidFill>
                          <a:schemeClr val="accent5">
                            <a:lumMod val="25000"/>
                          </a:schemeClr>
                        </a:solidFill>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b="1" dirty="0">
                          <a:solidFill>
                            <a:schemeClr val="accent5">
                              <a:lumMod val="25000"/>
                            </a:schemeClr>
                          </a:solidFill>
                          <a:effectLst/>
                          <a:latin typeface="+mj-lt"/>
                        </a:rPr>
                        <a:t>ID: QAS3</a:t>
                      </a:r>
                      <a:endParaRPr lang="en-US" sz="1800" b="1" dirty="0">
                        <a:solidFill>
                          <a:schemeClr val="accent5">
                            <a:lumMod val="25000"/>
                          </a:schemeClr>
                        </a:solidFill>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dirty="0">
                          <a:solidFill>
                            <a:schemeClr val="accent5">
                              <a:lumMod val="25000"/>
                            </a:schemeClr>
                          </a:solidFill>
                          <a:effectLst/>
                          <a:latin typeface="+mj-lt"/>
                        </a:rPr>
                        <a:t>Version: 1.1</a:t>
                      </a:r>
                      <a:endParaRPr lang="en-US" sz="1800" b="1" dirty="0">
                        <a:solidFill>
                          <a:schemeClr val="accent5">
                            <a:lumMod val="25000"/>
                          </a:schemeClr>
                        </a:solidFill>
                        <a:effectLst/>
                        <a:latin typeface="+mj-lt"/>
                        <a:ea typeface="Calibri"/>
                        <a:cs typeface="Times New Roman"/>
                      </a:endParaRPr>
                    </a:p>
                  </a:txBody>
                  <a:tcPr marL="68580" marR="68580" marT="0" marB="0"/>
                </a:tc>
              </a:tr>
              <a:tr h="76449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a:effectLst/>
                          <a:latin typeface="+mj-lt"/>
                        </a:rPr>
                        <a:t>Last Changed: 04/07/2012</a:t>
                      </a:r>
                      <a:endParaRPr lang="en-US" sz="1800">
                        <a:effectLst/>
                        <a:latin typeface="+mj-lt"/>
                        <a:ea typeface="Calibri"/>
                        <a:cs typeface="Times New Roman"/>
                      </a:endParaRPr>
                    </a:p>
                  </a:txBody>
                  <a:tcPr marL="68580" marR="68580" marT="0" marB="0"/>
                </a:tc>
              </a:tr>
              <a:tr h="557133">
                <a:tc gridSpan="2">
                  <a:txBody>
                    <a:bodyPr/>
                    <a:lstStyle/>
                    <a:p>
                      <a:pPr marL="0" marR="0">
                        <a:lnSpc>
                          <a:spcPct val="115000"/>
                        </a:lnSpc>
                        <a:spcBef>
                          <a:spcPts val="0"/>
                        </a:spcBef>
                        <a:spcAft>
                          <a:spcPts val="0"/>
                        </a:spcAft>
                      </a:pPr>
                      <a:r>
                        <a:rPr lang="en-US" sz="1800">
                          <a:effectLst/>
                          <a:latin typeface="+mj-lt"/>
                        </a:rPr>
                        <a:t>Quality attribute: Performance </a:t>
                      </a:r>
                      <a:endParaRPr lang="en-US" sz="180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QA2</a:t>
                      </a:r>
                      <a:endParaRPr lang="en-US" sz="1800">
                        <a:effectLst/>
                        <a:latin typeface="+mj-lt"/>
                        <a:ea typeface="Calibri"/>
                        <a:cs typeface="Times New Roman"/>
                      </a:endParaRPr>
                    </a:p>
                  </a:txBody>
                  <a:tcPr marL="68580" marR="68580" marT="0" marB="0"/>
                </a:tc>
                <a:tc hMerge="1">
                  <a:txBody>
                    <a:bodyPr/>
                    <a:lstStyle/>
                    <a:p>
                      <a:endParaRPr lang="en-US"/>
                    </a:p>
                  </a:txBody>
                  <a:tcPr/>
                </a:tc>
              </a:tr>
              <a:tr h="366011">
                <a:tc gridSpan="4">
                  <a:txBody>
                    <a:bodyPr/>
                    <a:lstStyle/>
                    <a:p>
                      <a:pPr marL="0" marR="0">
                        <a:lnSpc>
                          <a:spcPct val="115000"/>
                        </a:lnSpc>
                        <a:spcBef>
                          <a:spcPts val="0"/>
                        </a:spcBef>
                        <a:spcAft>
                          <a:spcPts val="0"/>
                        </a:spcAft>
                      </a:pPr>
                      <a:r>
                        <a:rPr lang="en-US" sz="1800">
                          <a:effectLst/>
                          <a:latin typeface="+mj-lt"/>
                        </a:rPr>
                        <a:t>Describe stakeholder role proposing the description: Manager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66011">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End user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66011">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Send a request to Statistics</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605150">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When the 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57133">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748256">
                <a:tc>
                  <a:txBody>
                    <a:bodyPr/>
                    <a:lstStyle/>
                    <a:p>
                      <a:pPr marL="0" marR="0">
                        <a:lnSpc>
                          <a:spcPct val="115000"/>
                        </a:lnSpc>
                        <a:spcBef>
                          <a:spcPts val="0"/>
                        </a:spcBef>
                        <a:spcAft>
                          <a:spcPts val="0"/>
                        </a:spcAft>
                      </a:pPr>
                      <a:r>
                        <a:rPr lang="en-US" sz="1800">
                          <a:effectLst/>
                          <a:latin typeface="+mj-lt"/>
                        </a:rPr>
                        <a:t>System response</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get information in primary database and response to client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66011">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Response within 5 seconds</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66011">
                <a:tc>
                  <a:txBody>
                    <a:bodyPr/>
                    <a:lstStyle/>
                    <a:p>
                      <a:pPr marL="0" marR="0">
                        <a:lnSpc>
                          <a:spcPct val="115000"/>
                        </a:lnSpc>
                        <a:spcBef>
                          <a:spcPts val="0"/>
                        </a:spcBef>
                        <a:spcAft>
                          <a:spcPts val="0"/>
                        </a:spcAft>
                      </a:pPr>
                      <a:r>
                        <a:rPr lang="en-US" sz="1800">
                          <a:effectLst/>
                          <a:latin typeface="+mj-lt"/>
                        </a:rPr>
                        <a:t>Associated risks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 </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2438400" y="18589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27922261"/>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107973539"/>
              </p:ext>
            </p:extLst>
          </p:nvPr>
        </p:nvGraphicFramePr>
        <p:xfrm>
          <a:off x="198642" y="1447800"/>
          <a:ext cx="8792959" cy="5403506"/>
        </p:xfrm>
        <a:graphic>
          <a:graphicData uri="http://schemas.openxmlformats.org/drawingml/2006/table">
            <a:tbl>
              <a:tblPr firstRow="1" firstCol="1" bandRow="1">
                <a:tableStyleId>{5A111915-BE36-4E01-A7E5-04B1672EAD32}</a:tableStyleId>
              </a:tblPr>
              <a:tblGrid>
                <a:gridCol w="3557620"/>
                <a:gridCol w="381897"/>
                <a:gridCol w="1413624"/>
                <a:gridCol w="3439818"/>
              </a:tblGrid>
              <a:tr h="191295">
                <a:tc rowSpan="2" gridSpan="2">
                  <a:txBody>
                    <a:bodyPr/>
                    <a:lstStyle/>
                    <a:p>
                      <a:pPr marL="0" marR="0">
                        <a:lnSpc>
                          <a:spcPct val="115000"/>
                        </a:lnSpc>
                        <a:spcBef>
                          <a:spcPts val="0"/>
                        </a:spcBef>
                        <a:spcAft>
                          <a:spcPts val="0"/>
                        </a:spcAft>
                      </a:pPr>
                      <a:r>
                        <a:rPr lang="en-US" sz="1800">
                          <a:solidFill>
                            <a:schemeClr val="accent5">
                              <a:lumMod val="25000"/>
                            </a:schemeClr>
                          </a:solidFill>
                          <a:effectLst/>
                          <a:latin typeface="+mj-lt"/>
                        </a:rPr>
                        <a:t>Title of scenario: Scan customer  </a:t>
                      </a:r>
                      <a:endParaRPr lang="en-US" sz="1800">
                        <a:solidFill>
                          <a:schemeClr val="accent5">
                            <a:lumMod val="25000"/>
                          </a:schemeClr>
                        </a:solidFill>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a:solidFill>
                            <a:schemeClr val="accent5">
                              <a:lumMod val="25000"/>
                            </a:schemeClr>
                          </a:solidFill>
                          <a:effectLst/>
                          <a:latin typeface="+mj-lt"/>
                        </a:rPr>
                        <a:t>ID: QAS4</a:t>
                      </a:r>
                      <a:endParaRPr lang="en-US" sz="1800">
                        <a:solidFill>
                          <a:schemeClr val="accent5">
                            <a:lumMod val="25000"/>
                          </a:schemeClr>
                        </a:solidFill>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Version: 1.1</a:t>
                      </a:r>
                      <a:endParaRPr lang="en-US" sz="1800" dirty="0">
                        <a:solidFill>
                          <a:schemeClr val="accent5">
                            <a:lumMod val="25000"/>
                          </a:schemeClr>
                        </a:solidFill>
                        <a:effectLst/>
                        <a:latin typeface="+mj-lt"/>
                        <a:ea typeface="Calibri"/>
                        <a:cs typeface="Times New Roman"/>
                      </a:endParaRPr>
                    </a:p>
                  </a:txBody>
                  <a:tcPr marL="68580" marR="68580" marT="0" marB="0"/>
                </a:tc>
              </a:tr>
              <a:tr h="418106">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Last Changed: 04/07/2012</a:t>
                      </a:r>
                      <a:endParaRPr lang="en-US" sz="1800" dirty="0">
                        <a:solidFill>
                          <a:schemeClr val="accent5">
                            <a:lumMod val="25000"/>
                          </a:schemeClr>
                        </a:solidFill>
                        <a:effectLst/>
                        <a:latin typeface="+mj-lt"/>
                        <a:ea typeface="Calibri"/>
                        <a:cs typeface="Times New Roman"/>
                      </a:endParaRPr>
                    </a:p>
                  </a:txBody>
                  <a:tcPr marL="68580" marR="68580" marT="0" marB="0"/>
                </a:tc>
              </a:tr>
              <a:tr h="609401">
                <a:tc gridSpan="2">
                  <a:txBody>
                    <a:bodyPr/>
                    <a:lstStyle/>
                    <a:p>
                      <a:pPr marL="0" marR="0">
                        <a:lnSpc>
                          <a:spcPct val="115000"/>
                        </a:lnSpc>
                        <a:spcBef>
                          <a:spcPts val="0"/>
                        </a:spcBef>
                        <a:spcAft>
                          <a:spcPts val="0"/>
                        </a:spcAft>
                      </a:pPr>
                      <a:r>
                        <a:rPr lang="en-US" sz="1800">
                          <a:effectLst/>
                          <a:latin typeface="+mj-lt"/>
                        </a:rPr>
                        <a:t>Quality attribute: Performance </a:t>
                      </a:r>
                      <a:endParaRPr lang="en-US" sz="180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QA2</a:t>
                      </a:r>
                      <a:endParaRPr lang="en-US" sz="1800">
                        <a:effectLst/>
                        <a:latin typeface="+mj-lt"/>
                        <a:ea typeface="Calibri"/>
                        <a:cs typeface="Times New Roman"/>
                      </a:endParaRPr>
                    </a:p>
                  </a:txBody>
                  <a:tcPr marL="68580" marR="68580" marT="0" marB="0"/>
                </a:tc>
                <a:tc hMerge="1">
                  <a:txBody>
                    <a:bodyPr/>
                    <a:lstStyle/>
                    <a:p>
                      <a:endParaRPr lang="en-US"/>
                    </a:p>
                  </a:txBody>
                  <a:tcPr/>
                </a:tc>
              </a:tr>
              <a:tr h="400348">
                <a:tc gridSpan="4">
                  <a:txBody>
                    <a:bodyPr/>
                    <a:lstStyle/>
                    <a:p>
                      <a:pPr marL="0" marR="0">
                        <a:lnSpc>
                          <a:spcPct val="115000"/>
                        </a:lnSpc>
                        <a:spcBef>
                          <a:spcPts val="0"/>
                        </a:spcBef>
                        <a:spcAft>
                          <a:spcPts val="0"/>
                        </a:spcAft>
                      </a:pPr>
                      <a:r>
                        <a:rPr lang="en-US" sz="1800">
                          <a:effectLst/>
                          <a:latin typeface="+mj-lt"/>
                        </a:rPr>
                        <a:t>Describe stakeholder role proposing the description: Cashier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400348">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End user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400348">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Send a request to get customer information</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609401">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When the 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609401">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818454">
                <a:tc>
                  <a:txBody>
                    <a:bodyPr/>
                    <a:lstStyle/>
                    <a:p>
                      <a:pPr marL="0" marR="0">
                        <a:lnSpc>
                          <a:spcPct val="115000"/>
                        </a:lnSpc>
                        <a:spcBef>
                          <a:spcPts val="0"/>
                        </a:spcBef>
                        <a:spcAft>
                          <a:spcPts val="0"/>
                        </a:spcAft>
                      </a:pPr>
                      <a:r>
                        <a:rPr lang="en-US" sz="1800">
                          <a:effectLst/>
                          <a:latin typeface="+mj-lt"/>
                        </a:rPr>
                        <a:t>System response</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get information in primary database and response to client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400348">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Response within 3 seconds</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400348">
                <a:tc>
                  <a:txBody>
                    <a:bodyPr/>
                    <a:lstStyle/>
                    <a:p>
                      <a:pPr marL="0" marR="0">
                        <a:lnSpc>
                          <a:spcPct val="115000"/>
                        </a:lnSpc>
                        <a:spcBef>
                          <a:spcPts val="0"/>
                        </a:spcBef>
                        <a:spcAft>
                          <a:spcPts val="0"/>
                        </a:spcAft>
                      </a:pPr>
                      <a:r>
                        <a:rPr lang="en-US" sz="1800">
                          <a:effectLst/>
                          <a:latin typeface="+mj-lt"/>
                        </a:rPr>
                        <a:t>Associated risks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 </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27922261"/>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818638197"/>
              </p:ext>
            </p:extLst>
          </p:nvPr>
        </p:nvGraphicFramePr>
        <p:xfrm>
          <a:off x="270357" y="1447801"/>
          <a:ext cx="8416442" cy="5252381"/>
        </p:xfrm>
        <a:graphic>
          <a:graphicData uri="http://schemas.openxmlformats.org/drawingml/2006/table">
            <a:tbl>
              <a:tblPr firstRow="1" firstCol="1" bandRow="1">
                <a:tableStyleId>{5A111915-BE36-4E01-A7E5-04B1672EAD32}</a:tableStyleId>
              </a:tblPr>
              <a:tblGrid>
                <a:gridCol w="3405282"/>
                <a:gridCol w="365544"/>
                <a:gridCol w="1353092"/>
                <a:gridCol w="3292524"/>
              </a:tblGrid>
              <a:tr h="301312">
                <a:tc rowSpan="2" gridSpan="2">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Title of scenario: Block unauthorized access</a:t>
                      </a:r>
                      <a:endParaRPr lang="en-US" sz="1800" dirty="0">
                        <a:solidFill>
                          <a:schemeClr val="accent5">
                            <a:lumMod val="25000"/>
                          </a:schemeClr>
                        </a:solidFill>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a:solidFill>
                            <a:schemeClr val="accent5">
                              <a:lumMod val="25000"/>
                            </a:schemeClr>
                          </a:solidFill>
                          <a:effectLst/>
                          <a:latin typeface="+mj-lt"/>
                        </a:rPr>
                        <a:t>ID: QAS5</a:t>
                      </a:r>
                      <a:endParaRPr lang="en-US" sz="1800">
                        <a:solidFill>
                          <a:schemeClr val="accent5">
                            <a:lumMod val="25000"/>
                          </a:schemeClr>
                        </a:solidFill>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Version: 1.1</a:t>
                      </a:r>
                      <a:endParaRPr lang="en-US" sz="1800" dirty="0">
                        <a:solidFill>
                          <a:schemeClr val="accent5">
                            <a:lumMod val="25000"/>
                          </a:schemeClr>
                        </a:solidFill>
                        <a:effectLst/>
                        <a:latin typeface="+mj-lt"/>
                        <a:ea typeface="Calibri"/>
                        <a:cs typeface="Times New Roman"/>
                      </a:endParaRPr>
                    </a:p>
                  </a:txBody>
                  <a:tcPr marL="68580" marR="68580" marT="0" marB="0"/>
                </a:tc>
              </a:tr>
              <a:tr h="599016">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dirty="0">
                          <a:effectLst/>
                          <a:latin typeface="+mj-lt"/>
                        </a:rPr>
                        <a:t>Last Changed: 04/07/2012</a:t>
                      </a:r>
                      <a:endParaRPr lang="en-US" sz="1800" dirty="0">
                        <a:effectLst/>
                        <a:latin typeface="+mj-lt"/>
                        <a:ea typeface="Calibri"/>
                        <a:cs typeface="Times New Roman"/>
                      </a:endParaRPr>
                    </a:p>
                  </a:txBody>
                  <a:tcPr marL="68580" marR="68580" marT="0" marB="0"/>
                </a:tc>
              </a:tr>
              <a:tr h="582055">
                <a:tc gridSpan="2">
                  <a:txBody>
                    <a:bodyPr/>
                    <a:lstStyle/>
                    <a:p>
                      <a:pPr marL="0" marR="0">
                        <a:lnSpc>
                          <a:spcPct val="115000"/>
                        </a:lnSpc>
                        <a:spcBef>
                          <a:spcPts val="0"/>
                        </a:spcBef>
                        <a:spcAft>
                          <a:spcPts val="0"/>
                        </a:spcAft>
                      </a:pPr>
                      <a:r>
                        <a:rPr lang="en-US" sz="1800">
                          <a:effectLst/>
                          <a:latin typeface="+mj-lt"/>
                        </a:rPr>
                        <a:t>Quality attribute: Security</a:t>
                      </a:r>
                      <a:endParaRPr lang="en-US" sz="180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QA1</a:t>
                      </a:r>
                      <a:endParaRPr lang="en-US" sz="1800">
                        <a:effectLst/>
                        <a:latin typeface="+mj-lt"/>
                        <a:ea typeface="Calibri"/>
                        <a:cs typeface="Times New Roman"/>
                      </a:endParaRPr>
                    </a:p>
                  </a:txBody>
                  <a:tcPr marL="68580" marR="68580" marT="0" marB="0"/>
                </a:tc>
                <a:tc hMerge="1">
                  <a:txBody>
                    <a:bodyPr/>
                    <a:lstStyle/>
                    <a:p>
                      <a:endParaRPr lang="en-US"/>
                    </a:p>
                  </a:txBody>
                  <a:tcPr/>
                </a:tc>
              </a:tr>
              <a:tr h="602624">
                <a:tc gridSpan="4">
                  <a:txBody>
                    <a:bodyPr/>
                    <a:lstStyle/>
                    <a:p>
                      <a:pPr marL="0" marR="0">
                        <a:lnSpc>
                          <a:spcPct val="115000"/>
                        </a:lnSpc>
                        <a:spcBef>
                          <a:spcPts val="0"/>
                        </a:spcBef>
                        <a:spcAft>
                          <a:spcPts val="0"/>
                        </a:spcAft>
                      </a:pPr>
                      <a:r>
                        <a:rPr lang="en-US" sz="1800">
                          <a:effectLst/>
                          <a:latin typeface="+mj-lt"/>
                        </a:rPr>
                        <a:t>Describe stakeholder role proposing the description: Cashier, manager, staff</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82383">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unknown identity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82383">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Try to access the system illegitimacy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602624">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When the 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82055">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82383">
                <a:tc>
                  <a:txBody>
                    <a:bodyPr/>
                    <a:lstStyle/>
                    <a:p>
                      <a:pPr marL="0" marR="0">
                        <a:lnSpc>
                          <a:spcPct val="115000"/>
                        </a:lnSpc>
                        <a:spcBef>
                          <a:spcPts val="0"/>
                        </a:spcBef>
                        <a:spcAft>
                          <a:spcPts val="0"/>
                        </a:spcAft>
                      </a:pPr>
                      <a:r>
                        <a:rPr lang="en-US" sz="1800">
                          <a:effectLst/>
                          <a:latin typeface="+mj-lt"/>
                        </a:rPr>
                        <a:t>System response</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block this request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82383">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82383">
                <a:tc>
                  <a:txBody>
                    <a:bodyPr/>
                    <a:lstStyle/>
                    <a:p>
                      <a:pPr marL="0" marR="0">
                        <a:lnSpc>
                          <a:spcPct val="115000"/>
                        </a:lnSpc>
                        <a:spcBef>
                          <a:spcPts val="0"/>
                        </a:spcBef>
                        <a:spcAft>
                          <a:spcPts val="0"/>
                        </a:spcAft>
                      </a:pPr>
                      <a:r>
                        <a:rPr lang="en-US" sz="1800">
                          <a:effectLst/>
                          <a:latin typeface="+mj-lt"/>
                        </a:rPr>
                        <a:t>Associated risks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 </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2438400" y="1963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27922261"/>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38400" y="1963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981661858"/>
              </p:ext>
            </p:extLst>
          </p:nvPr>
        </p:nvGraphicFramePr>
        <p:xfrm>
          <a:off x="342076" y="1219200"/>
          <a:ext cx="8649525" cy="5398447"/>
        </p:xfrm>
        <a:graphic>
          <a:graphicData uri="http://schemas.openxmlformats.org/drawingml/2006/table">
            <a:tbl>
              <a:tblPr firstRow="1" firstCol="1" bandRow="1">
                <a:tableStyleId>{5A111915-BE36-4E01-A7E5-04B1672EAD32}</a:tableStyleId>
              </a:tblPr>
              <a:tblGrid>
                <a:gridCol w="3499587"/>
                <a:gridCol w="375668"/>
                <a:gridCol w="1390564"/>
                <a:gridCol w="3383706"/>
              </a:tblGrid>
              <a:tr h="288015">
                <a:tc rowSpan="2" gridSpan="2">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Title of scenario: Authority </a:t>
                      </a:r>
                      <a:endParaRPr lang="en-US" sz="1800" dirty="0">
                        <a:solidFill>
                          <a:schemeClr val="accent5">
                            <a:lumMod val="25000"/>
                          </a:schemeClr>
                        </a:solidFill>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a:solidFill>
                            <a:schemeClr val="accent5">
                              <a:lumMod val="25000"/>
                            </a:schemeClr>
                          </a:solidFill>
                          <a:effectLst/>
                          <a:latin typeface="+mj-lt"/>
                        </a:rPr>
                        <a:t>ID: QAS6</a:t>
                      </a:r>
                      <a:endParaRPr lang="en-US" sz="1800">
                        <a:solidFill>
                          <a:schemeClr val="accent5">
                            <a:lumMod val="25000"/>
                          </a:schemeClr>
                        </a:solidFill>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solidFill>
                            <a:schemeClr val="accent5">
                              <a:lumMod val="25000"/>
                            </a:schemeClr>
                          </a:solidFill>
                          <a:effectLst/>
                          <a:latin typeface="+mj-lt"/>
                        </a:rPr>
                        <a:t>Version: 1.1</a:t>
                      </a:r>
                      <a:endParaRPr lang="en-US" sz="1800">
                        <a:solidFill>
                          <a:schemeClr val="accent5">
                            <a:lumMod val="25000"/>
                          </a:schemeClr>
                        </a:solidFill>
                        <a:effectLst/>
                        <a:latin typeface="+mj-lt"/>
                        <a:ea typeface="Calibri"/>
                        <a:cs typeface="Times New Roman"/>
                      </a:endParaRPr>
                    </a:p>
                  </a:txBody>
                  <a:tcPr marL="68580" marR="68580" marT="0" marB="0"/>
                </a:tc>
              </a:tr>
              <a:tr h="426332">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Last Changed: 04/07/2012</a:t>
                      </a:r>
                      <a:endParaRPr lang="en-US" sz="1800" dirty="0">
                        <a:solidFill>
                          <a:schemeClr val="accent5">
                            <a:lumMod val="25000"/>
                          </a:schemeClr>
                        </a:solidFill>
                        <a:effectLst/>
                        <a:latin typeface="+mj-lt"/>
                        <a:ea typeface="Calibri"/>
                        <a:cs typeface="Times New Roman"/>
                      </a:endParaRPr>
                    </a:p>
                  </a:txBody>
                  <a:tcPr marL="68580" marR="68580" marT="0" marB="0"/>
                </a:tc>
              </a:tr>
              <a:tr h="621392">
                <a:tc gridSpan="2">
                  <a:txBody>
                    <a:bodyPr/>
                    <a:lstStyle/>
                    <a:p>
                      <a:pPr marL="0" marR="0">
                        <a:lnSpc>
                          <a:spcPct val="115000"/>
                        </a:lnSpc>
                        <a:spcBef>
                          <a:spcPts val="0"/>
                        </a:spcBef>
                        <a:spcAft>
                          <a:spcPts val="0"/>
                        </a:spcAft>
                      </a:pPr>
                      <a:r>
                        <a:rPr lang="en-US" sz="1800">
                          <a:effectLst/>
                          <a:latin typeface="+mj-lt"/>
                        </a:rPr>
                        <a:t>Quality attribute: Security</a:t>
                      </a:r>
                      <a:endParaRPr lang="en-US" sz="180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QA1</a:t>
                      </a:r>
                      <a:endParaRPr lang="en-US" sz="1800">
                        <a:effectLst/>
                        <a:latin typeface="+mj-lt"/>
                        <a:ea typeface="Calibri"/>
                        <a:cs typeface="Times New Roman"/>
                      </a:endParaRPr>
                    </a:p>
                  </a:txBody>
                  <a:tcPr marL="68580" marR="68580" marT="0" marB="0"/>
                </a:tc>
                <a:tc hMerge="1">
                  <a:txBody>
                    <a:bodyPr/>
                    <a:lstStyle/>
                    <a:p>
                      <a:endParaRPr lang="en-US"/>
                    </a:p>
                  </a:txBody>
                  <a:tcPr/>
                </a:tc>
              </a:tr>
              <a:tr h="621392">
                <a:tc gridSpan="4">
                  <a:txBody>
                    <a:bodyPr/>
                    <a:lstStyle/>
                    <a:p>
                      <a:pPr marL="0" marR="0">
                        <a:lnSpc>
                          <a:spcPct val="115000"/>
                        </a:lnSpc>
                        <a:spcBef>
                          <a:spcPts val="0"/>
                        </a:spcBef>
                        <a:spcAft>
                          <a:spcPts val="0"/>
                        </a:spcAft>
                      </a:pPr>
                      <a:r>
                        <a:rPr lang="en-US" sz="1800">
                          <a:effectLst/>
                          <a:latin typeface="+mj-lt"/>
                        </a:rPr>
                        <a:t>Describe stakeholder role proposing the description: Cashier, manager, staff</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408225">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End user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288015">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Login in to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621392">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When the 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621392">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621392">
                <a:tc>
                  <a:txBody>
                    <a:bodyPr/>
                    <a:lstStyle/>
                    <a:p>
                      <a:pPr marL="0" marR="0">
                        <a:lnSpc>
                          <a:spcPct val="115000"/>
                        </a:lnSpc>
                        <a:spcBef>
                          <a:spcPts val="0"/>
                        </a:spcBef>
                        <a:spcAft>
                          <a:spcPts val="0"/>
                        </a:spcAft>
                      </a:pPr>
                      <a:r>
                        <a:rPr lang="en-US" sz="1800">
                          <a:effectLst/>
                          <a:latin typeface="+mj-lt"/>
                        </a:rPr>
                        <a:t>System response</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authorize for users by account type</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408225">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408225">
                <a:tc>
                  <a:txBody>
                    <a:bodyPr/>
                    <a:lstStyle/>
                    <a:p>
                      <a:pPr marL="0" marR="0">
                        <a:lnSpc>
                          <a:spcPct val="115000"/>
                        </a:lnSpc>
                        <a:spcBef>
                          <a:spcPts val="0"/>
                        </a:spcBef>
                        <a:spcAft>
                          <a:spcPts val="0"/>
                        </a:spcAft>
                      </a:pPr>
                      <a:r>
                        <a:rPr lang="en-US" sz="1800">
                          <a:effectLst/>
                          <a:latin typeface="+mj-lt"/>
                        </a:rPr>
                        <a:t>Associated risks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 </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
        <p:nvSpPr>
          <p:cNvPr id="9" name="Rectangle 1"/>
          <p:cNvSpPr>
            <a:spLocks noChangeArrowheads="1"/>
          </p:cNvSpPr>
          <p:nvPr/>
        </p:nvSpPr>
        <p:spPr bwMode="auto">
          <a:xfrm>
            <a:off x="2438400" y="1963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55940405"/>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7017793" y="4244164"/>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450109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Context Diagram</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323122739"/>
              </p:ext>
            </p:extLst>
          </p:nvPr>
        </p:nvGraphicFramePr>
        <p:xfrm>
          <a:off x="0" y="1600200"/>
          <a:ext cx="9135613" cy="4648200"/>
        </p:xfrm>
        <a:graphic>
          <a:graphicData uri="http://schemas.openxmlformats.org/presentationml/2006/ole">
            <mc:AlternateContent xmlns:mc="http://schemas.openxmlformats.org/markup-compatibility/2006">
              <mc:Choice xmlns:v="urn:schemas-microsoft-com:vml" Requires="v">
                <p:oleObj spid="_x0000_s139276" name="Visio" r:id="rId3" imgW="9089179" imgH="4645287" progId="Visio.Drawing.11">
                  <p:embed/>
                </p:oleObj>
              </mc:Choice>
              <mc:Fallback>
                <p:oleObj name="Visio" r:id="rId3" imgW="9089179" imgH="464528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00200"/>
                        <a:ext cx="9135613" cy="4648200"/>
                      </a:xfrm>
                      <a:prstGeom prst="rect">
                        <a:avLst/>
                      </a:prstGeom>
                      <a:noFill/>
                    </p:spPr>
                  </p:pic>
                </p:oleObj>
              </mc:Fallback>
            </mc:AlternateContent>
          </a:graphicData>
        </a:graphic>
      </p:graphicFrame>
    </p:spTree>
    <p:extLst>
      <p:ext uri="{BB962C8B-B14F-4D97-AF65-F5344CB8AC3E}">
        <p14:creationId xmlns:p14="http://schemas.microsoft.com/office/powerpoint/2010/main" val="1188712805"/>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 View</a:t>
            </a:r>
            <a:endParaRPr lang="en-US" dirty="0"/>
          </a:p>
        </p:txBody>
      </p:sp>
      <p:pic>
        <p:nvPicPr>
          <p:cNvPr id="1433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143000"/>
            <a:ext cx="8991600" cy="5581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19175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Introduction to POS System</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Content Placeholder 5"/>
          <p:cNvSpPr>
            <a:spLocks noGrp="1"/>
          </p:cNvSpPr>
          <p:nvPr>
            <p:ph idx="1"/>
          </p:nvPr>
        </p:nvSpPr>
        <p:spPr>
          <a:xfrm>
            <a:off x="762000" y="2362200"/>
            <a:ext cx="8001000" cy="4191000"/>
          </a:xfrm>
        </p:spPr>
        <p:txBody>
          <a:bodyPr/>
          <a:lstStyle/>
          <a:p>
            <a:pPr marL="0" indent="0">
              <a:buNone/>
            </a:pPr>
            <a:r>
              <a:rPr lang="en-US" sz="2400" b="1" i="1" dirty="0">
                <a:solidFill>
                  <a:srgbClr val="0070C0"/>
                </a:solidFill>
                <a:latin typeface="+mj-lt"/>
              </a:rPr>
              <a:t>Company A, a retail chain, has decided to develop a sales system (hereinafter, the system) in conjunction with its launch of a point service. Company A decided to choose the Web solution using ASP.NET MVC 3 framework, only Web browser, no local Database needed for any POS terminal. And authorized managers can display statistic reports from Internet.</a:t>
            </a:r>
          </a:p>
          <a:p>
            <a:pPr marL="0" indent="0">
              <a:buNone/>
            </a:pPr>
            <a:endParaRPr lang="en-US" sz="1800" dirty="0">
              <a:latin typeface="+mj-lt"/>
            </a:endParaRPr>
          </a:p>
        </p:txBody>
      </p:sp>
    </p:spTree>
    <p:extLst>
      <p:ext uri="{BB962C8B-B14F-4D97-AF65-F5344CB8AC3E}">
        <p14:creationId xmlns:p14="http://schemas.microsoft.com/office/powerpoint/2010/main" val="3644494017"/>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3433223799"/>
              </p:ext>
            </p:extLst>
          </p:nvPr>
        </p:nvGraphicFramePr>
        <p:xfrm>
          <a:off x="457200" y="1447799"/>
          <a:ext cx="8686800" cy="5294465"/>
        </p:xfrm>
        <a:graphic>
          <a:graphicData uri="http://schemas.openxmlformats.org/presentationml/2006/ole">
            <mc:AlternateContent xmlns:mc="http://schemas.openxmlformats.org/markup-compatibility/2006">
              <mc:Choice xmlns:v="urn:schemas-microsoft-com:vml" Requires="v">
                <p:oleObj spid="_x0000_s140300" name="Visio" r:id="rId3" imgW="11727851" imgH="7171055" progId="Visio.Drawing.11">
                  <p:embed/>
                </p:oleObj>
              </mc:Choice>
              <mc:Fallback>
                <p:oleObj name="Visio" r:id="rId3" imgW="11727851" imgH="717105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447799"/>
                        <a:ext cx="8686800" cy="5294465"/>
                      </a:xfrm>
                      <a:prstGeom prst="rect">
                        <a:avLst/>
                      </a:prstGeom>
                      <a:noFill/>
                    </p:spPr>
                  </p:pic>
                </p:oleObj>
              </mc:Fallback>
            </mc:AlternateContent>
          </a:graphicData>
        </a:graphic>
      </p:graphicFrame>
    </p:spTree>
    <p:extLst>
      <p:ext uri="{BB962C8B-B14F-4D97-AF65-F5344CB8AC3E}">
        <p14:creationId xmlns:p14="http://schemas.microsoft.com/office/powerpoint/2010/main" val="111726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View</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9599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C&amp;C View</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895131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58495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View</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226195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4914900" y="5043949"/>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450109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WordArt 2"/>
          <p:cNvSpPr>
            <a:spLocks noChangeArrowheads="1" noChangeShapeType="1" noTextEdit="1"/>
          </p:cNvSpPr>
          <p:nvPr/>
        </p:nvSpPr>
        <p:spPr bwMode="gray">
          <a:xfrm>
            <a:off x="4343400" y="2667000"/>
            <a:ext cx="4800600" cy="1219200"/>
          </a:xfrm>
          <a:prstGeom prst="rect">
            <a:avLst/>
          </a:prstGeom>
        </p:spPr>
        <p:txBody>
          <a:bodyPr wrap="none" fromWordArt="1">
            <a:prstTxWarp prst="textPlain">
              <a:avLst>
                <a:gd name="adj" fmla="val 50000"/>
              </a:avLst>
            </a:prstTxWarp>
          </a:bodyPr>
          <a:lstStyle/>
          <a:p>
            <a:pPr algn="ctr"/>
            <a:r>
              <a:rPr lang="en-US" sz="3600" kern="1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rPr>
              <a:t>Thanks </a:t>
            </a:r>
          </a:p>
          <a:p>
            <a:pPr algn="ctr"/>
            <a:r>
              <a:rPr lang="en-US" sz="3600" kern="1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rPr>
              <a:t>for your listening!</a:t>
            </a:r>
            <a:endParaRPr lang="en-US" sz="3600" kern="1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endParaRPr>
          </a:p>
        </p:txBody>
      </p:sp>
      <p:pic>
        <p:nvPicPr>
          <p:cNvPr id="7"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3400" y="4158566"/>
            <a:ext cx="3629305" cy="27221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barn(inVertical)">
                                      <p:cBhvr>
                                        <p:cTn id="7" dur="500"/>
                                        <p:tgtEl>
                                          <p:spTgt spid="66562"/>
                                        </p:tgtEl>
                                      </p:cBhvr>
                                    </p:animEffect>
                                  </p:childTnLst>
                                </p:cTn>
                              </p:par>
                            </p:childTnLst>
                          </p:cTn>
                        </p:par>
                        <p:par>
                          <p:cTn id="8" fill="hold">
                            <p:stCondLst>
                              <p:cond delay="500"/>
                            </p:stCondLst>
                            <p:childTnLst>
                              <p:par>
                                <p:cTn id="9" presetID="21"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4)">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Scope</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Content Placeholder 5"/>
          <p:cNvSpPr>
            <a:spLocks noGrp="1"/>
          </p:cNvSpPr>
          <p:nvPr>
            <p:ph idx="1"/>
          </p:nvPr>
        </p:nvSpPr>
        <p:spPr>
          <a:xfrm>
            <a:off x="762000" y="1828800"/>
            <a:ext cx="8229600" cy="4724400"/>
          </a:xfrm>
        </p:spPr>
        <p:txBody>
          <a:bodyPr/>
          <a:lstStyle/>
          <a:p>
            <a:pPr marL="0" indent="0">
              <a:buNone/>
            </a:pPr>
            <a:r>
              <a:rPr lang="en-US" sz="1800" dirty="0"/>
              <a:t>HIT Team will develop POS System on web platform with following targets:</a:t>
            </a:r>
          </a:p>
          <a:p>
            <a:pPr lvl="0"/>
            <a:r>
              <a:rPr lang="en-US" sz="1800" dirty="0"/>
              <a:t>Quick Checkout: Each cashier will have a bar-code scanners. Products sold at stores have bar codes attached which indicate the product codes.</a:t>
            </a:r>
          </a:p>
          <a:p>
            <a:pPr lvl="0"/>
            <a:r>
              <a:rPr lang="en-US" sz="1800" dirty="0"/>
              <a:t>Payment Options: Company A offers payment by cash or by using loyalty point.</a:t>
            </a:r>
          </a:p>
          <a:p>
            <a:pPr lvl="0"/>
            <a:r>
              <a:rPr lang="en-US" sz="1800" dirty="0"/>
              <a:t>Control: Products are classified into product types such as food, general merchandise, etc. Not all stores carry every product type, and the range of product types carried is designated for each store.</a:t>
            </a:r>
          </a:p>
          <a:p>
            <a:pPr lvl="0"/>
            <a:r>
              <a:rPr lang="en-US" sz="1800" dirty="0"/>
              <a:t>Competitive prices: the system has capable of performing the statistical analysis on the sales records of all stores in near real-time manner.</a:t>
            </a:r>
          </a:p>
          <a:p>
            <a:pPr lvl="0"/>
            <a:r>
              <a:rPr lang="en-US" sz="1800" dirty="0"/>
              <a:t>Track product popularity and profitability.</a:t>
            </a:r>
          </a:p>
          <a:p>
            <a:pPr lvl="0"/>
            <a:r>
              <a:rPr lang="en-US" sz="1800" dirty="0"/>
              <a:t>Improve customer throughput with faster service.</a:t>
            </a:r>
          </a:p>
          <a:p>
            <a:pPr lvl="0"/>
            <a:r>
              <a:rPr lang="en-US" sz="1800" dirty="0"/>
              <a:t>Accelerate inventory turnover by being able to stock the items known to sell quickly.</a:t>
            </a:r>
          </a:p>
          <a:p>
            <a:pPr marL="0" indent="0">
              <a:buNone/>
            </a:pPr>
            <a:endParaRPr lang="en-US" sz="1800" dirty="0">
              <a:latin typeface="+mj-lt"/>
            </a:endParaRPr>
          </a:p>
        </p:txBody>
      </p:sp>
    </p:spTree>
    <p:extLst>
      <p:ext uri="{BB962C8B-B14F-4D97-AF65-F5344CB8AC3E}">
        <p14:creationId xmlns:p14="http://schemas.microsoft.com/office/powerpoint/2010/main" val="1192639932"/>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6038659" y="2758953"/>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450109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ACDM Stages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71662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Breakdown Structure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57757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Schedule</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1491946312"/>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6906763" y="3416677"/>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450109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theme/theme1.xml><?xml version="1.0" encoding="utf-8"?>
<a:theme xmlns:a="http://schemas.openxmlformats.org/drawingml/2006/main" name="581TGp_gold_light_ani">
  <a:themeElements>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fontScheme name="Default Design">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A82A9F"/>
        </a:dk2>
        <a:lt2>
          <a:srgbClr val="4D4D4D"/>
        </a:lt2>
        <a:accent1>
          <a:srgbClr val="12B4D4"/>
        </a:accent1>
        <a:accent2>
          <a:srgbClr val="F1C23D"/>
        </a:accent2>
        <a:accent3>
          <a:srgbClr val="FFFFFF"/>
        </a:accent3>
        <a:accent4>
          <a:srgbClr val="000000"/>
        </a:accent4>
        <a:accent5>
          <a:srgbClr val="AAD6E6"/>
        </a:accent5>
        <a:accent6>
          <a:srgbClr val="DAB036"/>
        </a:accent6>
        <a:hlink>
          <a:srgbClr val="8CA62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581TGp_gold_light_ani</Template>
  <TotalTime>217</TotalTime>
  <Words>956</Words>
  <Application>Microsoft Office PowerPoint</Application>
  <PresentationFormat>On-screen Show (4:3)</PresentationFormat>
  <Paragraphs>240</Paragraphs>
  <Slides>36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581TGp_gold_light_ani</vt:lpstr>
      <vt:lpstr>Visio</vt:lpstr>
      <vt:lpstr>Software Architect Design</vt:lpstr>
      <vt:lpstr>Contents</vt:lpstr>
      <vt:lpstr>Introduction to POS System</vt:lpstr>
      <vt:lpstr>Scope</vt:lpstr>
      <vt:lpstr>Contents</vt:lpstr>
      <vt:lpstr>ACDM Stages</vt:lpstr>
      <vt:lpstr>Work Breakdown Structure</vt:lpstr>
      <vt:lpstr>Schedule</vt:lpstr>
      <vt:lpstr>Contents</vt:lpstr>
      <vt:lpstr>Entities</vt:lpstr>
      <vt:lpstr>Entity Scenarios</vt:lpstr>
      <vt:lpstr>Entity Scenarios</vt:lpstr>
      <vt:lpstr>Entity Scenarios</vt:lpstr>
      <vt:lpstr>Entity Scenarios</vt:lpstr>
      <vt:lpstr>Entity Scenarios</vt:lpstr>
      <vt:lpstr>Use-case</vt:lpstr>
      <vt:lpstr>Use-case</vt:lpstr>
      <vt:lpstr>Business Constrains </vt:lpstr>
      <vt:lpstr>Technical Constrains </vt:lpstr>
      <vt:lpstr>Quality Attributes</vt:lpstr>
      <vt:lpstr>Quality Attribute Scenarios</vt:lpstr>
      <vt:lpstr>Quality Attribute Scenarios</vt:lpstr>
      <vt:lpstr>Quality Attribute Scenarios</vt:lpstr>
      <vt:lpstr>Quality Attribute Scenarios</vt:lpstr>
      <vt:lpstr>Quality Attribute Scenarios</vt:lpstr>
      <vt:lpstr>Quality Attribute Scenarios</vt:lpstr>
      <vt:lpstr>Contents</vt:lpstr>
      <vt:lpstr>Context Diagram</vt:lpstr>
      <vt:lpstr>Allocation View</vt:lpstr>
      <vt:lpstr>Data Model</vt:lpstr>
      <vt:lpstr>Module View</vt:lpstr>
      <vt:lpstr>C&amp;C View</vt:lpstr>
      <vt:lpstr>Tactics</vt:lpstr>
      <vt:lpstr>Mapping View</vt:lpstr>
      <vt:lpstr>Contents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Measurement and Analysis</dc:title>
  <dc:creator>VOTINH</dc:creator>
  <cp:lastModifiedBy>HaThanh</cp:lastModifiedBy>
  <cp:revision>40</cp:revision>
  <dcterms:created xsi:type="dcterms:W3CDTF">2012-04-13T17:02:02Z</dcterms:created>
  <dcterms:modified xsi:type="dcterms:W3CDTF">2012-07-09T03:23:54Z</dcterms:modified>
</cp:coreProperties>
</file>