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3726E-D559-9E60-02E5-9003A915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F0B10-0F06-1704-82BF-06D11509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ADF15-8654-33CB-415F-8A875D3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FAED9-B816-3C6C-403A-8698DEE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B217F-5B14-5808-065D-FAB8F85E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7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E0D7-9968-7160-502D-E084CC6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5F34F-4C85-012E-F8D3-8FEE061F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D6D0B-68A8-84F3-7BBF-72217B7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9CE0E-0C96-7582-FAC3-CB49FF96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584EF-05FB-6EEB-B0C1-03BCBC3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5B6286-EF99-DD5C-7720-0BD4D96E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DFA16-4B98-553C-AD54-3B98173C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50D21-1261-4A65-5BA4-69896A23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6E17E-A6F8-DF4C-58F3-7508A3D1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EF7EB-FC87-C682-6FBA-FAE0F6A4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1B7B-137A-8923-6791-2AE460BE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F13A3-947B-901A-B113-6210EDC7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90538-BEC5-4534-C602-BBA3C64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BE04E-1CCA-9F8A-43CF-23F2F3A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4BAAF-EE29-52B3-6DD0-C225555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A521-FBE7-5A35-438D-1841B79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27660-CDD1-C8AB-E540-9669EC25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3DE28-95D6-30F1-26C0-CF702164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AC532-847F-2B37-A641-995A917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533C4-655C-B2A3-9075-CEFEA6E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2E2C-3539-A09D-C6F5-A73EF5FE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28384-25BF-FB05-F3BA-6FD1CC10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B8E00-3A47-7D82-6356-70AD199E4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722F7-4035-450E-3883-7F8BFA98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C452E-A9FF-1C93-F5D8-B547DAD4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8856C-9228-EA86-713E-46C61EB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966B2-DE31-3277-C018-728ACB97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E5300-754D-B6B1-2F83-D04EF594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CEEB6-B78C-2A79-D82A-2FF3CD46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4AB53-6D28-F2CF-AE42-D5552A967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6BE4C-19A9-AF97-ED6F-867AE7B1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D0AFF9-72CE-3949-8AC6-3A64C174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85DB3-35A1-E6A0-49E4-31E42CCB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05B29-9CE8-BCD1-50BE-E4C139A5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2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63F0-89F6-257F-6A74-D24225B1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81BB7-8EF6-142A-ED0C-6DB006F7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9BA70A-675F-06D2-148F-F15FB191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F9A56-4F6B-C4FB-353A-95F4CFD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3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BA5871-BD40-A2E5-0887-3C86B888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73A7DB-3045-888B-568E-84551EF7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7B7E7-F64A-F1A1-F900-66750897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9BF0-E356-3206-9F1D-12FA5895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17D6-BA13-01AD-E000-ED798538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35A55-FFE2-10BB-7700-B7A5E23C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C1130-79A0-33FF-D035-69F9F785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1A5E3-7F76-5712-8A2A-5380BC5E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FBD4C-E587-3982-B441-46CC9FE8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8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C917-9A46-D466-E4B3-6FC44737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9B959-DC4C-0152-8EA3-08C42435B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36DD2-DCC8-7CC8-627E-542D3DF7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E8F6A-6313-E6E9-09EC-6B37F78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DE3CD-93D4-00DA-9FFE-C267548B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9F85C-3B3F-75BD-9C8A-679B6D63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BCEE30-3B3B-74D3-322A-AFA42157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355A2-3C6B-61BA-381E-7486488E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C3CA-85D6-3EEE-01FF-BF8BACB7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1507-FD83-480E-9A29-5BA816BD5F0E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A5141-88F5-3E52-F750-B29F3D22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40A0-0CD9-C6BD-4EA0-35BAA6BE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4FAD-9DD4-4480-8344-EE1C4BBB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E5886-BB5B-7061-D6DC-D62C61E1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35" y="292014"/>
            <a:ext cx="8086561" cy="642311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7FC629-F296-9CDC-5F2C-01CFD626DE33}"/>
              </a:ext>
            </a:extLst>
          </p:cNvPr>
          <p:cNvCxnSpPr>
            <a:cxnSpLocks/>
          </p:cNvCxnSpPr>
          <p:nvPr/>
        </p:nvCxnSpPr>
        <p:spPr>
          <a:xfrm flipH="1">
            <a:off x="6307931" y="2207419"/>
            <a:ext cx="1457325" cy="34147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FF7B2B-9F06-DB0E-BB43-748562128FA0}"/>
              </a:ext>
            </a:extLst>
          </p:cNvPr>
          <p:cNvCxnSpPr>
            <a:cxnSpLocks/>
          </p:cNvCxnSpPr>
          <p:nvPr/>
        </p:nvCxnSpPr>
        <p:spPr>
          <a:xfrm>
            <a:off x="4679156" y="2916936"/>
            <a:ext cx="0" cy="2176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BA8CFCE-A5B5-B6FC-5156-97FF10BF9C46}"/>
              </a:ext>
            </a:extLst>
          </p:cNvPr>
          <p:cNvCxnSpPr/>
          <p:nvPr/>
        </p:nvCxnSpPr>
        <p:spPr>
          <a:xfrm flipV="1">
            <a:off x="4681728" y="2203704"/>
            <a:ext cx="3054096" cy="6949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95DF55-91E6-2E90-614F-04748E9A5C28}"/>
              </a:ext>
            </a:extLst>
          </p:cNvPr>
          <p:cNvCxnSpPr>
            <a:cxnSpLocks/>
          </p:cNvCxnSpPr>
          <p:nvPr/>
        </p:nvCxnSpPr>
        <p:spPr>
          <a:xfrm>
            <a:off x="4709160" y="2935224"/>
            <a:ext cx="1572768" cy="269748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0E44861-1C36-72AD-B9AD-06359F01BB93}"/>
              </a:ext>
            </a:extLst>
          </p:cNvPr>
          <p:cNvSpPr txBox="1"/>
          <p:nvPr/>
        </p:nvSpPr>
        <p:spPr>
          <a:xfrm>
            <a:off x="7763256" y="1993392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C73B11-0378-0514-E2DC-BE092DED8EB9}"/>
              </a:ext>
            </a:extLst>
          </p:cNvPr>
          <p:cNvSpPr txBox="1"/>
          <p:nvPr/>
        </p:nvSpPr>
        <p:spPr>
          <a:xfrm>
            <a:off x="4407408" y="5065776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BFE1B7-9ACB-0737-F0C7-F8E03765B03D}"/>
              </a:ext>
            </a:extLst>
          </p:cNvPr>
          <p:cNvSpPr txBox="1"/>
          <p:nvPr/>
        </p:nvSpPr>
        <p:spPr>
          <a:xfrm>
            <a:off x="6123432" y="5602224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AB4142-54DE-07D0-24ED-501126F5DA09}"/>
              </a:ext>
            </a:extLst>
          </p:cNvPr>
          <p:cNvSpPr txBox="1"/>
          <p:nvPr/>
        </p:nvSpPr>
        <p:spPr>
          <a:xfrm>
            <a:off x="4355592" y="2782824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CD7F9A-9CEE-59A0-A5CD-A4775F80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15" y="0"/>
            <a:ext cx="8571681" cy="681529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D24B67-DBF2-DBBB-55E9-A6B53C06F7DD}"/>
              </a:ext>
            </a:extLst>
          </p:cNvPr>
          <p:cNvCxnSpPr>
            <a:cxnSpLocks/>
          </p:cNvCxnSpPr>
          <p:nvPr/>
        </p:nvCxnSpPr>
        <p:spPr>
          <a:xfrm flipH="1">
            <a:off x="3725106" y="2459736"/>
            <a:ext cx="1550982" cy="22165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4ED45A6-5964-4569-10B8-B396004905BE}"/>
              </a:ext>
            </a:extLst>
          </p:cNvPr>
          <p:cNvCxnSpPr>
            <a:cxnSpLocks/>
          </p:cNvCxnSpPr>
          <p:nvPr/>
        </p:nvCxnSpPr>
        <p:spPr>
          <a:xfrm>
            <a:off x="5257800" y="2468880"/>
            <a:ext cx="1490472" cy="42062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4A58F28-AC29-1A26-14E0-DA1292F890A1}"/>
              </a:ext>
            </a:extLst>
          </p:cNvPr>
          <p:cNvCxnSpPr>
            <a:cxnSpLocks/>
          </p:cNvCxnSpPr>
          <p:nvPr/>
        </p:nvCxnSpPr>
        <p:spPr>
          <a:xfrm flipV="1">
            <a:off x="3768064" y="2889504"/>
            <a:ext cx="3007640" cy="1768413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0AB3FB2-70B7-0A4A-604E-B2E68DD8FF0E}"/>
              </a:ext>
            </a:extLst>
          </p:cNvPr>
          <p:cNvSpPr txBox="1"/>
          <p:nvPr/>
        </p:nvSpPr>
        <p:spPr>
          <a:xfrm>
            <a:off x="6653784" y="2538984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8E680E-9D92-9A81-A8F6-C3F068AC98CD}"/>
              </a:ext>
            </a:extLst>
          </p:cNvPr>
          <p:cNvSpPr txBox="1"/>
          <p:nvPr/>
        </p:nvSpPr>
        <p:spPr>
          <a:xfrm>
            <a:off x="3819144" y="3782568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0248AA-1F83-52A9-A5FA-E2F7591589E2}"/>
              </a:ext>
            </a:extLst>
          </p:cNvPr>
          <p:cNvSpPr txBox="1"/>
          <p:nvPr/>
        </p:nvSpPr>
        <p:spPr>
          <a:xfrm>
            <a:off x="4998720" y="2090928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4EAEF9-8856-B56E-99F4-760436185921}"/>
              </a:ext>
            </a:extLst>
          </p:cNvPr>
          <p:cNvSpPr/>
          <p:nvPr/>
        </p:nvSpPr>
        <p:spPr>
          <a:xfrm>
            <a:off x="2356574" y="1106424"/>
            <a:ext cx="6714274" cy="40507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4CFF2D-64C8-3B97-313F-44DEA3DA5510}"/>
              </a:ext>
            </a:extLst>
          </p:cNvPr>
          <p:cNvSpPr txBox="1"/>
          <p:nvPr/>
        </p:nvSpPr>
        <p:spPr>
          <a:xfrm>
            <a:off x="5303520" y="749808"/>
            <a:ext cx="5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0A985-8383-D572-8958-38A08A35335B}"/>
              </a:ext>
            </a:extLst>
          </p:cNvPr>
          <p:cNvSpPr txBox="1"/>
          <p:nvPr/>
        </p:nvSpPr>
        <p:spPr>
          <a:xfrm>
            <a:off x="969264" y="2651760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F440A-E4D0-9391-91E5-603D1863AE6C}"/>
              </a:ext>
            </a:extLst>
          </p:cNvPr>
          <p:cNvSpPr txBox="1"/>
          <p:nvPr/>
        </p:nvSpPr>
        <p:spPr>
          <a:xfrm>
            <a:off x="9381744" y="2770632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18895-0667-E989-495F-BB397483AFAB}"/>
              </a:ext>
            </a:extLst>
          </p:cNvPr>
          <p:cNvSpPr txBox="1"/>
          <p:nvPr/>
        </p:nvSpPr>
        <p:spPr>
          <a:xfrm>
            <a:off x="5184648" y="5605272"/>
            <a:ext cx="24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178488C-5C51-DDB8-F907-6FB13644EFFC}"/>
              </a:ext>
            </a:extLst>
          </p:cNvPr>
          <p:cNvCxnSpPr>
            <a:cxnSpLocks/>
          </p:cNvCxnSpPr>
          <p:nvPr/>
        </p:nvCxnSpPr>
        <p:spPr>
          <a:xfrm flipH="1">
            <a:off x="5719694" y="1141466"/>
            <a:ext cx="3319978" cy="40157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C64C69-117C-5899-FF1C-E80F92EC2733}"/>
              </a:ext>
            </a:extLst>
          </p:cNvPr>
          <p:cNvCxnSpPr>
            <a:cxnSpLocks/>
          </p:cNvCxnSpPr>
          <p:nvPr/>
        </p:nvCxnSpPr>
        <p:spPr>
          <a:xfrm>
            <a:off x="9079992" y="1161288"/>
            <a:ext cx="0" cy="39867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8FDE7A6-36B5-6A36-152E-333C5FACF698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713711" y="5148072"/>
            <a:ext cx="3357137" cy="91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81E97D8-5042-01CE-D80A-D8CD4D3DF7C9}"/>
              </a:ext>
            </a:extLst>
          </p:cNvPr>
          <p:cNvCxnSpPr>
            <a:cxnSpLocks/>
          </p:cNvCxnSpPr>
          <p:nvPr/>
        </p:nvCxnSpPr>
        <p:spPr>
          <a:xfrm>
            <a:off x="2362711" y="1129192"/>
            <a:ext cx="0" cy="399513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466F29-4D4C-363E-7972-53FAA529E8C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9152" y="1119140"/>
            <a:ext cx="323240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CC352-0BFB-D350-885A-4F3477775A8B}"/>
              </a:ext>
            </a:extLst>
          </p:cNvPr>
          <p:cNvSpPr txBox="1"/>
          <p:nvPr/>
        </p:nvSpPr>
        <p:spPr>
          <a:xfrm>
            <a:off x="9040368" y="5181600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3AA957-19A0-278E-86B0-257EBF45A0D9}"/>
              </a:ext>
            </a:extLst>
          </p:cNvPr>
          <p:cNvSpPr txBox="1"/>
          <p:nvPr/>
        </p:nvSpPr>
        <p:spPr>
          <a:xfrm>
            <a:off x="9049512" y="838200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F05768-E5B5-BE76-E0E5-62CE50D3AA72}"/>
              </a:ext>
            </a:extLst>
          </p:cNvPr>
          <p:cNvSpPr txBox="1"/>
          <p:nvPr/>
        </p:nvSpPr>
        <p:spPr>
          <a:xfrm>
            <a:off x="5434625" y="5245977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DB13B-2D0E-46C8-72F9-5B562DF20692}"/>
              </a:ext>
            </a:extLst>
          </p:cNvPr>
          <p:cNvSpPr txBox="1"/>
          <p:nvPr/>
        </p:nvSpPr>
        <p:spPr>
          <a:xfrm>
            <a:off x="1843795" y="4974786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2BFFAE-CB1B-706D-0FD9-FB84920E8553}"/>
              </a:ext>
            </a:extLst>
          </p:cNvPr>
          <p:cNvSpPr txBox="1"/>
          <p:nvPr/>
        </p:nvSpPr>
        <p:spPr>
          <a:xfrm>
            <a:off x="1990344" y="719328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422B59-AC92-D9DC-CB3C-5B7130F49F34}"/>
              </a:ext>
            </a:extLst>
          </p:cNvPr>
          <p:cNvSpPr txBox="1"/>
          <p:nvPr/>
        </p:nvSpPr>
        <p:spPr>
          <a:xfrm>
            <a:off x="5602224" y="746760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3A3501A-3022-0186-4DD4-DA2EC4B3899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93396" y="1119140"/>
            <a:ext cx="3198160" cy="39990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6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mu</dc:creator>
  <cp:lastModifiedBy>cong mu</cp:lastModifiedBy>
  <cp:revision>4</cp:revision>
  <dcterms:created xsi:type="dcterms:W3CDTF">2023-09-10T01:31:28Z</dcterms:created>
  <dcterms:modified xsi:type="dcterms:W3CDTF">2023-09-10T04:28:27Z</dcterms:modified>
</cp:coreProperties>
</file>