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8535D-3352-404E-A50B-D7B65E593881}" v="29" dt="2023-07-28T12:48:43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376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g mu" userId="7afeeddf5be7c0ef" providerId="LiveId" clId="{9D38535D-3352-404E-A50B-D7B65E593881}"/>
    <pc:docChg chg="undo custSel addSld modSld sldOrd">
      <pc:chgData name="cong mu" userId="7afeeddf5be7c0ef" providerId="LiveId" clId="{9D38535D-3352-404E-A50B-D7B65E593881}" dt="2023-07-28T12:48:46.268" v="283" actId="478"/>
      <pc:docMkLst>
        <pc:docMk/>
      </pc:docMkLst>
      <pc:sldChg chg="addSp modSp mod">
        <pc:chgData name="cong mu" userId="7afeeddf5be7c0ef" providerId="LiveId" clId="{9D38535D-3352-404E-A50B-D7B65E593881}" dt="2023-07-28T11:18:39.829" v="206" actId="1076"/>
        <pc:sldMkLst>
          <pc:docMk/>
          <pc:sldMk cId="4186518474" sldId="256"/>
        </pc:sldMkLst>
        <pc:spChg chg="mod">
          <ac:chgData name="cong mu" userId="7afeeddf5be7c0ef" providerId="LiveId" clId="{9D38535D-3352-404E-A50B-D7B65E593881}" dt="2023-07-28T11:18:39.829" v="206" actId="1076"/>
          <ac:spMkLst>
            <pc:docMk/>
            <pc:sldMk cId="4186518474" sldId="256"/>
            <ac:spMk id="2" creationId="{A1309CE3-2778-B9E4-A102-476C1E99A860}"/>
          </ac:spMkLst>
        </pc:spChg>
        <pc:spChg chg="add mod">
          <ac:chgData name="cong mu" userId="7afeeddf5be7c0ef" providerId="LiveId" clId="{9D38535D-3352-404E-A50B-D7B65E593881}" dt="2023-07-28T11:18:34.152" v="205" actId="1076"/>
          <ac:spMkLst>
            <pc:docMk/>
            <pc:sldMk cId="4186518474" sldId="256"/>
            <ac:spMk id="15" creationId="{AC8EA3D0-B8F4-BC81-3729-AFE0DCFFBB38}"/>
          </ac:spMkLst>
        </pc:spChg>
      </pc:sldChg>
      <pc:sldChg chg="addSp modSp mod">
        <pc:chgData name="cong mu" userId="7afeeddf5be7c0ef" providerId="LiveId" clId="{9D38535D-3352-404E-A50B-D7B65E593881}" dt="2023-07-28T10:16:12.638" v="197" actId="1076"/>
        <pc:sldMkLst>
          <pc:docMk/>
          <pc:sldMk cId="3975929572" sldId="257"/>
        </pc:sldMkLst>
        <pc:spChg chg="mod">
          <ac:chgData name="cong mu" userId="7afeeddf5be7c0ef" providerId="LiveId" clId="{9D38535D-3352-404E-A50B-D7B65E593881}" dt="2023-07-28T09:30:24.110" v="42" actId="1076"/>
          <ac:spMkLst>
            <pc:docMk/>
            <pc:sldMk cId="3975929572" sldId="257"/>
            <ac:spMk id="93" creationId="{09612FE9-AB8F-D3B7-0113-DB56D57E8D63}"/>
          </ac:spMkLst>
        </pc:spChg>
        <pc:spChg chg="add mod">
          <ac:chgData name="cong mu" userId="7afeeddf5be7c0ef" providerId="LiveId" clId="{9D38535D-3352-404E-A50B-D7B65E593881}" dt="2023-07-28T09:08:56.088" v="3" actId="1076"/>
          <ac:spMkLst>
            <pc:docMk/>
            <pc:sldMk cId="3975929572" sldId="257"/>
            <ac:spMk id="97" creationId="{3C217007-D87B-BE5A-EF1B-B3B24FDF98FD}"/>
          </ac:spMkLst>
        </pc:spChg>
        <pc:spChg chg="add mod">
          <ac:chgData name="cong mu" userId="7afeeddf5be7c0ef" providerId="LiveId" clId="{9D38535D-3352-404E-A50B-D7B65E593881}" dt="2023-07-28T09:28:12.050" v="15" actId="20577"/>
          <ac:spMkLst>
            <pc:docMk/>
            <pc:sldMk cId="3975929572" sldId="257"/>
            <ac:spMk id="101" creationId="{21A349B4-9D46-4441-15BE-7F34B18A5F1F}"/>
          </ac:spMkLst>
        </pc:spChg>
        <pc:spChg chg="add mod">
          <ac:chgData name="cong mu" userId="7afeeddf5be7c0ef" providerId="LiveId" clId="{9D38535D-3352-404E-A50B-D7B65E593881}" dt="2023-07-28T09:28:26.917" v="22" actId="1076"/>
          <ac:spMkLst>
            <pc:docMk/>
            <pc:sldMk cId="3975929572" sldId="257"/>
            <ac:spMk id="102" creationId="{80E52870-79FD-29A8-9ECB-144176F7D89D}"/>
          </ac:spMkLst>
        </pc:spChg>
        <pc:spChg chg="add mod ord">
          <ac:chgData name="cong mu" userId="7afeeddf5be7c0ef" providerId="LiveId" clId="{9D38535D-3352-404E-A50B-D7B65E593881}" dt="2023-07-28T09:29:46.433" v="39" actId="13244"/>
          <ac:spMkLst>
            <pc:docMk/>
            <pc:sldMk cId="3975929572" sldId="257"/>
            <ac:spMk id="103" creationId="{82F96A57-DC8C-E665-B7F0-771E0BD0DF66}"/>
          </ac:spMkLst>
        </pc:spChg>
        <pc:spChg chg="add mod">
          <ac:chgData name="cong mu" userId="7afeeddf5be7c0ef" providerId="LiveId" clId="{9D38535D-3352-404E-A50B-D7B65E593881}" dt="2023-07-28T10:16:12.638" v="197" actId="1076"/>
          <ac:spMkLst>
            <pc:docMk/>
            <pc:sldMk cId="3975929572" sldId="257"/>
            <ac:spMk id="104" creationId="{D4E806B0-C184-3BF4-2880-2B5FC0B34E49}"/>
          </ac:spMkLst>
        </pc:spChg>
        <pc:cxnChg chg="add mod">
          <ac:chgData name="cong mu" userId="7afeeddf5be7c0ef" providerId="LiveId" clId="{9D38535D-3352-404E-A50B-D7B65E593881}" dt="2023-07-28T09:41:59.570" v="57" actId="692"/>
          <ac:cxnSpMkLst>
            <pc:docMk/>
            <pc:sldMk cId="3975929572" sldId="257"/>
            <ac:cxnSpMk id="99" creationId="{A60E3303-5779-6D34-D0EC-B432DA9B831E}"/>
          </ac:cxnSpMkLst>
        </pc:cxnChg>
      </pc:sldChg>
      <pc:sldChg chg="addSp delSp modSp new mod ord">
        <pc:chgData name="cong mu" userId="7afeeddf5be7c0ef" providerId="LiveId" clId="{9D38535D-3352-404E-A50B-D7B65E593881}" dt="2023-07-28T11:18:28.281" v="203" actId="1076"/>
        <pc:sldMkLst>
          <pc:docMk/>
          <pc:sldMk cId="3091202990" sldId="258"/>
        </pc:sldMkLst>
        <pc:spChg chg="del">
          <ac:chgData name="cong mu" userId="7afeeddf5be7c0ef" providerId="LiveId" clId="{9D38535D-3352-404E-A50B-D7B65E593881}" dt="2023-07-28T09:31:53.694" v="45" actId="478"/>
          <ac:spMkLst>
            <pc:docMk/>
            <pc:sldMk cId="3091202990" sldId="258"/>
            <ac:spMk id="2" creationId="{36ED3429-4750-EFA7-C466-F926423E1A74}"/>
          </ac:spMkLst>
        </pc:spChg>
        <pc:spChg chg="del">
          <ac:chgData name="cong mu" userId="7afeeddf5be7c0ef" providerId="LiveId" clId="{9D38535D-3352-404E-A50B-D7B65E593881}" dt="2023-07-28T09:31:51.997" v="44" actId="478"/>
          <ac:spMkLst>
            <pc:docMk/>
            <pc:sldMk cId="3091202990" sldId="258"/>
            <ac:spMk id="3" creationId="{DB7C9ABC-5383-127F-F5B4-234337B7365A}"/>
          </ac:spMkLst>
        </pc:spChg>
        <pc:spChg chg="add mod">
          <ac:chgData name="cong mu" userId="7afeeddf5be7c0ef" providerId="LiveId" clId="{9D38535D-3352-404E-A50B-D7B65E593881}" dt="2023-07-28T09:31:54.832" v="46"/>
          <ac:spMkLst>
            <pc:docMk/>
            <pc:sldMk cId="3091202990" sldId="258"/>
            <ac:spMk id="4" creationId="{588F726F-FC43-25C9-54C3-BBA90E309322}"/>
          </ac:spMkLst>
        </pc:spChg>
        <pc:spChg chg="add mod">
          <ac:chgData name="cong mu" userId="7afeeddf5be7c0ef" providerId="LiveId" clId="{9D38535D-3352-404E-A50B-D7B65E593881}" dt="2023-07-28T09:31:54.832" v="46"/>
          <ac:spMkLst>
            <pc:docMk/>
            <pc:sldMk cId="3091202990" sldId="258"/>
            <ac:spMk id="7" creationId="{2E81959A-6394-8D7F-8F68-0CB0BFAA4240}"/>
          </ac:spMkLst>
        </pc:spChg>
        <pc:spChg chg="add mod">
          <ac:chgData name="cong mu" userId="7afeeddf5be7c0ef" providerId="LiveId" clId="{9D38535D-3352-404E-A50B-D7B65E593881}" dt="2023-07-28T09:31:54.832" v="46"/>
          <ac:spMkLst>
            <pc:docMk/>
            <pc:sldMk cId="3091202990" sldId="258"/>
            <ac:spMk id="8" creationId="{32C06C08-BF93-2C3B-360E-5D289C579F4F}"/>
          </ac:spMkLst>
        </pc:spChg>
        <pc:spChg chg="add mod">
          <ac:chgData name="cong mu" userId="7afeeddf5be7c0ef" providerId="LiveId" clId="{9D38535D-3352-404E-A50B-D7B65E593881}" dt="2023-07-28T09:31:54.832" v="46"/>
          <ac:spMkLst>
            <pc:docMk/>
            <pc:sldMk cId="3091202990" sldId="258"/>
            <ac:spMk id="9" creationId="{D7A4B097-2DC2-9494-D8BF-790716069F48}"/>
          </ac:spMkLst>
        </pc:spChg>
        <pc:spChg chg="add del mod">
          <ac:chgData name="cong mu" userId="7afeeddf5be7c0ef" providerId="LiveId" clId="{9D38535D-3352-404E-A50B-D7B65E593881}" dt="2023-07-28T09:31:57.915" v="47" actId="478"/>
          <ac:spMkLst>
            <pc:docMk/>
            <pc:sldMk cId="3091202990" sldId="258"/>
            <ac:spMk id="10" creationId="{2AA85963-6399-1D42-E517-1C18A9A88346}"/>
          </ac:spMkLst>
        </pc:spChg>
        <pc:spChg chg="add mod">
          <ac:chgData name="cong mu" userId="7afeeddf5be7c0ef" providerId="LiveId" clId="{9D38535D-3352-404E-A50B-D7B65E593881}" dt="2023-07-28T09:31:54.832" v="46"/>
          <ac:spMkLst>
            <pc:docMk/>
            <pc:sldMk cId="3091202990" sldId="258"/>
            <ac:spMk id="11" creationId="{A9BC9FCC-3959-6AAD-433D-B1A723D01B62}"/>
          </ac:spMkLst>
        </pc:spChg>
        <pc:spChg chg="add mod">
          <ac:chgData name="cong mu" userId="7afeeddf5be7c0ef" providerId="LiveId" clId="{9D38535D-3352-404E-A50B-D7B65E593881}" dt="2023-07-28T09:31:54.832" v="46"/>
          <ac:spMkLst>
            <pc:docMk/>
            <pc:sldMk cId="3091202990" sldId="258"/>
            <ac:spMk id="12" creationId="{FBD2E873-F440-A129-2421-7C95E35285AC}"/>
          </ac:spMkLst>
        </pc:spChg>
        <pc:spChg chg="add mod">
          <ac:chgData name="cong mu" userId="7afeeddf5be7c0ef" providerId="LiveId" clId="{9D38535D-3352-404E-A50B-D7B65E593881}" dt="2023-07-28T09:31:54.832" v="46"/>
          <ac:spMkLst>
            <pc:docMk/>
            <pc:sldMk cId="3091202990" sldId="258"/>
            <ac:spMk id="13" creationId="{40D7E488-0BF2-0D9E-3CF3-E39AE4998711}"/>
          </ac:spMkLst>
        </pc:spChg>
        <pc:spChg chg="add mod">
          <ac:chgData name="cong mu" userId="7afeeddf5be7c0ef" providerId="LiveId" clId="{9D38535D-3352-404E-A50B-D7B65E593881}" dt="2023-07-28T09:31:54.832" v="46"/>
          <ac:spMkLst>
            <pc:docMk/>
            <pc:sldMk cId="3091202990" sldId="258"/>
            <ac:spMk id="14" creationId="{09F29137-AFA5-66E2-DE4C-ABA99A079A0A}"/>
          </ac:spMkLst>
        </pc:spChg>
        <pc:spChg chg="add mod">
          <ac:chgData name="cong mu" userId="7afeeddf5be7c0ef" providerId="LiveId" clId="{9D38535D-3352-404E-A50B-D7B65E593881}" dt="2023-07-28T09:31:54.832" v="46"/>
          <ac:spMkLst>
            <pc:docMk/>
            <pc:sldMk cId="3091202990" sldId="258"/>
            <ac:spMk id="15" creationId="{B7AF5263-C0CB-D599-A93B-1AFA48747C48}"/>
          </ac:spMkLst>
        </pc:spChg>
        <pc:spChg chg="add mod">
          <ac:chgData name="cong mu" userId="7afeeddf5be7c0ef" providerId="LiveId" clId="{9D38535D-3352-404E-A50B-D7B65E593881}" dt="2023-07-28T09:31:54.832" v="46"/>
          <ac:spMkLst>
            <pc:docMk/>
            <pc:sldMk cId="3091202990" sldId="258"/>
            <ac:spMk id="24" creationId="{619D1AE8-CB4E-9C64-2686-42CD048322EE}"/>
          </ac:spMkLst>
        </pc:spChg>
        <pc:spChg chg="add mod">
          <ac:chgData name="cong mu" userId="7afeeddf5be7c0ef" providerId="LiveId" clId="{9D38535D-3352-404E-A50B-D7B65E593881}" dt="2023-07-28T09:31:54.832" v="46"/>
          <ac:spMkLst>
            <pc:docMk/>
            <pc:sldMk cId="3091202990" sldId="258"/>
            <ac:spMk id="25" creationId="{BBDE09BF-8024-94BA-86D8-BBEE59AB1127}"/>
          </ac:spMkLst>
        </pc:spChg>
        <pc:spChg chg="add mod">
          <ac:chgData name="cong mu" userId="7afeeddf5be7c0ef" providerId="LiveId" clId="{9D38535D-3352-404E-A50B-D7B65E593881}" dt="2023-07-28T09:31:54.832" v="46"/>
          <ac:spMkLst>
            <pc:docMk/>
            <pc:sldMk cId="3091202990" sldId="258"/>
            <ac:spMk id="26" creationId="{960C0C5E-C119-4CFD-9056-FD8B95938614}"/>
          </ac:spMkLst>
        </pc:spChg>
        <pc:spChg chg="add mod">
          <ac:chgData name="cong mu" userId="7afeeddf5be7c0ef" providerId="LiveId" clId="{9D38535D-3352-404E-A50B-D7B65E593881}" dt="2023-07-28T09:31:54.832" v="46"/>
          <ac:spMkLst>
            <pc:docMk/>
            <pc:sldMk cId="3091202990" sldId="258"/>
            <ac:spMk id="27" creationId="{40A97739-F0AA-9CFF-9111-19F25F05B3DE}"/>
          </ac:spMkLst>
        </pc:spChg>
        <pc:spChg chg="add mod">
          <ac:chgData name="cong mu" userId="7afeeddf5be7c0ef" providerId="LiveId" clId="{9D38535D-3352-404E-A50B-D7B65E593881}" dt="2023-07-28T09:32:07.628" v="48" actId="1076"/>
          <ac:spMkLst>
            <pc:docMk/>
            <pc:sldMk cId="3091202990" sldId="258"/>
            <ac:spMk id="28" creationId="{E979A713-3B0B-C06E-87D3-2E68BEB14E2B}"/>
          </ac:spMkLst>
        </pc:spChg>
        <pc:spChg chg="add mod">
          <ac:chgData name="cong mu" userId="7afeeddf5be7c0ef" providerId="LiveId" clId="{9D38535D-3352-404E-A50B-D7B65E593881}" dt="2023-07-28T09:32:27.125" v="49" actId="1076"/>
          <ac:spMkLst>
            <pc:docMk/>
            <pc:sldMk cId="3091202990" sldId="258"/>
            <ac:spMk id="29" creationId="{B35915B9-8F8F-079D-5F25-73097208CBAE}"/>
          </ac:spMkLst>
        </pc:spChg>
        <pc:spChg chg="add mod">
          <ac:chgData name="cong mu" userId="7afeeddf5be7c0ef" providerId="LiveId" clId="{9D38535D-3352-404E-A50B-D7B65E593881}" dt="2023-07-28T11:18:28.281" v="203" actId="1076"/>
          <ac:spMkLst>
            <pc:docMk/>
            <pc:sldMk cId="3091202990" sldId="258"/>
            <ac:spMk id="30" creationId="{CEE66F4A-82CA-502B-2838-33ABFFFDC10F}"/>
          </ac:spMkLst>
        </pc:spChg>
        <pc:spChg chg="add del mod">
          <ac:chgData name="cong mu" userId="7afeeddf5be7c0ef" providerId="LiveId" clId="{9D38535D-3352-404E-A50B-D7B65E593881}" dt="2023-07-28T09:50:39.535" v="63"/>
          <ac:spMkLst>
            <pc:docMk/>
            <pc:sldMk cId="3091202990" sldId="258"/>
            <ac:spMk id="32" creationId="{965F7080-67AD-4862-9863-8F41FE8A8C93}"/>
          </ac:spMkLst>
        </pc:spChg>
        <pc:spChg chg="add del mod">
          <ac:chgData name="cong mu" userId="7afeeddf5be7c0ef" providerId="LiveId" clId="{9D38535D-3352-404E-A50B-D7B65E593881}" dt="2023-07-28T09:50:42.328" v="64" actId="478"/>
          <ac:spMkLst>
            <pc:docMk/>
            <pc:sldMk cId="3091202990" sldId="258"/>
            <ac:spMk id="33" creationId="{05B1A46B-5855-941B-D730-078892D5AEFE}"/>
          </ac:spMkLst>
        </pc:spChg>
        <pc:cxnChg chg="add mod">
          <ac:chgData name="cong mu" userId="7afeeddf5be7c0ef" providerId="LiveId" clId="{9D38535D-3352-404E-A50B-D7B65E593881}" dt="2023-07-28T09:31:54.832" v="46"/>
          <ac:cxnSpMkLst>
            <pc:docMk/>
            <pc:sldMk cId="3091202990" sldId="258"/>
            <ac:cxnSpMk id="5" creationId="{4208714D-9C2D-6A63-D85C-4482C8758B46}"/>
          </ac:cxnSpMkLst>
        </pc:cxnChg>
        <pc:cxnChg chg="add mod">
          <ac:chgData name="cong mu" userId="7afeeddf5be7c0ef" providerId="LiveId" clId="{9D38535D-3352-404E-A50B-D7B65E593881}" dt="2023-07-28T09:31:54.832" v="46"/>
          <ac:cxnSpMkLst>
            <pc:docMk/>
            <pc:sldMk cId="3091202990" sldId="258"/>
            <ac:cxnSpMk id="6" creationId="{9CD40F96-DCBA-4FCD-21E8-1F7DDB1D357F}"/>
          </ac:cxnSpMkLst>
        </pc:cxnChg>
        <pc:cxnChg chg="add mod">
          <ac:chgData name="cong mu" userId="7afeeddf5be7c0ef" providerId="LiveId" clId="{9D38535D-3352-404E-A50B-D7B65E593881}" dt="2023-07-28T09:31:54.832" v="46"/>
          <ac:cxnSpMkLst>
            <pc:docMk/>
            <pc:sldMk cId="3091202990" sldId="258"/>
            <ac:cxnSpMk id="16" creationId="{4147E9E4-15A0-0011-81ED-C50B92A8AAA4}"/>
          </ac:cxnSpMkLst>
        </pc:cxnChg>
        <pc:cxnChg chg="add mod">
          <ac:chgData name="cong mu" userId="7afeeddf5be7c0ef" providerId="LiveId" clId="{9D38535D-3352-404E-A50B-D7B65E593881}" dt="2023-07-28T09:31:54.832" v="46"/>
          <ac:cxnSpMkLst>
            <pc:docMk/>
            <pc:sldMk cId="3091202990" sldId="258"/>
            <ac:cxnSpMk id="17" creationId="{C6DC6017-CC5D-8635-4094-AF40AAB22DF3}"/>
          </ac:cxnSpMkLst>
        </pc:cxnChg>
        <pc:cxnChg chg="add mod">
          <ac:chgData name="cong mu" userId="7afeeddf5be7c0ef" providerId="LiveId" clId="{9D38535D-3352-404E-A50B-D7B65E593881}" dt="2023-07-28T09:31:54.832" v="46"/>
          <ac:cxnSpMkLst>
            <pc:docMk/>
            <pc:sldMk cId="3091202990" sldId="258"/>
            <ac:cxnSpMk id="18" creationId="{968B2966-319B-0824-89D0-8C0105EE1882}"/>
          </ac:cxnSpMkLst>
        </pc:cxnChg>
        <pc:cxnChg chg="add mod">
          <ac:chgData name="cong mu" userId="7afeeddf5be7c0ef" providerId="LiveId" clId="{9D38535D-3352-404E-A50B-D7B65E593881}" dt="2023-07-28T09:31:54.832" v="46"/>
          <ac:cxnSpMkLst>
            <pc:docMk/>
            <pc:sldMk cId="3091202990" sldId="258"/>
            <ac:cxnSpMk id="19" creationId="{7C7CFCEE-6903-6C9C-A2EC-1C6FC11B7EA5}"/>
          </ac:cxnSpMkLst>
        </pc:cxnChg>
        <pc:cxnChg chg="add mod">
          <ac:chgData name="cong mu" userId="7afeeddf5be7c0ef" providerId="LiveId" clId="{9D38535D-3352-404E-A50B-D7B65E593881}" dt="2023-07-28T09:31:54.832" v="46"/>
          <ac:cxnSpMkLst>
            <pc:docMk/>
            <pc:sldMk cId="3091202990" sldId="258"/>
            <ac:cxnSpMk id="20" creationId="{9CD9D2E4-0150-2251-72CC-87D4C4857AD6}"/>
          </ac:cxnSpMkLst>
        </pc:cxnChg>
        <pc:cxnChg chg="add mod">
          <ac:chgData name="cong mu" userId="7afeeddf5be7c0ef" providerId="LiveId" clId="{9D38535D-3352-404E-A50B-D7B65E593881}" dt="2023-07-28T09:31:54.832" v="46"/>
          <ac:cxnSpMkLst>
            <pc:docMk/>
            <pc:sldMk cId="3091202990" sldId="258"/>
            <ac:cxnSpMk id="21" creationId="{2EACA5B5-E6E8-2C6F-D8B6-F9DC4A8A5389}"/>
          </ac:cxnSpMkLst>
        </pc:cxnChg>
        <pc:cxnChg chg="add mod">
          <ac:chgData name="cong mu" userId="7afeeddf5be7c0ef" providerId="LiveId" clId="{9D38535D-3352-404E-A50B-D7B65E593881}" dt="2023-07-28T09:31:54.832" v="46"/>
          <ac:cxnSpMkLst>
            <pc:docMk/>
            <pc:sldMk cId="3091202990" sldId="258"/>
            <ac:cxnSpMk id="22" creationId="{4462C9DC-171C-555F-4646-F61A341C4792}"/>
          </ac:cxnSpMkLst>
        </pc:cxnChg>
        <pc:cxnChg chg="add mod">
          <ac:chgData name="cong mu" userId="7afeeddf5be7c0ef" providerId="LiveId" clId="{9D38535D-3352-404E-A50B-D7B65E593881}" dt="2023-07-28T09:31:54.832" v="46"/>
          <ac:cxnSpMkLst>
            <pc:docMk/>
            <pc:sldMk cId="3091202990" sldId="258"/>
            <ac:cxnSpMk id="23" creationId="{0F40446A-EDEE-CB99-97D1-3F0998007CDC}"/>
          </ac:cxnSpMkLst>
        </pc:cxnChg>
        <pc:cxnChg chg="add del mod">
          <ac:chgData name="cong mu" userId="7afeeddf5be7c0ef" providerId="LiveId" clId="{9D38535D-3352-404E-A50B-D7B65E593881}" dt="2023-07-28T09:33:01.438" v="52" actId="478"/>
          <ac:cxnSpMkLst>
            <pc:docMk/>
            <pc:sldMk cId="3091202990" sldId="258"/>
            <ac:cxnSpMk id="31" creationId="{10CE9EBB-5128-15C0-1021-363C60B61C5B}"/>
          </ac:cxnSpMkLst>
        </pc:cxnChg>
      </pc:sldChg>
      <pc:sldChg chg="addSp delSp modSp new mod">
        <pc:chgData name="cong mu" userId="7afeeddf5be7c0ef" providerId="LiveId" clId="{9D38535D-3352-404E-A50B-D7B65E593881}" dt="2023-07-28T10:16:35.161" v="202" actId="1076"/>
        <pc:sldMkLst>
          <pc:docMk/>
          <pc:sldMk cId="411136654" sldId="259"/>
        </pc:sldMkLst>
        <pc:spChg chg="del">
          <ac:chgData name="cong mu" userId="7afeeddf5be7c0ef" providerId="LiveId" clId="{9D38535D-3352-404E-A50B-D7B65E593881}" dt="2023-07-28T09:33:41.636" v="55" actId="478"/>
          <ac:spMkLst>
            <pc:docMk/>
            <pc:sldMk cId="411136654" sldId="259"/>
            <ac:spMk id="2" creationId="{027E2081-9AB1-1B57-F854-0A547123AEB5}"/>
          </ac:spMkLst>
        </pc:spChg>
        <pc:spChg chg="del">
          <ac:chgData name="cong mu" userId="7afeeddf5be7c0ef" providerId="LiveId" clId="{9D38535D-3352-404E-A50B-D7B65E593881}" dt="2023-07-28T09:33:40.045" v="54" actId="478"/>
          <ac:spMkLst>
            <pc:docMk/>
            <pc:sldMk cId="411136654" sldId="259"/>
            <ac:spMk id="3" creationId="{463B322D-A438-F3A7-EC51-AA239DB12FCA}"/>
          </ac:spMkLst>
        </pc:spChg>
        <pc:spChg chg="add mod">
          <ac:chgData name="cong mu" userId="7afeeddf5be7c0ef" providerId="LiveId" clId="{9D38535D-3352-404E-A50B-D7B65E593881}" dt="2023-07-28T09:33:42.429" v="56"/>
          <ac:spMkLst>
            <pc:docMk/>
            <pc:sldMk cId="411136654" sldId="259"/>
            <ac:spMk id="4" creationId="{3067B07B-6A6D-4B9C-DDBB-BAA297F61D9E}"/>
          </ac:spMkLst>
        </pc:spChg>
        <pc:spChg chg="add mod">
          <ac:chgData name="cong mu" userId="7afeeddf5be7c0ef" providerId="LiveId" clId="{9D38535D-3352-404E-A50B-D7B65E593881}" dt="2023-07-28T09:33:42.429" v="56"/>
          <ac:spMkLst>
            <pc:docMk/>
            <pc:sldMk cId="411136654" sldId="259"/>
            <ac:spMk id="7" creationId="{F595C14F-9396-B425-1627-F327016A1323}"/>
          </ac:spMkLst>
        </pc:spChg>
        <pc:spChg chg="add mod">
          <ac:chgData name="cong mu" userId="7afeeddf5be7c0ef" providerId="LiveId" clId="{9D38535D-3352-404E-A50B-D7B65E593881}" dt="2023-07-28T09:33:42.429" v="56"/>
          <ac:spMkLst>
            <pc:docMk/>
            <pc:sldMk cId="411136654" sldId="259"/>
            <ac:spMk id="8" creationId="{41A18773-CCB9-3A4D-8DC8-18FE9E89C564}"/>
          </ac:spMkLst>
        </pc:spChg>
        <pc:spChg chg="add mod">
          <ac:chgData name="cong mu" userId="7afeeddf5be7c0ef" providerId="LiveId" clId="{9D38535D-3352-404E-A50B-D7B65E593881}" dt="2023-07-28T09:33:42.429" v="56"/>
          <ac:spMkLst>
            <pc:docMk/>
            <pc:sldMk cId="411136654" sldId="259"/>
            <ac:spMk id="9" creationId="{4B16CAEE-BBBE-89DB-C0F1-D1521091C886}"/>
          </ac:spMkLst>
        </pc:spChg>
        <pc:spChg chg="add mod">
          <ac:chgData name="cong mu" userId="7afeeddf5be7c0ef" providerId="LiveId" clId="{9D38535D-3352-404E-A50B-D7B65E593881}" dt="2023-07-28T09:33:42.429" v="56"/>
          <ac:spMkLst>
            <pc:docMk/>
            <pc:sldMk cId="411136654" sldId="259"/>
            <ac:spMk id="10" creationId="{D63C07D7-4E05-1FC0-A6DA-7EEFFD7BD17E}"/>
          </ac:spMkLst>
        </pc:spChg>
        <pc:spChg chg="add mod">
          <ac:chgData name="cong mu" userId="7afeeddf5be7c0ef" providerId="LiveId" clId="{9D38535D-3352-404E-A50B-D7B65E593881}" dt="2023-07-28T09:33:42.429" v="56"/>
          <ac:spMkLst>
            <pc:docMk/>
            <pc:sldMk cId="411136654" sldId="259"/>
            <ac:spMk id="11" creationId="{F950E464-F3F7-5C61-23B5-919FDB2DB267}"/>
          </ac:spMkLst>
        </pc:spChg>
        <pc:spChg chg="add mod">
          <ac:chgData name="cong mu" userId="7afeeddf5be7c0ef" providerId="LiveId" clId="{9D38535D-3352-404E-A50B-D7B65E593881}" dt="2023-07-28T09:33:42.429" v="56"/>
          <ac:spMkLst>
            <pc:docMk/>
            <pc:sldMk cId="411136654" sldId="259"/>
            <ac:spMk id="12" creationId="{5BBE5523-9565-724E-9063-56D42496BBE0}"/>
          </ac:spMkLst>
        </pc:spChg>
        <pc:spChg chg="add mod">
          <ac:chgData name="cong mu" userId="7afeeddf5be7c0ef" providerId="LiveId" clId="{9D38535D-3352-404E-A50B-D7B65E593881}" dt="2023-07-28T09:33:42.429" v="56"/>
          <ac:spMkLst>
            <pc:docMk/>
            <pc:sldMk cId="411136654" sldId="259"/>
            <ac:spMk id="13" creationId="{2478CCBF-E430-5D75-1A9C-20C653BFD907}"/>
          </ac:spMkLst>
        </pc:spChg>
        <pc:spChg chg="add mod">
          <ac:chgData name="cong mu" userId="7afeeddf5be7c0ef" providerId="LiveId" clId="{9D38535D-3352-404E-A50B-D7B65E593881}" dt="2023-07-28T09:33:42.429" v="56"/>
          <ac:spMkLst>
            <pc:docMk/>
            <pc:sldMk cId="411136654" sldId="259"/>
            <ac:spMk id="14" creationId="{6A8ADE6C-D718-ABEE-220C-46B4AD910989}"/>
          </ac:spMkLst>
        </pc:spChg>
        <pc:spChg chg="add mod">
          <ac:chgData name="cong mu" userId="7afeeddf5be7c0ef" providerId="LiveId" clId="{9D38535D-3352-404E-A50B-D7B65E593881}" dt="2023-07-28T09:33:42.429" v="56"/>
          <ac:spMkLst>
            <pc:docMk/>
            <pc:sldMk cId="411136654" sldId="259"/>
            <ac:spMk id="15" creationId="{EA490EF2-FD1B-CB6B-2273-541EDF2E639B}"/>
          </ac:spMkLst>
        </pc:spChg>
        <pc:spChg chg="add mod">
          <ac:chgData name="cong mu" userId="7afeeddf5be7c0ef" providerId="LiveId" clId="{9D38535D-3352-404E-A50B-D7B65E593881}" dt="2023-07-28T09:33:42.429" v="56"/>
          <ac:spMkLst>
            <pc:docMk/>
            <pc:sldMk cId="411136654" sldId="259"/>
            <ac:spMk id="24" creationId="{F45ABF5D-0B4C-937C-DB22-3E50920CDFB8}"/>
          </ac:spMkLst>
        </pc:spChg>
        <pc:spChg chg="add mod">
          <ac:chgData name="cong mu" userId="7afeeddf5be7c0ef" providerId="LiveId" clId="{9D38535D-3352-404E-A50B-D7B65E593881}" dt="2023-07-28T09:33:42.429" v="56"/>
          <ac:spMkLst>
            <pc:docMk/>
            <pc:sldMk cId="411136654" sldId="259"/>
            <ac:spMk id="25" creationId="{8C9AF890-424E-2035-0AD8-A14357A66264}"/>
          </ac:spMkLst>
        </pc:spChg>
        <pc:spChg chg="add mod">
          <ac:chgData name="cong mu" userId="7afeeddf5be7c0ef" providerId="LiveId" clId="{9D38535D-3352-404E-A50B-D7B65E593881}" dt="2023-07-28T09:33:42.429" v="56"/>
          <ac:spMkLst>
            <pc:docMk/>
            <pc:sldMk cId="411136654" sldId="259"/>
            <ac:spMk id="26" creationId="{BE9F26F5-8B60-E90D-5295-7A6A64285285}"/>
          </ac:spMkLst>
        </pc:spChg>
        <pc:spChg chg="add mod">
          <ac:chgData name="cong mu" userId="7afeeddf5be7c0ef" providerId="LiveId" clId="{9D38535D-3352-404E-A50B-D7B65E593881}" dt="2023-07-28T09:33:42.429" v="56"/>
          <ac:spMkLst>
            <pc:docMk/>
            <pc:sldMk cId="411136654" sldId="259"/>
            <ac:spMk id="27" creationId="{117A7EB2-CCBD-2917-5C19-BCD61F7BF8E7}"/>
          </ac:spMkLst>
        </pc:spChg>
        <pc:spChg chg="add mod">
          <ac:chgData name="cong mu" userId="7afeeddf5be7c0ef" providerId="LiveId" clId="{9D38535D-3352-404E-A50B-D7B65E593881}" dt="2023-07-28T09:33:42.429" v="56"/>
          <ac:spMkLst>
            <pc:docMk/>
            <pc:sldMk cId="411136654" sldId="259"/>
            <ac:spMk id="28" creationId="{564995B9-0945-FCEF-6805-AE2FC181BD86}"/>
          </ac:spMkLst>
        </pc:spChg>
        <pc:spChg chg="add mod">
          <ac:chgData name="cong mu" userId="7afeeddf5be7c0ef" providerId="LiveId" clId="{9D38535D-3352-404E-A50B-D7B65E593881}" dt="2023-07-28T09:33:42.429" v="56"/>
          <ac:spMkLst>
            <pc:docMk/>
            <pc:sldMk cId="411136654" sldId="259"/>
            <ac:spMk id="29" creationId="{96F8D57B-8487-C54D-58C5-780146C40B9E}"/>
          </ac:spMkLst>
        </pc:spChg>
        <pc:spChg chg="add mod">
          <ac:chgData name="cong mu" userId="7afeeddf5be7c0ef" providerId="LiveId" clId="{9D38535D-3352-404E-A50B-D7B65E593881}" dt="2023-07-28T09:33:42.429" v="56"/>
          <ac:spMkLst>
            <pc:docMk/>
            <pc:sldMk cId="411136654" sldId="259"/>
            <ac:spMk id="30" creationId="{848C6191-DBF4-7975-057C-D790D566BFE2}"/>
          </ac:spMkLst>
        </pc:spChg>
        <pc:spChg chg="add mod">
          <ac:chgData name="cong mu" userId="7afeeddf5be7c0ef" providerId="LiveId" clId="{9D38535D-3352-404E-A50B-D7B65E593881}" dt="2023-07-28T09:33:42.429" v="56"/>
          <ac:spMkLst>
            <pc:docMk/>
            <pc:sldMk cId="411136654" sldId="259"/>
            <ac:spMk id="32" creationId="{0C52F6A5-F71F-5FB3-B8A7-666A783E7496}"/>
          </ac:spMkLst>
        </pc:spChg>
        <pc:spChg chg="add mod">
          <ac:chgData name="cong mu" userId="7afeeddf5be7c0ef" providerId="LiveId" clId="{9D38535D-3352-404E-A50B-D7B65E593881}" dt="2023-07-28T09:33:42.429" v="56"/>
          <ac:spMkLst>
            <pc:docMk/>
            <pc:sldMk cId="411136654" sldId="259"/>
            <ac:spMk id="33" creationId="{7CE8C45A-3099-FB5A-25B5-B8E2D6EE9FE8}"/>
          </ac:spMkLst>
        </pc:spChg>
        <pc:spChg chg="add mod">
          <ac:chgData name="cong mu" userId="7afeeddf5be7c0ef" providerId="LiveId" clId="{9D38535D-3352-404E-A50B-D7B65E593881}" dt="2023-07-28T10:08:09.967" v="94" actId="1076"/>
          <ac:spMkLst>
            <pc:docMk/>
            <pc:sldMk cId="411136654" sldId="259"/>
            <ac:spMk id="44" creationId="{D889CDF4-4345-6824-4906-36086A3ABEED}"/>
          </ac:spMkLst>
        </pc:spChg>
        <pc:spChg chg="add mod">
          <ac:chgData name="cong mu" userId="7afeeddf5be7c0ef" providerId="LiveId" clId="{9D38535D-3352-404E-A50B-D7B65E593881}" dt="2023-07-28T10:09:59.980" v="113" actId="1076"/>
          <ac:spMkLst>
            <pc:docMk/>
            <pc:sldMk cId="411136654" sldId="259"/>
            <ac:spMk id="45" creationId="{52DD3C27-6199-D9AE-873A-D8482F06E573}"/>
          </ac:spMkLst>
        </pc:spChg>
        <pc:spChg chg="add mod">
          <ac:chgData name="cong mu" userId="7afeeddf5be7c0ef" providerId="LiveId" clId="{9D38535D-3352-404E-A50B-D7B65E593881}" dt="2023-07-28T10:09:57.164" v="112" actId="1076"/>
          <ac:spMkLst>
            <pc:docMk/>
            <pc:sldMk cId="411136654" sldId="259"/>
            <ac:spMk id="46" creationId="{1133E721-B3CC-B9BE-C3DF-36AA7F315298}"/>
          </ac:spMkLst>
        </pc:spChg>
        <pc:spChg chg="add mod">
          <ac:chgData name="cong mu" userId="7afeeddf5be7c0ef" providerId="LiveId" clId="{9D38535D-3352-404E-A50B-D7B65E593881}" dt="2023-07-28T10:10:04.530" v="114" actId="1076"/>
          <ac:spMkLst>
            <pc:docMk/>
            <pc:sldMk cId="411136654" sldId="259"/>
            <ac:spMk id="47" creationId="{F98FD938-A524-E3FD-38AF-A8E8E4775A90}"/>
          </ac:spMkLst>
        </pc:spChg>
        <pc:spChg chg="add mod">
          <ac:chgData name="cong mu" userId="7afeeddf5be7c0ef" providerId="LiveId" clId="{9D38535D-3352-404E-A50B-D7B65E593881}" dt="2023-07-28T10:10:57.782" v="169" actId="1076"/>
          <ac:spMkLst>
            <pc:docMk/>
            <pc:sldMk cId="411136654" sldId="259"/>
            <ac:spMk id="48" creationId="{C6B79E15-AC44-F283-8F64-B2B6137DCA03}"/>
          </ac:spMkLst>
        </pc:spChg>
        <pc:spChg chg="add mod">
          <ac:chgData name="cong mu" userId="7afeeddf5be7c0ef" providerId="LiveId" clId="{9D38535D-3352-404E-A50B-D7B65E593881}" dt="2023-07-28T10:11:18.328" v="182" actId="1076"/>
          <ac:spMkLst>
            <pc:docMk/>
            <pc:sldMk cId="411136654" sldId="259"/>
            <ac:spMk id="49" creationId="{4819B0C6-7961-D812-38BD-491B873C6A84}"/>
          </ac:spMkLst>
        </pc:spChg>
        <pc:spChg chg="add mod">
          <ac:chgData name="cong mu" userId="7afeeddf5be7c0ef" providerId="LiveId" clId="{9D38535D-3352-404E-A50B-D7B65E593881}" dt="2023-07-28T10:11:45.566" v="192" actId="1076"/>
          <ac:spMkLst>
            <pc:docMk/>
            <pc:sldMk cId="411136654" sldId="259"/>
            <ac:spMk id="50" creationId="{0641AA50-E907-0E4C-2D8D-88AFC31F6EC0}"/>
          </ac:spMkLst>
        </pc:spChg>
        <pc:spChg chg="add mod">
          <ac:chgData name="cong mu" userId="7afeeddf5be7c0ef" providerId="LiveId" clId="{9D38535D-3352-404E-A50B-D7B65E593881}" dt="2023-07-28T10:11:41.677" v="191" actId="1076"/>
          <ac:spMkLst>
            <pc:docMk/>
            <pc:sldMk cId="411136654" sldId="259"/>
            <ac:spMk id="51" creationId="{F37D5E39-F906-3A19-0347-C149FCEFCDAA}"/>
          </ac:spMkLst>
        </pc:spChg>
        <pc:spChg chg="add mod">
          <ac:chgData name="cong mu" userId="7afeeddf5be7c0ef" providerId="LiveId" clId="{9D38535D-3352-404E-A50B-D7B65E593881}" dt="2023-07-28T10:16:35.161" v="202" actId="1076"/>
          <ac:spMkLst>
            <pc:docMk/>
            <pc:sldMk cId="411136654" sldId="259"/>
            <ac:spMk id="52" creationId="{78C3C5C3-DB18-5192-309D-101FA64C0DA0}"/>
          </ac:spMkLst>
        </pc:spChg>
        <pc:cxnChg chg="add mod">
          <ac:chgData name="cong mu" userId="7afeeddf5be7c0ef" providerId="LiveId" clId="{9D38535D-3352-404E-A50B-D7B65E593881}" dt="2023-07-28T09:33:42.429" v="56"/>
          <ac:cxnSpMkLst>
            <pc:docMk/>
            <pc:sldMk cId="411136654" sldId="259"/>
            <ac:cxnSpMk id="5" creationId="{F301C0C6-96DC-18EF-0612-D86AADCE32B8}"/>
          </ac:cxnSpMkLst>
        </pc:cxnChg>
        <pc:cxnChg chg="add mod">
          <ac:chgData name="cong mu" userId="7afeeddf5be7c0ef" providerId="LiveId" clId="{9D38535D-3352-404E-A50B-D7B65E593881}" dt="2023-07-28T09:33:42.429" v="56"/>
          <ac:cxnSpMkLst>
            <pc:docMk/>
            <pc:sldMk cId="411136654" sldId="259"/>
            <ac:cxnSpMk id="6" creationId="{C2609C7E-C713-F947-7806-6E99D0AE088D}"/>
          </ac:cxnSpMkLst>
        </pc:cxnChg>
        <pc:cxnChg chg="add mod">
          <ac:chgData name="cong mu" userId="7afeeddf5be7c0ef" providerId="LiveId" clId="{9D38535D-3352-404E-A50B-D7B65E593881}" dt="2023-07-28T09:33:42.429" v="56"/>
          <ac:cxnSpMkLst>
            <pc:docMk/>
            <pc:sldMk cId="411136654" sldId="259"/>
            <ac:cxnSpMk id="16" creationId="{A01527DE-D847-E466-92FF-0D5F0A251B58}"/>
          </ac:cxnSpMkLst>
        </pc:cxnChg>
        <pc:cxnChg chg="add mod">
          <ac:chgData name="cong mu" userId="7afeeddf5be7c0ef" providerId="LiveId" clId="{9D38535D-3352-404E-A50B-D7B65E593881}" dt="2023-07-28T09:33:42.429" v="56"/>
          <ac:cxnSpMkLst>
            <pc:docMk/>
            <pc:sldMk cId="411136654" sldId="259"/>
            <ac:cxnSpMk id="17" creationId="{8434128C-B6E3-F480-2C26-6D18EC312456}"/>
          </ac:cxnSpMkLst>
        </pc:cxnChg>
        <pc:cxnChg chg="add mod">
          <ac:chgData name="cong mu" userId="7afeeddf5be7c0ef" providerId="LiveId" clId="{9D38535D-3352-404E-A50B-D7B65E593881}" dt="2023-07-28T09:33:42.429" v="56"/>
          <ac:cxnSpMkLst>
            <pc:docMk/>
            <pc:sldMk cId="411136654" sldId="259"/>
            <ac:cxnSpMk id="18" creationId="{F0786ECD-05AB-4168-6DE7-CA7EC93A15A7}"/>
          </ac:cxnSpMkLst>
        </pc:cxnChg>
        <pc:cxnChg chg="add mod">
          <ac:chgData name="cong mu" userId="7afeeddf5be7c0ef" providerId="LiveId" clId="{9D38535D-3352-404E-A50B-D7B65E593881}" dt="2023-07-28T10:09:40.423" v="109" actId="1076"/>
          <ac:cxnSpMkLst>
            <pc:docMk/>
            <pc:sldMk cId="411136654" sldId="259"/>
            <ac:cxnSpMk id="19" creationId="{582D0EAF-12A8-9055-AE1B-7E003A80F45D}"/>
          </ac:cxnSpMkLst>
        </pc:cxnChg>
        <pc:cxnChg chg="add mod">
          <ac:chgData name="cong mu" userId="7afeeddf5be7c0ef" providerId="LiveId" clId="{9D38535D-3352-404E-A50B-D7B65E593881}" dt="2023-07-28T09:33:42.429" v="56"/>
          <ac:cxnSpMkLst>
            <pc:docMk/>
            <pc:sldMk cId="411136654" sldId="259"/>
            <ac:cxnSpMk id="20" creationId="{3CF97771-8961-D6A5-35CA-B3BB1A24B0CD}"/>
          </ac:cxnSpMkLst>
        </pc:cxnChg>
        <pc:cxnChg chg="add mod">
          <ac:chgData name="cong mu" userId="7afeeddf5be7c0ef" providerId="LiveId" clId="{9D38535D-3352-404E-A50B-D7B65E593881}" dt="2023-07-28T09:33:42.429" v="56"/>
          <ac:cxnSpMkLst>
            <pc:docMk/>
            <pc:sldMk cId="411136654" sldId="259"/>
            <ac:cxnSpMk id="21" creationId="{D375D9A6-19C7-F557-E5B4-10ADE2E2F360}"/>
          </ac:cxnSpMkLst>
        </pc:cxnChg>
        <pc:cxnChg chg="add mod">
          <ac:chgData name="cong mu" userId="7afeeddf5be7c0ef" providerId="LiveId" clId="{9D38535D-3352-404E-A50B-D7B65E593881}" dt="2023-07-28T09:33:42.429" v="56"/>
          <ac:cxnSpMkLst>
            <pc:docMk/>
            <pc:sldMk cId="411136654" sldId="259"/>
            <ac:cxnSpMk id="22" creationId="{087CB6EE-DF5C-11FC-B64B-BC9B92546232}"/>
          </ac:cxnSpMkLst>
        </pc:cxnChg>
        <pc:cxnChg chg="add mod">
          <ac:chgData name="cong mu" userId="7afeeddf5be7c0ef" providerId="LiveId" clId="{9D38535D-3352-404E-A50B-D7B65E593881}" dt="2023-07-28T09:33:42.429" v="56"/>
          <ac:cxnSpMkLst>
            <pc:docMk/>
            <pc:sldMk cId="411136654" sldId="259"/>
            <ac:cxnSpMk id="23" creationId="{05EA930A-6A59-9ADE-1CCE-69576B19DF59}"/>
          </ac:cxnSpMkLst>
        </pc:cxnChg>
        <pc:cxnChg chg="add mod">
          <ac:chgData name="cong mu" userId="7afeeddf5be7c0ef" providerId="LiveId" clId="{9D38535D-3352-404E-A50B-D7B65E593881}" dt="2023-07-28T09:42:24.378" v="60" actId="692"/>
          <ac:cxnSpMkLst>
            <pc:docMk/>
            <pc:sldMk cId="411136654" sldId="259"/>
            <ac:cxnSpMk id="31" creationId="{D980337B-8B1B-D623-BB4D-4AD2297D4AD6}"/>
          </ac:cxnSpMkLst>
        </pc:cxnChg>
        <pc:cxnChg chg="add mod">
          <ac:chgData name="cong mu" userId="7afeeddf5be7c0ef" providerId="LiveId" clId="{9D38535D-3352-404E-A50B-D7B65E593881}" dt="2023-07-28T10:07:18.280" v="88" actId="14100"/>
          <ac:cxnSpMkLst>
            <pc:docMk/>
            <pc:sldMk cId="411136654" sldId="259"/>
            <ac:cxnSpMk id="35" creationId="{BCBD133E-E8FD-7F4B-4393-4FC3104D8C9E}"/>
          </ac:cxnSpMkLst>
        </pc:cxnChg>
        <pc:cxnChg chg="add mod">
          <ac:chgData name="cong mu" userId="7afeeddf5be7c0ef" providerId="LiveId" clId="{9D38535D-3352-404E-A50B-D7B65E593881}" dt="2023-07-28T10:06:25.352" v="77" actId="1076"/>
          <ac:cxnSpMkLst>
            <pc:docMk/>
            <pc:sldMk cId="411136654" sldId="259"/>
            <ac:cxnSpMk id="37" creationId="{2AC90C28-6C34-C432-BDB1-CBA8EA40F0EA}"/>
          </ac:cxnSpMkLst>
        </pc:cxnChg>
      </pc:sldChg>
      <pc:sldChg chg="addSp delSp modSp new mod">
        <pc:chgData name="cong mu" userId="7afeeddf5be7c0ef" providerId="LiveId" clId="{9D38535D-3352-404E-A50B-D7B65E593881}" dt="2023-07-28T12:36:42.825" v="278" actId="14100"/>
        <pc:sldMkLst>
          <pc:docMk/>
          <pc:sldMk cId="1263376309" sldId="260"/>
        </pc:sldMkLst>
        <pc:spChg chg="del">
          <ac:chgData name="cong mu" userId="7afeeddf5be7c0ef" providerId="LiveId" clId="{9D38535D-3352-404E-A50B-D7B65E593881}" dt="2023-07-28T12:27:48.226" v="209" actId="478"/>
          <ac:spMkLst>
            <pc:docMk/>
            <pc:sldMk cId="1263376309" sldId="260"/>
            <ac:spMk id="2" creationId="{4381F28E-21D1-9A8B-A337-423ECBB8BC43}"/>
          </ac:spMkLst>
        </pc:spChg>
        <pc:spChg chg="del">
          <ac:chgData name="cong mu" userId="7afeeddf5be7c0ef" providerId="LiveId" clId="{9D38535D-3352-404E-A50B-D7B65E593881}" dt="2023-07-28T12:27:46.153" v="208" actId="478"/>
          <ac:spMkLst>
            <pc:docMk/>
            <pc:sldMk cId="1263376309" sldId="260"/>
            <ac:spMk id="3" creationId="{01222D0F-3411-08C3-82F1-CD26F6A8781A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4" creationId="{75B11BFC-E33F-FF3E-5D88-87A8B394B355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7" creationId="{A7D653E4-4860-500B-5568-358EC8D87FBE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8" creationId="{F5C2BCA4-6739-FC1E-A69C-B75974554038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9" creationId="{FA211069-1D7A-A043-7F85-6139A9262EBB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10" creationId="{65A6288C-A232-0ECD-14FE-3731F8AD04D6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11" creationId="{16587CD0-F55E-A6A1-C28E-4BE2582FD9CE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12" creationId="{36C315F9-0595-3A4A-EC34-A39FC0AD87A5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13" creationId="{1877E26A-396A-FC3F-FF01-38526C14BE7E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14" creationId="{9E1B37FB-6535-600B-B902-C42A96DED6D6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15" creationId="{1FA86A8D-52E2-FF98-7BA3-AA5191FB4393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24" creationId="{DC52E3C4-B8A4-F4CD-B7C4-6D3641B18941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25" creationId="{60A4E774-2438-D0F0-00D1-38FAE760AA0A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26" creationId="{891C5BA7-D45B-DD78-D762-15CDA65CB69F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27" creationId="{CF4CD235-A739-FA93-5628-3B0524559871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28" creationId="{3CE6C9C6-14C3-DB23-6004-2858B98F82FB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29" creationId="{ADBDFF65-E6E2-B0B2-92A9-51FC12B3749D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30" creationId="{4781EE66-B071-FF88-4412-94EB071C33C4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32" creationId="{23B3F924-CF5A-AD99-9976-EBBE26F6C507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33" creationId="{B1E71674-E73B-5681-38B1-E683941C9031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36" creationId="{17275276-D3AB-AE1F-306B-D2CB777FA00E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37" creationId="{5779D1FD-F190-F0B4-9E94-DDBDD0930F3F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38" creationId="{7E5DF7F2-A529-DDEA-C59B-C0151BEFC7C0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39" creationId="{0F8F8E1E-0333-7F2F-3DD5-98CB39A7C93C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40" creationId="{90D162CD-3C19-E620-E18E-63D11E591E86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41" creationId="{10C6ABCC-54D8-EA9C-A2F6-54DCEA20C5E0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42" creationId="{9DE2B85C-D372-EF80-E4E0-1FEC428B2612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43" creationId="{71F6E031-1D97-24E3-1674-5587CFCD16E9}"/>
          </ac:spMkLst>
        </pc:spChg>
        <pc:spChg chg="add del mod">
          <ac:chgData name="cong mu" userId="7afeeddf5be7c0ef" providerId="LiveId" clId="{9D38535D-3352-404E-A50B-D7B65E593881}" dt="2023-07-28T12:27:54.193" v="211"/>
          <ac:spMkLst>
            <pc:docMk/>
            <pc:sldMk cId="1263376309" sldId="260"/>
            <ac:spMk id="44" creationId="{C5183E0E-7D61-F7FC-9315-193B67136DCB}"/>
          </ac:spMkLst>
        </pc:spChg>
        <pc:spChg chg="add mod">
          <ac:chgData name="cong mu" userId="7afeeddf5be7c0ef" providerId="LiveId" clId="{9D38535D-3352-404E-A50B-D7B65E593881}" dt="2023-07-28T12:27:58.177" v="212"/>
          <ac:spMkLst>
            <pc:docMk/>
            <pc:sldMk cId="1263376309" sldId="260"/>
            <ac:spMk id="45" creationId="{955A15C5-DB48-E270-FC8E-565160BEAC49}"/>
          </ac:spMkLst>
        </pc:spChg>
        <pc:spChg chg="add mod">
          <ac:chgData name="cong mu" userId="7afeeddf5be7c0ef" providerId="LiveId" clId="{9D38535D-3352-404E-A50B-D7B65E593881}" dt="2023-07-28T12:27:58.177" v="212"/>
          <ac:spMkLst>
            <pc:docMk/>
            <pc:sldMk cId="1263376309" sldId="260"/>
            <ac:spMk id="48" creationId="{3A5B8771-0B1C-0CAC-AF71-8255AB4E823A}"/>
          </ac:spMkLst>
        </pc:spChg>
        <pc:spChg chg="add mod">
          <ac:chgData name="cong mu" userId="7afeeddf5be7c0ef" providerId="LiveId" clId="{9D38535D-3352-404E-A50B-D7B65E593881}" dt="2023-07-28T12:27:58.177" v="212"/>
          <ac:spMkLst>
            <pc:docMk/>
            <pc:sldMk cId="1263376309" sldId="260"/>
            <ac:spMk id="49" creationId="{F6C03AEA-0770-7224-5E26-80558F8B7DDD}"/>
          </ac:spMkLst>
        </pc:spChg>
        <pc:spChg chg="add mod">
          <ac:chgData name="cong mu" userId="7afeeddf5be7c0ef" providerId="LiveId" clId="{9D38535D-3352-404E-A50B-D7B65E593881}" dt="2023-07-28T12:27:58.177" v="212"/>
          <ac:spMkLst>
            <pc:docMk/>
            <pc:sldMk cId="1263376309" sldId="260"/>
            <ac:spMk id="50" creationId="{1BEB21E1-1A51-E9B2-6330-BE7361BB0B13}"/>
          </ac:spMkLst>
        </pc:spChg>
        <pc:spChg chg="add mod">
          <ac:chgData name="cong mu" userId="7afeeddf5be7c0ef" providerId="LiveId" clId="{9D38535D-3352-404E-A50B-D7B65E593881}" dt="2023-07-28T12:27:58.177" v="212"/>
          <ac:spMkLst>
            <pc:docMk/>
            <pc:sldMk cId="1263376309" sldId="260"/>
            <ac:spMk id="51" creationId="{E91D51D9-A834-57ED-710D-4563F291F923}"/>
          </ac:spMkLst>
        </pc:spChg>
        <pc:spChg chg="add mod">
          <ac:chgData name="cong mu" userId="7afeeddf5be7c0ef" providerId="LiveId" clId="{9D38535D-3352-404E-A50B-D7B65E593881}" dt="2023-07-28T12:27:58.177" v="212"/>
          <ac:spMkLst>
            <pc:docMk/>
            <pc:sldMk cId="1263376309" sldId="260"/>
            <ac:spMk id="52" creationId="{170F1067-54F9-851E-BDF6-040AF084F9FE}"/>
          </ac:spMkLst>
        </pc:spChg>
        <pc:spChg chg="add mod">
          <ac:chgData name="cong mu" userId="7afeeddf5be7c0ef" providerId="LiveId" clId="{9D38535D-3352-404E-A50B-D7B65E593881}" dt="2023-07-28T12:27:58.177" v="212"/>
          <ac:spMkLst>
            <pc:docMk/>
            <pc:sldMk cId="1263376309" sldId="260"/>
            <ac:spMk id="53" creationId="{84F7F527-B040-FC0C-3F44-5B750A73E1A8}"/>
          </ac:spMkLst>
        </pc:spChg>
        <pc:spChg chg="add mod">
          <ac:chgData name="cong mu" userId="7afeeddf5be7c0ef" providerId="LiveId" clId="{9D38535D-3352-404E-A50B-D7B65E593881}" dt="2023-07-28T12:27:58.177" v="212"/>
          <ac:spMkLst>
            <pc:docMk/>
            <pc:sldMk cId="1263376309" sldId="260"/>
            <ac:spMk id="54" creationId="{DB83DDEB-B71C-13E5-6BC5-C85D2A5C420C}"/>
          </ac:spMkLst>
        </pc:spChg>
        <pc:spChg chg="add mod">
          <ac:chgData name="cong mu" userId="7afeeddf5be7c0ef" providerId="LiveId" clId="{9D38535D-3352-404E-A50B-D7B65E593881}" dt="2023-07-28T12:27:58.177" v="212"/>
          <ac:spMkLst>
            <pc:docMk/>
            <pc:sldMk cId="1263376309" sldId="260"/>
            <ac:spMk id="55" creationId="{AF1111B2-A440-98C2-1FE8-B4679B958900}"/>
          </ac:spMkLst>
        </pc:spChg>
        <pc:spChg chg="add mod">
          <ac:chgData name="cong mu" userId="7afeeddf5be7c0ef" providerId="LiveId" clId="{9D38535D-3352-404E-A50B-D7B65E593881}" dt="2023-07-28T12:29:28.679" v="224" actId="692"/>
          <ac:spMkLst>
            <pc:docMk/>
            <pc:sldMk cId="1263376309" sldId="260"/>
            <ac:spMk id="64" creationId="{53CD28C8-5EC7-F902-B1B4-AABA8D5D3AC9}"/>
          </ac:spMkLst>
        </pc:spChg>
        <pc:spChg chg="add mod">
          <ac:chgData name="cong mu" userId="7afeeddf5be7c0ef" providerId="LiveId" clId="{9D38535D-3352-404E-A50B-D7B65E593881}" dt="2023-07-28T12:29:42.502" v="227" actId="692"/>
          <ac:spMkLst>
            <pc:docMk/>
            <pc:sldMk cId="1263376309" sldId="260"/>
            <ac:spMk id="65" creationId="{2D37D2EC-B8FA-3035-1916-DF1476450BC2}"/>
          </ac:spMkLst>
        </pc:spChg>
        <pc:spChg chg="add mod">
          <ac:chgData name="cong mu" userId="7afeeddf5be7c0ef" providerId="LiveId" clId="{9D38535D-3352-404E-A50B-D7B65E593881}" dt="2023-07-28T12:27:58.177" v="212"/>
          <ac:spMkLst>
            <pc:docMk/>
            <pc:sldMk cId="1263376309" sldId="260"/>
            <ac:spMk id="66" creationId="{4D8739A5-7117-9905-606C-B1CC15CC64FC}"/>
          </ac:spMkLst>
        </pc:spChg>
        <pc:spChg chg="add mod">
          <ac:chgData name="cong mu" userId="7afeeddf5be7c0ef" providerId="LiveId" clId="{9D38535D-3352-404E-A50B-D7B65E593881}" dt="2023-07-28T12:27:58.177" v="212"/>
          <ac:spMkLst>
            <pc:docMk/>
            <pc:sldMk cId="1263376309" sldId="260"/>
            <ac:spMk id="67" creationId="{084B0B96-6463-DEF0-031A-CD7629D87B33}"/>
          </ac:spMkLst>
        </pc:spChg>
        <pc:spChg chg="add mod">
          <ac:chgData name="cong mu" userId="7afeeddf5be7c0ef" providerId="LiveId" clId="{9D38535D-3352-404E-A50B-D7B65E593881}" dt="2023-07-28T12:28:47.828" v="220" actId="1076"/>
          <ac:spMkLst>
            <pc:docMk/>
            <pc:sldMk cId="1263376309" sldId="260"/>
            <ac:spMk id="68" creationId="{CD6ECFB8-D94B-350C-BDA5-40903F81BC7B}"/>
          </ac:spMkLst>
        </pc:spChg>
        <pc:spChg chg="add mod">
          <ac:chgData name="cong mu" userId="7afeeddf5be7c0ef" providerId="LiveId" clId="{9D38535D-3352-404E-A50B-D7B65E593881}" dt="2023-07-28T12:27:58.177" v="212"/>
          <ac:spMkLst>
            <pc:docMk/>
            <pc:sldMk cId="1263376309" sldId="260"/>
            <ac:spMk id="69" creationId="{A481D144-97A4-D527-F835-F2AF653A96D9}"/>
          </ac:spMkLst>
        </pc:spChg>
        <pc:spChg chg="add mod">
          <ac:chgData name="cong mu" userId="7afeeddf5be7c0ef" providerId="LiveId" clId="{9D38535D-3352-404E-A50B-D7B65E593881}" dt="2023-07-28T12:27:58.177" v="212"/>
          <ac:spMkLst>
            <pc:docMk/>
            <pc:sldMk cId="1263376309" sldId="260"/>
            <ac:spMk id="70" creationId="{0845EC68-1CD6-5183-733E-C8F5DEA46517}"/>
          </ac:spMkLst>
        </pc:spChg>
        <pc:spChg chg="add mod">
          <ac:chgData name="cong mu" userId="7afeeddf5be7c0ef" providerId="LiveId" clId="{9D38535D-3352-404E-A50B-D7B65E593881}" dt="2023-07-28T12:29:20.125" v="223" actId="692"/>
          <ac:spMkLst>
            <pc:docMk/>
            <pc:sldMk cId="1263376309" sldId="260"/>
            <ac:spMk id="71" creationId="{E36ECD8F-3E75-E6B6-9423-4F9DF8E9E5EB}"/>
          </ac:spMkLst>
        </pc:spChg>
        <pc:spChg chg="add mod">
          <ac:chgData name="cong mu" userId="7afeeddf5be7c0ef" providerId="LiveId" clId="{9D38535D-3352-404E-A50B-D7B65E593881}" dt="2023-07-28T12:33:16.813" v="255" actId="1076"/>
          <ac:spMkLst>
            <pc:docMk/>
            <pc:sldMk cId="1263376309" sldId="260"/>
            <ac:spMk id="72" creationId="{E28EA3BD-9CD7-90FC-043F-6157F76ADDD6}"/>
          </ac:spMkLst>
        </pc:spChg>
        <pc:spChg chg="add del">
          <ac:chgData name="cong mu" userId="7afeeddf5be7c0ef" providerId="LiveId" clId="{9D38535D-3352-404E-A50B-D7B65E593881}" dt="2023-07-28T12:30:31.103" v="232" actId="478"/>
          <ac:spMkLst>
            <pc:docMk/>
            <pc:sldMk cId="1263376309" sldId="260"/>
            <ac:spMk id="73" creationId="{D86BDF30-8045-FE1A-936A-687E15C162B9}"/>
          </ac:spMkLst>
        </pc:spChg>
        <pc:spChg chg="add del mod">
          <ac:chgData name="cong mu" userId="7afeeddf5be7c0ef" providerId="LiveId" clId="{9D38535D-3352-404E-A50B-D7B65E593881}" dt="2023-07-28T12:34:17.467" v="263" actId="478"/>
          <ac:spMkLst>
            <pc:docMk/>
            <pc:sldMk cId="1263376309" sldId="260"/>
            <ac:spMk id="76" creationId="{AAAEF97B-4F1D-1AC3-3D61-99A4493BF0DF}"/>
          </ac:spMkLst>
        </pc:spChg>
        <pc:spChg chg="add del mod">
          <ac:chgData name="cong mu" userId="7afeeddf5be7c0ef" providerId="LiveId" clId="{9D38535D-3352-404E-A50B-D7B65E593881}" dt="2023-07-28T12:34:14.029" v="262" actId="478"/>
          <ac:spMkLst>
            <pc:docMk/>
            <pc:sldMk cId="1263376309" sldId="260"/>
            <ac:spMk id="77" creationId="{9A373BED-C657-4F33-4EB2-471BDC84DE12}"/>
          </ac:spMkLst>
        </pc:spChg>
        <pc:spChg chg="add del">
          <ac:chgData name="cong mu" userId="7afeeddf5be7c0ef" providerId="LiveId" clId="{9D38535D-3352-404E-A50B-D7B65E593881}" dt="2023-07-28T12:34:29.948" v="265" actId="478"/>
          <ac:spMkLst>
            <pc:docMk/>
            <pc:sldMk cId="1263376309" sldId="260"/>
            <ac:spMk id="78" creationId="{B7E9B90E-A577-C5D1-FD9B-B716B7D49A19}"/>
          </ac:spMkLst>
        </pc:spChg>
        <pc:spChg chg="add mod">
          <ac:chgData name="cong mu" userId="7afeeddf5be7c0ef" providerId="LiveId" clId="{9D38535D-3352-404E-A50B-D7B65E593881}" dt="2023-07-28T12:35:58.064" v="268" actId="692"/>
          <ac:spMkLst>
            <pc:docMk/>
            <pc:sldMk cId="1263376309" sldId="260"/>
            <ac:spMk id="79" creationId="{77374671-AF7D-C595-0BA5-D0695A589E12}"/>
          </ac:spMkLst>
        </pc:spChg>
        <pc:spChg chg="add del mod">
          <ac:chgData name="cong mu" userId="7afeeddf5be7c0ef" providerId="LiveId" clId="{9D38535D-3352-404E-A50B-D7B65E593881}" dt="2023-07-28T12:36:12.166" v="270"/>
          <ac:spMkLst>
            <pc:docMk/>
            <pc:sldMk cId="1263376309" sldId="260"/>
            <ac:spMk id="80" creationId="{CFF48DF5-1D0B-174A-7696-26913783422D}"/>
          </ac:spMkLst>
        </pc:spChg>
        <pc:spChg chg="add mod">
          <ac:chgData name="cong mu" userId="7afeeddf5be7c0ef" providerId="LiveId" clId="{9D38535D-3352-404E-A50B-D7B65E593881}" dt="2023-07-28T12:36:42.825" v="278" actId="14100"/>
          <ac:spMkLst>
            <pc:docMk/>
            <pc:sldMk cId="1263376309" sldId="260"/>
            <ac:spMk id="81" creationId="{9A859D87-73AA-5976-6E51-32D115C42FB3}"/>
          </ac:spMkLst>
        </pc:spChg>
        <pc:cxnChg chg="add del mod">
          <ac:chgData name="cong mu" userId="7afeeddf5be7c0ef" providerId="LiveId" clId="{9D38535D-3352-404E-A50B-D7B65E593881}" dt="2023-07-28T12:27:54.193" v="211"/>
          <ac:cxnSpMkLst>
            <pc:docMk/>
            <pc:sldMk cId="1263376309" sldId="260"/>
            <ac:cxnSpMk id="5" creationId="{40A8BB2F-638F-ACF0-AB8E-F20DF75C56B1}"/>
          </ac:cxnSpMkLst>
        </pc:cxnChg>
        <pc:cxnChg chg="add del mod">
          <ac:chgData name="cong mu" userId="7afeeddf5be7c0ef" providerId="LiveId" clId="{9D38535D-3352-404E-A50B-D7B65E593881}" dt="2023-07-28T12:27:54.193" v="211"/>
          <ac:cxnSpMkLst>
            <pc:docMk/>
            <pc:sldMk cId="1263376309" sldId="260"/>
            <ac:cxnSpMk id="6" creationId="{C0C6DB77-23B7-3CC8-EC2A-A11BC710F782}"/>
          </ac:cxnSpMkLst>
        </pc:cxnChg>
        <pc:cxnChg chg="add del mod">
          <ac:chgData name="cong mu" userId="7afeeddf5be7c0ef" providerId="LiveId" clId="{9D38535D-3352-404E-A50B-D7B65E593881}" dt="2023-07-28T12:27:54.193" v="211"/>
          <ac:cxnSpMkLst>
            <pc:docMk/>
            <pc:sldMk cId="1263376309" sldId="260"/>
            <ac:cxnSpMk id="16" creationId="{69BEEF50-1603-1D22-BF7B-AF8E0AEDFFA7}"/>
          </ac:cxnSpMkLst>
        </pc:cxnChg>
        <pc:cxnChg chg="add del mod">
          <ac:chgData name="cong mu" userId="7afeeddf5be7c0ef" providerId="LiveId" clId="{9D38535D-3352-404E-A50B-D7B65E593881}" dt="2023-07-28T12:27:54.193" v="211"/>
          <ac:cxnSpMkLst>
            <pc:docMk/>
            <pc:sldMk cId="1263376309" sldId="260"/>
            <ac:cxnSpMk id="17" creationId="{3F896AF1-773A-8D63-D79F-E147DDD343CC}"/>
          </ac:cxnSpMkLst>
        </pc:cxnChg>
        <pc:cxnChg chg="add del mod">
          <ac:chgData name="cong mu" userId="7afeeddf5be7c0ef" providerId="LiveId" clId="{9D38535D-3352-404E-A50B-D7B65E593881}" dt="2023-07-28T12:27:54.193" v="211"/>
          <ac:cxnSpMkLst>
            <pc:docMk/>
            <pc:sldMk cId="1263376309" sldId="260"/>
            <ac:cxnSpMk id="18" creationId="{FF86929C-EEA4-5EF1-22EA-FC2F77466945}"/>
          </ac:cxnSpMkLst>
        </pc:cxnChg>
        <pc:cxnChg chg="add del mod">
          <ac:chgData name="cong mu" userId="7afeeddf5be7c0ef" providerId="LiveId" clId="{9D38535D-3352-404E-A50B-D7B65E593881}" dt="2023-07-28T12:27:54.193" v="211"/>
          <ac:cxnSpMkLst>
            <pc:docMk/>
            <pc:sldMk cId="1263376309" sldId="260"/>
            <ac:cxnSpMk id="19" creationId="{ECABBB99-353E-19D1-3E37-CE109E38EEC9}"/>
          </ac:cxnSpMkLst>
        </pc:cxnChg>
        <pc:cxnChg chg="add del mod">
          <ac:chgData name="cong mu" userId="7afeeddf5be7c0ef" providerId="LiveId" clId="{9D38535D-3352-404E-A50B-D7B65E593881}" dt="2023-07-28T12:27:54.193" v="211"/>
          <ac:cxnSpMkLst>
            <pc:docMk/>
            <pc:sldMk cId="1263376309" sldId="260"/>
            <ac:cxnSpMk id="20" creationId="{EFFADD3A-0030-1922-F481-D4969CA3C275}"/>
          </ac:cxnSpMkLst>
        </pc:cxnChg>
        <pc:cxnChg chg="add del mod">
          <ac:chgData name="cong mu" userId="7afeeddf5be7c0ef" providerId="LiveId" clId="{9D38535D-3352-404E-A50B-D7B65E593881}" dt="2023-07-28T12:27:54.193" v="211"/>
          <ac:cxnSpMkLst>
            <pc:docMk/>
            <pc:sldMk cId="1263376309" sldId="260"/>
            <ac:cxnSpMk id="21" creationId="{1BE22CCE-8A01-9740-2858-260299CDAFB9}"/>
          </ac:cxnSpMkLst>
        </pc:cxnChg>
        <pc:cxnChg chg="add del mod">
          <ac:chgData name="cong mu" userId="7afeeddf5be7c0ef" providerId="LiveId" clId="{9D38535D-3352-404E-A50B-D7B65E593881}" dt="2023-07-28T12:27:54.193" v="211"/>
          <ac:cxnSpMkLst>
            <pc:docMk/>
            <pc:sldMk cId="1263376309" sldId="260"/>
            <ac:cxnSpMk id="22" creationId="{1B815C4C-6C5A-A9D6-69FD-0E619EB0C3F3}"/>
          </ac:cxnSpMkLst>
        </pc:cxnChg>
        <pc:cxnChg chg="add del mod">
          <ac:chgData name="cong mu" userId="7afeeddf5be7c0ef" providerId="LiveId" clId="{9D38535D-3352-404E-A50B-D7B65E593881}" dt="2023-07-28T12:27:54.193" v="211"/>
          <ac:cxnSpMkLst>
            <pc:docMk/>
            <pc:sldMk cId="1263376309" sldId="260"/>
            <ac:cxnSpMk id="23" creationId="{6025CB02-6A53-846D-22A2-2EFF271F3C37}"/>
          </ac:cxnSpMkLst>
        </pc:cxnChg>
        <pc:cxnChg chg="add del mod">
          <ac:chgData name="cong mu" userId="7afeeddf5be7c0ef" providerId="LiveId" clId="{9D38535D-3352-404E-A50B-D7B65E593881}" dt="2023-07-28T12:27:54.193" v="211"/>
          <ac:cxnSpMkLst>
            <pc:docMk/>
            <pc:sldMk cId="1263376309" sldId="260"/>
            <ac:cxnSpMk id="31" creationId="{78C94614-95AB-24A7-7C39-01D7E8BF1643}"/>
          </ac:cxnSpMkLst>
        </pc:cxnChg>
        <pc:cxnChg chg="add del mod">
          <ac:chgData name="cong mu" userId="7afeeddf5be7c0ef" providerId="LiveId" clId="{9D38535D-3352-404E-A50B-D7B65E593881}" dt="2023-07-28T12:27:54.193" v="211"/>
          <ac:cxnSpMkLst>
            <pc:docMk/>
            <pc:sldMk cId="1263376309" sldId="260"/>
            <ac:cxnSpMk id="34" creationId="{0F570F82-EDD6-0B36-C71C-94F9ED16C690}"/>
          </ac:cxnSpMkLst>
        </pc:cxnChg>
        <pc:cxnChg chg="add del mod">
          <ac:chgData name="cong mu" userId="7afeeddf5be7c0ef" providerId="LiveId" clId="{9D38535D-3352-404E-A50B-D7B65E593881}" dt="2023-07-28T12:27:54.193" v="211"/>
          <ac:cxnSpMkLst>
            <pc:docMk/>
            <pc:sldMk cId="1263376309" sldId="260"/>
            <ac:cxnSpMk id="35" creationId="{D74C1C82-B295-E513-BA97-A2545158FC33}"/>
          </ac:cxnSpMkLst>
        </pc:cxnChg>
        <pc:cxnChg chg="add mod">
          <ac:chgData name="cong mu" userId="7afeeddf5be7c0ef" providerId="LiveId" clId="{9D38535D-3352-404E-A50B-D7B65E593881}" dt="2023-07-28T12:27:58.177" v="212"/>
          <ac:cxnSpMkLst>
            <pc:docMk/>
            <pc:sldMk cId="1263376309" sldId="260"/>
            <ac:cxnSpMk id="46" creationId="{7063FEF7-B4C4-6502-16EC-A6E0A623A9AF}"/>
          </ac:cxnSpMkLst>
        </pc:cxnChg>
        <pc:cxnChg chg="add mod">
          <ac:chgData name="cong mu" userId="7afeeddf5be7c0ef" providerId="LiveId" clId="{9D38535D-3352-404E-A50B-D7B65E593881}" dt="2023-07-28T12:27:58.177" v="212"/>
          <ac:cxnSpMkLst>
            <pc:docMk/>
            <pc:sldMk cId="1263376309" sldId="260"/>
            <ac:cxnSpMk id="47" creationId="{29FEC120-CA06-B687-E1D0-80E64CBD4C8D}"/>
          </ac:cxnSpMkLst>
        </pc:cxnChg>
        <pc:cxnChg chg="add del mod">
          <ac:chgData name="cong mu" userId="7afeeddf5be7c0ef" providerId="LiveId" clId="{9D38535D-3352-404E-A50B-D7B65E593881}" dt="2023-07-28T12:30:52.202" v="237" actId="17032"/>
          <ac:cxnSpMkLst>
            <pc:docMk/>
            <pc:sldMk cId="1263376309" sldId="260"/>
            <ac:cxnSpMk id="56" creationId="{37FDA781-6F00-A3C4-238B-7A0C2012911E}"/>
          </ac:cxnSpMkLst>
        </pc:cxnChg>
        <pc:cxnChg chg="add mod">
          <ac:chgData name="cong mu" userId="7afeeddf5be7c0ef" providerId="LiveId" clId="{9D38535D-3352-404E-A50B-D7B65E593881}" dt="2023-07-28T12:29:35.427" v="225" actId="692"/>
          <ac:cxnSpMkLst>
            <pc:docMk/>
            <pc:sldMk cId="1263376309" sldId="260"/>
            <ac:cxnSpMk id="57" creationId="{321D67C8-895D-96C6-D87C-F738165BF0B2}"/>
          </ac:cxnSpMkLst>
        </pc:cxnChg>
        <pc:cxnChg chg="add del mod">
          <ac:chgData name="cong mu" userId="7afeeddf5be7c0ef" providerId="LiveId" clId="{9D38535D-3352-404E-A50B-D7B65E593881}" dt="2023-07-28T12:31:06.069" v="238" actId="17032"/>
          <ac:cxnSpMkLst>
            <pc:docMk/>
            <pc:sldMk cId="1263376309" sldId="260"/>
            <ac:cxnSpMk id="58" creationId="{99860614-CF8B-77EF-4141-34505623C4C9}"/>
          </ac:cxnSpMkLst>
        </pc:cxnChg>
        <pc:cxnChg chg="add mod">
          <ac:chgData name="cong mu" userId="7afeeddf5be7c0ef" providerId="LiveId" clId="{9D38535D-3352-404E-A50B-D7B65E593881}" dt="2023-07-28T12:29:39.315" v="226" actId="692"/>
          <ac:cxnSpMkLst>
            <pc:docMk/>
            <pc:sldMk cId="1263376309" sldId="260"/>
            <ac:cxnSpMk id="59" creationId="{64DFBFC0-7894-5A13-8F23-DADCA2B8C769}"/>
          </ac:cxnSpMkLst>
        </pc:cxnChg>
        <pc:cxnChg chg="add del mod">
          <ac:chgData name="cong mu" userId="7afeeddf5be7c0ef" providerId="LiveId" clId="{9D38535D-3352-404E-A50B-D7B65E593881}" dt="2023-07-28T12:28:15.916" v="214" actId="478"/>
          <ac:cxnSpMkLst>
            <pc:docMk/>
            <pc:sldMk cId="1263376309" sldId="260"/>
            <ac:cxnSpMk id="60" creationId="{6ADD5620-E816-AF91-3B9E-6AB4030E7584}"/>
          </ac:cxnSpMkLst>
        </pc:cxnChg>
        <pc:cxnChg chg="add del mod">
          <ac:chgData name="cong mu" userId="7afeeddf5be7c0ef" providerId="LiveId" clId="{9D38535D-3352-404E-A50B-D7B65E593881}" dt="2023-07-28T12:28:20.233" v="216" actId="478"/>
          <ac:cxnSpMkLst>
            <pc:docMk/>
            <pc:sldMk cId="1263376309" sldId="260"/>
            <ac:cxnSpMk id="61" creationId="{4B0060CF-B331-E7B9-91C0-905B51E558BF}"/>
          </ac:cxnSpMkLst>
        </pc:cxnChg>
        <pc:cxnChg chg="add del mod">
          <ac:chgData name="cong mu" userId="7afeeddf5be7c0ef" providerId="LiveId" clId="{9D38535D-3352-404E-A50B-D7B65E593881}" dt="2023-07-28T12:28:21.067" v="217" actId="478"/>
          <ac:cxnSpMkLst>
            <pc:docMk/>
            <pc:sldMk cId="1263376309" sldId="260"/>
            <ac:cxnSpMk id="62" creationId="{67E9E1CB-2B7C-1AF3-EF10-C3F049C92461}"/>
          </ac:cxnSpMkLst>
        </pc:cxnChg>
        <pc:cxnChg chg="add del mod">
          <ac:chgData name="cong mu" userId="7afeeddf5be7c0ef" providerId="LiveId" clId="{9D38535D-3352-404E-A50B-D7B65E593881}" dt="2023-07-28T12:28:18.963" v="215" actId="478"/>
          <ac:cxnSpMkLst>
            <pc:docMk/>
            <pc:sldMk cId="1263376309" sldId="260"/>
            <ac:cxnSpMk id="63" creationId="{11B2CC35-48E6-8A24-534F-26868B5DC2E3}"/>
          </ac:cxnSpMkLst>
        </pc:cxnChg>
        <pc:cxnChg chg="add del">
          <ac:chgData name="cong mu" userId="7afeeddf5be7c0ef" providerId="LiveId" clId="{9D38535D-3352-404E-A50B-D7B65E593881}" dt="2023-07-28T12:31:25.830" v="240" actId="478"/>
          <ac:cxnSpMkLst>
            <pc:docMk/>
            <pc:sldMk cId="1263376309" sldId="260"/>
            <ac:cxnSpMk id="75" creationId="{C474E952-7C92-C96B-1662-0D10201AB38A}"/>
          </ac:cxnSpMkLst>
        </pc:cxnChg>
      </pc:sldChg>
      <pc:sldChg chg="addSp delSp modSp new mod">
        <pc:chgData name="cong mu" userId="7afeeddf5be7c0ef" providerId="LiveId" clId="{9D38535D-3352-404E-A50B-D7B65E593881}" dt="2023-07-28T12:48:46.268" v="283" actId="478"/>
        <pc:sldMkLst>
          <pc:docMk/>
          <pc:sldMk cId="1286795819" sldId="261"/>
        </pc:sldMkLst>
        <pc:spChg chg="del">
          <ac:chgData name="cong mu" userId="7afeeddf5be7c0ef" providerId="LiveId" clId="{9D38535D-3352-404E-A50B-D7B65E593881}" dt="2023-07-28T12:48:37.657" v="281" actId="478"/>
          <ac:spMkLst>
            <pc:docMk/>
            <pc:sldMk cId="1286795819" sldId="261"/>
            <ac:spMk id="2" creationId="{B54F8E4F-5540-8BE8-C6AE-A3CEF445FBB4}"/>
          </ac:spMkLst>
        </pc:spChg>
        <pc:spChg chg="del">
          <ac:chgData name="cong mu" userId="7afeeddf5be7c0ef" providerId="LiveId" clId="{9D38535D-3352-404E-A50B-D7B65E593881}" dt="2023-07-28T12:48:35.488" v="280" actId="478"/>
          <ac:spMkLst>
            <pc:docMk/>
            <pc:sldMk cId="1286795819" sldId="261"/>
            <ac:spMk id="3" creationId="{13BBA7AD-50EA-CCEC-5F3B-801217785EBD}"/>
          </ac:spMkLst>
        </pc:spChg>
        <pc:spChg chg="add mod">
          <ac:chgData name="cong mu" userId="7afeeddf5be7c0ef" providerId="LiveId" clId="{9D38535D-3352-404E-A50B-D7B65E593881}" dt="2023-07-28T12:48:43.049" v="282"/>
          <ac:spMkLst>
            <pc:docMk/>
            <pc:sldMk cId="1286795819" sldId="261"/>
            <ac:spMk id="4" creationId="{A56E2577-69EF-69BA-2174-B7C962477090}"/>
          </ac:spMkLst>
        </pc:spChg>
        <pc:spChg chg="add mod">
          <ac:chgData name="cong mu" userId="7afeeddf5be7c0ef" providerId="LiveId" clId="{9D38535D-3352-404E-A50B-D7B65E593881}" dt="2023-07-28T12:48:43.049" v="282"/>
          <ac:spMkLst>
            <pc:docMk/>
            <pc:sldMk cId="1286795819" sldId="261"/>
            <ac:spMk id="7" creationId="{94E99D1D-0FB0-BF01-24A7-70B17B0847C5}"/>
          </ac:spMkLst>
        </pc:spChg>
        <pc:spChg chg="add mod">
          <ac:chgData name="cong mu" userId="7afeeddf5be7c0ef" providerId="LiveId" clId="{9D38535D-3352-404E-A50B-D7B65E593881}" dt="2023-07-28T12:48:43.049" v="282"/>
          <ac:spMkLst>
            <pc:docMk/>
            <pc:sldMk cId="1286795819" sldId="261"/>
            <ac:spMk id="8" creationId="{E89216F8-DF04-2A35-255B-BB69C0A6523A}"/>
          </ac:spMkLst>
        </pc:spChg>
        <pc:spChg chg="add mod">
          <ac:chgData name="cong mu" userId="7afeeddf5be7c0ef" providerId="LiveId" clId="{9D38535D-3352-404E-A50B-D7B65E593881}" dt="2023-07-28T12:48:43.049" v="282"/>
          <ac:spMkLst>
            <pc:docMk/>
            <pc:sldMk cId="1286795819" sldId="261"/>
            <ac:spMk id="9" creationId="{417E0EFA-A75C-2556-10C5-4BF1E6DA92C8}"/>
          </ac:spMkLst>
        </pc:spChg>
        <pc:spChg chg="add mod">
          <ac:chgData name="cong mu" userId="7afeeddf5be7c0ef" providerId="LiveId" clId="{9D38535D-3352-404E-A50B-D7B65E593881}" dt="2023-07-28T12:48:43.049" v="282"/>
          <ac:spMkLst>
            <pc:docMk/>
            <pc:sldMk cId="1286795819" sldId="261"/>
            <ac:spMk id="10" creationId="{804C2E84-34ED-95B7-3540-6E63CCA50991}"/>
          </ac:spMkLst>
        </pc:spChg>
        <pc:spChg chg="add mod">
          <ac:chgData name="cong mu" userId="7afeeddf5be7c0ef" providerId="LiveId" clId="{9D38535D-3352-404E-A50B-D7B65E593881}" dt="2023-07-28T12:48:43.049" v="282"/>
          <ac:spMkLst>
            <pc:docMk/>
            <pc:sldMk cId="1286795819" sldId="261"/>
            <ac:spMk id="11" creationId="{B76CE3FB-4BED-84DE-E4E2-9014C1F7AF8B}"/>
          </ac:spMkLst>
        </pc:spChg>
        <pc:spChg chg="add mod">
          <ac:chgData name="cong mu" userId="7afeeddf5be7c0ef" providerId="LiveId" clId="{9D38535D-3352-404E-A50B-D7B65E593881}" dt="2023-07-28T12:48:43.049" v="282"/>
          <ac:spMkLst>
            <pc:docMk/>
            <pc:sldMk cId="1286795819" sldId="261"/>
            <ac:spMk id="12" creationId="{343BD768-DE59-D575-F678-EB36647984A8}"/>
          </ac:spMkLst>
        </pc:spChg>
        <pc:spChg chg="add mod">
          <ac:chgData name="cong mu" userId="7afeeddf5be7c0ef" providerId="LiveId" clId="{9D38535D-3352-404E-A50B-D7B65E593881}" dt="2023-07-28T12:48:43.049" v="282"/>
          <ac:spMkLst>
            <pc:docMk/>
            <pc:sldMk cId="1286795819" sldId="261"/>
            <ac:spMk id="13" creationId="{C2FFCFEA-B3E7-F6DA-3702-D24DF8CE9742}"/>
          </ac:spMkLst>
        </pc:spChg>
        <pc:spChg chg="add mod">
          <ac:chgData name="cong mu" userId="7afeeddf5be7c0ef" providerId="LiveId" clId="{9D38535D-3352-404E-A50B-D7B65E593881}" dt="2023-07-28T12:48:43.049" v="282"/>
          <ac:spMkLst>
            <pc:docMk/>
            <pc:sldMk cId="1286795819" sldId="261"/>
            <ac:spMk id="14" creationId="{70D911AA-D1D6-2BFA-C1D0-034B8A817EF6}"/>
          </ac:spMkLst>
        </pc:spChg>
        <pc:spChg chg="add mod">
          <ac:chgData name="cong mu" userId="7afeeddf5be7c0ef" providerId="LiveId" clId="{9D38535D-3352-404E-A50B-D7B65E593881}" dt="2023-07-28T12:48:43.049" v="282"/>
          <ac:spMkLst>
            <pc:docMk/>
            <pc:sldMk cId="1286795819" sldId="261"/>
            <ac:spMk id="19" creationId="{B7EDA84B-6EF1-9F69-87FD-A7C2C3813C96}"/>
          </ac:spMkLst>
        </pc:spChg>
        <pc:spChg chg="add mod">
          <ac:chgData name="cong mu" userId="7afeeddf5be7c0ef" providerId="LiveId" clId="{9D38535D-3352-404E-A50B-D7B65E593881}" dt="2023-07-28T12:48:43.049" v="282"/>
          <ac:spMkLst>
            <pc:docMk/>
            <pc:sldMk cId="1286795819" sldId="261"/>
            <ac:spMk id="20" creationId="{726FE80A-E8D1-9B70-CAA6-8BB89A17D806}"/>
          </ac:spMkLst>
        </pc:spChg>
        <pc:spChg chg="add mod">
          <ac:chgData name="cong mu" userId="7afeeddf5be7c0ef" providerId="LiveId" clId="{9D38535D-3352-404E-A50B-D7B65E593881}" dt="2023-07-28T12:48:43.049" v="282"/>
          <ac:spMkLst>
            <pc:docMk/>
            <pc:sldMk cId="1286795819" sldId="261"/>
            <ac:spMk id="21" creationId="{8AFF8669-E20A-542B-6B98-8AE98CA7E8C6}"/>
          </ac:spMkLst>
        </pc:spChg>
        <pc:spChg chg="add mod">
          <ac:chgData name="cong mu" userId="7afeeddf5be7c0ef" providerId="LiveId" clId="{9D38535D-3352-404E-A50B-D7B65E593881}" dt="2023-07-28T12:48:43.049" v="282"/>
          <ac:spMkLst>
            <pc:docMk/>
            <pc:sldMk cId="1286795819" sldId="261"/>
            <ac:spMk id="22" creationId="{DCA0DAC2-6E48-161E-DB8E-C9D4ED4FF177}"/>
          </ac:spMkLst>
        </pc:spChg>
        <pc:spChg chg="add mod">
          <ac:chgData name="cong mu" userId="7afeeddf5be7c0ef" providerId="LiveId" clId="{9D38535D-3352-404E-A50B-D7B65E593881}" dt="2023-07-28T12:48:43.049" v="282"/>
          <ac:spMkLst>
            <pc:docMk/>
            <pc:sldMk cId="1286795819" sldId="261"/>
            <ac:spMk id="23" creationId="{D6CB8892-B751-2F8E-368B-FB4367A8AB07}"/>
          </ac:spMkLst>
        </pc:spChg>
        <pc:spChg chg="add mod">
          <ac:chgData name="cong mu" userId="7afeeddf5be7c0ef" providerId="LiveId" clId="{9D38535D-3352-404E-A50B-D7B65E593881}" dt="2023-07-28T12:48:43.049" v="282"/>
          <ac:spMkLst>
            <pc:docMk/>
            <pc:sldMk cId="1286795819" sldId="261"/>
            <ac:spMk id="24" creationId="{B7377359-8B60-E24F-8A4C-A3C82A3BE073}"/>
          </ac:spMkLst>
        </pc:spChg>
        <pc:spChg chg="add mod">
          <ac:chgData name="cong mu" userId="7afeeddf5be7c0ef" providerId="LiveId" clId="{9D38535D-3352-404E-A50B-D7B65E593881}" dt="2023-07-28T12:48:43.049" v="282"/>
          <ac:spMkLst>
            <pc:docMk/>
            <pc:sldMk cId="1286795819" sldId="261"/>
            <ac:spMk id="25" creationId="{BE1BD41A-DCE6-FB26-592E-309FCAF2A5B6}"/>
          </ac:spMkLst>
        </pc:spChg>
        <pc:spChg chg="add mod">
          <ac:chgData name="cong mu" userId="7afeeddf5be7c0ef" providerId="LiveId" clId="{9D38535D-3352-404E-A50B-D7B65E593881}" dt="2023-07-28T12:48:43.049" v="282"/>
          <ac:spMkLst>
            <pc:docMk/>
            <pc:sldMk cId="1286795819" sldId="261"/>
            <ac:spMk id="26" creationId="{F14387FB-848E-0733-7C76-B027078A032B}"/>
          </ac:spMkLst>
        </pc:spChg>
        <pc:spChg chg="add del mod">
          <ac:chgData name="cong mu" userId="7afeeddf5be7c0ef" providerId="LiveId" clId="{9D38535D-3352-404E-A50B-D7B65E593881}" dt="2023-07-28T12:48:46.268" v="283" actId="478"/>
          <ac:spMkLst>
            <pc:docMk/>
            <pc:sldMk cId="1286795819" sldId="261"/>
            <ac:spMk id="27" creationId="{4EC816F2-B7F4-A255-3A0A-84684DA335A7}"/>
          </ac:spMkLst>
        </pc:spChg>
        <pc:spChg chg="add mod">
          <ac:chgData name="cong mu" userId="7afeeddf5be7c0ef" providerId="LiveId" clId="{9D38535D-3352-404E-A50B-D7B65E593881}" dt="2023-07-28T12:48:43.049" v="282"/>
          <ac:spMkLst>
            <pc:docMk/>
            <pc:sldMk cId="1286795819" sldId="261"/>
            <ac:spMk id="28" creationId="{62F10D50-89A5-3308-2CFA-F4C4AA848AC0}"/>
          </ac:spMkLst>
        </pc:spChg>
        <pc:spChg chg="add mod">
          <ac:chgData name="cong mu" userId="7afeeddf5be7c0ef" providerId="LiveId" clId="{9D38535D-3352-404E-A50B-D7B65E593881}" dt="2023-07-28T12:48:43.049" v="282"/>
          <ac:spMkLst>
            <pc:docMk/>
            <pc:sldMk cId="1286795819" sldId="261"/>
            <ac:spMk id="29" creationId="{0FB83D1B-2152-F5BD-4E95-2CCA071A4311}"/>
          </ac:spMkLst>
        </pc:spChg>
        <pc:cxnChg chg="add mod">
          <ac:chgData name="cong mu" userId="7afeeddf5be7c0ef" providerId="LiveId" clId="{9D38535D-3352-404E-A50B-D7B65E593881}" dt="2023-07-28T12:48:43.049" v="282"/>
          <ac:cxnSpMkLst>
            <pc:docMk/>
            <pc:sldMk cId="1286795819" sldId="261"/>
            <ac:cxnSpMk id="5" creationId="{409603D2-81A6-A778-253D-29CA748363D9}"/>
          </ac:cxnSpMkLst>
        </pc:cxnChg>
        <pc:cxnChg chg="add mod">
          <ac:chgData name="cong mu" userId="7afeeddf5be7c0ef" providerId="LiveId" clId="{9D38535D-3352-404E-A50B-D7B65E593881}" dt="2023-07-28T12:48:43.049" v="282"/>
          <ac:cxnSpMkLst>
            <pc:docMk/>
            <pc:sldMk cId="1286795819" sldId="261"/>
            <ac:cxnSpMk id="6" creationId="{6199124B-9BA9-7047-0C0F-5496F5F4FA80}"/>
          </ac:cxnSpMkLst>
        </pc:cxnChg>
        <pc:cxnChg chg="add mod">
          <ac:chgData name="cong mu" userId="7afeeddf5be7c0ef" providerId="LiveId" clId="{9D38535D-3352-404E-A50B-D7B65E593881}" dt="2023-07-28T12:48:43.049" v="282"/>
          <ac:cxnSpMkLst>
            <pc:docMk/>
            <pc:sldMk cId="1286795819" sldId="261"/>
            <ac:cxnSpMk id="15" creationId="{612BE63F-46FB-F1B5-1D3D-8B3F4FF506C7}"/>
          </ac:cxnSpMkLst>
        </pc:cxnChg>
        <pc:cxnChg chg="add mod">
          <ac:chgData name="cong mu" userId="7afeeddf5be7c0ef" providerId="LiveId" clId="{9D38535D-3352-404E-A50B-D7B65E593881}" dt="2023-07-28T12:48:43.049" v="282"/>
          <ac:cxnSpMkLst>
            <pc:docMk/>
            <pc:sldMk cId="1286795819" sldId="261"/>
            <ac:cxnSpMk id="16" creationId="{89DB528D-835C-2E06-5021-1DAA366FD462}"/>
          </ac:cxnSpMkLst>
        </pc:cxnChg>
        <pc:cxnChg chg="add mod">
          <ac:chgData name="cong mu" userId="7afeeddf5be7c0ef" providerId="LiveId" clId="{9D38535D-3352-404E-A50B-D7B65E593881}" dt="2023-07-28T12:48:43.049" v="282"/>
          <ac:cxnSpMkLst>
            <pc:docMk/>
            <pc:sldMk cId="1286795819" sldId="261"/>
            <ac:cxnSpMk id="17" creationId="{36941DD9-4051-BADB-F16E-E2B7C1F2A714}"/>
          </ac:cxnSpMkLst>
        </pc:cxnChg>
        <pc:cxnChg chg="add mod">
          <ac:chgData name="cong mu" userId="7afeeddf5be7c0ef" providerId="LiveId" clId="{9D38535D-3352-404E-A50B-D7B65E593881}" dt="2023-07-28T12:48:43.049" v="282"/>
          <ac:cxnSpMkLst>
            <pc:docMk/>
            <pc:sldMk cId="1286795819" sldId="261"/>
            <ac:cxnSpMk id="18" creationId="{C54CB8DD-4D8F-C4B6-8440-BC327507DAB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A086E-986B-422E-977D-B80F667BBBF9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F9B25-71FC-4229-8037-D3C2BFF4C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08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888E3-B384-D2BC-0624-5F1D5AA0E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E0C1E9-6B14-E663-6778-DA8F78D24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F4C4D-DA66-700D-C1BA-3540606C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3295-5946-4FB4-BF02-91608DF9E7C8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BD1B9-7280-4C01-7764-26434682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03C1E-D7A6-C4FC-BB3F-DE3EF3F7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E77-2E92-4B23-8555-4127557AD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3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94C7C-BE69-ABA1-C945-82F09A4A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3D4954-F0B3-AB2A-FD46-7E9C43D4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5F9CA-8F6E-7FDE-E9F7-C48DFE16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3295-5946-4FB4-BF02-91608DF9E7C8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F727D-85E2-E2A0-F577-D6338215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92E93-CD68-AB7D-54E3-56F5A78D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E77-2E92-4B23-8555-4127557AD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5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AE2669-708F-3C26-E8DA-5C134D87A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100E1E-F5E8-5B4A-0330-415DC579F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23BDD-DCA9-A9C0-4F05-188AD280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3295-5946-4FB4-BF02-91608DF9E7C8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DEC9B-82C2-C307-9D48-EF44C9AA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F0CD7-E6D7-A757-A447-9EBF4FC8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E77-2E92-4B23-8555-4127557AD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16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455A0-0E21-7915-EFF6-16BFBD47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8563A-AB5A-AE48-E05A-A162879B3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FBE35-D667-D4BE-8E63-84F84A78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3295-5946-4FB4-BF02-91608DF9E7C8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92E01-A29A-523B-7193-24E89751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89528-CB52-A2BF-0243-799BFA41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E77-2E92-4B23-8555-4127557AD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07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BC56C-D61D-F025-4283-8062F5FE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AA96E-6650-FF3E-203E-BC84A433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4399E-3991-0177-01A3-4A8FFC2E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3295-5946-4FB4-BF02-91608DF9E7C8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BB7B8-FA38-4B88-C02D-97657E7D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3768B-2D74-742B-0E40-80FE2347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E77-2E92-4B23-8555-4127557AD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4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0121F-6895-2C0C-DE82-B09D2B24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2BB2A-4404-5B9E-B290-706F4A9DA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DDE70-BF78-B979-5278-47D9B2A14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7D3F20-3F84-59E4-A739-5C1E95B1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3295-5946-4FB4-BF02-91608DF9E7C8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BE579D-49F2-0623-C4CF-03465527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F4E08E-F833-A08A-3EBB-C2FFD30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E77-2E92-4B23-8555-4127557AD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033B2-A030-1529-4F66-2B0FCB1E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87BB3D-4290-D6E3-4DC0-980D41AF2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6ECF7-9318-6C0E-8954-CF411F18E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392197-52C1-D39F-B35D-EDDDB720C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CDE68D-06E8-F40F-03BC-B516824B3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96143F-269C-CF13-BFBF-71BE1CB8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3295-5946-4FB4-BF02-91608DF9E7C8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A9719F-8B1E-2084-006B-2F63043D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D0078F-6421-3084-28B5-8A97D2D6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E77-2E92-4B23-8555-4127557AD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56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5B80A-9F3B-559F-FEA8-EDE3BCB1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86DDCE-522A-C940-8020-2E4DE78A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3295-5946-4FB4-BF02-91608DF9E7C8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50A6D9-FDB7-3D0F-8BA2-B33E6B06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2AD761-C20B-CD31-238B-000BB877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E77-2E92-4B23-8555-4127557AD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42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1B7366-A84E-0F30-B48A-FB43DD04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3295-5946-4FB4-BF02-91608DF9E7C8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1AD94C-2293-8B16-9809-5477FC2D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4575A-6661-FB2C-B59B-CD52EC5F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E77-2E92-4B23-8555-4127557AD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6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C4848-60DC-B8A1-E05B-DBD4FF26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A8294-4A0A-31AB-4B18-EA2A9337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8FEBF2-552B-CE09-45AC-EA097BA7C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591B3-AE59-776F-6233-07AD1AEE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3295-5946-4FB4-BF02-91608DF9E7C8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3AC70-9A01-29CA-2B3F-46EF402B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7491C-2DE2-CC2D-4B79-EB5066C0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E77-2E92-4B23-8555-4127557AD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6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990A7-FDFD-96A0-9355-6117FD4E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BCB483-694E-3245-C3DC-D63B0F3C0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EA799-E941-F26E-F1BC-4958AD6A0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8D600F-9562-C380-818D-12DD0735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3295-5946-4FB4-BF02-91608DF9E7C8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5A413D-0041-30AD-5108-4553237B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F69BF-EEC0-C97B-9718-C1C7B6AA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E77-2E92-4B23-8555-4127557AD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3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89DBA5-6304-2C09-F38D-48012CAB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00FCF-50CB-BB23-00DF-8990E4CC2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D7A0B-9D5D-B8C1-56C5-6954B8EB8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03295-5946-4FB4-BF02-91608DF9E7C8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2AF57-B209-2634-CA16-DE7A0F044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7F732-7395-E98B-6333-9251F2EAD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6E77-2E92-4B23-8555-4127557AD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45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1309CE3-2778-B9E4-A102-476C1E99A860}"/>
              </a:ext>
            </a:extLst>
          </p:cNvPr>
          <p:cNvSpPr/>
          <p:nvPr/>
        </p:nvSpPr>
        <p:spPr>
          <a:xfrm>
            <a:off x="1382221" y="2237135"/>
            <a:ext cx="2312571" cy="2312571"/>
          </a:xfrm>
          <a:prstGeom prst="ellipse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02DD47C-69E5-005D-EBB3-C859A2802A91}"/>
              </a:ext>
            </a:extLst>
          </p:cNvPr>
          <p:cNvCxnSpPr>
            <a:cxnSpLocks/>
          </p:cNvCxnSpPr>
          <p:nvPr/>
        </p:nvCxnSpPr>
        <p:spPr>
          <a:xfrm>
            <a:off x="367115" y="3429000"/>
            <a:ext cx="109419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A2B1E3-5FB3-A483-22BA-50871EC36E71}"/>
              </a:ext>
            </a:extLst>
          </p:cNvPr>
          <p:cNvCxnSpPr>
            <a:cxnSpLocks/>
          </p:cNvCxnSpPr>
          <p:nvPr/>
        </p:nvCxnSpPr>
        <p:spPr>
          <a:xfrm flipV="1">
            <a:off x="2521498" y="595901"/>
            <a:ext cx="0" cy="5456108"/>
          </a:xfrm>
          <a:prstGeom prst="line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4C5A1FA1-0EC8-4FA7-0417-84E5A1C148B0}"/>
              </a:ext>
            </a:extLst>
          </p:cNvPr>
          <p:cNvSpPr/>
          <p:nvPr/>
        </p:nvSpPr>
        <p:spPr>
          <a:xfrm>
            <a:off x="191718" y="3321492"/>
            <a:ext cx="231341" cy="215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8F91FC3-9D63-3A56-4972-EB435CC2A738}"/>
              </a:ext>
            </a:extLst>
          </p:cNvPr>
          <p:cNvSpPr/>
          <p:nvPr/>
        </p:nvSpPr>
        <p:spPr>
          <a:xfrm>
            <a:off x="9969006" y="3321492"/>
            <a:ext cx="226243" cy="215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52374A-C725-F002-A22F-58309EA86CD5}"/>
              </a:ext>
            </a:extLst>
          </p:cNvPr>
          <p:cNvSpPr txBox="1"/>
          <p:nvPr/>
        </p:nvSpPr>
        <p:spPr>
          <a:xfrm>
            <a:off x="6378733" y="3244334"/>
            <a:ext cx="147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3000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B49CE4-E372-650A-3F90-7F5120D017CA}"/>
              </a:ext>
            </a:extLst>
          </p:cNvPr>
          <p:cNvSpPr txBox="1"/>
          <p:nvPr/>
        </p:nvSpPr>
        <p:spPr>
          <a:xfrm>
            <a:off x="10849510" y="2948683"/>
            <a:ext cx="41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A908C4-3F6E-CB6B-E179-B62858C36F3D}"/>
              </a:ext>
            </a:extLst>
          </p:cNvPr>
          <p:cNvSpPr txBox="1"/>
          <p:nvPr/>
        </p:nvSpPr>
        <p:spPr>
          <a:xfrm>
            <a:off x="2671281" y="503434"/>
            <a:ext cx="51370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17B5C8-9922-6BC5-BCF2-E094DDB00D9F}"/>
              </a:ext>
            </a:extLst>
          </p:cNvPr>
          <p:cNvSpPr txBox="1"/>
          <p:nvPr/>
        </p:nvSpPr>
        <p:spPr>
          <a:xfrm>
            <a:off x="149199" y="2954936"/>
            <a:ext cx="3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9A94CF-BD11-D465-B374-AAE41585F63D}"/>
              </a:ext>
            </a:extLst>
          </p:cNvPr>
          <p:cNvSpPr txBox="1"/>
          <p:nvPr/>
        </p:nvSpPr>
        <p:spPr>
          <a:xfrm>
            <a:off x="9943040" y="2862469"/>
            <a:ext cx="40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0A90C4-2C2F-AF9D-C65B-A3B1665DFEAF}"/>
              </a:ext>
            </a:extLst>
          </p:cNvPr>
          <p:cNvSpPr txBox="1"/>
          <p:nvPr/>
        </p:nvSpPr>
        <p:spPr>
          <a:xfrm>
            <a:off x="678094" y="3244334"/>
            <a:ext cx="10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500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8EA3D0-B8F4-BC81-3729-AFE0DCFFBB38}"/>
              </a:ext>
            </a:extLst>
          </p:cNvPr>
          <p:cNvSpPr txBox="1"/>
          <p:nvPr/>
        </p:nvSpPr>
        <p:spPr>
          <a:xfrm>
            <a:off x="2513418" y="3401040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51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06B0B42-476A-FFA0-6131-C58DC97D861C}"/>
              </a:ext>
            </a:extLst>
          </p:cNvPr>
          <p:cNvSpPr/>
          <p:nvPr/>
        </p:nvSpPr>
        <p:spPr>
          <a:xfrm>
            <a:off x="1355302" y="2211648"/>
            <a:ext cx="2384492" cy="2384492"/>
          </a:xfrm>
          <a:prstGeom prst="ellipse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E1A84E7-C4DF-BA63-8908-BC1156EE07A6}"/>
              </a:ext>
            </a:extLst>
          </p:cNvPr>
          <p:cNvCxnSpPr>
            <a:cxnSpLocks/>
          </p:cNvCxnSpPr>
          <p:nvPr/>
        </p:nvCxnSpPr>
        <p:spPr>
          <a:xfrm>
            <a:off x="367115" y="3429000"/>
            <a:ext cx="109419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7F468B2-91CB-A882-6A1E-C843C93C97E7}"/>
              </a:ext>
            </a:extLst>
          </p:cNvPr>
          <p:cNvCxnSpPr>
            <a:cxnSpLocks/>
          </p:cNvCxnSpPr>
          <p:nvPr/>
        </p:nvCxnSpPr>
        <p:spPr>
          <a:xfrm flipV="1">
            <a:off x="2521498" y="595901"/>
            <a:ext cx="0" cy="5456108"/>
          </a:xfrm>
          <a:prstGeom prst="line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A9425557-4EAC-F90A-447F-1C9F6F3FC1DE}"/>
              </a:ext>
            </a:extLst>
          </p:cNvPr>
          <p:cNvSpPr/>
          <p:nvPr/>
        </p:nvSpPr>
        <p:spPr>
          <a:xfrm>
            <a:off x="191718" y="3321492"/>
            <a:ext cx="231341" cy="215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00938BD-96F9-F6B7-F760-441B883AFC7E}"/>
              </a:ext>
            </a:extLst>
          </p:cNvPr>
          <p:cNvSpPr/>
          <p:nvPr/>
        </p:nvSpPr>
        <p:spPr>
          <a:xfrm>
            <a:off x="9969006" y="3321492"/>
            <a:ext cx="226243" cy="215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C332EC-B80C-0FA8-F0EB-EB844AF88916}"/>
              </a:ext>
            </a:extLst>
          </p:cNvPr>
          <p:cNvSpPr txBox="1"/>
          <p:nvPr/>
        </p:nvSpPr>
        <p:spPr>
          <a:xfrm>
            <a:off x="6378733" y="3244334"/>
            <a:ext cx="147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3000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7E7C72-E480-85AC-1144-3D0C1B244CAB}"/>
              </a:ext>
            </a:extLst>
          </p:cNvPr>
          <p:cNvSpPr txBox="1"/>
          <p:nvPr/>
        </p:nvSpPr>
        <p:spPr>
          <a:xfrm>
            <a:off x="10849510" y="2948683"/>
            <a:ext cx="41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5AA74B-A5EA-AD78-2BE9-78B46D825E83}"/>
              </a:ext>
            </a:extLst>
          </p:cNvPr>
          <p:cNvSpPr txBox="1"/>
          <p:nvPr/>
        </p:nvSpPr>
        <p:spPr>
          <a:xfrm>
            <a:off x="2671281" y="503434"/>
            <a:ext cx="51370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2E1450-26A2-6411-13D2-696F2E30E0C4}"/>
              </a:ext>
            </a:extLst>
          </p:cNvPr>
          <p:cNvSpPr txBox="1"/>
          <p:nvPr/>
        </p:nvSpPr>
        <p:spPr>
          <a:xfrm>
            <a:off x="149199" y="2954936"/>
            <a:ext cx="3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592DDE-43D5-43E4-3550-310BF1DB8D30}"/>
              </a:ext>
            </a:extLst>
          </p:cNvPr>
          <p:cNvSpPr txBox="1"/>
          <p:nvPr/>
        </p:nvSpPr>
        <p:spPr>
          <a:xfrm>
            <a:off x="9943040" y="2862469"/>
            <a:ext cx="40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873874-B722-04C6-820A-0438B1795C6F}"/>
              </a:ext>
            </a:extLst>
          </p:cNvPr>
          <p:cNvSpPr txBox="1"/>
          <p:nvPr/>
        </p:nvSpPr>
        <p:spPr>
          <a:xfrm>
            <a:off x="678094" y="3244334"/>
            <a:ext cx="10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500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33075EB-EE9D-7F70-29E0-1DCB6963C896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89180" y="2397125"/>
            <a:ext cx="1518995" cy="9558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5C32228-0061-CDF9-FF8C-106D14926AC0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2741613" y="2222500"/>
            <a:ext cx="7227393" cy="12065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0C030EB-6408-7603-A307-E47CBE5A3AF9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389180" y="3505020"/>
            <a:ext cx="1553920" cy="93363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04F37AD-8357-69B3-9D82-0313AC3D91BE}"/>
              </a:ext>
            </a:extLst>
          </p:cNvPr>
          <p:cNvCxnSpPr>
            <a:cxnSpLocks/>
          </p:cNvCxnSpPr>
          <p:nvPr/>
        </p:nvCxnSpPr>
        <p:spPr>
          <a:xfrm flipH="1">
            <a:off x="2749550" y="3425825"/>
            <a:ext cx="7375031" cy="11482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B57DF7CC-AF05-1A15-E926-CFA8F6FB6FAC}"/>
              </a:ext>
            </a:extLst>
          </p:cNvPr>
          <p:cNvSpPr/>
          <p:nvPr/>
        </p:nvSpPr>
        <p:spPr>
          <a:xfrm>
            <a:off x="1892300" y="2204932"/>
            <a:ext cx="846667" cy="203835"/>
          </a:xfrm>
          <a:custGeom>
            <a:avLst/>
            <a:gdLst>
              <a:gd name="connsiteX0" fmla="*/ 0 w 846667"/>
              <a:gd name="connsiteY0" fmla="*/ 203835 h 203835"/>
              <a:gd name="connsiteX1" fmla="*/ 323850 w 846667"/>
              <a:gd name="connsiteY1" fmla="*/ 51435 h 203835"/>
              <a:gd name="connsiteX2" fmla="*/ 609600 w 846667"/>
              <a:gd name="connsiteY2" fmla="*/ 635 h 203835"/>
              <a:gd name="connsiteX3" fmla="*/ 846667 w 846667"/>
              <a:gd name="connsiteY3" fmla="*/ 23918 h 20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667" h="203835">
                <a:moveTo>
                  <a:pt x="0" y="203835"/>
                </a:moveTo>
                <a:cubicBezTo>
                  <a:pt x="111125" y="144568"/>
                  <a:pt x="222250" y="85302"/>
                  <a:pt x="323850" y="51435"/>
                </a:cubicBezTo>
                <a:cubicBezTo>
                  <a:pt x="425450" y="17568"/>
                  <a:pt x="522464" y="5221"/>
                  <a:pt x="609600" y="635"/>
                </a:cubicBezTo>
                <a:cubicBezTo>
                  <a:pt x="696736" y="-3951"/>
                  <a:pt x="804687" y="17568"/>
                  <a:pt x="846667" y="23918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ECB0DC36-6585-209F-3116-2C4157BECE80}"/>
              </a:ext>
            </a:extLst>
          </p:cNvPr>
          <p:cNvSpPr/>
          <p:nvPr/>
        </p:nvSpPr>
        <p:spPr>
          <a:xfrm>
            <a:off x="1943100" y="4435475"/>
            <a:ext cx="808038" cy="159919"/>
          </a:xfrm>
          <a:custGeom>
            <a:avLst/>
            <a:gdLst>
              <a:gd name="connsiteX0" fmla="*/ 0 w 808038"/>
              <a:gd name="connsiteY0" fmla="*/ 0 h 159919"/>
              <a:gd name="connsiteX1" fmla="*/ 157163 w 808038"/>
              <a:gd name="connsiteY1" fmla="*/ 77788 h 159919"/>
              <a:gd name="connsiteX2" fmla="*/ 338138 w 808038"/>
              <a:gd name="connsiteY2" fmla="*/ 128588 h 159919"/>
              <a:gd name="connsiteX3" fmla="*/ 565150 w 808038"/>
              <a:gd name="connsiteY3" fmla="*/ 158750 h 159919"/>
              <a:gd name="connsiteX4" fmla="*/ 722313 w 808038"/>
              <a:gd name="connsiteY4" fmla="*/ 152400 h 159919"/>
              <a:gd name="connsiteX5" fmla="*/ 808038 w 808038"/>
              <a:gd name="connsiteY5" fmla="*/ 139700 h 15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038" h="159919">
                <a:moveTo>
                  <a:pt x="0" y="0"/>
                </a:moveTo>
                <a:cubicBezTo>
                  <a:pt x="50403" y="28178"/>
                  <a:pt x="100807" y="56357"/>
                  <a:pt x="157163" y="77788"/>
                </a:cubicBezTo>
                <a:cubicBezTo>
                  <a:pt x="213519" y="99219"/>
                  <a:pt x="270140" y="115094"/>
                  <a:pt x="338138" y="128588"/>
                </a:cubicBezTo>
                <a:cubicBezTo>
                  <a:pt x="406136" y="142082"/>
                  <a:pt x="501121" y="154781"/>
                  <a:pt x="565150" y="158750"/>
                </a:cubicBezTo>
                <a:cubicBezTo>
                  <a:pt x="629179" y="162719"/>
                  <a:pt x="681832" y="155575"/>
                  <a:pt x="722313" y="152400"/>
                </a:cubicBezTo>
                <a:cubicBezTo>
                  <a:pt x="762794" y="149225"/>
                  <a:pt x="789517" y="138377"/>
                  <a:pt x="808038" y="13970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97EA0E-7FF9-D227-99E4-7E07D6E295ED}"/>
              </a:ext>
            </a:extLst>
          </p:cNvPr>
          <p:cNvSpPr txBox="1"/>
          <p:nvPr/>
        </p:nvSpPr>
        <p:spPr>
          <a:xfrm>
            <a:off x="1939924" y="1937809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FCB1D62-31F3-EDA1-65A4-BB0B3B0A6BE8}"/>
              </a:ext>
            </a:extLst>
          </p:cNvPr>
          <p:cNvSpPr txBox="1"/>
          <p:nvPr/>
        </p:nvSpPr>
        <p:spPr>
          <a:xfrm>
            <a:off x="2620433" y="1837267"/>
            <a:ext cx="38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20C81D-7AC5-9405-B415-2BDAC70CA077}"/>
              </a:ext>
            </a:extLst>
          </p:cNvPr>
          <p:cNvSpPr txBox="1"/>
          <p:nvPr/>
        </p:nvSpPr>
        <p:spPr>
          <a:xfrm>
            <a:off x="2042712" y="458148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BD2829F-FB71-9F40-4631-CCCF0EFEE5A3}"/>
              </a:ext>
            </a:extLst>
          </p:cNvPr>
          <p:cNvSpPr txBox="1"/>
          <p:nvPr/>
        </p:nvSpPr>
        <p:spPr>
          <a:xfrm>
            <a:off x="2668051" y="4633170"/>
            <a:ext cx="47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8AB3AA5-8233-2CFE-6FD6-AA1ABBACF752}"/>
              </a:ext>
            </a:extLst>
          </p:cNvPr>
          <p:cNvSpPr txBox="1"/>
          <p:nvPr/>
        </p:nvSpPr>
        <p:spPr>
          <a:xfrm>
            <a:off x="2513418" y="3351421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C3238FF3-2380-7C32-FB93-4D8E1E713453}"/>
              </a:ext>
            </a:extLst>
          </p:cNvPr>
          <p:cNvSpPr/>
          <p:nvPr/>
        </p:nvSpPr>
        <p:spPr>
          <a:xfrm>
            <a:off x="385763" y="2417763"/>
            <a:ext cx="1470025" cy="931862"/>
          </a:xfrm>
          <a:custGeom>
            <a:avLst/>
            <a:gdLst>
              <a:gd name="connsiteX0" fmla="*/ 0 w 1470025"/>
              <a:gd name="connsiteY0" fmla="*/ 931862 h 931862"/>
              <a:gd name="connsiteX1" fmla="*/ 792162 w 1470025"/>
              <a:gd name="connsiteY1" fmla="*/ 358775 h 931862"/>
              <a:gd name="connsiteX2" fmla="*/ 1470025 w 1470025"/>
              <a:gd name="connsiteY2" fmla="*/ 0 h 93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025" h="931862">
                <a:moveTo>
                  <a:pt x="0" y="931862"/>
                </a:moveTo>
                <a:cubicBezTo>
                  <a:pt x="273579" y="722973"/>
                  <a:pt x="547158" y="514085"/>
                  <a:pt x="792162" y="358775"/>
                </a:cubicBezTo>
                <a:cubicBezTo>
                  <a:pt x="1037166" y="203465"/>
                  <a:pt x="1360223" y="24342"/>
                  <a:pt x="1470025" y="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9F91AB7-EFC8-2701-48FF-7F78FD3207C6}"/>
              </a:ext>
            </a:extLst>
          </p:cNvPr>
          <p:cNvSpPr/>
          <p:nvPr/>
        </p:nvSpPr>
        <p:spPr>
          <a:xfrm>
            <a:off x="1305683" y="2225825"/>
            <a:ext cx="2384492" cy="2384492"/>
          </a:xfrm>
          <a:prstGeom prst="ellipse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39712A7-A74B-9071-B578-2F950A1F76DB}"/>
              </a:ext>
            </a:extLst>
          </p:cNvPr>
          <p:cNvCxnSpPr>
            <a:cxnSpLocks/>
          </p:cNvCxnSpPr>
          <p:nvPr/>
        </p:nvCxnSpPr>
        <p:spPr>
          <a:xfrm>
            <a:off x="317496" y="3443177"/>
            <a:ext cx="109419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0EA6612-DA0E-32A9-742B-5A447308168C}"/>
              </a:ext>
            </a:extLst>
          </p:cNvPr>
          <p:cNvCxnSpPr>
            <a:cxnSpLocks/>
          </p:cNvCxnSpPr>
          <p:nvPr/>
        </p:nvCxnSpPr>
        <p:spPr>
          <a:xfrm flipV="1">
            <a:off x="2471879" y="610078"/>
            <a:ext cx="0" cy="5456108"/>
          </a:xfrm>
          <a:prstGeom prst="line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D4DD011C-90A1-19B4-1639-DC5F3817B967}"/>
              </a:ext>
            </a:extLst>
          </p:cNvPr>
          <p:cNvSpPr/>
          <p:nvPr/>
        </p:nvSpPr>
        <p:spPr>
          <a:xfrm>
            <a:off x="142099" y="3335669"/>
            <a:ext cx="231341" cy="215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FF59228-DF2C-18AC-1A81-9AEBE7F1C10D}"/>
              </a:ext>
            </a:extLst>
          </p:cNvPr>
          <p:cNvSpPr/>
          <p:nvPr/>
        </p:nvSpPr>
        <p:spPr>
          <a:xfrm>
            <a:off x="9919387" y="3335669"/>
            <a:ext cx="226243" cy="215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024E5E-0E9E-1FDC-D2FC-209FECB3126E}"/>
              </a:ext>
            </a:extLst>
          </p:cNvPr>
          <p:cNvSpPr txBox="1"/>
          <p:nvPr/>
        </p:nvSpPr>
        <p:spPr>
          <a:xfrm>
            <a:off x="6329114" y="3258511"/>
            <a:ext cx="147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3000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803B7F-FA6F-D61A-31C1-CAD95714105C}"/>
              </a:ext>
            </a:extLst>
          </p:cNvPr>
          <p:cNvSpPr txBox="1"/>
          <p:nvPr/>
        </p:nvSpPr>
        <p:spPr>
          <a:xfrm>
            <a:off x="10799891" y="2962860"/>
            <a:ext cx="41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D57D5E-1A6B-46E1-8C55-76E76743E500}"/>
              </a:ext>
            </a:extLst>
          </p:cNvPr>
          <p:cNvSpPr txBox="1"/>
          <p:nvPr/>
        </p:nvSpPr>
        <p:spPr>
          <a:xfrm>
            <a:off x="2621662" y="517611"/>
            <a:ext cx="51370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5D2F1B-2AFC-EE51-E6DB-7360B283425E}"/>
              </a:ext>
            </a:extLst>
          </p:cNvPr>
          <p:cNvSpPr txBox="1"/>
          <p:nvPr/>
        </p:nvSpPr>
        <p:spPr>
          <a:xfrm>
            <a:off x="99580" y="2969113"/>
            <a:ext cx="3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E1FD5D-C558-D736-8B33-0AB85BC7B0C6}"/>
              </a:ext>
            </a:extLst>
          </p:cNvPr>
          <p:cNvSpPr txBox="1"/>
          <p:nvPr/>
        </p:nvSpPr>
        <p:spPr>
          <a:xfrm>
            <a:off x="9893421" y="2876646"/>
            <a:ext cx="40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BA119C-DF36-C328-8449-3C2FADFD06CB}"/>
              </a:ext>
            </a:extLst>
          </p:cNvPr>
          <p:cNvSpPr txBox="1"/>
          <p:nvPr/>
        </p:nvSpPr>
        <p:spPr>
          <a:xfrm>
            <a:off x="628475" y="3258511"/>
            <a:ext cx="10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500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F1441F6-6702-C6B9-1E3C-7AE34F0003D3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39561" y="2411302"/>
            <a:ext cx="1518995" cy="9558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97E83DD-66A6-8DA1-F2DF-E31480237FB0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2691994" y="2236677"/>
            <a:ext cx="7227393" cy="12065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C139425-1099-E83C-710E-E21CC9BC02F3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339561" y="3519197"/>
            <a:ext cx="1553920" cy="93363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6969B4E-23C6-793F-B2F4-76E8E1A5449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707219" y="3443177"/>
            <a:ext cx="6212168" cy="9587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6CC399A-13F8-90C1-B7CA-51353C11C29F}"/>
              </a:ext>
            </a:extLst>
          </p:cNvPr>
          <p:cNvCxnSpPr>
            <a:cxnSpLocks/>
          </p:cNvCxnSpPr>
          <p:nvPr/>
        </p:nvCxnSpPr>
        <p:spPr>
          <a:xfrm flipV="1">
            <a:off x="2474506" y="2236677"/>
            <a:ext cx="217488" cy="1203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FCD0B5A-FCC2-1AE7-C505-2CFEB8304C7F}"/>
              </a:ext>
            </a:extLst>
          </p:cNvPr>
          <p:cNvCxnSpPr>
            <a:cxnSpLocks/>
          </p:cNvCxnSpPr>
          <p:nvPr/>
        </p:nvCxnSpPr>
        <p:spPr>
          <a:xfrm flipV="1">
            <a:off x="1893481" y="3410157"/>
            <a:ext cx="585153" cy="10363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5FF80D-6E63-E79E-7B99-C30509BAC8E0}"/>
              </a:ext>
            </a:extLst>
          </p:cNvPr>
          <p:cNvCxnSpPr>
            <a:cxnSpLocks/>
          </p:cNvCxnSpPr>
          <p:nvPr/>
        </p:nvCxnSpPr>
        <p:spPr>
          <a:xfrm flipH="1" flipV="1">
            <a:off x="1850619" y="2427177"/>
            <a:ext cx="604202" cy="10109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E42577A-CA67-046C-C32D-A8B41317F5E6}"/>
              </a:ext>
            </a:extLst>
          </p:cNvPr>
          <p:cNvCxnSpPr>
            <a:cxnSpLocks/>
          </p:cNvCxnSpPr>
          <p:nvPr/>
        </p:nvCxnSpPr>
        <p:spPr>
          <a:xfrm>
            <a:off x="2485301" y="3488897"/>
            <a:ext cx="214630" cy="10941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74AC7AC5-62F4-9E02-C85E-A2A0A2D9B92C}"/>
              </a:ext>
            </a:extLst>
          </p:cNvPr>
          <p:cNvSpPr/>
          <p:nvPr/>
        </p:nvSpPr>
        <p:spPr>
          <a:xfrm>
            <a:off x="1842681" y="2219109"/>
            <a:ext cx="846667" cy="203835"/>
          </a:xfrm>
          <a:custGeom>
            <a:avLst/>
            <a:gdLst>
              <a:gd name="connsiteX0" fmla="*/ 0 w 846667"/>
              <a:gd name="connsiteY0" fmla="*/ 203835 h 203835"/>
              <a:gd name="connsiteX1" fmla="*/ 323850 w 846667"/>
              <a:gd name="connsiteY1" fmla="*/ 51435 h 203835"/>
              <a:gd name="connsiteX2" fmla="*/ 609600 w 846667"/>
              <a:gd name="connsiteY2" fmla="*/ 635 h 203835"/>
              <a:gd name="connsiteX3" fmla="*/ 846667 w 846667"/>
              <a:gd name="connsiteY3" fmla="*/ 23918 h 20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667" h="203835">
                <a:moveTo>
                  <a:pt x="0" y="203835"/>
                </a:moveTo>
                <a:cubicBezTo>
                  <a:pt x="111125" y="144568"/>
                  <a:pt x="222250" y="85302"/>
                  <a:pt x="323850" y="51435"/>
                </a:cubicBezTo>
                <a:cubicBezTo>
                  <a:pt x="425450" y="17568"/>
                  <a:pt x="522464" y="5221"/>
                  <a:pt x="609600" y="635"/>
                </a:cubicBezTo>
                <a:cubicBezTo>
                  <a:pt x="696736" y="-3951"/>
                  <a:pt x="804687" y="17568"/>
                  <a:pt x="846667" y="23918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5542A7A6-B0DA-2CC4-E357-1F297F6B50E7}"/>
              </a:ext>
            </a:extLst>
          </p:cNvPr>
          <p:cNvSpPr/>
          <p:nvPr/>
        </p:nvSpPr>
        <p:spPr>
          <a:xfrm>
            <a:off x="1893481" y="4449652"/>
            <a:ext cx="808038" cy="159919"/>
          </a:xfrm>
          <a:custGeom>
            <a:avLst/>
            <a:gdLst>
              <a:gd name="connsiteX0" fmla="*/ 0 w 808038"/>
              <a:gd name="connsiteY0" fmla="*/ 0 h 159919"/>
              <a:gd name="connsiteX1" fmla="*/ 157163 w 808038"/>
              <a:gd name="connsiteY1" fmla="*/ 77788 h 159919"/>
              <a:gd name="connsiteX2" fmla="*/ 338138 w 808038"/>
              <a:gd name="connsiteY2" fmla="*/ 128588 h 159919"/>
              <a:gd name="connsiteX3" fmla="*/ 565150 w 808038"/>
              <a:gd name="connsiteY3" fmla="*/ 158750 h 159919"/>
              <a:gd name="connsiteX4" fmla="*/ 722313 w 808038"/>
              <a:gd name="connsiteY4" fmla="*/ 152400 h 159919"/>
              <a:gd name="connsiteX5" fmla="*/ 808038 w 808038"/>
              <a:gd name="connsiteY5" fmla="*/ 139700 h 15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038" h="159919">
                <a:moveTo>
                  <a:pt x="0" y="0"/>
                </a:moveTo>
                <a:cubicBezTo>
                  <a:pt x="50403" y="28178"/>
                  <a:pt x="100807" y="56357"/>
                  <a:pt x="157163" y="77788"/>
                </a:cubicBezTo>
                <a:cubicBezTo>
                  <a:pt x="213519" y="99219"/>
                  <a:pt x="270140" y="115094"/>
                  <a:pt x="338138" y="128588"/>
                </a:cubicBezTo>
                <a:cubicBezTo>
                  <a:pt x="406136" y="142082"/>
                  <a:pt x="501121" y="154781"/>
                  <a:pt x="565150" y="158750"/>
                </a:cubicBezTo>
                <a:cubicBezTo>
                  <a:pt x="629179" y="162719"/>
                  <a:pt x="681832" y="155575"/>
                  <a:pt x="722313" y="152400"/>
                </a:cubicBezTo>
                <a:cubicBezTo>
                  <a:pt x="762794" y="149225"/>
                  <a:pt x="789517" y="138377"/>
                  <a:pt x="808038" y="13970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128031-CA11-56F0-0F21-CB569712A235}"/>
              </a:ext>
            </a:extLst>
          </p:cNvPr>
          <p:cNvSpPr txBox="1"/>
          <p:nvPr/>
        </p:nvSpPr>
        <p:spPr>
          <a:xfrm>
            <a:off x="1890305" y="1951986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F4645A8-416E-E473-7D63-5051FD9122E9}"/>
              </a:ext>
            </a:extLst>
          </p:cNvPr>
          <p:cNvSpPr txBox="1"/>
          <p:nvPr/>
        </p:nvSpPr>
        <p:spPr>
          <a:xfrm>
            <a:off x="2570814" y="1851444"/>
            <a:ext cx="38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DBB545A-6873-3E43-1D4D-5788D5C65A7E}"/>
              </a:ext>
            </a:extLst>
          </p:cNvPr>
          <p:cNvSpPr txBox="1"/>
          <p:nvPr/>
        </p:nvSpPr>
        <p:spPr>
          <a:xfrm>
            <a:off x="1935815" y="452021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3EA367-E244-90D1-6416-72A73187A562}"/>
              </a:ext>
            </a:extLst>
          </p:cNvPr>
          <p:cNvSpPr txBox="1"/>
          <p:nvPr/>
        </p:nvSpPr>
        <p:spPr>
          <a:xfrm>
            <a:off x="2587748" y="4641210"/>
            <a:ext cx="47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E02000-1D82-6517-5F62-E36FD6B7F8BD}"/>
              </a:ext>
            </a:extLst>
          </p:cNvPr>
          <p:cNvSpPr txBox="1"/>
          <p:nvPr/>
        </p:nvSpPr>
        <p:spPr>
          <a:xfrm>
            <a:off x="2414181" y="3358510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05D3EBA-CA35-318B-3DA3-D452DEBDAC77}"/>
              </a:ext>
            </a:extLst>
          </p:cNvPr>
          <p:cNvCxnSpPr>
            <a:cxnSpLocks/>
          </p:cNvCxnSpPr>
          <p:nvPr/>
        </p:nvCxnSpPr>
        <p:spPr>
          <a:xfrm>
            <a:off x="3704501" y="959057"/>
            <a:ext cx="0" cy="488696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3F4C8B8-4647-972D-82CF-2C39639326E1}"/>
              </a:ext>
            </a:extLst>
          </p:cNvPr>
          <p:cNvSpPr txBox="1"/>
          <p:nvPr/>
        </p:nvSpPr>
        <p:spPr>
          <a:xfrm>
            <a:off x="3851821" y="1964897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C557CF0-2D10-D33B-ABC6-BE025260CD7E}"/>
              </a:ext>
            </a:extLst>
          </p:cNvPr>
          <p:cNvSpPr txBox="1"/>
          <p:nvPr/>
        </p:nvSpPr>
        <p:spPr>
          <a:xfrm>
            <a:off x="3922941" y="4535377"/>
            <a:ext cx="125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EA2C2DB-5311-4D68-5067-C7BF59686FD3}"/>
              </a:ext>
            </a:extLst>
          </p:cNvPr>
          <p:cNvSpPr txBox="1"/>
          <p:nvPr/>
        </p:nvSpPr>
        <p:spPr>
          <a:xfrm>
            <a:off x="3707218" y="3097619"/>
            <a:ext cx="92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EB15321-4FB1-6751-408B-E89B43B3F3A6}"/>
              </a:ext>
            </a:extLst>
          </p:cNvPr>
          <p:cNvCxnSpPr>
            <a:cxnSpLocks/>
          </p:cNvCxnSpPr>
          <p:nvPr/>
        </p:nvCxnSpPr>
        <p:spPr>
          <a:xfrm flipH="1">
            <a:off x="2729023" y="4394791"/>
            <a:ext cx="1027814" cy="1913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00919F7B-9C53-58B9-8E9A-F42E07393877}"/>
              </a:ext>
            </a:extLst>
          </p:cNvPr>
          <p:cNvSpPr/>
          <p:nvPr/>
        </p:nvSpPr>
        <p:spPr>
          <a:xfrm>
            <a:off x="3707219" y="3473302"/>
            <a:ext cx="6202325" cy="935665"/>
          </a:xfrm>
          <a:custGeom>
            <a:avLst/>
            <a:gdLst>
              <a:gd name="connsiteX0" fmla="*/ 6202325 w 6202325"/>
              <a:gd name="connsiteY0" fmla="*/ 0 h 935665"/>
              <a:gd name="connsiteX1" fmla="*/ 2835348 w 6202325"/>
              <a:gd name="connsiteY1" fmla="*/ 680484 h 935665"/>
              <a:gd name="connsiteX2" fmla="*/ 0 w 6202325"/>
              <a:gd name="connsiteY2" fmla="*/ 935665 h 9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02325" h="935665">
                <a:moveTo>
                  <a:pt x="6202325" y="0"/>
                </a:moveTo>
                <a:cubicBezTo>
                  <a:pt x="5035697" y="262270"/>
                  <a:pt x="3869069" y="524540"/>
                  <a:pt x="2835348" y="680484"/>
                </a:cubicBezTo>
                <a:cubicBezTo>
                  <a:pt x="1801627" y="836428"/>
                  <a:pt x="275265" y="837609"/>
                  <a:pt x="0" y="935665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714C807-64E8-2468-2203-EAB64167E26A}"/>
              </a:ext>
            </a:extLst>
          </p:cNvPr>
          <p:cNvSpPr/>
          <p:nvPr/>
        </p:nvSpPr>
        <p:spPr>
          <a:xfrm>
            <a:off x="1523999" y="4415465"/>
            <a:ext cx="482600" cy="482600"/>
          </a:xfrm>
          <a:prstGeom prst="ellipse">
            <a:avLst/>
          </a:prstGeom>
          <a:ln w="25400">
            <a:solidFill>
              <a:schemeClr val="accent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82600"/>
                      <a:gd name="connsiteY0" fmla="*/ 241300 h 482600"/>
                      <a:gd name="connsiteX1" fmla="*/ 241300 w 482600"/>
                      <a:gd name="connsiteY1" fmla="*/ 0 h 482600"/>
                      <a:gd name="connsiteX2" fmla="*/ 482600 w 482600"/>
                      <a:gd name="connsiteY2" fmla="*/ 241300 h 482600"/>
                      <a:gd name="connsiteX3" fmla="*/ 241300 w 482600"/>
                      <a:gd name="connsiteY3" fmla="*/ 482600 h 482600"/>
                      <a:gd name="connsiteX4" fmla="*/ 0 w 482600"/>
                      <a:gd name="connsiteY4" fmla="*/ 241300 h 48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2600" h="482600" fill="none" extrusionOk="0">
                        <a:moveTo>
                          <a:pt x="0" y="241300"/>
                        </a:moveTo>
                        <a:cubicBezTo>
                          <a:pt x="25120" y="111014"/>
                          <a:pt x="122561" y="-29896"/>
                          <a:pt x="241300" y="0"/>
                        </a:cubicBezTo>
                        <a:cubicBezTo>
                          <a:pt x="338310" y="-5552"/>
                          <a:pt x="459551" y="129734"/>
                          <a:pt x="482600" y="241300"/>
                        </a:cubicBezTo>
                        <a:cubicBezTo>
                          <a:pt x="480440" y="353966"/>
                          <a:pt x="371288" y="487156"/>
                          <a:pt x="241300" y="482600"/>
                        </a:cubicBezTo>
                        <a:cubicBezTo>
                          <a:pt x="137683" y="499199"/>
                          <a:pt x="35840" y="383183"/>
                          <a:pt x="0" y="241300"/>
                        </a:cubicBezTo>
                        <a:close/>
                      </a:path>
                      <a:path w="482600" h="482600" stroke="0" extrusionOk="0">
                        <a:moveTo>
                          <a:pt x="0" y="241300"/>
                        </a:moveTo>
                        <a:cubicBezTo>
                          <a:pt x="-7065" y="103676"/>
                          <a:pt x="83156" y="9337"/>
                          <a:pt x="241300" y="0"/>
                        </a:cubicBezTo>
                        <a:cubicBezTo>
                          <a:pt x="398256" y="4987"/>
                          <a:pt x="478309" y="108170"/>
                          <a:pt x="482600" y="241300"/>
                        </a:cubicBezTo>
                        <a:cubicBezTo>
                          <a:pt x="479153" y="377932"/>
                          <a:pt x="372718" y="492814"/>
                          <a:pt x="241300" y="482600"/>
                        </a:cubicBezTo>
                        <a:cubicBezTo>
                          <a:pt x="100265" y="478350"/>
                          <a:pt x="35111" y="391342"/>
                          <a:pt x="0" y="2413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1B1E07CA-734E-1D8F-720B-C7AD36E55993}"/>
              </a:ext>
            </a:extLst>
          </p:cNvPr>
          <p:cNvSpPr/>
          <p:nvPr/>
        </p:nvSpPr>
        <p:spPr>
          <a:xfrm rot="14765243">
            <a:off x="379384" y="3464513"/>
            <a:ext cx="1471698" cy="1040558"/>
          </a:xfrm>
          <a:custGeom>
            <a:avLst/>
            <a:gdLst>
              <a:gd name="connsiteX0" fmla="*/ 0 w 1470025"/>
              <a:gd name="connsiteY0" fmla="*/ 931862 h 931862"/>
              <a:gd name="connsiteX1" fmla="*/ 792162 w 1470025"/>
              <a:gd name="connsiteY1" fmla="*/ 358775 h 931862"/>
              <a:gd name="connsiteX2" fmla="*/ 1470025 w 1470025"/>
              <a:gd name="connsiteY2" fmla="*/ 0 h 93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025" h="931862">
                <a:moveTo>
                  <a:pt x="0" y="931862"/>
                </a:moveTo>
                <a:cubicBezTo>
                  <a:pt x="273579" y="722973"/>
                  <a:pt x="547158" y="514085"/>
                  <a:pt x="792162" y="358775"/>
                </a:cubicBezTo>
                <a:cubicBezTo>
                  <a:pt x="1037166" y="203465"/>
                  <a:pt x="1360223" y="24342"/>
                  <a:pt x="1470025" y="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1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椭圆 66">
            <a:extLst>
              <a:ext uri="{FF2B5EF4-FFF2-40B4-BE49-F238E27FC236}">
                <a16:creationId xmlns:a16="http://schemas.microsoft.com/office/drawing/2014/main" id="{CD87FB9E-6119-89C1-28AB-1C4123A83DE4}"/>
              </a:ext>
            </a:extLst>
          </p:cNvPr>
          <p:cNvSpPr/>
          <p:nvPr/>
        </p:nvSpPr>
        <p:spPr>
          <a:xfrm>
            <a:off x="1305683" y="2225825"/>
            <a:ext cx="2384492" cy="2384492"/>
          </a:xfrm>
          <a:prstGeom prst="ellipse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DD51A20-E6AF-DA0F-6F96-DC12C40D1EF2}"/>
              </a:ext>
            </a:extLst>
          </p:cNvPr>
          <p:cNvCxnSpPr>
            <a:cxnSpLocks/>
          </p:cNvCxnSpPr>
          <p:nvPr/>
        </p:nvCxnSpPr>
        <p:spPr>
          <a:xfrm>
            <a:off x="317496" y="3443177"/>
            <a:ext cx="109419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EF80FA9-FD24-59C1-60ED-2C9C1F320A82}"/>
              </a:ext>
            </a:extLst>
          </p:cNvPr>
          <p:cNvCxnSpPr>
            <a:cxnSpLocks/>
          </p:cNvCxnSpPr>
          <p:nvPr/>
        </p:nvCxnSpPr>
        <p:spPr>
          <a:xfrm flipV="1">
            <a:off x="2471879" y="610078"/>
            <a:ext cx="0" cy="5456108"/>
          </a:xfrm>
          <a:prstGeom prst="line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A10027D3-7BD8-367C-02B5-B875D42DB2CC}"/>
              </a:ext>
            </a:extLst>
          </p:cNvPr>
          <p:cNvSpPr/>
          <p:nvPr/>
        </p:nvSpPr>
        <p:spPr>
          <a:xfrm>
            <a:off x="142099" y="3335669"/>
            <a:ext cx="231341" cy="215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869F35F-3F79-05C2-5739-1611E8A5255F}"/>
              </a:ext>
            </a:extLst>
          </p:cNvPr>
          <p:cNvSpPr/>
          <p:nvPr/>
        </p:nvSpPr>
        <p:spPr>
          <a:xfrm>
            <a:off x="9919387" y="3335669"/>
            <a:ext cx="226243" cy="215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3B449A3-F2B9-616A-ACCD-CBED7608E9AE}"/>
              </a:ext>
            </a:extLst>
          </p:cNvPr>
          <p:cNvSpPr txBox="1"/>
          <p:nvPr/>
        </p:nvSpPr>
        <p:spPr>
          <a:xfrm>
            <a:off x="6329114" y="3258511"/>
            <a:ext cx="147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3000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5C6241A-72FE-1BA8-0D58-51730D00EC48}"/>
              </a:ext>
            </a:extLst>
          </p:cNvPr>
          <p:cNvSpPr txBox="1"/>
          <p:nvPr/>
        </p:nvSpPr>
        <p:spPr>
          <a:xfrm>
            <a:off x="10799891" y="2962860"/>
            <a:ext cx="41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DE7CDA6-97F9-AED8-5DB3-CD826BD98513}"/>
              </a:ext>
            </a:extLst>
          </p:cNvPr>
          <p:cNvSpPr txBox="1"/>
          <p:nvPr/>
        </p:nvSpPr>
        <p:spPr>
          <a:xfrm>
            <a:off x="2621662" y="517611"/>
            <a:ext cx="51370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D28A238-D5ED-2527-7799-3D4BCCA3F57D}"/>
              </a:ext>
            </a:extLst>
          </p:cNvPr>
          <p:cNvSpPr txBox="1"/>
          <p:nvPr/>
        </p:nvSpPr>
        <p:spPr>
          <a:xfrm>
            <a:off x="99580" y="2969113"/>
            <a:ext cx="3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E7929AB-F133-BB91-F1D4-3A751E82C294}"/>
              </a:ext>
            </a:extLst>
          </p:cNvPr>
          <p:cNvSpPr txBox="1"/>
          <p:nvPr/>
        </p:nvSpPr>
        <p:spPr>
          <a:xfrm>
            <a:off x="9893421" y="2876646"/>
            <a:ext cx="40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5C84DDB-7964-6F47-2411-C4B244DE1F88}"/>
              </a:ext>
            </a:extLst>
          </p:cNvPr>
          <p:cNvSpPr txBox="1"/>
          <p:nvPr/>
        </p:nvSpPr>
        <p:spPr>
          <a:xfrm>
            <a:off x="628475" y="3258511"/>
            <a:ext cx="10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500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2FA8FAA-3973-41CF-9E31-112C46DB6BE2}"/>
              </a:ext>
            </a:extLst>
          </p:cNvPr>
          <p:cNvCxnSpPr>
            <a:cxnSpLocks/>
            <a:stCxn id="70" idx="7"/>
          </p:cNvCxnSpPr>
          <p:nvPr/>
        </p:nvCxnSpPr>
        <p:spPr>
          <a:xfrm flipV="1">
            <a:off x="339561" y="2411302"/>
            <a:ext cx="1518995" cy="9558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2A885D9-F54D-CCCD-A8DE-364233E5D791}"/>
              </a:ext>
            </a:extLst>
          </p:cNvPr>
          <p:cNvCxnSpPr>
            <a:cxnSpLocks/>
            <a:stCxn id="71" idx="2"/>
          </p:cNvCxnSpPr>
          <p:nvPr/>
        </p:nvCxnSpPr>
        <p:spPr>
          <a:xfrm flipH="1" flipV="1">
            <a:off x="2691994" y="2236677"/>
            <a:ext cx="7227393" cy="12065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A27CD057-0744-9C2B-E67F-E91E6E565725}"/>
              </a:ext>
            </a:extLst>
          </p:cNvPr>
          <p:cNvCxnSpPr>
            <a:cxnSpLocks/>
            <a:stCxn id="70" idx="5"/>
          </p:cNvCxnSpPr>
          <p:nvPr/>
        </p:nvCxnSpPr>
        <p:spPr>
          <a:xfrm>
            <a:off x="339561" y="3519197"/>
            <a:ext cx="1553920" cy="9336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1FDCB8E9-FC43-899C-5CE9-15C0F3C5127A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3707219" y="3443177"/>
            <a:ext cx="6212168" cy="95870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364137BD-1C8F-90BB-6AE6-9F578B53BBF4}"/>
              </a:ext>
            </a:extLst>
          </p:cNvPr>
          <p:cNvCxnSpPr>
            <a:cxnSpLocks/>
          </p:cNvCxnSpPr>
          <p:nvPr/>
        </p:nvCxnSpPr>
        <p:spPr>
          <a:xfrm flipV="1">
            <a:off x="2474506" y="2236677"/>
            <a:ext cx="217488" cy="1203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76BF8D5-07E9-EC9B-3BBD-4015591F5867}"/>
              </a:ext>
            </a:extLst>
          </p:cNvPr>
          <p:cNvCxnSpPr>
            <a:cxnSpLocks/>
          </p:cNvCxnSpPr>
          <p:nvPr/>
        </p:nvCxnSpPr>
        <p:spPr>
          <a:xfrm flipV="1">
            <a:off x="1893481" y="3410157"/>
            <a:ext cx="585153" cy="10363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92E8382E-B9F7-19F3-5E34-FFD761FCBF5B}"/>
              </a:ext>
            </a:extLst>
          </p:cNvPr>
          <p:cNvCxnSpPr>
            <a:cxnSpLocks/>
          </p:cNvCxnSpPr>
          <p:nvPr/>
        </p:nvCxnSpPr>
        <p:spPr>
          <a:xfrm flipH="1" flipV="1">
            <a:off x="1850619" y="2427177"/>
            <a:ext cx="604202" cy="10109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600A30E2-7454-8243-A212-A9898DA72E53}"/>
              </a:ext>
            </a:extLst>
          </p:cNvPr>
          <p:cNvCxnSpPr>
            <a:cxnSpLocks/>
          </p:cNvCxnSpPr>
          <p:nvPr/>
        </p:nvCxnSpPr>
        <p:spPr>
          <a:xfrm>
            <a:off x="2485301" y="3488897"/>
            <a:ext cx="214630" cy="10941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658F22EE-606A-7C80-F837-8538D2F1BB03}"/>
              </a:ext>
            </a:extLst>
          </p:cNvPr>
          <p:cNvSpPr/>
          <p:nvPr/>
        </p:nvSpPr>
        <p:spPr>
          <a:xfrm>
            <a:off x="1842681" y="2219109"/>
            <a:ext cx="846667" cy="203835"/>
          </a:xfrm>
          <a:custGeom>
            <a:avLst/>
            <a:gdLst>
              <a:gd name="connsiteX0" fmla="*/ 0 w 846667"/>
              <a:gd name="connsiteY0" fmla="*/ 203835 h 203835"/>
              <a:gd name="connsiteX1" fmla="*/ 323850 w 846667"/>
              <a:gd name="connsiteY1" fmla="*/ 51435 h 203835"/>
              <a:gd name="connsiteX2" fmla="*/ 609600 w 846667"/>
              <a:gd name="connsiteY2" fmla="*/ 635 h 203835"/>
              <a:gd name="connsiteX3" fmla="*/ 846667 w 846667"/>
              <a:gd name="connsiteY3" fmla="*/ 23918 h 20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667" h="203835">
                <a:moveTo>
                  <a:pt x="0" y="203835"/>
                </a:moveTo>
                <a:cubicBezTo>
                  <a:pt x="111125" y="144568"/>
                  <a:pt x="222250" y="85302"/>
                  <a:pt x="323850" y="51435"/>
                </a:cubicBezTo>
                <a:cubicBezTo>
                  <a:pt x="425450" y="17568"/>
                  <a:pt x="522464" y="5221"/>
                  <a:pt x="609600" y="635"/>
                </a:cubicBezTo>
                <a:cubicBezTo>
                  <a:pt x="696736" y="-3951"/>
                  <a:pt x="804687" y="17568"/>
                  <a:pt x="846667" y="23918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38E4B8B7-A8AD-5E5C-E00A-3D1B134BCC23}"/>
              </a:ext>
            </a:extLst>
          </p:cNvPr>
          <p:cNvSpPr/>
          <p:nvPr/>
        </p:nvSpPr>
        <p:spPr>
          <a:xfrm>
            <a:off x="1893481" y="4449652"/>
            <a:ext cx="808038" cy="159919"/>
          </a:xfrm>
          <a:custGeom>
            <a:avLst/>
            <a:gdLst>
              <a:gd name="connsiteX0" fmla="*/ 0 w 808038"/>
              <a:gd name="connsiteY0" fmla="*/ 0 h 159919"/>
              <a:gd name="connsiteX1" fmla="*/ 157163 w 808038"/>
              <a:gd name="connsiteY1" fmla="*/ 77788 h 159919"/>
              <a:gd name="connsiteX2" fmla="*/ 338138 w 808038"/>
              <a:gd name="connsiteY2" fmla="*/ 128588 h 159919"/>
              <a:gd name="connsiteX3" fmla="*/ 565150 w 808038"/>
              <a:gd name="connsiteY3" fmla="*/ 158750 h 159919"/>
              <a:gd name="connsiteX4" fmla="*/ 722313 w 808038"/>
              <a:gd name="connsiteY4" fmla="*/ 152400 h 159919"/>
              <a:gd name="connsiteX5" fmla="*/ 808038 w 808038"/>
              <a:gd name="connsiteY5" fmla="*/ 139700 h 15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038" h="159919">
                <a:moveTo>
                  <a:pt x="0" y="0"/>
                </a:moveTo>
                <a:cubicBezTo>
                  <a:pt x="50403" y="28178"/>
                  <a:pt x="100807" y="56357"/>
                  <a:pt x="157163" y="77788"/>
                </a:cubicBezTo>
                <a:cubicBezTo>
                  <a:pt x="213519" y="99219"/>
                  <a:pt x="270140" y="115094"/>
                  <a:pt x="338138" y="128588"/>
                </a:cubicBezTo>
                <a:cubicBezTo>
                  <a:pt x="406136" y="142082"/>
                  <a:pt x="501121" y="154781"/>
                  <a:pt x="565150" y="158750"/>
                </a:cubicBezTo>
                <a:cubicBezTo>
                  <a:pt x="629179" y="162719"/>
                  <a:pt x="681832" y="155575"/>
                  <a:pt x="722313" y="152400"/>
                </a:cubicBezTo>
                <a:cubicBezTo>
                  <a:pt x="762794" y="149225"/>
                  <a:pt x="789517" y="138377"/>
                  <a:pt x="808038" y="13970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F64B3A9-84AC-2B39-0F92-F28EC448A4B7}"/>
              </a:ext>
            </a:extLst>
          </p:cNvPr>
          <p:cNvSpPr txBox="1"/>
          <p:nvPr/>
        </p:nvSpPr>
        <p:spPr>
          <a:xfrm>
            <a:off x="1890305" y="1951986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6392D8A-E328-4FE3-AABD-6703151FEA53}"/>
              </a:ext>
            </a:extLst>
          </p:cNvPr>
          <p:cNvSpPr txBox="1"/>
          <p:nvPr/>
        </p:nvSpPr>
        <p:spPr>
          <a:xfrm>
            <a:off x="2570814" y="1851444"/>
            <a:ext cx="38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77A6803-A35C-8FE3-43BA-EFAA1BE3E8AC}"/>
              </a:ext>
            </a:extLst>
          </p:cNvPr>
          <p:cNvSpPr txBox="1"/>
          <p:nvPr/>
        </p:nvSpPr>
        <p:spPr>
          <a:xfrm>
            <a:off x="1631015" y="444224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ED11E23-8F73-6662-33B2-B49548DD561F}"/>
              </a:ext>
            </a:extLst>
          </p:cNvPr>
          <p:cNvSpPr txBox="1"/>
          <p:nvPr/>
        </p:nvSpPr>
        <p:spPr>
          <a:xfrm>
            <a:off x="2587748" y="4641210"/>
            <a:ext cx="47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181DB58-7641-CCEE-F3B3-088021B914A7}"/>
              </a:ext>
            </a:extLst>
          </p:cNvPr>
          <p:cNvSpPr txBox="1"/>
          <p:nvPr/>
        </p:nvSpPr>
        <p:spPr>
          <a:xfrm>
            <a:off x="2414181" y="3358510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17D58BF-49C4-54E7-7BA2-B87D62E1F815}"/>
              </a:ext>
            </a:extLst>
          </p:cNvPr>
          <p:cNvCxnSpPr>
            <a:cxnSpLocks/>
          </p:cNvCxnSpPr>
          <p:nvPr/>
        </p:nvCxnSpPr>
        <p:spPr>
          <a:xfrm>
            <a:off x="3704501" y="959057"/>
            <a:ext cx="0" cy="488696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AF26741A-2072-CB59-3B77-444D410F8500}"/>
              </a:ext>
            </a:extLst>
          </p:cNvPr>
          <p:cNvSpPr txBox="1"/>
          <p:nvPr/>
        </p:nvSpPr>
        <p:spPr>
          <a:xfrm>
            <a:off x="3851821" y="1964897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BE6FAF0-971C-91AF-9B34-69F6FDDF52E9}"/>
              </a:ext>
            </a:extLst>
          </p:cNvPr>
          <p:cNvSpPr txBox="1"/>
          <p:nvPr/>
        </p:nvSpPr>
        <p:spPr>
          <a:xfrm>
            <a:off x="3922941" y="4535377"/>
            <a:ext cx="125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4183320-E215-0A23-B339-061B511FE037}"/>
              </a:ext>
            </a:extLst>
          </p:cNvPr>
          <p:cNvSpPr txBox="1"/>
          <p:nvPr/>
        </p:nvSpPr>
        <p:spPr>
          <a:xfrm>
            <a:off x="3707218" y="3097619"/>
            <a:ext cx="92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0AC2CF74-F18E-A84A-76FC-DA1A23E89A10}"/>
              </a:ext>
            </a:extLst>
          </p:cNvPr>
          <p:cNvCxnSpPr>
            <a:cxnSpLocks/>
          </p:cNvCxnSpPr>
          <p:nvPr/>
        </p:nvCxnSpPr>
        <p:spPr>
          <a:xfrm flipH="1">
            <a:off x="2729023" y="4394791"/>
            <a:ext cx="1027814" cy="1913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13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88F726F-FC43-25C9-54C3-BBA90E309322}"/>
              </a:ext>
            </a:extLst>
          </p:cNvPr>
          <p:cNvSpPr/>
          <p:nvPr/>
        </p:nvSpPr>
        <p:spPr>
          <a:xfrm>
            <a:off x="1355302" y="2211648"/>
            <a:ext cx="2384492" cy="2384492"/>
          </a:xfrm>
          <a:prstGeom prst="ellipse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208714D-9C2D-6A63-D85C-4482C8758B46}"/>
              </a:ext>
            </a:extLst>
          </p:cNvPr>
          <p:cNvCxnSpPr>
            <a:cxnSpLocks/>
          </p:cNvCxnSpPr>
          <p:nvPr/>
        </p:nvCxnSpPr>
        <p:spPr>
          <a:xfrm>
            <a:off x="367115" y="3429000"/>
            <a:ext cx="109419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CD40F96-DCBA-4FCD-21E8-1F7DDB1D357F}"/>
              </a:ext>
            </a:extLst>
          </p:cNvPr>
          <p:cNvCxnSpPr>
            <a:cxnSpLocks/>
          </p:cNvCxnSpPr>
          <p:nvPr/>
        </p:nvCxnSpPr>
        <p:spPr>
          <a:xfrm flipV="1">
            <a:off x="2521498" y="595901"/>
            <a:ext cx="0" cy="5456108"/>
          </a:xfrm>
          <a:prstGeom prst="line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2E81959A-6394-8D7F-8F68-0CB0BFAA4240}"/>
              </a:ext>
            </a:extLst>
          </p:cNvPr>
          <p:cNvSpPr/>
          <p:nvPr/>
        </p:nvSpPr>
        <p:spPr>
          <a:xfrm>
            <a:off x="191718" y="3321492"/>
            <a:ext cx="231341" cy="215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2C06C08-BF93-2C3B-360E-5D289C579F4F}"/>
              </a:ext>
            </a:extLst>
          </p:cNvPr>
          <p:cNvSpPr/>
          <p:nvPr/>
        </p:nvSpPr>
        <p:spPr>
          <a:xfrm>
            <a:off x="9969006" y="3321492"/>
            <a:ext cx="226243" cy="215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A4B097-2DC2-9494-D8BF-790716069F48}"/>
              </a:ext>
            </a:extLst>
          </p:cNvPr>
          <p:cNvSpPr txBox="1"/>
          <p:nvPr/>
        </p:nvSpPr>
        <p:spPr>
          <a:xfrm>
            <a:off x="6378733" y="3244334"/>
            <a:ext cx="147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3000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BC9FCC-3959-6AAD-433D-B1A723D01B62}"/>
              </a:ext>
            </a:extLst>
          </p:cNvPr>
          <p:cNvSpPr txBox="1"/>
          <p:nvPr/>
        </p:nvSpPr>
        <p:spPr>
          <a:xfrm>
            <a:off x="10849510" y="2948683"/>
            <a:ext cx="41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D2E873-F440-A129-2421-7C95E35285AC}"/>
              </a:ext>
            </a:extLst>
          </p:cNvPr>
          <p:cNvSpPr txBox="1"/>
          <p:nvPr/>
        </p:nvSpPr>
        <p:spPr>
          <a:xfrm>
            <a:off x="2671281" y="503434"/>
            <a:ext cx="51370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D7E488-0BF2-0D9E-3CF3-E39AE4998711}"/>
              </a:ext>
            </a:extLst>
          </p:cNvPr>
          <p:cNvSpPr txBox="1"/>
          <p:nvPr/>
        </p:nvSpPr>
        <p:spPr>
          <a:xfrm>
            <a:off x="149199" y="2954936"/>
            <a:ext cx="3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F29137-AFA5-66E2-DE4C-ABA99A079A0A}"/>
              </a:ext>
            </a:extLst>
          </p:cNvPr>
          <p:cNvSpPr txBox="1"/>
          <p:nvPr/>
        </p:nvSpPr>
        <p:spPr>
          <a:xfrm>
            <a:off x="9943040" y="2862469"/>
            <a:ext cx="40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F5263-C0CB-D599-A93B-1AFA48747C48}"/>
              </a:ext>
            </a:extLst>
          </p:cNvPr>
          <p:cNvSpPr txBox="1"/>
          <p:nvPr/>
        </p:nvSpPr>
        <p:spPr>
          <a:xfrm>
            <a:off x="678094" y="3244334"/>
            <a:ext cx="10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500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147E9E4-15A0-0011-81ED-C50B92A8AAA4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89180" y="2397125"/>
            <a:ext cx="1518995" cy="9558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6DC6017-CC5D-8635-4094-AF40AAB22DF3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2741613" y="2222500"/>
            <a:ext cx="7227393" cy="12065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68B2966-319B-0824-89D0-8C0105EE1882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389180" y="3505020"/>
            <a:ext cx="1553920" cy="9336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C7CFCEE-6903-6C9C-A2EC-1C6FC11B7EA5}"/>
              </a:ext>
            </a:extLst>
          </p:cNvPr>
          <p:cNvCxnSpPr>
            <a:cxnSpLocks/>
          </p:cNvCxnSpPr>
          <p:nvPr/>
        </p:nvCxnSpPr>
        <p:spPr>
          <a:xfrm flipH="1">
            <a:off x="2749550" y="3425825"/>
            <a:ext cx="7375031" cy="11482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CD9D2E4-0150-2251-72CC-87D4C4857AD6}"/>
              </a:ext>
            </a:extLst>
          </p:cNvPr>
          <p:cNvCxnSpPr>
            <a:cxnSpLocks/>
          </p:cNvCxnSpPr>
          <p:nvPr/>
        </p:nvCxnSpPr>
        <p:spPr>
          <a:xfrm flipV="1">
            <a:off x="2524125" y="2222500"/>
            <a:ext cx="217488" cy="1203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EACA5B5-E6E8-2C6F-D8B6-F9DC4A8A5389}"/>
              </a:ext>
            </a:extLst>
          </p:cNvPr>
          <p:cNvCxnSpPr>
            <a:cxnSpLocks/>
          </p:cNvCxnSpPr>
          <p:nvPr/>
        </p:nvCxnSpPr>
        <p:spPr>
          <a:xfrm flipV="1">
            <a:off x="1943100" y="3395980"/>
            <a:ext cx="585153" cy="10363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462C9DC-171C-555F-4646-F61A341C4792}"/>
              </a:ext>
            </a:extLst>
          </p:cNvPr>
          <p:cNvCxnSpPr>
            <a:cxnSpLocks/>
          </p:cNvCxnSpPr>
          <p:nvPr/>
        </p:nvCxnSpPr>
        <p:spPr>
          <a:xfrm flipH="1" flipV="1">
            <a:off x="1900238" y="2413000"/>
            <a:ext cx="604202" cy="10109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F40446A-EDEE-CB99-97D1-3F0998007CDC}"/>
              </a:ext>
            </a:extLst>
          </p:cNvPr>
          <p:cNvCxnSpPr>
            <a:cxnSpLocks/>
          </p:cNvCxnSpPr>
          <p:nvPr/>
        </p:nvCxnSpPr>
        <p:spPr>
          <a:xfrm>
            <a:off x="2534920" y="3474720"/>
            <a:ext cx="214630" cy="10941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619D1AE8-CB4E-9C64-2686-42CD048322EE}"/>
              </a:ext>
            </a:extLst>
          </p:cNvPr>
          <p:cNvSpPr/>
          <p:nvPr/>
        </p:nvSpPr>
        <p:spPr>
          <a:xfrm>
            <a:off x="1892300" y="2204932"/>
            <a:ext cx="846667" cy="203835"/>
          </a:xfrm>
          <a:custGeom>
            <a:avLst/>
            <a:gdLst>
              <a:gd name="connsiteX0" fmla="*/ 0 w 846667"/>
              <a:gd name="connsiteY0" fmla="*/ 203835 h 203835"/>
              <a:gd name="connsiteX1" fmla="*/ 323850 w 846667"/>
              <a:gd name="connsiteY1" fmla="*/ 51435 h 203835"/>
              <a:gd name="connsiteX2" fmla="*/ 609600 w 846667"/>
              <a:gd name="connsiteY2" fmla="*/ 635 h 203835"/>
              <a:gd name="connsiteX3" fmla="*/ 846667 w 846667"/>
              <a:gd name="connsiteY3" fmla="*/ 23918 h 20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667" h="203835">
                <a:moveTo>
                  <a:pt x="0" y="203835"/>
                </a:moveTo>
                <a:cubicBezTo>
                  <a:pt x="111125" y="144568"/>
                  <a:pt x="222250" y="85302"/>
                  <a:pt x="323850" y="51435"/>
                </a:cubicBezTo>
                <a:cubicBezTo>
                  <a:pt x="425450" y="17568"/>
                  <a:pt x="522464" y="5221"/>
                  <a:pt x="609600" y="635"/>
                </a:cubicBezTo>
                <a:cubicBezTo>
                  <a:pt x="696736" y="-3951"/>
                  <a:pt x="804687" y="17568"/>
                  <a:pt x="846667" y="23918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BDE09BF-8024-94BA-86D8-BBEE59AB1127}"/>
              </a:ext>
            </a:extLst>
          </p:cNvPr>
          <p:cNvSpPr/>
          <p:nvPr/>
        </p:nvSpPr>
        <p:spPr>
          <a:xfrm>
            <a:off x="1943100" y="4435475"/>
            <a:ext cx="808038" cy="159919"/>
          </a:xfrm>
          <a:custGeom>
            <a:avLst/>
            <a:gdLst>
              <a:gd name="connsiteX0" fmla="*/ 0 w 808038"/>
              <a:gd name="connsiteY0" fmla="*/ 0 h 159919"/>
              <a:gd name="connsiteX1" fmla="*/ 157163 w 808038"/>
              <a:gd name="connsiteY1" fmla="*/ 77788 h 159919"/>
              <a:gd name="connsiteX2" fmla="*/ 338138 w 808038"/>
              <a:gd name="connsiteY2" fmla="*/ 128588 h 159919"/>
              <a:gd name="connsiteX3" fmla="*/ 565150 w 808038"/>
              <a:gd name="connsiteY3" fmla="*/ 158750 h 159919"/>
              <a:gd name="connsiteX4" fmla="*/ 722313 w 808038"/>
              <a:gd name="connsiteY4" fmla="*/ 152400 h 159919"/>
              <a:gd name="connsiteX5" fmla="*/ 808038 w 808038"/>
              <a:gd name="connsiteY5" fmla="*/ 139700 h 15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038" h="159919">
                <a:moveTo>
                  <a:pt x="0" y="0"/>
                </a:moveTo>
                <a:cubicBezTo>
                  <a:pt x="50403" y="28178"/>
                  <a:pt x="100807" y="56357"/>
                  <a:pt x="157163" y="77788"/>
                </a:cubicBezTo>
                <a:cubicBezTo>
                  <a:pt x="213519" y="99219"/>
                  <a:pt x="270140" y="115094"/>
                  <a:pt x="338138" y="128588"/>
                </a:cubicBezTo>
                <a:cubicBezTo>
                  <a:pt x="406136" y="142082"/>
                  <a:pt x="501121" y="154781"/>
                  <a:pt x="565150" y="158750"/>
                </a:cubicBezTo>
                <a:cubicBezTo>
                  <a:pt x="629179" y="162719"/>
                  <a:pt x="681832" y="155575"/>
                  <a:pt x="722313" y="152400"/>
                </a:cubicBezTo>
                <a:cubicBezTo>
                  <a:pt x="762794" y="149225"/>
                  <a:pt x="789517" y="138377"/>
                  <a:pt x="808038" y="13970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60C0C5E-C119-4CFD-9056-FD8B95938614}"/>
              </a:ext>
            </a:extLst>
          </p:cNvPr>
          <p:cNvSpPr txBox="1"/>
          <p:nvPr/>
        </p:nvSpPr>
        <p:spPr>
          <a:xfrm>
            <a:off x="1939924" y="1937809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A97739-F0AA-9CFF-9111-19F25F05B3DE}"/>
              </a:ext>
            </a:extLst>
          </p:cNvPr>
          <p:cNvSpPr txBox="1"/>
          <p:nvPr/>
        </p:nvSpPr>
        <p:spPr>
          <a:xfrm>
            <a:off x="2620433" y="1837267"/>
            <a:ext cx="38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979A713-3B0B-C06E-87D3-2E68BEB14E2B}"/>
              </a:ext>
            </a:extLst>
          </p:cNvPr>
          <p:cNvSpPr txBox="1"/>
          <p:nvPr/>
        </p:nvSpPr>
        <p:spPr>
          <a:xfrm>
            <a:off x="1938384" y="457535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35915B9-8F8F-079D-5F25-73097208CBAE}"/>
              </a:ext>
            </a:extLst>
          </p:cNvPr>
          <p:cNvSpPr txBox="1"/>
          <p:nvPr/>
        </p:nvSpPr>
        <p:spPr>
          <a:xfrm>
            <a:off x="2668051" y="4633170"/>
            <a:ext cx="47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EE66F4A-82CA-502B-2838-33ABFFFDC10F}"/>
              </a:ext>
            </a:extLst>
          </p:cNvPr>
          <p:cNvSpPr txBox="1"/>
          <p:nvPr/>
        </p:nvSpPr>
        <p:spPr>
          <a:xfrm>
            <a:off x="2513418" y="3351421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20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75D17B59-E3F6-FDB9-4864-E85B850BAFF7}"/>
              </a:ext>
            </a:extLst>
          </p:cNvPr>
          <p:cNvSpPr/>
          <p:nvPr/>
        </p:nvSpPr>
        <p:spPr>
          <a:xfrm>
            <a:off x="1355302" y="2211648"/>
            <a:ext cx="2384492" cy="2384492"/>
          </a:xfrm>
          <a:prstGeom prst="ellipse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3DCD4EA-D527-65FF-2EF6-5B8C763D0CDE}"/>
              </a:ext>
            </a:extLst>
          </p:cNvPr>
          <p:cNvCxnSpPr>
            <a:cxnSpLocks/>
          </p:cNvCxnSpPr>
          <p:nvPr/>
        </p:nvCxnSpPr>
        <p:spPr>
          <a:xfrm>
            <a:off x="367115" y="3429000"/>
            <a:ext cx="109419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F2E979A-6958-915A-ACEC-CBDFC82D47EF}"/>
              </a:ext>
            </a:extLst>
          </p:cNvPr>
          <p:cNvCxnSpPr>
            <a:cxnSpLocks/>
          </p:cNvCxnSpPr>
          <p:nvPr/>
        </p:nvCxnSpPr>
        <p:spPr>
          <a:xfrm flipV="1">
            <a:off x="2521498" y="595901"/>
            <a:ext cx="0" cy="5456108"/>
          </a:xfrm>
          <a:prstGeom prst="line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991FC649-1915-4CFB-4D25-A0D9FD5F731B}"/>
              </a:ext>
            </a:extLst>
          </p:cNvPr>
          <p:cNvSpPr/>
          <p:nvPr/>
        </p:nvSpPr>
        <p:spPr>
          <a:xfrm>
            <a:off x="191718" y="3321492"/>
            <a:ext cx="231341" cy="215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987F002-84B2-2880-31DF-3BEDE616D89C}"/>
              </a:ext>
            </a:extLst>
          </p:cNvPr>
          <p:cNvSpPr/>
          <p:nvPr/>
        </p:nvSpPr>
        <p:spPr>
          <a:xfrm>
            <a:off x="9969006" y="3321492"/>
            <a:ext cx="226243" cy="215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9D4E881-80A5-DE4A-EDCB-7D49FB86975B}"/>
              </a:ext>
            </a:extLst>
          </p:cNvPr>
          <p:cNvSpPr txBox="1"/>
          <p:nvPr/>
        </p:nvSpPr>
        <p:spPr>
          <a:xfrm>
            <a:off x="6378733" y="3244334"/>
            <a:ext cx="147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3000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2F96A57-DC8C-E665-B7F0-771E0BD0DF66}"/>
              </a:ext>
            </a:extLst>
          </p:cNvPr>
          <p:cNvSpPr/>
          <p:nvPr/>
        </p:nvSpPr>
        <p:spPr>
          <a:xfrm>
            <a:off x="1524000" y="1955800"/>
            <a:ext cx="482600" cy="482600"/>
          </a:xfrm>
          <a:prstGeom prst="ellipse">
            <a:avLst/>
          </a:prstGeom>
          <a:ln>
            <a:solidFill>
              <a:schemeClr val="dk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82600"/>
                      <a:gd name="connsiteY0" fmla="*/ 241300 h 482600"/>
                      <a:gd name="connsiteX1" fmla="*/ 241300 w 482600"/>
                      <a:gd name="connsiteY1" fmla="*/ 0 h 482600"/>
                      <a:gd name="connsiteX2" fmla="*/ 482600 w 482600"/>
                      <a:gd name="connsiteY2" fmla="*/ 241300 h 482600"/>
                      <a:gd name="connsiteX3" fmla="*/ 241300 w 482600"/>
                      <a:gd name="connsiteY3" fmla="*/ 482600 h 482600"/>
                      <a:gd name="connsiteX4" fmla="*/ 0 w 482600"/>
                      <a:gd name="connsiteY4" fmla="*/ 241300 h 48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2600" h="482600" fill="none" extrusionOk="0">
                        <a:moveTo>
                          <a:pt x="0" y="241300"/>
                        </a:moveTo>
                        <a:cubicBezTo>
                          <a:pt x="25120" y="111014"/>
                          <a:pt x="122561" y="-29896"/>
                          <a:pt x="241300" y="0"/>
                        </a:cubicBezTo>
                        <a:cubicBezTo>
                          <a:pt x="338310" y="-5552"/>
                          <a:pt x="459551" y="129734"/>
                          <a:pt x="482600" y="241300"/>
                        </a:cubicBezTo>
                        <a:cubicBezTo>
                          <a:pt x="480440" y="353966"/>
                          <a:pt x="371288" y="487156"/>
                          <a:pt x="241300" y="482600"/>
                        </a:cubicBezTo>
                        <a:cubicBezTo>
                          <a:pt x="137683" y="499199"/>
                          <a:pt x="35840" y="383183"/>
                          <a:pt x="0" y="241300"/>
                        </a:cubicBezTo>
                        <a:close/>
                      </a:path>
                      <a:path w="482600" h="482600" stroke="0" extrusionOk="0">
                        <a:moveTo>
                          <a:pt x="0" y="241300"/>
                        </a:moveTo>
                        <a:cubicBezTo>
                          <a:pt x="-7065" y="103676"/>
                          <a:pt x="83156" y="9337"/>
                          <a:pt x="241300" y="0"/>
                        </a:cubicBezTo>
                        <a:cubicBezTo>
                          <a:pt x="398256" y="4987"/>
                          <a:pt x="478309" y="108170"/>
                          <a:pt x="482600" y="241300"/>
                        </a:cubicBezTo>
                        <a:cubicBezTo>
                          <a:pt x="479153" y="377932"/>
                          <a:pt x="372718" y="492814"/>
                          <a:pt x="241300" y="482600"/>
                        </a:cubicBezTo>
                        <a:cubicBezTo>
                          <a:pt x="100265" y="478350"/>
                          <a:pt x="35111" y="391342"/>
                          <a:pt x="0" y="2413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63B9AF-388D-1D53-2D64-1FA58C6A4C6E}"/>
              </a:ext>
            </a:extLst>
          </p:cNvPr>
          <p:cNvSpPr txBox="1"/>
          <p:nvPr/>
        </p:nvSpPr>
        <p:spPr>
          <a:xfrm>
            <a:off x="10849510" y="2948683"/>
            <a:ext cx="41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2C15CEF-6F7C-7085-A9B6-8E93E4088B4B}"/>
              </a:ext>
            </a:extLst>
          </p:cNvPr>
          <p:cNvSpPr txBox="1"/>
          <p:nvPr/>
        </p:nvSpPr>
        <p:spPr>
          <a:xfrm>
            <a:off x="2671281" y="503434"/>
            <a:ext cx="51370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489171A-7516-FDFB-E952-73C0AB9E3FAF}"/>
              </a:ext>
            </a:extLst>
          </p:cNvPr>
          <p:cNvSpPr txBox="1"/>
          <p:nvPr/>
        </p:nvSpPr>
        <p:spPr>
          <a:xfrm>
            <a:off x="149199" y="2954936"/>
            <a:ext cx="3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DC9A989-0208-8489-EA1F-3FACB2E2966E}"/>
              </a:ext>
            </a:extLst>
          </p:cNvPr>
          <p:cNvSpPr txBox="1"/>
          <p:nvPr/>
        </p:nvSpPr>
        <p:spPr>
          <a:xfrm>
            <a:off x="9943040" y="2862469"/>
            <a:ext cx="40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01E462-5F19-DF98-E5E4-F3E67D01C61F}"/>
              </a:ext>
            </a:extLst>
          </p:cNvPr>
          <p:cNvSpPr txBox="1"/>
          <p:nvPr/>
        </p:nvSpPr>
        <p:spPr>
          <a:xfrm>
            <a:off x="678094" y="3244334"/>
            <a:ext cx="10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500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BFB718C-4F31-6A9E-274F-03B32F2B81D2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389180" y="2397125"/>
            <a:ext cx="1518995" cy="9558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32D074E-FA27-9CCD-0042-3696F5B06389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2741613" y="2222500"/>
            <a:ext cx="7227393" cy="12065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EDB4B6F-9592-E6A5-CBCD-B7E42B088EB3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389180" y="3505020"/>
            <a:ext cx="1553920" cy="9336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31AAA37-1565-A362-4E32-7676B87647DA}"/>
              </a:ext>
            </a:extLst>
          </p:cNvPr>
          <p:cNvCxnSpPr>
            <a:cxnSpLocks/>
          </p:cNvCxnSpPr>
          <p:nvPr/>
        </p:nvCxnSpPr>
        <p:spPr>
          <a:xfrm flipH="1">
            <a:off x="2749550" y="3425825"/>
            <a:ext cx="7375031" cy="11482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E2EED96-775F-E2D9-34E3-93109CC37708}"/>
              </a:ext>
            </a:extLst>
          </p:cNvPr>
          <p:cNvCxnSpPr>
            <a:cxnSpLocks/>
          </p:cNvCxnSpPr>
          <p:nvPr/>
        </p:nvCxnSpPr>
        <p:spPr>
          <a:xfrm flipV="1">
            <a:off x="2524125" y="2222500"/>
            <a:ext cx="217488" cy="1203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5F15D6A-DA83-7DE8-4C57-88610E791CDE}"/>
              </a:ext>
            </a:extLst>
          </p:cNvPr>
          <p:cNvCxnSpPr>
            <a:cxnSpLocks/>
          </p:cNvCxnSpPr>
          <p:nvPr/>
        </p:nvCxnSpPr>
        <p:spPr>
          <a:xfrm flipV="1">
            <a:off x="1943100" y="3395980"/>
            <a:ext cx="585153" cy="10363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2C9A2F0-64BA-5B7C-EA41-06DC287FCC72}"/>
              </a:ext>
            </a:extLst>
          </p:cNvPr>
          <p:cNvCxnSpPr>
            <a:cxnSpLocks/>
          </p:cNvCxnSpPr>
          <p:nvPr/>
        </p:nvCxnSpPr>
        <p:spPr>
          <a:xfrm flipH="1" flipV="1">
            <a:off x="1900238" y="2413000"/>
            <a:ext cx="604202" cy="10109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E52A78C-CC8E-5F01-7C47-19A6468688FD}"/>
              </a:ext>
            </a:extLst>
          </p:cNvPr>
          <p:cNvCxnSpPr>
            <a:cxnSpLocks/>
          </p:cNvCxnSpPr>
          <p:nvPr/>
        </p:nvCxnSpPr>
        <p:spPr>
          <a:xfrm>
            <a:off x="2534920" y="3474720"/>
            <a:ext cx="214630" cy="10941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2AD61DAB-3457-3D72-AED4-42878FBD12B0}"/>
              </a:ext>
            </a:extLst>
          </p:cNvPr>
          <p:cNvSpPr/>
          <p:nvPr/>
        </p:nvSpPr>
        <p:spPr>
          <a:xfrm>
            <a:off x="1892300" y="2204932"/>
            <a:ext cx="846667" cy="203835"/>
          </a:xfrm>
          <a:custGeom>
            <a:avLst/>
            <a:gdLst>
              <a:gd name="connsiteX0" fmla="*/ 0 w 846667"/>
              <a:gd name="connsiteY0" fmla="*/ 203835 h 203835"/>
              <a:gd name="connsiteX1" fmla="*/ 323850 w 846667"/>
              <a:gd name="connsiteY1" fmla="*/ 51435 h 203835"/>
              <a:gd name="connsiteX2" fmla="*/ 609600 w 846667"/>
              <a:gd name="connsiteY2" fmla="*/ 635 h 203835"/>
              <a:gd name="connsiteX3" fmla="*/ 846667 w 846667"/>
              <a:gd name="connsiteY3" fmla="*/ 23918 h 20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667" h="203835">
                <a:moveTo>
                  <a:pt x="0" y="203835"/>
                </a:moveTo>
                <a:cubicBezTo>
                  <a:pt x="111125" y="144568"/>
                  <a:pt x="222250" y="85302"/>
                  <a:pt x="323850" y="51435"/>
                </a:cubicBezTo>
                <a:cubicBezTo>
                  <a:pt x="425450" y="17568"/>
                  <a:pt x="522464" y="5221"/>
                  <a:pt x="609600" y="635"/>
                </a:cubicBezTo>
                <a:cubicBezTo>
                  <a:pt x="696736" y="-3951"/>
                  <a:pt x="804687" y="17568"/>
                  <a:pt x="846667" y="23918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FDF37616-67AF-D3E3-189A-60FFC0C44FF6}"/>
              </a:ext>
            </a:extLst>
          </p:cNvPr>
          <p:cNvSpPr/>
          <p:nvPr/>
        </p:nvSpPr>
        <p:spPr>
          <a:xfrm>
            <a:off x="1943100" y="4435475"/>
            <a:ext cx="808038" cy="159919"/>
          </a:xfrm>
          <a:custGeom>
            <a:avLst/>
            <a:gdLst>
              <a:gd name="connsiteX0" fmla="*/ 0 w 808038"/>
              <a:gd name="connsiteY0" fmla="*/ 0 h 159919"/>
              <a:gd name="connsiteX1" fmla="*/ 157163 w 808038"/>
              <a:gd name="connsiteY1" fmla="*/ 77788 h 159919"/>
              <a:gd name="connsiteX2" fmla="*/ 338138 w 808038"/>
              <a:gd name="connsiteY2" fmla="*/ 128588 h 159919"/>
              <a:gd name="connsiteX3" fmla="*/ 565150 w 808038"/>
              <a:gd name="connsiteY3" fmla="*/ 158750 h 159919"/>
              <a:gd name="connsiteX4" fmla="*/ 722313 w 808038"/>
              <a:gd name="connsiteY4" fmla="*/ 152400 h 159919"/>
              <a:gd name="connsiteX5" fmla="*/ 808038 w 808038"/>
              <a:gd name="connsiteY5" fmla="*/ 139700 h 15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038" h="159919">
                <a:moveTo>
                  <a:pt x="0" y="0"/>
                </a:moveTo>
                <a:cubicBezTo>
                  <a:pt x="50403" y="28178"/>
                  <a:pt x="100807" y="56357"/>
                  <a:pt x="157163" y="77788"/>
                </a:cubicBezTo>
                <a:cubicBezTo>
                  <a:pt x="213519" y="99219"/>
                  <a:pt x="270140" y="115094"/>
                  <a:pt x="338138" y="128588"/>
                </a:cubicBezTo>
                <a:cubicBezTo>
                  <a:pt x="406136" y="142082"/>
                  <a:pt x="501121" y="154781"/>
                  <a:pt x="565150" y="158750"/>
                </a:cubicBezTo>
                <a:cubicBezTo>
                  <a:pt x="629179" y="162719"/>
                  <a:pt x="681832" y="155575"/>
                  <a:pt x="722313" y="152400"/>
                </a:cubicBezTo>
                <a:cubicBezTo>
                  <a:pt x="762794" y="149225"/>
                  <a:pt x="789517" y="138377"/>
                  <a:pt x="808038" y="13970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9612FE9-AB8F-D3B7-0113-DB56D57E8D63}"/>
              </a:ext>
            </a:extLst>
          </p:cNvPr>
          <p:cNvSpPr txBox="1"/>
          <p:nvPr/>
        </p:nvSpPr>
        <p:spPr>
          <a:xfrm>
            <a:off x="1939924" y="1937809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B185B3F-D9E5-5C76-C312-C7AEA24B1698}"/>
              </a:ext>
            </a:extLst>
          </p:cNvPr>
          <p:cNvSpPr txBox="1"/>
          <p:nvPr/>
        </p:nvSpPr>
        <p:spPr>
          <a:xfrm>
            <a:off x="2620433" y="1837267"/>
            <a:ext cx="38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25768FB-88B0-9FB8-35BA-C52A02F97679}"/>
              </a:ext>
            </a:extLst>
          </p:cNvPr>
          <p:cNvSpPr txBox="1"/>
          <p:nvPr/>
        </p:nvSpPr>
        <p:spPr>
          <a:xfrm>
            <a:off x="1680634" y="44280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8437EE4-854C-BA4F-5DAF-B567ABA76FFC}"/>
              </a:ext>
            </a:extLst>
          </p:cNvPr>
          <p:cNvSpPr txBox="1"/>
          <p:nvPr/>
        </p:nvSpPr>
        <p:spPr>
          <a:xfrm>
            <a:off x="2637367" y="4627033"/>
            <a:ext cx="47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C217007-D87B-BE5A-EF1B-B3B24FDF98FD}"/>
              </a:ext>
            </a:extLst>
          </p:cNvPr>
          <p:cNvSpPr txBox="1"/>
          <p:nvPr/>
        </p:nvSpPr>
        <p:spPr>
          <a:xfrm>
            <a:off x="2463800" y="3344333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A60E3303-5779-6D34-D0EC-B432DA9B831E}"/>
              </a:ext>
            </a:extLst>
          </p:cNvPr>
          <p:cNvCxnSpPr>
            <a:cxnSpLocks/>
          </p:cNvCxnSpPr>
          <p:nvPr/>
        </p:nvCxnSpPr>
        <p:spPr>
          <a:xfrm>
            <a:off x="3754120" y="944880"/>
            <a:ext cx="0" cy="488696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1A349B4-9D46-4441-15BE-7F34B18A5F1F}"/>
              </a:ext>
            </a:extLst>
          </p:cNvPr>
          <p:cNvSpPr txBox="1"/>
          <p:nvPr/>
        </p:nvSpPr>
        <p:spPr>
          <a:xfrm>
            <a:off x="3901440" y="1950720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80E52870-79FD-29A8-9ECB-144176F7D89D}"/>
              </a:ext>
            </a:extLst>
          </p:cNvPr>
          <p:cNvSpPr txBox="1"/>
          <p:nvPr/>
        </p:nvSpPr>
        <p:spPr>
          <a:xfrm>
            <a:off x="3972560" y="4521200"/>
            <a:ext cx="125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4E806B0-C184-3BF4-2880-2B5FC0B34E49}"/>
              </a:ext>
            </a:extLst>
          </p:cNvPr>
          <p:cNvSpPr txBox="1"/>
          <p:nvPr/>
        </p:nvSpPr>
        <p:spPr>
          <a:xfrm>
            <a:off x="3756837" y="3083442"/>
            <a:ext cx="92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92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067B07B-6A6D-4B9C-DDBB-BAA297F61D9E}"/>
              </a:ext>
            </a:extLst>
          </p:cNvPr>
          <p:cNvSpPr/>
          <p:nvPr/>
        </p:nvSpPr>
        <p:spPr>
          <a:xfrm>
            <a:off x="1355302" y="2211648"/>
            <a:ext cx="2384492" cy="2384492"/>
          </a:xfrm>
          <a:prstGeom prst="ellipse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301C0C6-96DC-18EF-0612-D86AADCE32B8}"/>
              </a:ext>
            </a:extLst>
          </p:cNvPr>
          <p:cNvCxnSpPr>
            <a:cxnSpLocks/>
          </p:cNvCxnSpPr>
          <p:nvPr/>
        </p:nvCxnSpPr>
        <p:spPr>
          <a:xfrm>
            <a:off x="367115" y="3429000"/>
            <a:ext cx="109419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2609C7E-C713-F947-7806-6E99D0AE088D}"/>
              </a:ext>
            </a:extLst>
          </p:cNvPr>
          <p:cNvCxnSpPr>
            <a:cxnSpLocks/>
          </p:cNvCxnSpPr>
          <p:nvPr/>
        </p:nvCxnSpPr>
        <p:spPr>
          <a:xfrm flipV="1">
            <a:off x="2521498" y="595901"/>
            <a:ext cx="0" cy="5456108"/>
          </a:xfrm>
          <a:prstGeom prst="line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F595C14F-9396-B425-1627-F327016A1323}"/>
              </a:ext>
            </a:extLst>
          </p:cNvPr>
          <p:cNvSpPr/>
          <p:nvPr/>
        </p:nvSpPr>
        <p:spPr>
          <a:xfrm>
            <a:off x="191718" y="3321492"/>
            <a:ext cx="231341" cy="215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1A18773-CCB9-3A4D-8DC8-18FE9E89C564}"/>
              </a:ext>
            </a:extLst>
          </p:cNvPr>
          <p:cNvSpPr/>
          <p:nvPr/>
        </p:nvSpPr>
        <p:spPr>
          <a:xfrm>
            <a:off x="9969006" y="3321492"/>
            <a:ext cx="226243" cy="215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16CAEE-BBBE-89DB-C0F1-D1521091C886}"/>
              </a:ext>
            </a:extLst>
          </p:cNvPr>
          <p:cNvSpPr txBox="1"/>
          <p:nvPr/>
        </p:nvSpPr>
        <p:spPr>
          <a:xfrm>
            <a:off x="6378733" y="3244334"/>
            <a:ext cx="147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3000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63C07D7-4E05-1FC0-A6DA-7EEFFD7BD17E}"/>
              </a:ext>
            </a:extLst>
          </p:cNvPr>
          <p:cNvSpPr/>
          <p:nvPr/>
        </p:nvSpPr>
        <p:spPr>
          <a:xfrm>
            <a:off x="1524000" y="1955800"/>
            <a:ext cx="482600" cy="482600"/>
          </a:xfrm>
          <a:prstGeom prst="ellipse">
            <a:avLst/>
          </a:prstGeom>
          <a:ln>
            <a:solidFill>
              <a:schemeClr val="dk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82600"/>
                      <a:gd name="connsiteY0" fmla="*/ 241300 h 482600"/>
                      <a:gd name="connsiteX1" fmla="*/ 241300 w 482600"/>
                      <a:gd name="connsiteY1" fmla="*/ 0 h 482600"/>
                      <a:gd name="connsiteX2" fmla="*/ 482600 w 482600"/>
                      <a:gd name="connsiteY2" fmla="*/ 241300 h 482600"/>
                      <a:gd name="connsiteX3" fmla="*/ 241300 w 482600"/>
                      <a:gd name="connsiteY3" fmla="*/ 482600 h 482600"/>
                      <a:gd name="connsiteX4" fmla="*/ 0 w 482600"/>
                      <a:gd name="connsiteY4" fmla="*/ 241300 h 48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2600" h="482600" fill="none" extrusionOk="0">
                        <a:moveTo>
                          <a:pt x="0" y="241300"/>
                        </a:moveTo>
                        <a:cubicBezTo>
                          <a:pt x="25120" y="111014"/>
                          <a:pt x="122561" y="-29896"/>
                          <a:pt x="241300" y="0"/>
                        </a:cubicBezTo>
                        <a:cubicBezTo>
                          <a:pt x="338310" y="-5552"/>
                          <a:pt x="459551" y="129734"/>
                          <a:pt x="482600" y="241300"/>
                        </a:cubicBezTo>
                        <a:cubicBezTo>
                          <a:pt x="480440" y="353966"/>
                          <a:pt x="371288" y="487156"/>
                          <a:pt x="241300" y="482600"/>
                        </a:cubicBezTo>
                        <a:cubicBezTo>
                          <a:pt x="137683" y="499199"/>
                          <a:pt x="35840" y="383183"/>
                          <a:pt x="0" y="241300"/>
                        </a:cubicBezTo>
                        <a:close/>
                      </a:path>
                      <a:path w="482600" h="482600" stroke="0" extrusionOk="0">
                        <a:moveTo>
                          <a:pt x="0" y="241300"/>
                        </a:moveTo>
                        <a:cubicBezTo>
                          <a:pt x="-7065" y="103676"/>
                          <a:pt x="83156" y="9337"/>
                          <a:pt x="241300" y="0"/>
                        </a:cubicBezTo>
                        <a:cubicBezTo>
                          <a:pt x="398256" y="4987"/>
                          <a:pt x="478309" y="108170"/>
                          <a:pt x="482600" y="241300"/>
                        </a:cubicBezTo>
                        <a:cubicBezTo>
                          <a:pt x="479153" y="377932"/>
                          <a:pt x="372718" y="492814"/>
                          <a:pt x="241300" y="482600"/>
                        </a:cubicBezTo>
                        <a:cubicBezTo>
                          <a:pt x="100265" y="478350"/>
                          <a:pt x="35111" y="391342"/>
                          <a:pt x="0" y="2413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50E464-F3F7-5C61-23B5-919FDB2DB267}"/>
              </a:ext>
            </a:extLst>
          </p:cNvPr>
          <p:cNvSpPr txBox="1"/>
          <p:nvPr/>
        </p:nvSpPr>
        <p:spPr>
          <a:xfrm>
            <a:off x="10849510" y="2948683"/>
            <a:ext cx="41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BE5523-9565-724E-9063-56D42496BBE0}"/>
              </a:ext>
            </a:extLst>
          </p:cNvPr>
          <p:cNvSpPr txBox="1"/>
          <p:nvPr/>
        </p:nvSpPr>
        <p:spPr>
          <a:xfrm>
            <a:off x="2671281" y="503434"/>
            <a:ext cx="51370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78CCBF-E430-5D75-1A9C-20C653BFD907}"/>
              </a:ext>
            </a:extLst>
          </p:cNvPr>
          <p:cNvSpPr txBox="1"/>
          <p:nvPr/>
        </p:nvSpPr>
        <p:spPr>
          <a:xfrm>
            <a:off x="149199" y="2954936"/>
            <a:ext cx="3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8ADE6C-D718-ABEE-220C-46B4AD910989}"/>
              </a:ext>
            </a:extLst>
          </p:cNvPr>
          <p:cNvSpPr txBox="1"/>
          <p:nvPr/>
        </p:nvSpPr>
        <p:spPr>
          <a:xfrm>
            <a:off x="9943040" y="2862469"/>
            <a:ext cx="40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490EF2-FD1B-CB6B-2273-541EDF2E639B}"/>
              </a:ext>
            </a:extLst>
          </p:cNvPr>
          <p:cNvSpPr txBox="1"/>
          <p:nvPr/>
        </p:nvSpPr>
        <p:spPr>
          <a:xfrm>
            <a:off x="678094" y="3244334"/>
            <a:ext cx="10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500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01527DE-D847-E466-92FF-0D5F0A251B58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89180" y="2397125"/>
            <a:ext cx="1518995" cy="9558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434128C-B6E3-F480-2C26-6D18EC312456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2741613" y="2222500"/>
            <a:ext cx="7227393" cy="12065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0786ECD-05AB-4168-6DE7-CA7EC93A15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389180" y="3505020"/>
            <a:ext cx="1553920" cy="9336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82D0EAF-12A8-9055-AE1B-7E003A80F45D}"/>
              </a:ext>
            </a:extLst>
          </p:cNvPr>
          <p:cNvCxnSpPr>
            <a:cxnSpLocks/>
          </p:cNvCxnSpPr>
          <p:nvPr/>
        </p:nvCxnSpPr>
        <p:spPr>
          <a:xfrm flipH="1">
            <a:off x="2749550" y="3425825"/>
            <a:ext cx="7375031" cy="11482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CF97771-8961-D6A5-35CA-B3BB1A24B0CD}"/>
              </a:ext>
            </a:extLst>
          </p:cNvPr>
          <p:cNvCxnSpPr>
            <a:cxnSpLocks/>
          </p:cNvCxnSpPr>
          <p:nvPr/>
        </p:nvCxnSpPr>
        <p:spPr>
          <a:xfrm flipV="1">
            <a:off x="2524125" y="2222500"/>
            <a:ext cx="217488" cy="1203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375D9A6-19C7-F557-E5B4-10ADE2E2F360}"/>
              </a:ext>
            </a:extLst>
          </p:cNvPr>
          <p:cNvCxnSpPr>
            <a:cxnSpLocks/>
          </p:cNvCxnSpPr>
          <p:nvPr/>
        </p:nvCxnSpPr>
        <p:spPr>
          <a:xfrm flipV="1">
            <a:off x="1943100" y="3395980"/>
            <a:ext cx="585153" cy="10363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87CB6EE-DF5C-11FC-B64B-BC9B92546232}"/>
              </a:ext>
            </a:extLst>
          </p:cNvPr>
          <p:cNvCxnSpPr>
            <a:cxnSpLocks/>
          </p:cNvCxnSpPr>
          <p:nvPr/>
        </p:nvCxnSpPr>
        <p:spPr>
          <a:xfrm flipH="1" flipV="1">
            <a:off x="1900238" y="2413000"/>
            <a:ext cx="604202" cy="10109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5EA930A-6A59-9ADE-1CCE-69576B19DF59}"/>
              </a:ext>
            </a:extLst>
          </p:cNvPr>
          <p:cNvCxnSpPr>
            <a:cxnSpLocks/>
          </p:cNvCxnSpPr>
          <p:nvPr/>
        </p:nvCxnSpPr>
        <p:spPr>
          <a:xfrm>
            <a:off x="2534920" y="3474720"/>
            <a:ext cx="214630" cy="10941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F45ABF5D-0B4C-937C-DB22-3E50920CDFB8}"/>
              </a:ext>
            </a:extLst>
          </p:cNvPr>
          <p:cNvSpPr/>
          <p:nvPr/>
        </p:nvSpPr>
        <p:spPr>
          <a:xfrm>
            <a:off x="1892300" y="2204932"/>
            <a:ext cx="846667" cy="203835"/>
          </a:xfrm>
          <a:custGeom>
            <a:avLst/>
            <a:gdLst>
              <a:gd name="connsiteX0" fmla="*/ 0 w 846667"/>
              <a:gd name="connsiteY0" fmla="*/ 203835 h 203835"/>
              <a:gd name="connsiteX1" fmla="*/ 323850 w 846667"/>
              <a:gd name="connsiteY1" fmla="*/ 51435 h 203835"/>
              <a:gd name="connsiteX2" fmla="*/ 609600 w 846667"/>
              <a:gd name="connsiteY2" fmla="*/ 635 h 203835"/>
              <a:gd name="connsiteX3" fmla="*/ 846667 w 846667"/>
              <a:gd name="connsiteY3" fmla="*/ 23918 h 20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667" h="203835">
                <a:moveTo>
                  <a:pt x="0" y="203835"/>
                </a:moveTo>
                <a:cubicBezTo>
                  <a:pt x="111125" y="144568"/>
                  <a:pt x="222250" y="85302"/>
                  <a:pt x="323850" y="51435"/>
                </a:cubicBezTo>
                <a:cubicBezTo>
                  <a:pt x="425450" y="17568"/>
                  <a:pt x="522464" y="5221"/>
                  <a:pt x="609600" y="635"/>
                </a:cubicBezTo>
                <a:cubicBezTo>
                  <a:pt x="696736" y="-3951"/>
                  <a:pt x="804687" y="17568"/>
                  <a:pt x="846667" y="23918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8C9AF890-424E-2035-0AD8-A14357A66264}"/>
              </a:ext>
            </a:extLst>
          </p:cNvPr>
          <p:cNvSpPr/>
          <p:nvPr/>
        </p:nvSpPr>
        <p:spPr>
          <a:xfrm>
            <a:off x="1943100" y="4435475"/>
            <a:ext cx="808038" cy="159919"/>
          </a:xfrm>
          <a:custGeom>
            <a:avLst/>
            <a:gdLst>
              <a:gd name="connsiteX0" fmla="*/ 0 w 808038"/>
              <a:gd name="connsiteY0" fmla="*/ 0 h 159919"/>
              <a:gd name="connsiteX1" fmla="*/ 157163 w 808038"/>
              <a:gd name="connsiteY1" fmla="*/ 77788 h 159919"/>
              <a:gd name="connsiteX2" fmla="*/ 338138 w 808038"/>
              <a:gd name="connsiteY2" fmla="*/ 128588 h 159919"/>
              <a:gd name="connsiteX3" fmla="*/ 565150 w 808038"/>
              <a:gd name="connsiteY3" fmla="*/ 158750 h 159919"/>
              <a:gd name="connsiteX4" fmla="*/ 722313 w 808038"/>
              <a:gd name="connsiteY4" fmla="*/ 152400 h 159919"/>
              <a:gd name="connsiteX5" fmla="*/ 808038 w 808038"/>
              <a:gd name="connsiteY5" fmla="*/ 139700 h 15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038" h="159919">
                <a:moveTo>
                  <a:pt x="0" y="0"/>
                </a:moveTo>
                <a:cubicBezTo>
                  <a:pt x="50403" y="28178"/>
                  <a:pt x="100807" y="56357"/>
                  <a:pt x="157163" y="77788"/>
                </a:cubicBezTo>
                <a:cubicBezTo>
                  <a:pt x="213519" y="99219"/>
                  <a:pt x="270140" y="115094"/>
                  <a:pt x="338138" y="128588"/>
                </a:cubicBezTo>
                <a:cubicBezTo>
                  <a:pt x="406136" y="142082"/>
                  <a:pt x="501121" y="154781"/>
                  <a:pt x="565150" y="158750"/>
                </a:cubicBezTo>
                <a:cubicBezTo>
                  <a:pt x="629179" y="162719"/>
                  <a:pt x="681832" y="155575"/>
                  <a:pt x="722313" y="152400"/>
                </a:cubicBezTo>
                <a:cubicBezTo>
                  <a:pt x="762794" y="149225"/>
                  <a:pt x="789517" y="138377"/>
                  <a:pt x="808038" y="13970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E9F26F5-8B60-E90D-5295-7A6A64285285}"/>
              </a:ext>
            </a:extLst>
          </p:cNvPr>
          <p:cNvSpPr txBox="1"/>
          <p:nvPr/>
        </p:nvSpPr>
        <p:spPr>
          <a:xfrm>
            <a:off x="1939924" y="1937809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17A7EB2-CCBD-2917-5C19-BCD61F7BF8E7}"/>
              </a:ext>
            </a:extLst>
          </p:cNvPr>
          <p:cNvSpPr txBox="1"/>
          <p:nvPr/>
        </p:nvSpPr>
        <p:spPr>
          <a:xfrm>
            <a:off x="2620433" y="1837267"/>
            <a:ext cx="38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64995B9-0945-FCEF-6805-AE2FC181BD86}"/>
              </a:ext>
            </a:extLst>
          </p:cNvPr>
          <p:cNvSpPr txBox="1"/>
          <p:nvPr/>
        </p:nvSpPr>
        <p:spPr>
          <a:xfrm>
            <a:off x="1680634" y="44280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6F8D57B-8487-C54D-58C5-780146C40B9E}"/>
              </a:ext>
            </a:extLst>
          </p:cNvPr>
          <p:cNvSpPr txBox="1"/>
          <p:nvPr/>
        </p:nvSpPr>
        <p:spPr>
          <a:xfrm>
            <a:off x="2637367" y="4627033"/>
            <a:ext cx="47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48C6191-DBF4-7975-057C-D790D566BFE2}"/>
              </a:ext>
            </a:extLst>
          </p:cNvPr>
          <p:cNvSpPr txBox="1"/>
          <p:nvPr/>
        </p:nvSpPr>
        <p:spPr>
          <a:xfrm>
            <a:off x="2463800" y="3344333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80337B-8B1B-D623-BB4D-4AD2297D4AD6}"/>
              </a:ext>
            </a:extLst>
          </p:cNvPr>
          <p:cNvCxnSpPr>
            <a:cxnSpLocks/>
          </p:cNvCxnSpPr>
          <p:nvPr/>
        </p:nvCxnSpPr>
        <p:spPr>
          <a:xfrm>
            <a:off x="3754120" y="944880"/>
            <a:ext cx="0" cy="488696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C52F6A5-F71F-5FB3-B8A7-666A783E7496}"/>
              </a:ext>
            </a:extLst>
          </p:cNvPr>
          <p:cNvSpPr txBox="1"/>
          <p:nvPr/>
        </p:nvSpPr>
        <p:spPr>
          <a:xfrm>
            <a:off x="3901440" y="1950720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CE8C45A-3099-FB5A-25B5-B8E2D6EE9FE8}"/>
              </a:ext>
            </a:extLst>
          </p:cNvPr>
          <p:cNvSpPr txBox="1"/>
          <p:nvPr/>
        </p:nvSpPr>
        <p:spPr>
          <a:xfrm>
            <a:off x="3972560" y="4521200"/>
            <a:ext cx="125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CBD133E-E8FD-7F4B-4393-4FC3104D8C9E}"/>
              </a:ext>
            </a:extLst>
          </p:cNvPr>
          <p:cNvCxnSpPr>
            <a:cxnSpLocks/>
          </p:cNvCxnSpPr>
          <p:nvPr/>
        </p:nvCxnSpPr>
        <p:spPr>
          <a:xfrm>
            <a:off x="4340740" y="2489200"/>
            <a:ext cx="0" cy="94826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AC90C28-6C34-C432-BDB1-CBA8EA40F0EA}"/>
              </a:ext>
            </a:extLst>
          </p:cNvPr>
          <p:cNvCxnSpPr>
            <a:cxnSpLocks/>
          </p:cNvCxnSpPr>
          <p:nvPr/>
        </p:nvCxnSpPr>
        <p:spPr>
          <a:xfrm>
            <a:off x="3316275" y="3437860"/>
            <a:ext cx="0" cy="105370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D889CDF4-4345-6824-4906-36086A3ABEED}"/>
              </a:ext>
            </a:extLst>
          </p:cNvPr>
          <p:cNvSpPr/>
          <p:nvPr/>
        </p:nvSpPr>
        <p:spPr>
          <a:xfrm rot="4567083">
            <a:off x="8719986" y="3297925"/>
            <a:ext cx="156915" cy="88792"/>
          </a:xfrm>
          <a:custGeom>
            <a:avLst/>
            <a:gdLst>
              <a:gd name="connsiteX0" fmla="*/ 0 w 287867"/>
              <a:gd name="connsiteY0" fmla="*/ 0 h 193088"/>
              <a:gd name="connsiteX1" fmla="*/ 118533 w 287867"/>
              <a:gd name="connsiteY1" fmla="*/ 190500 h 193088"/>
              <a:gd name="connsiteX2" fmla="*/ 287867 w 287867"/>
              <a:gd name="connsiteY2" fmla="*/ 110067 h 19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867" h="193088">
                <a:moveTo>
                  <a:pt x="0" y="0"/>
                </a:moveTo>
                <a:cubicBezTo>
                  <a:pt x="35277" y="86078"/>
                  <a:pt x="70555" y="172156"/>
                  <a:pt x="118533" y="190500"/>
                </a:cubicBezTo>
                <a:cubicBezTo>
                  <a:pt x="166511" y="208844"/>
                  <a:pt x="257528" y="124178"/>
                  <a:pt x="287867" y="11006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52DD3C27-6199-D9AE-873A-D8482F06E573}"/>
              </a:ext>
            </a:extLst>
          </p:cNvPr>
          <p:cNvSpPr/>
          <p:nvPr/>
        </p:nvSpPr>
        <p:spPr>
          <a:xfrm rot="4567083">
            <a:off x="8346930" y="3497561"/>
            <a:ext cx="221464" cy="138250"/>
          </a:xfrm>
          <a:custGeom>
            <a:avLst/>
            <a:gdLst>
              <a:gd name="connsiteX0" fmla="*/ 0 w 287867"/>
              <a:gd name="connsiteY0" fmla="*/ 0 h 193088"/>
              <a:gd name="connsiteX1" fmla="*/ 118533 w 287867"/>
              <a:gd name="connsiteY1" fmla="*/ 190500 h 193088"/>
              <a:gd name="connsiteX2" fmla="*/ 287867 w 287867"/>
              <a:gd name="connsiteY2" fmla="*/ 110067 h 19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867" h="193088">
                <a:moveTo>
                  <a:pt x="0" y="0"/>
                </a:moveTo>
                <a:cubicBezTo>
                  <a:pt x="35277" y="86078"/>
                  <a:pt x="70555" y="172156"/>
                  <a:pt x="118533" y="190500"/>
                </a:cubicBezTo>
                <a:cubicBezTo>
                  <a:pt x="166511" y="208844"/>
                  <a:pt x="257528" y="124178"/>
                  <a:pt x="287867" y="11006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133E721-B3CC-B9BE-C3DF-36AA7F315298}"/>
              </a:ext>
            </a:extLst>
          </p:cNvPr>
          <p:cNvSpPr txBox="1"/>
          <p:nvPr/>
        </p:nvSpPr>
        <p:spPr>
          <a:xfrm>
            <a:off x="8331201" y="3115733"/>
            <a:ext cx="410634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98FD938-A524-E3FD-38AF-A8E8E4775A90}"/>
              </a:ext>
            </a:extLst>
          </p:cNvPr>
          <p:cNvSpPr txBox="1"/>
          <p:nvPr/>
        </p:nvSpPr>
        <p:spPr>
          <a:xfrm>
            <a:off x="7979835" y="3386666"/>
            <a:ext cx="35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6B79E15-AC44-F283-8F64-B2B6137DCA03}"/>
              </a:ext>
            </a:extLst>
          </p:cNvPr>
          <p:cNvSpPr txBox="1"/>
          <p:nvPr/>
        </p:nvSpPr>
        <p:spPr>
          <a:xfrm>
            <a:off x="4324350" y="2152650"/>
            <a:ext cx="41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A’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819B0C6-7961-D812-38BD-491B873C6A84}"/>
              </a:ext>
            </a:extLst>
          </p:cNvPr>
          <p:cNvSpPr txBox="1"/>
          <p:nvPr/>
        </p:nvSpPr>
        <p:spPr>
          <a:xfrm>
            <a:off x="3181350" y="46291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B’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641AA50-E907-0E4C-2D8D-88AFC31F6EC0}"/>
              </a:ext>
            </a:extLst>
          </p:cNvPr>
          <p:cNvSpPr txBox="1"/>
          <p:nvPr/>
        </p:nvSpPr>
        <p:spPr>
          <a:xfrm>
            <a:off x="4210050" y="349250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37D5E39-F906-3A19-0347-C149FCEFCDAA}"/>
              </a:ext>
            </a:extLst>
          </p:cNvPr>
          <p:cNvSpPr txBox="1"/>
          <p:nvPr/>
        </p:nvSpPr>
        <p:spPr>
          <a:xfrm>
            <a:off x="3111500" y="3067050"/>
            <a:ext cx="48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8C3C5C3-DB18-5192-309D-101FA64C0DA0}"/>
              </a:ext>
            </a:extLst>
          </p:cNvPr>
          <p:cNvSpPr txBox="1"/>
          <p:nvPr/>
        </p:nvSpPr>
        <p:spPr>
          <a:xfrm>
            <a:off x="3749749" y="3062177"/>
            <a:ext cx="92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3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>
            <a:extLst>
              <a:ext uri="{FF2B5EF4-FFF2-40B4-BE49-F238E27FC236}">
                <a16:creationId xmlns:a16="http://schemas.microsoft.com/office/drawing/2014/main" id="{955A15C5-DB48-E270-FC8E-565160BEAC49}"/>
              </a:ext>
            </a:extLst>
          </p:cNvPr>
          <p:cNvSpPr/>
          <p:nvPr/>
        </p:nvSpPr>
        <p:spPr>
          <a:xfrm>
            <a:off x="1355302" y="2211648"/>
            <a:ext cx="2384492" cy="2384492"/>
          </a:xfrm>
          <a:prstGeom prst="ellipse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063FEF7-B4C4-6502-16EC-A6E0A623A9AF}"/>
              </a:ext>
            </a:extLst>
          </p:cNvPr>
          <p:cNvCxnSpPr>
            <a:cxnSpLocks/>
          </p:cNvCxnSpPr>
          <p:nvPr/>
        </p:nvCxnSpPr>
        <p:spPr>
          <a:xfrm>
            <a:off x="367115" y="3429000"/>
            <a:ext cx="109419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9FEC120-CA06-B687-E1D0-80E64CBD4C8D}"/>
              </a:ext>
            </a:extLst>
          </p:cNvPr>
          <p:cNvCxnSpPr>
            <a:cxnSpLocks/>
          </p:cNvCxnSpPr>
          <p:nvPr/>
        </p:nvCxnSpPr>
        <p:spPr>
          <a:xfrm flipV="1">
            <a:off x="2521498" y="595901"/>
            <a:ext cx="0" cy="5456108"/>
          </a:xfrm>
          <a:prstGeom prst="line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3A5B8771-0B1C-0CAC-AF71-8255AB4E823A}"/>
              </a:ext>
            </a:extLst>
          </p:cNvPr>
          <p:cNvSpPr/>
          <p:nvPr/>
        </p:nvSpPr>
        <p:spPr>
          <a:xfrm>
            <a:off x="191718" y="3321492"/>
            <a:ext cx="231341" cy="215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6C03AEA-0770-7224-5E26-80558F8B7DDD}"/>
              </a:ext>
            </a:extLst>
          </p:cNvPr>
          <p:cNvSpPr/>
          <p:nvPr/>
        </p:nvSpPr>
        <p:spPr>
          <a:xfrm>
            <a:off x="9969006" y="3321492"/>
            <a:ext cx="226243" cy="215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BEB21E1-1A51-E9B2-6330-BE7361BB0B13}"/>
              </a:ext>
            </a:extLst>
          </p:cNvPr>
          <p:cNvSpPr txBox="1"/>
          <p:nvPr/>
        </p:nvSpPr>
        <p:spPr>
          <a:xfrm>
            <a:off x="6378733" y="3244334"/>
            <a:ext cx="147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3000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91D51D9-A834-57ED-710D-4563F291F923}"/>
              </a:ext>
            </a:extLst>
          </p:cNvPr>
          <p:cNvSpPr txBox="1"/>
          <p:nvPr/>
        </p:nvSpPr>
        <p:spPr>
          <a:xfrm>
            <a:off x="10849510" y="2948683"/>
            <a:ext cx="41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0F1067-54F9-851E-BDF6-040AF084F9FE}"/>
              </a:ext>
            </a:extLst>
          </p:cNvPr>
          <p:cNvSpPr txBox="1"/>
          <p:nvPr/>
        </p:nvSpPr>
        <p:spPr>
          <a:xfrm>
            <a:off x="2671281" y="503434"/>
            <a:ext cx="51370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4F7F527-B040-FC0C-3F44-5B750A73E1A8}"/>
              </a:ext>
            </a:extLst>
          </p:cNvPr>
          <p:cNvSpPr txBox="1"/>
          <p:nvPr/>
        </p:nvSpPr>
        <p:spPr>
          <a:xfrm>
            <a:off x="149199" y="2954936"/>
            <a:ext cx="3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B83DDEB-B71C-13E5-6BC5-C85D2A5C420C}"/>
              </a:ext>
            </a:extLst>
          </p:cNvPr>
          <p:cNvSpPr txBox="1"/>
          <p:nvPr/>
        </p:nvSpPr>
        <p:spPr>
          <a:xfrm>
            <a:off x="9943040" y="2862469"/>
            <a:ext cx="40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F1111B2-A440-98C2-1FE8-B4679B958900}"/>
              </a:ext>
            </a:extLst>
          </p:cNvPr>
          <p:cNvSpPr txBox="1"/>
          <p:nvPr/>
        </p:nvSpPr>
        <p:spPr>
          <a:xfrm>
            <a:off x="678094" y="3244334"/>
            <a:ext cx="10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500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7FDA781-6F00-A3C4-238B-7A0C2012911E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389180" y="2397125"/>
            <a:ext cx="1518995" cy="9558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21D67C8-895D-96C6-D87C-F738165BF0B2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2741613" y="2222500"/>
            <a:ext cx="7227393" cy="12065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9860614-CF8B-77EF-4141-34505623C4C9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89180" y="3505020"/>
            <a:ext cx="1553920" cy="93363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4DFBFC0-7894-5A13-8F23-DADCA2B8C769}"/>
              </a:ext>
            </a:extLst>
          </p:cNvPr>
          <p:cNvCxnSpPr>
            <a:cxnSpLocks/>
          </p:cNvCxnSpPr>
          <p:nvPr/>
        </p:nvCxnSpPr>
        <p:spPr>
          <a:xfrm flipH="1">
            <a:off x="2749550" y="3425825"/>
            <a:ext cx="7375031" cy="11482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53CD28C8-5EC7-F902-B1B4-AABA8D5D3AC9}"/>
              </a:ext>
            </a:extLst>
          </p:cNvPr>
          <p:cNvSpPr/>
          <p:nvPr/>
        </p:nvSpPr>
        <p:spPr>
          <a:xfrm>
            <a:off x="1892300" y="2204932"/>
            <a:ext cx="846667" cy="203835"/>
          </a:xfrm>
          <a:custGeom>
            <a:avLst/>
            <a:gdLst>
              <a:gd name="connsiteX0" fmla="*/ 0 w 846667"/>
              <a:gd name="connsiteY0" fmla="*/ 203835 h 203835"/>
              <a:gd name="connsiteX1" fmla="*/ 323850 w 846667"/>
              <a:gd name="connsiteY1" fmla="*/ 51435 h 203835"/>
              <a:gd name="connsiteX2" fmla="*/ 609600 w 846667"/>
              <a:gd name="connsiteY2" fmla="*/ 635 h 203835"/>
              <a:gd name="connsiteX3" fmla="*/ 846667 w 846667"/>
              <a:gd name="connsiteY3" fmla="*/ 23918 h 20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667" h="203835">
                <a:moveTo>
                  <a:pt x="0" y="203835"/>
                </a:moveTo>
                <a:cubicBezTo>
                  <a:pt x="111125" y="144568"/>
                  <a:pt x="222250" y="85302"/>
                  <a:pt x="323850" y="51435"/>
                </a:cubicBezTo>
                <a:cubicBezTo>
                  <a:pt x="425450" y="17568"/>
                  <a:pt x="522464" y="5221"/>
                  <a:pt x="609600" y="635"/>
                </a:cubicBezTo>
                <a:cubicBezTo>
                  <a:pt x="696736" y="-3951"/>
                  <a:pt x="804687" y="17568"/>
                  <a:pt x="846667" y="23918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2D37D2EC-B8FA-3035-1916-DF1476450BC2}"/>
              </a:ext>
            </a:extLst>
          </p:cNvPr>
          <p:cNvSpPr/>
          <p:nvPr/>
        </p:nvSpPr>
        <p:spPr>
          <a:xfrm>
            <a:off x="1943100" y="4435475"/>
            <a:ext cx="808038" cy="159919"/>
          </a:xfrm>
          <a:custGeom>
            <a:avLst/>
            <a:gdLst>
              <a:gd name="connsiteX0" fmla="*/ 0 w 808038"/>
              <a:gd name="connsiteY0" fmla="*/ 0 h 159919"/>
              <a:gd name="connsiteX1" fmla="*/ 157163 w 808038"/>
              <a:gd name="connsiteY1" fmla="*/ 77788 h 159919"/>
              <a:gd name="connsiteX2" fmla="*/ 338138 w 808038"/>
              <a:gd name="connsiteY2" fmla="*/ 128588 h 159919"/>
              <a:gd name="connsiteX3" fmla="*/ 565150 w 808038"/>
              <a:gd name="connsiteY3" fmla="*/ 158750 h 159919"/>
              <a:gd name="connsiteX4" fmla="*/ 722313 w 808038"/>
              <a:gd name="connsiteY4" fmla="*/ 152400 h 159919"/>
              <a:gd name="connsiteX5" fmla="*/ 808038 w 808038"/>
              <a:gd name="connsiteY5" fmla="*/ 139700 h 15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038" h="159919">
                <a:moveTo>
                  <a:pt x="0" y="0"/>
                </a:moveTo>
                <a:cubicBezTo>
                  <a:pt x="50403" y="28178"/>
                  <a:pt x="100807" y="56357"/>
                  <a:pt x="157163" y="77788"/>
                </a:cubicBezTo>
                <a:cubicBezTo>
                  <a:pt x="213519" y="99219"/>
                  <a:pt x="270140" y="115094"/>
                  <a:pt x="338138" y="128588"/>
                </a:cubicBezTo>
                <a:cubicBezTo>
                  <a:pt x="406136" y="142082"/>
                  <a:pt x="501121" y="154781"/>
                  <a:pt x="565150" y="158750"/>
                </a:cubicBezTo>
                <a:cubicBezTo>
                  <a:pt x="629179" y="162719"/>
                  <a:pt x="681832" y="155575"/>
                  <a:pt x="722313" y="152400"/>
                </a:cubicBezTo>
                <a:cubicBezTo>
                  <a:pt x="762794" y="149225"/>
                  <a:pt x="789517" y="138377"/>
                  <a:pt x="808038" y="13970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D8739A5-7117-9905-606C-B1CC15CC64FC}"/>
              </a:ext>
            </a:extLst>
          </p:cNvPr>
          <p:cNvSpPr txBox="1"/>
          <p:nvPr/>
        </p:nvSpPr>
        <p:spPr>
          <a:xfrm>
            <a:off x="1939924" y="1937809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84B0B96-6463-DEF0-031A-CD7629D87B33}"/>
              </a:ext>
            </a:extLst>
          </p:cNvPr>
          <p:cNvSpPr txBox="1"/>
          <p:nvPr/>
        </p:nvSpPr>
        <p:spPr>
          <a:xfrm>
            <a:off x="2620433" y="1837267"/>
            <a:ext cx="38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D6ECFB8-D94B-350C-BDA5-40903F81BC7B}"/>
              </a:ext>
            </a:extLst>
          </p:cNvPr>
          <p:cNvSpPr txBox="1"/>
          <p:nvPr/>
        </p:nvSpPr>
        <p:spPr>
          <a:xfrm>
            <a:off x="2042712" y="458148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481D144-97A4-D527-F835-F2AF653A96D9}"/>
              </a:ext>
            </a:extLst>
          </p:cNvPr>
          <p:cNvSpPr txBox="1"/>
          <p:nvPr/>
        </p:nvSpPr>
        <p:spPr>
          <a:xfrm>
            <a:off x="2668051" y="4633170"/>
            <a:ext cx="47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845EC68-1CD6-5183-733E-C8F5DEA46517}"/>
              </a:ext>
            </a:extLst>
          </p:cNvPr>
          <p:cNvSpPr txBox="1"/>
          <p:nvPr/>
        </p:nvSpPr>
        <p:spPr>
          <a:xfrm>
            <a:off x="2513418" y="3351421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36ECD8F-3E75-E6B6-9423-4F9DF8E9E5EB}"/>
              </a:ext>
            </a:extLst>
          </p:cNvPr>
          <p:cNvSpPr/>
          <p:nvPr/>
        </p:nvSpPr>
        <p:spPr>
          <a:xfrm>
            <a:off x="1524000" y="1955800"/>
            <a:ext cx="482600" cy="482600"/>
          </a:xfrm>
          <a:prstGeom prst="ellipse">
            <a:avLst/>
          </a:prstGeom>
          <a:ln w="25400">
            <a:solidFill>
              <a:schemeClr val="accent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82600"/>
                      <a:gd name="connsiteY0" fmla="*/ 241300 h 482600"/>
                      <a:gd name="connsiteX1" fmla="*/ 241300 w 482600"/>
                      <a:gd name="connsiteY1" fmla="*/ 0 h 482600"/>
                      <a:gd name="connsiteX2" fmla="*/ 482600 w 482600"/>
                      <a:gd name="connsiteY2" fmla="*/ 241300 h 482600"/>
                      <a:gd name="connsiteX3" fmla="*/ 241300 w 482600"/>
                      <a:gd name="connsiteY3" fmla="*/ 482600 h 482600"/>
                      <a:gd name="connsiteX4" fmla="*/ 0 w 482600"/>
                      <a:gd name="connsiteY4" fmla="*/ 241300 h 48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2600" h="482600" fill="none" extrusionOk="0">
                        <a:moveTo>
                          <a:pt x="0" y="241300"/>
                        </a:moveTo>
                        <a:cubicBezTo>
                          <a:pt x="25120" y="111014"/>
                          <a:pt x="122561" y="-29896"/>
                          <a:pt x="241300" y="0"/>
                        </a:cubicBezTo>
                        <a:cubicBezTo>
                          <a:pt x="338310" y="-5552"/>
                          <a:pt x="459551" y="129734"/>
                          <a:pt x="482600" y="241300"/>
                        </a:cubicBezTo>
                        <a:cubicBezTo>
                          <a:pt x="480440" y="353966"/>
                          <a:pt x="371288" y="487156"/>
                          <a:pt x="241300" y="482600"/>
                        </a:cubicBezTo>
                        <a:cubicBezTo>
                          <a:pt x="137683" y="499199"/>
                          <a:pt x="35840" y="383183"/>
                          <a:pt x="0" y="241300"/>
                        </a:cubicBezTo>
                        <a:close/>
                      </a:path>
                      <a:path w="482600" h="482600" stroke="0" extrusionOk="0">
                        <a:moveTo>
                          <a:pt x="0" y="241300"/>
                        </a:moveTo>
                        <a:cubicBezTo>
                          <a:pt x="-7065" y="103676"/>
                          <a:pt x="83156" y="9337"/>
                          <a:pt x="241300" y="0"/>
                        </a:cubicBezTo>
                        <a:cubicBezTo>
                          <a:pt x="398256" y="4987"/>
                          <a:pt x="478309" y="108170"/>
                          <a:pt x="482600" y="241300"/>
                        </a:cubicBezTo>
                        <a:cubicBezTo>
                          <a:pt x="479153" y="377932"/>
                          <a:pt x="372718" y="492814"/>
                          <a:pt x="241300" y="482600"/>
                        </a:cubicBezTo>
                        <a:cubicBezTo>
                          <a:pt x="100265" y="478350"/>
                          <a:pt x="35111" y="391342"/>
                          <a:pt x="0" y="2413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28EA3BD-9CD7-90FC-043F-6157F76ADDD6}"/>
              </a:ext>
            </a:extLst>
          </p:cNvPr>
          <p:cNvSpPr/>
          <p:nvPr/>
        </p:nvSpPr>
        <p:spPr>
          <a:xfrm>
            <a:off x="1631325" y="4432187"/>
            <a:ext cx="482600" cy="482600"/>
          </a:xfrm>
          <a:prstGeom prst="ellipse">
            <a:avLst/>
          </a:prstGeom>
          <a:ln w="25400">
            <a:solidFill>
              <a:schemeClr val="accent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82600"/>
                      <a:gd name="connsiteY0" fmla="*/ 241300 h 482600"/>
                      <a:gd name="connsiteX1" fmla="*/ 241300 w 482600"/>
                      <a:gd name="connsiteY1" fmla="*/ 0 h 482600"/>
                      <a:gd name="connsiteX2" fmla="*/ 482600 w 482600"/>
                      <a:gd name="connsiteY2" fmla="*/ 241300 h 482600"/>
                      <a:gd name="connsiteX3" fmla="*/ 241300 w 482600"/>
                      <a:gd name="connsiteY3" fmla="*/ 482600 h 482600"/>
                      <a:gd name="connsiteX4" fmla="*/ 0 w 482600"/>
                      <a:gd name="connsiteY4" fmla="*/ 241300 h 48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2600" h="482600" fill="none" extrusionOk="0">
                        <a:moveTo>
                          <a:pt x="0" y="241300"/>
                        </a:moveTo>
                        <a:cubicBezTo>
                          <a:pt x="25120" y="111014"/>
                          <a:pt x="122561" y="-29896"/>
                          <a:pt x="241300" y="0"/>
                        </a:cubicBezTo>
                        <a:cubicBezTo>
                          <a:pt x="338310" y="-5552"/>
                          <a:pt x="459551" y="129734"/>
                          <a:pt x="482600" y="241300"/>
                        </a:cubicBezTo>
                        <a:cubicBezTo>
                          <a:pt x="480440" y="353966"/>
                          <a:pt x="371288" y="487156"/>
                          <a:pt x="241300" y="482600"/>
                        </a:cubicBezTo>
                        <a:cubicBezTo>
                          <a:pt x="137683" y="499199"/>
                          <a:pt x="35840" y="383183"/>
                          <a:pt x="0" y="241300"/>
                        </a:cubicBezTo>
                        <a:close/>
                      </a:path>
                      <a:path w="482600" h="482600" stroke="0" extrusionOk="0">
                        <a:moveTo>
                          <a:pt x="0" y="241300"/>
                        </a:moveTo>
                        <a:cubicBezTo>
                          <a:pt x="-7065" y="103676"/>
                          <a:pt x="83156" y="9337"/>
                          <a:pt x="241300" y="0"/>
                        </a:cubicBezTo>
                        <a:cubicBezTo>
                          <a:pt x="398256" y="4987"/>
                          <a:pt x="478309" y="108170"/>
                          <a:pt x="482600" y="241300"/>
                        </a:cubicBezTo>
                        <a:cubicBezTo>
                          <a:pt x="479153" y="377932"/>
                          <a:pt x="372718" y="492814"/>
                          <a:pt x="241300" y="482600"/>
                        </a:cubicBezTo>
                        <a:cubicBezTo>
                          <a:pt x="100265" y="478350"/>
                          <a:pt x="35111" y="391342"/>
                          <a:pt x="0" y="2413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77374671-AF7D-C595-0BA5-D0695A589E12}"/>
              </a:ext>
            </a:extLst>
          </p:cNvPr>
          <p:cNvSpPr/>
          <p:nvPr/>
        </p:nvSpPr>
        <p:spPr>
          <a:xfrm>
            <a:off x="385763" y="2417763"/>
            <a:ext cx="1470025" cy="931862"/>
          </a:xfrm>
          <a:custGeom>
            <a:avLst/>
            <a:gdLst>
              <a:gd name="connsiteX0" fmla="*/ 0 w 1470025"/>
              <a:gd name="connsiteY0" fmla="*/ 931862 h 931862"/>
              <a:gd name="connsiteX1" fmla="*/ 792162 w 1470025"/>
              <a:gd name="connsiteY1" fmla="*/ 358775 h 931862"/>
              <a:gd name="connsiteX2" fmla="*/ 1470025 w 1470025"/>
              <a:gd name="connsiteY2" fmla="*/ 0 h 93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025" h="931862">
                <a:moveTo>
                  <a:pt x="0" y="931862"/>
                </a:moveTo>
                <a:cubicBezTo>
                  <a:pt x="273579" y="722973"/>
                  <a:pt x="547158" y="514085"/>
                  <a:pt x="792162" y="358775"/>
                </a:cubicBezTo>
                <a:cubicBezTo>
                  <a:pt x="1037166" y="203465"/>
                  <a:pt x="1360223" y="24342"/>
                  <a:pt x="1470025" y="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9A859D87-73AA-5976-6E51-32D115C42FB3}"/>
              </a:ext>
            </a:extLst>
          </p:cNvPr>
          <p:cNvSpPr/>
          <p:nvPr/>
        </p:nvSpPr>
        <p:spPr>
          <a:xfrm rot="14765243">
            <a:off x="420658" y="3445464"/>
            <a:ext cx="1471698" cy="1040558"/>
          </a:xfrm>
          <a:custGeom>
            <a:avLst/>
            <a:gdLst>
              <a:gd name="connsiteX0" fmla="*/ 0 w 1470025"/>
              <a:gd name="connsiteY0" fmla="*/ 931862 h 931862"/>
              <a:gd name="connsiteX1" fmla="*/ 792162 w 1470025"/>
              <a:gd name="connsiteY1" fmla="*/ 358775 h 931862"/>
              <a:gd name="connsiteX2" fmla="*/ 1470025 w 1470025"/>
              <a:gd name="connsiteY2" fmla="*/ 0 h 93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025" h="931862">
                <a:moveTo>
                  <a:pt x="0" y="931862"/>
                </a:moveTo>
                <a:cubicBezTo>
                  <a:pt x="273579" y="722973"/>
                  <a:pt x="547158" y="514085"/>
                  <a:pt x="792162" y="358775"/>
                </a:cubicBezTo>
                <a:cubicBezTo>
                  <a:pt x="1037166" y="203465"/>
                  <a:pt x="1360223" y="24342"/>
                  <a:pt x="1470025" y="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7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56E2577-69EF-69BA-2174-B7C962477090}"/>
              </a:ext>
            </a:extLst>
          </p:cNvPr>
          <p:cNvSpPr/>
          <p:nvPr/>
        </p:nvSpPr>
        <p:spPr>
          <a:xfrm>
            <a:off x="1355302" y="2211648"/>
            <a:ext cx="2384492" cy="2384492"/>
          </a:xfrm>
          <a:prstGeom prst="ellipse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09603D2-81A6-A778-253D-29CA748363D9}"/>
              </a:ext>
            </a:extLst>
          </p:cNvPr>
          <p:cNvCxnSpPr>
            <a:cxnSpLocks/>
          </p:cNvCxnSpPr>
          <p:nvPr/>
        </p:nvCxnSpPr>
        <p:spPr>
          <a:xfrm>
            <a:off x="367115" y="3429000"/>
            <a:ext cx="109419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199124B-9BA9-7047-0C0F-5496F5F4FA80}"/>
              </a:ext>
            </a:extLst>
          </p:cNvPr>
          <p:cNvCxnSpPr>
            <a:cxnSpLocks/>
          </p:cNvCxnSpPr>
          <p:nvPr/>
        </p:nvCxnSpPr>
        <p:spPr>
          <a:xfrm flipV="1">
            <a:off x="2521498" y="595901"/>
            <a:ext cx="0" cy="5456108"/>
          </a:xfrm>
          <a:prstGeom prst="line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94E99D1D-0FB0-BF01-24A7-70B17B0847C5}"/>
              </a:ext>
            </a:extLst>
          </p:cNvPr>
          <p:cNvSpPr/>
          <p:nvPr/>
        </p:nvSpPr>
        <p:spPr>
          <a:xfrm>
            <a:off x="191718" y="3321492"/>
            <a:ext cx="231341" cy="215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89216F8-DF04-2A35-255B-BB69C0A6523A}"/>
              </a:ext>
            </a:extLst>
          </p:cNvPr>
          <p:cNvSpPr/>
          <p:nvPr/>
        </p:nvSpPr>
        <p:spPr>
          <a:xfrm>
            <a:off x="9969006" y="3321492"/>
            <a:ext cx="226243" cy="215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7E0EFA-A75C-2556-10C5-4BF1E6DA92C8}"/>
              </a:ext>
            </a:extLst>
          </p:cNvPr>
          <p:cNvSpPr txBox="1"/>
          <p:nvPr/>
        </p:nvSpPr>
        <p:spPr>
          <a:xfrm>
            <a:off x="6378733" y="3244334"/>
            <a:ext cx="147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3000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4C2E84-34ED-95B7-3540-6E63CCA50991}"/>
              </a:ext>
            </a:extLst>
          </p:cNvPr>
          <p:cNvSpPr txBox="1"/>
          <p:nvPr/>
        </p:nvSpPr>
        <p:spPr>
          <a:xfrm>
            <a:off x="10849510" y="2948683"/>
            <a:ext cx="41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6CE3FB-4BED-84DE-E4E2-9014C1F7AF8B}"/>
              </a:ext>
            </a:extLst>
          </p:cNvPr>
          <p:cNvSpPr txBox="1"/>
          <p:nvPr/>
        </p:nvSpPr>
        <p:spPr>
          <a:xfrm>
            <a:off x="2671281" y="503434"/>
            <a:ext cx="51370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3BD768-DE59-D575-F678-EB36647984A8}"/>
              </a:ext>
            </a:extLst>
          </p:cNvPr>
          <p:cNvSpPr txBox="1"/>
          <p:nvPr/>
        </p:nvSpPr>
        <p:spPr>
          <a:xfrm>
            <a:off x="149199" y="2954936"/>
            <a:ext cx="3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FFCFEA-B3E7-F6DA-3702-D24DF8CE9742}"/>
              </a:ext>
            </a:extLst>
          </p:cNvPr>
          <p:cNvSpPr txBox="1"/>
          <p:nvPr/>
        </p:nvSpPr>
        <p:spPr>
          <a:xfrm>
            <a:off x="9943040" y="2862469"/>
            <a:ext cx="40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D911AA-D1D6-2BFA-C1D0-034B8A817EF6}"/>
              </a:ext>
            </a:extLst>
          </p:cNvPr>
          <p:cNvSpPr txBox="1"/>
          <p:nvPr/>
        </p:nvSpPr>
        <p:spPr>
          <a:xfrm>
            <a:off x="678094" y="3244334"/>
            <a:ext cx="10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500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12BE63F-46FB-F1B5-1D3D-8B3F4FF506C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89180" y="2397125"/>
            <a:ext cx="1518995" cy="9558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9DB528D-835C-2E06-5021-1DAA366FD462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2741613" y="2222500"/>
            <a:ext cx="7227393" cy="12065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6941DD9-4051-BADB-F16E-E2B7C1F2A714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389180" y="3505020"/>
            <a:ext cx="1553920" cy="93363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54CB8DD-4D8F-C4B6-8440-BC327507DAB7}"/>
              </a:ext>
            </a:extLst>
          </p:cNvPr>
          <p:cNvCxnSpPr>
            <a:cxnSpLocks/>
          </p:cNvCxnSpPr>
          <p:nvPr/>
        </p:nvCxnSpPr>
        <p:spPr>
          <a:xfrm flipH="1">
            <a:off x="2749550" y="3425825"/>
            <a:ext cx="7375031" cy="11482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B7EDA84B-6EF1-9F69-87FD-A7C2C3813C96}"/>
              </a:ext>
            </a:extLst>
          </p:cNvPr>
          <p:cNvSpPr/>
          <p:nvPr/>
        </p:nvSpPr>
        <p:spPr>
          <a:xfrm>
            <a:off x="1892300" y="2204932"/>
            <a:ext cx="846667" cy="203835"/>
          </a:xfrm>
          <a:custGeom>
            <a:avLst/>
            <a:gdLst>
              <a:gd name="connsiteX0" fmla="*/ 0 w 846667"/>
              <a:gd name="connsiteY0" fmla="*/ 203835 h 203835"/>
              <a:gd name="connsiteX1" fmla="*/ 323850 w 846667"/>
              <a:gd name="connsiteY1" fmla="*/ 51435 h 203835"/>
              <a:gd name="connsiteX2" fmla="*/ 609600 w 846667"/>
              <a:gd name="connsiteY2" fmla="*/ 635 h 203835"/>
              <a:gd name="connsiteX3" fmla="*/ 846667 w 846667"/>
              <a:gd name="connsiteY3" fmla="*/ 23918 h 20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667" h="203835">
                <a:moveTo>
                  <a:pt x="0" y="203835"/>
                </a:moveTo>
                <a:cubicBezTo>
                  <a:pt x="111125" y="144568"/>
                  <a:pt x="222250" y="85302"/>
                  <a:pt x="323850" y="51435"/>
                </a:cubicBezTo>
                <a:cubicBezTo>
                  <a:pt x="425450" y="17568"/>
                  <a:pt x="522464" y="5221"/>
                  <a:pt x="609600" y="635"/>
                </a:cubicBezTo>
                <a:cubicBezTo>
                  <a:pt x="696736" y="-3951"/>
                  <a:pt x="804687" y="17568"/>
                  <a:pt x="846667" y="23918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26FE80A-E8D1-9B70-CAA6-8BB89A17D806}"/>
              </a:ext>
            </a:extLst>
          </p:cNvPr>
          <p:cNvSpPr/>
          <p:nvPr/>
        </p:nvSpPr>
        <p:spPr>
          <a:xfrm>
            <a:off x="1943100" y="4435475"/>
            <a:ext cx="808038" cy="159919"/>
          </a:xfrm>
          <a:custGeom>
            <a:avLst/>
            <a:gdLst>
              <a:gd name="connsiteX0" fmla="*/ 0 w 808038"/>
              <a:gd name="connsiteY0" fmla="*/ 0 h 159919"/>
              <a:gd name="connsiteX1" fmla="*/ 157163 w 808038"/>
              <a:gd name="connsiteY1" fmla="*/ 77788 h 159919"/>
              <a:gd name="connsiteX2" fmla="*/ 338138 w 808038"/>
              <a:gd name="connsiteY2" fmla="*/ 128588 h 159919"/>
              <a:gd name="connsiteX3" fmla="*/ 565150 w 808038"/>
              <a:gd name="connsiteY3" fmla="*/ 158750 h 159919"/>
              <a:gd name="connsiteX4" fmla="*/ 722313 w 808038"/>
              <a:gd name="connsiteY4" fmla="*/ 152400 h 159919"/>
              <a:gd name="connsiteX5" fmla="*/ 808038 w 808038"/>
              <a:gd name="connsiteY5" fmla="*/ 139700 h 15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038" h="159919">
                <a:moveTo>
                  <a:pt x="0" y="0"/>
                </a:moveTo>
                <a:cubicBezTo>
                  <a:pt x="50403" y="28178"/>
                  <a:pt x="100807" y="56357"/>
                  <a:pt x="157163" y="77788"/>
                </a:cubicBezTo>
                <a:cubicBezTo>
                  <a:pt x="213519" y="99219"/>
                  <a:pt x="270140" y="115094"/>
                  <a:pt x="338138" y="128588"/>
                </a:cubicBezTo>
                <a:cubicBezTo>
                  <a:pt x="406136" y="142082"/>
                  <a:pt x="501121" y="154781"/>
                  <a:pt x="565150" y="158750"/>
                </a:cubicBezTo>
                <a:cubicBezTo>
                  <a:pt x="629179" y="162719"/>
                  <a:pt x="681832" y="155575"/>
                  <a:pt x="722313" y="152400"/>
                </a:cubicBezTo>
                <a:cubicBezTo>
                  <a:pt x="762794" y="149225"/>
                  <a:pt x="789517" y="138377"/>
                  <a:pt x="808038" y="13970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FF8669-E20A-542B-6B98-8AE98CA7E8C6}"/>
              </a:ext>
            </a:extLst>
          </p:cNvPr>
          <p:cNvSpPr txBox="1"/>
          <p:nvPr/>
        </p:nvSpPr>
        <p:spPr>
          <a:xfrm>
            <a:off x="1939924" y="1937809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CA0DAC2-6E48-161E-DB8E-C9D4ED4FF177}"/>
              </a:ext>
            </a:extLst>
          </p:cNvPr>
          <p:cNvSpPr txBox="1"/>
          <p:nvPr/>
        </p:nvSpPr>
        <p:spPr>
          <a:xfrm>
            <a:off x="2620433" y="1837267"/>
            <a:ext cx="38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6CB8892-B751-2F8E-368B-FB4367A8AB07}"/>
              </a:ext>
            </a:extLst>
          </p:cNvPr>
          <p:cNvSpPr txBox="1"/>
          <p:nvPr/>
        </p:nvSpPr>
        <p:spPr>
          <a:xfrm>
            <a:off x="2042712" y="458148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377359-8B60-E24F-8A4C-A3C82A3BE073}"/>
              </a:ext>
            </a:extLst>
          </p:cNvPr>
          <p:cNvSpPr txBox="1"/>
          <p:nvPr/>
        </p:nvSpPr>
        <p:spPr>
          <a:xfrm>
            <a:off x="2668051" y="4633170"/>
            <a:ext cx="47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E1BD41A-DCE6-FB26-592E-309FCAF2A5B6}"/>
              </a:ext>
            </a:extLst>
          </p:cNvPr>
          <p:cNvSpPr txBox="1"/>
          <p:nvPr/>
        </p:nvSpPr>
        <p:spPr>
          <a:xfrm>
            <a:off x="2513418" y="3351421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14387FB-848E-0733-7C76-B027078A032B}"/>
              </a:ext>
            </a:extLst>
          </p:cNvPr>
          <p:cNvSpPr/>
          <p:nvPr/>
        </p:nvSpPr>
        <p:spPr>
          <a:xfrm>
            <a:off x="1524000" y="1955800"/>
            <a:ext cx="482600" cy="482600"/>
          </a:xfrm>
          <a:prstGeom prst="ellipse">
            <a:avLst/>
          </a:prstGeom>
          <a:ln w="25400">
            <a:solidFill>
              <a:schemeClr val="accent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82600"/>
                      <a:gd name="connsiteY0" fmla="*/ 241300 h 482600"/>
                      <a:gd name="connsiteX1" fmla="*/ 241300 w 482600"/>
                      <a:gd name="connsiteY1" fmla="*/ 0 h 482600"/>
                      <a:gd name="connsiteX2" fmla="*/ 482600 w 482600"/>
                      <a:gd name="connsiteY2" fmla="*/ 241300 h 482600"/>
                      <a:gd name="connsiteX3" fmla="*/ 241300 w 482600"/>
                      <a:gd name="connsiteY3" fmla="*/ 482600 h 482600"/>
                      <a:gd name="connsiteX4" fmla="*/ 0 w 482600"/>
                      <a:gd name="connsiteY4" fmla="*/ 241300 h 48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2600" h="482600" fill="none" extrusionOk="0">
                        <a:moveTo>
                          <a:pt x="0" y="241300"/>
                        </a:moveTo>
                        <a:cubicBezTo>
                          <a:pt x="25120" y="111014"/>
                          <a:pt x="122561" y="-29896"/>
                          <a:pt x="241300" y="0"/>
                        </a:cubicBezTo>
                        <a:cubicBezTo>
                          <a:pt x="338310" y="-5552"/>
                          <a:pt x="459551" y="129734"/>
                          <a:pt x="482600" y="241300"/>
                        </a:cubicBezTo>
                        <a:cubicBezTo>
                          <a:pt x="480440" y="353966"/>
                          <a:pt x="371288" y="487156"/>
                          <a:pt x="241300" y="482600"/>
                        </a:cubicBezTo>
                        <a:cubicBezTo>
                          <a:pt x="137683" y="499199"/>
                          <a:pt x="35840" y="383183"/>
                          <a:pt x="0" y="241300"/>
                        </a:cubicBezTo>
                        <a:close/>
                      </a:path>
                      <a:path w="482600" h="482600" stroke="0" extrusionOk="0">
                        <a:moveTo>
                          <a:pt x="0" y="241300"/>
                        </a:moveTo>
                        <a:cubicBezTo>
                          <a:pt x="-7065" y="103676"/>
                          <a:pt x="83156" y="9337"/>
                          <a:pt x="241300" y="0"/>
                        </a:cubicBezTo>
                        <a:cubicBezTo>
                          <a:pt x="398256" y="4987"/>
                          <a:pt x="478309" y="108170"/>
                          <a:pt x="482600" y="241300"/>
                        </a:cubicBezTo>
                        <a:cubicBezTo>
                          <a:pt x="479153" y="377932"/>
                          <a:pt x="372718" y="492814"/>
                          <a:pt x="241300" y="482600"/>
                        </a:cubicBezTo>
                        <a:cubicBezTo>
                          <a:pt x="100265" y="478350"/>
                          <a:pt x="35111" y="391342"/>
                          <a:pt x="0" y="2413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62F10D50-89A5-3308-2CFA-F4C4AA848AC0}"/>
              </a:ext>
            </a:extLst>
          </p:cNvPr>
          <p:cNvSpPr/>
          <p:nvPr/>
        </p:nvSpPr>
        <p:spPr>
          <a:xfrm>
            <a:off x="385763" y="2417763"/>
            <a:ext cx="1470025" cy="931862"/>
          </a:xfrm>
          <a:custGeom>
            <a:avLst/>
            <a:gdLst>
              <a:gd name="connsiteX0" fmla="*/ 0 w 1470025"/>
              <a:gd name="connsiteY0" fmla="*/ 931862 h 931862"/>
              <a:gd name="connsiteX1" fmla="*/ 792162 w 1470025"/>
              <a:gd name="connsiteY1" fmla="*/ 358775 h 931862"/>
              <a:gd name="connsiteX2" fmla="*/ 1470025 w 1470025"/>
              <a:gd name="connsiteY2" fmla="*/ 0 h 93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025" h="931862">
                <a:moveTo>
                  <a:pt x="0" y="931862"/>
                </a:moveTo>
                <a:cubicBezTo>
                  <a:pt x="273579" y="722973"/>
                  <a:pt x="547158" y="514085"/>
                  <a:pt x="792162" y="358775"/>
                </a:cubicBezTo>
                <a:cubicBezTo>
                  <a:pt x="1037166" y="203465"/>
                  <a:pt x="1360223" y="24342"/>
                  <a:pt x="1470025" y="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0FB83D1B-2152-F5BD-4E95-2CCA071A4311}"/>
              </a:ext>
            </a:extLst>
          </p:cNvPr>
          <p:cNvSpPr/>
          <p:nvPr/>
        </p:nvSpPr>
        <p:spPr>
          <a:xfrm rot="14765243">
            <a:off x="420658" y="3445464"/>
            <a:ext cx="1471698" cy="1040558"/>
          </a:xfrm>
          <a:custGeom>
            <a:avLst/>
            <a:gdLst>
              <a:gd name="connsiteX0" fmla="*/ 0 w 1470025"/>
              <a:gd name="connsiteY0" fmla="*/ 931862 h 931862"/>
              <a:gd name="connsiteX1" fmla="*/ 792162 w 1470025"/>
              <a:gd name="connsiteY1" fmla="*/ 358775 h 931862"/>
              <a:gd name="connsiteX2" fmla="*/ 1470025 w 1470025"/>
              <a:gd name="connsiteY2" fmla="*/ 0 h 93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025" h="931862">
                <a:moveTo>
                  <a:pt x="0" y="931862"/>
                </a:moveTo>
                <a:cubicBezTo>
                  <a:pt x="273579" y="722973"/>
                  <a:pt x="547158" y="514085"/>
                  <a:pt x="792162" y="358775"/>
                </a:cubicBezTo>
                <a:cubicBezTo>
                  <a:pt x="1037166" y="203465"/>
                  <a:pt x="1360223" y="24342"/>
                  <a:pt x="1470025" y="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79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8F80115-C86D-9402-D69F-B1F3645B049D}"/>
              </a:ext>
            </a:extLst>
          </p:cNvPr>
          <p:cNvSpPr/>
          <p:nvPr/>
        </p:nvSpPr>
        <p:spPr>
          <a:xfrm>
            <a:off x="1355302" y="2211648"/>
            <a:ext cx="2384492" cy="2384492"/>
          </a:xfrm>
          <a:prstGeom prst="ellipse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F5F1761-B289-B705-8142-90335BA7A848}"/>
              </a:ext>
            </a:extLst>
          </p:cNvPr>
          <p:cNvCxnSpPr>
            <a:cxnSpLocks/>
          </p:cNvCxnSpPr>
          <p:nvPr/>
        </p:nvCxnSpPr>
        <p:spPr>
          <a:xfrm>
            <a:off x="367115" y="3429000"/>
            <a:ext cx="109419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02DB51-00FD-976F-C920-50E77DD84073}"/>
              </a:ext>
            </a:extLst>
          </p:cNvPr>
          <p:cNvCxnSpPr>
            <a:cxnSpLocks/>
          </p:cNvCxnSpPr>
          <p:nvPr/>
        </p:nvCxnSpPr>
        <p:spPr>
          <a:xfrm flipV="1">
            <a:off x="2521498" y="595901"/>
            <a:ext cx="0" cy="5456108"/>
          </a:xfrm>
          <a:prstGeom prst="line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ED2B4AE1-5749-B3AC-3BF1-08B84C4EEE22}"/>
              </a:ext>
            </a:extLst>
          </p:cNvPr>
          <p:cNvSpPr/>
          <p:nvPr/>
        </p:nvSpPr>
        <p:spPr>
          <a:xfrm>
            <a:off x="191718" y="3321492"/>
            <a:ext cx="231341" cy="215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85BC516-9316-9B5F-8CD1-1D87A9A8BCF2}"/>
              </a:ext>
            </a:extLst>
          </p:cNvPr>
          <p:cNvSpPr/>
          <p:nvPr/>
        </p:nvSpPr>
        <p:spPr>
          <a:xfrm>
            <a:off x="9969006" y="3321492"/>
            <a:ext cx="226243" cy="215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4BFFD3-F5CA-728F-7754-F1FECE2D51E1}"/>
              </a:ext>
            </a:extLst>
          </p:cNvPr>
          <p:cNvSpPr txBox="1"/>
          <p:nvPr/>
        </p:nvSpPr>
        <p:spPr>
          <a:xfrm>
            <a:off x="6378733" y="3244334"/>
            <a:ext cx="147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3000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5A2527-B99F-6880-4E56-BAF9DAB34E11}"/>
              </a:ext>
            </a:extLst>
          </p:cNvPr>
          <p:cNvSpPr txBox="1"/>
          <p:nvPr/>
        </p:nvSpPr>
        <p:spPr>
          <a:xfrm>
            <a:off x="10849510" y="2948683"/>
            <a:ext cx="41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3CAE06-28CB-80D1-D6B4-C4EF1E75F75A}"/>
              </a:ext>
            </a:extLst>
          </p:cNvPr>
          <p:cNvSpPr txBox="1"/>
          <p:nvPr/>
        </p:nvSpPr>
        <p:spPr>
          <a:xfrm>
            <a:off x="2671281" y="503434"/>
            <a:ext cx="51370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FC21CB-8B70-EEB0-1322-DCE2E1BB8738}"/>
              </a:ext>
            </a:extLst>
          </p:cNvPr>
          <p:cNvSpPr txBox="1"/>
          <p:nvPr/>
        </p:nvSpPr>
        <p:spPr>
          <a:xfrm>
            <a:off x="149199" y="2954936"/>
            <a:ext cx="3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400C1F-1DC6-61A2-B627-95511275689D}"/>
              </a:ext>
            </a:extLst>
          </p:cNvPr>
          <p:cNvSpPr txBox="1"/>
          <p:nvPr/>
        </p:nvSpPr>
        <p:spPr>
          <a:xfrm>
            <a:off x="9943040" y="2862469"/>
            <a:ext cx="40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FD381C-21AE-196C-4A4A-F63B900EE032}"/>
              </a:ext>
            </a:extLst>
          </p:cNvPr>
          <p:cNvSpPr txBox="1"/>
          <p:nvPr/>
        </p:nvSpPr>
        <p:spPr>
          <a:xfrm>
            <a:off x="678094" y="3244334"/>
            <a:ext cx="10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500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89F2FED-0138-9119-D3C7-2917FEED62BB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89180" y="2397125"/>
            <a:ext cx="1518995" cy="95585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9FA972A-8E6F-16D6-6793-EC387ED19890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2741613" y="2222500"/>
            <a:ext cx="7227393" cy="12065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BCF002F-032C-1BA0-1E90-E3D55D79DF4D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389180" y="3505020"/>
            <a:ext cx="1553920" cy="93363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CDA8A89-8847-610C-10C3-32091B07C745}"/>
              </a:ext>
            </a:extLst>
          </p:cNvPr>
          <p:cNvCxnSpPr>
            <a:cxnSpLocks/>
          </p:cNvCxnSpPr>
          <p:nvPr/>
        </p:nvCxnSpPr>
        <p:spPr>
          <a:xfrm flipH="1">
            <a:off x="2749550" y="3425825"/>
            <a:ext cx="7375031" cy="11482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27AD754C-A551-6440-49F8-8233A37D2346}"/>
              </a:ext>
            </a:extLst>
          </p:cNvPr>
          <p:cNvSpPr/>
          <p:nvPr/>
        </p:nvSpPr>
        <p:spPr>
          <a:xfrm>
            <a:off x="1892300" y="2204932"/>
            <a:ext cx="846667" cy="203835"/>
          </a:xfrm>
          <a:custGeom>
            <a:avLst/>
            <a:gdLst>
              <a:gd name="connsiteX0" fmla="*/ 0 w 846667"/>
              <a:gd name="connsiteY0" fmla="*/ 203835 h 203835"/>
              <a:gd name="connsiteX1" fmla="*/ 323850 w 846667"/>
              <a:gd name="connsiteY1" fmla="*/ 51435 h 203835"/>
              <a:gd name="connsiteX2" fmla="*/ 609600 w 846667"/>
              <a:gd name="connsiteY2" fmla="*/ 635 h 203835"/>
              <a:gd name="connsiteX3" fmla="*/ 846667 w 846667"/>
              <a:gd name="connsiteY3" fmla="*/ 23918 h 20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667" h="203835">
                <a:moveTo>
                  <a:pt x="0" y="203835"/>
                </a:moveTo>
                <a:cubicBezTo>
                  <a:pt x="111125" y="144568"/>
                  <a:pt x="222250" y="85302"/>
                  <a:pt x="323850" y="51435"/>
                </a:cubicBezTo>
                <a:cubicBezTo>
                  <a:pt x="425450" y="17568"/>
                  <a:pt x="522464" y="5221"/>
                  <a:pt x="609600" y="635"/>
                </a:cubicBezTo>
                <a:cubicBezTo>
                  <a:pt x="696736" y="-3951"/>
                  <a:pt x="804687" y="17568"/>
                  <a:pt x="846667" y="23918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27D36E0B-4E3B-926F-7239-7FC628B0DA7E}"/>
              </a:ext>
            </a:extLst>
          </p:cNvPr>
          <p:cNvSpPr/>
          <p:nvPr/>
        </p:nvSpPr>
        <p:spPr>
          <a:xfrm>
            <a:off x="1943100" y="4435475"/>
            <a:ext cx="808038" cy="159919"/>
          </a:xfrm>
          <a:custGeom>
            <a:avLst/>
            <a:gdLst>
              <a:gd name="connsiteX0" fmla="*/ 0 w 808038"/>
              <a:gd name="connsiteY0" fmla="*/ 0 h 159919"/>
              <a:gd name="connsiteX1" fmla="*/ 157163 w 808038"/>
              <a:gd name="connsiteY1" fmla="*/ 77788 h 159919"/>
              <a:gd name="connsiteX2" fmla="*/ 338138 w 808038"/>
              <a:gd name="connsiteY2" fmla="*/ 128588 h 159919"/>
              <a:gd name="connsiteX3" fmla="*/ 565150 w 808038"/>
              <a:gd name="connsiteY3" fmla="*/ 158750 h 159919"/>
              <a:gd name="connsiteX4" fmla="*/ 722313 w 808038"/>
              <a:gd name="connsiteY4" fmla="*/ 152400 h 159919"/>
              <a:gd name="connsiteX5" fmla="*/ 808038 w 808038"/>
              <a:gd name="connsiteY5" fmla="*/ 139700 h 15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038" h="159919">
                <a:moveTo>
                  <a:pt x="0" y="0"/>
                </a:moveTo>
                <a:cubicBezTo>
                  <a:pt x="50403" y="28178"/>
                  <a:pt x="100807" y="56357"/>
                  <a:pt x="157163" y="77788"/>
                </a:cubicBezTo>
                <a:cubicBezTo>
                  <a:pt x="213519" y="99219"/>
                  <a:pt x="270140" y="115094"/>
                  <a:pt x="338138" y="128588"/>
                </a:cubicBezTo>
                <a:cubicBezTo>
                  <a:pt x="406136" y="142082"/>
                  <a:pt x="501121" y="154781"/>
                  <a:pt x="565150" y="158750"/>
                </a:cubicBezTo>
                <a:cubicBezTo>
                  <a:pt x="629179" y="162719"/>
                  <a:pt x="681832" y="155575"/>
                  <a:pt x="722313" y="152400"/>
                </a:cubicBezTo>
                <a:cubicBezTo>
                  <a:pt x="762794" y="149225"/>
                  <a:pt x="789517" y="138377"/>
                  <a:pt x="808038" y="13970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C1EEA3-4680-A898-35F7-6C788CFA8426}"/>
              </a:ext>
            </a:extLst>
          </p:cNvPr>
          <p:cNvSpPr txBox="1"/>
          <p:nvPr/>
        </p:nvSpPr>
        <p:spPr>
          <a:xfrm>
            <a:off x="1939924" y="1937809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E2789E-465E-C233-98BA-4D3185424C1C}"/>
              </a:ext>
            </a:extLst>
          </p:cNvPr>
          <p:cNvSpPr txBox="1"/>
          <p:nvPr/>
        </p:nvSpPr>
        <p:spPr>
          <a:xfrm>
            <a:off x="2620433" y="1837267"/>
            <a:ext cx="38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B5A5377-DF88-311C-45DA-012CA5102C96}"/>
              </a:ext>
            </a:extLst>
          </p:cNvPr>
          <p:cNvSpPr txBox="1"/>
          <p:nvPr/>
        </p:nvSpPr>
        <p:spPr>
          <a:xfrm>
            <a:off x="2042712" y="458148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08FD58C-9711-741B-B271-D2C7B3307FE3}"/>
              </a:ext>
            </a:extLst>
          </p:cNvPr>
          <p:cNvSpPr txBox="1"/>
          <p:nvPr/>
        </p:nvSpPr>
        <p:spPr>
          <a:xfrm>
            <a:off x="2668051" y="4633170"/>
            <a:ext cx="47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0A412DA-0D27-DBC3-92FE-0926737B8759}"/>
              </a:ext>
            </a:extLst>
          </p:cNvPr>
          <p:cNvSpPr txBox="1"/>
          <p:nvPr/>
        </p:nvSpPr>
        <p:spPr>
          <a:xfrm>
            <a:off x="2513418" y="3351421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38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12380D5-C037-D8B3-A580-6EE9409CCDB3}"/>
              </a:ext>
            </a:extLst>
          </p:cNvPr>
          <p:cNvSpPr/>
          <p:nvPr/>
        </p:nvSpPr>
        <p:spPr>
          <a:xfrm>
            <a:off x="1355302" y="2211648"/>
            <a:ext cx="2384492" cy="2384492"/>
          </a:xfrm>
          <a:prstGeom prst="ellipse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498D5AC-6950-E9F0-295A-D3F9732A173A}"/>
              </a:ext>
            </a:extLst>
          </p:cNvPr>
          <p:cNvCxnSpPr>
            <a:cxnSpLocks/>
          </p:cNvCxnSpPr>
          <p:nvPr/>
        </p:nvCxnSpPr>
        <p:spPr>
          <a:xfrm>
            <a:off x="367115" y="3429000"/>
            <a:ext cx="109419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2A656B4-64FD-2BF9-AFF6-6976E5A586B8}"/>
              </a:ext>
            </a:extLst>
          </p:cNvPr>
          <p:cNvCxnSpPr>
            <a:cxnSpLocks/>
          </p:cNvCxnSpPr>
          <p:nvPr/>
        </p:nvCxnSpPr>
        <p:spPr>
          <a:xfrm flipV="1">
            <a:off x="2521498" y="595901"/>
            <a:ext cx="0" cy="5456108"/>
          </a:xfrm>
          <a:prstGeom prst="line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A0A4BD0D-660F-368F-02EF-CA252A7DE1C7}"/>
              </a:ext>
            </a:extLst>
          </p:cNvPr>
          <p:cNvSpPr/>
          <p:nvPr/>
        </p:nvSpPr>
        <p:spPr>
          <a:xfrm>
            <a:off x="191718" y="3321492"/>
            <a:ext cx="231341" cy="215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061F923-44A5-F353-65C3-C6CEE1032B3C}"/>
              </a:ext>
            </a:extLst>
          </p:cNvPr>
          <p:cNvSpPr/>
          <p:nvPr/>
        </p:nvSpPr>
        <p:spPr>
          <a:xfrm>
            <a:off x="9969006" y="3321492"/>
            <a:ext cx="226243" cy="215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CE5532-7A0C-3A7F-4644-191AFACD6912}"/>
              </a:ext>
            </a:extLst>
          </p:cNvPr>
          <p:cNvSpPr txBox="1"/>
          <p:nvPr/>
        </p:nvSpPr>
        <p:spPr>
          <a:xfrm>
            <a:off x="6378733" y="3244334"/>
            <a:ext cx="147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3000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7157F5D-1C98-47E9-367E-86E8A8F5A036}"/>
              </a:ext>
            </a:extLst>
          </p:cNvPr>
          <p:cNvSpPr/>
          <p:nvPr/>
        </p:nvSpPr>
        <p:spPr>
          <a:xfrm>
            <a:off x="2594344" y="4578497"/>
            <a:ext cx="482600" cy="482600"/>
          </a:xfrm>
          <a:prstGeom prst="ellipse">
            <a:avLst/>
          </a:prstGeom>
          <a:ln>
            <a:solidFill>
              <a:schemeClr val="dk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82600"/>
                      <a:gd name="connsiteY0" fmla="*/ 241300 h 482600"/>
                      <a:gd name="connsiteX1" fmla="*/ 241300 w 482600"/>
                      <a:gd name="connsiteY1" fmla="*/ 0 h 482600"/>
                      <a:gd name="connsiteX2" fmla="*/ 482600 w 482600"/>
                      <a:gd name="connsiteY2" fmla="*/ 241300 h 482600"/>
                      <a:gd name="connsiteX3" fmla="*/ 241300 w 482600"/>
                      <a:gd name="connsiteY3" fmla="*/ 482600 h 482600"/>
                      <a:gd name="connsiteX4" fmla="*/ 0 w 482600"/>
                      <a:gd name="connsiteY4" fmla="*/ 241300 h 48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2600" h="482600" fill="none" extrusionOk="0">
                        <a:moveTo>
                          <a:pt x="0" y="241300"/>
                        </a:moveTo>
                        <a:cubicBezTo>
                          <a:pt x="25120" y="111014"/>
                          <a:pt x="122561" y="-29896"/>
                          <a:pt x="241300" y="0"/>
                        </a:cubicBezTo>
                        <a:cubicBezTo>
                          <a:pt x="338310" y="-5552"/>
                          <a:pt x="459551" y="129734"/>
                          <a:pt x="482600" y="241300"/>
                        </a:cubicBezTo>
                        <a:cubicBezTo>
                          <a:pt x="480440" y="353966"/>
                          <a:pt x="371288" y="487156"/>
                          <a:pt x="241300" y="482600"/>
                        </a:cubicBezTo>
                        <a:cubicBezTo>
                          <a:pt x="137683" y="499199"/>
                          <a:pt x="35840" y="383183"/>
                          <a:pt x="0" y="241300"/>
                        </a:cubicBezTo>
                        <a:close/>
                      </a:path>
                      <a:path w="482600" h="482600" stroke="0" extrusionOk="0">
                        <a:moveTo>
                          <a:pt x="0" y="241300"/>
                        </a:moveTo>
                        <a:cubicBezTo>
                          <a:pt x="-7065" y="103676"/>
                          <a:pt x="83156" y="9337"/>
                          <a:pt x="241300" y="0"/>
                        </a:cubicBezTo>
                        <a:cubicBezTo>
                          <a:pt x="398256" y="4987"/>
                          <a:pt x="478309" y="108170"/>
                          <a:pt x="482600" y="241300"/>
                        </a:cubicBezTo>
                        <a:cubicBezTo>
                          <a:pt x="479153" y="377932"/>
                          <a:pt x="372718" y="492814"/>
                          <a:pt x="241300" y="482600"/>
                        </a:cubicBezTo>
                        <a:cubicBezTo>
                          <a:pt x="100265" y="478350"/>
                          <a:pt x="35111" y="391342"/>
                          <a:pt x="0" y="2413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1699D8-B5D7-2B48-C120-EB6847CC283C}"/>
              </a:ext>
            </a:extLst>
          </p:cNvPr>
          <p:cNvSpPr txBox="1"/>
          <p:nvPr/>
        </p:nvSpPr>
        <p:spPr>
          <a:xfrm>
            <a:off x="10849510" y="2948683"/>
            <a:ext cx="41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5DEBF4-0EA0-633D-F4A4-70236A243D06}"/>
              </a:ext>
            </a:extLst>
          </p:cNvPr>
          <p:cNvSpPr txBox="1"/>
          <p:nvPr/>
        </p:nvSpPr>
        <p:spPr>
          <a:xfrm>
            <a:off x="2671281" y="503434"/>
            <a:ext cx="51370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4B2AE2-0BBC-0C61-273D-674D3150A573}"/>
              </a:ext>
            </a:extLst>
          </p:cNvPr>
          <p:cNvSpPr txBox="1"/>
          <p:nvPr/>
        </p:nvSpPr>
        <p:spPr>
          <a:xfrm>
            <a:off x="149199" y="2954936"/>
            <a:ext cx="3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F1FAFC-0AF3-D190-0119-E8F5F7AB14B0}"/>
              </a:ext>
            </a:extLst>
          </p:cNvPr>
          <p:cNvSpPr txBox="1"/>
          <p:nvPr/>
        </p:nvSpPr>
        <p:spPr>
          <a:xfrm>
            <a:off x="9943040" y="2862469"/>
            <a:ext cx="40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DC2061-162F-5BDC-C732-7A175C83E281}"/>
              </a:ext>
            </a:extLst>
          </p:cNvPr>
          <p:cNvSpPr txBox="1"/>
          <p:nvPr/>
        </p:nvSpPr>
        <p:spPr>
          <a:xfrm>
            <a:off x="678094" y="3244334"/>
            <a:ext cx="10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500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2F29442-E07D-AA27-216E-8861FC00AFA6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89180" y="2397125"/>
            <a:ext cx="1518995" cy="9558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909DA15-DF8E-63BD-9B32-03D26DFBAD5D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2741613" y="2222500"/>
            <a:ext cx="7227393" cy="12065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1EF6774-25EC-C5D0-EB54-17352FAC9444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389180" y="3505020"/>
            <a:ext cx="1553920" cy="9336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6827F2C-7F63-7592-A4ED-FA2DBEF843DE}"/>
              </a:ext>
            </a:extLst>
          </p:cNvPr>
          <p:cNvCxnSpPr>
            <a:cxnSpLocks/>
          </p:cNvCxnSpPr>
          <p:nvPr/>
        </p:nvCxnSpPr>
        <p:spPr>
          <a:xfrm flipH="1">
            <a:off x="2749550" y="3425825"/>
            <a:ext cx="7375031" cy="11482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C668963-92C7-A002-B7D3-444B8E75EDAA}"/>
              </a:ext>
            </a:extLst>
          </p:cNvPr>
          <p:cNvCxnSpPr>
            <a:cxnSpLocks/>
          </p:cNvCxnSpPr>
          <p:nvPr/>
        </p:nvCxnSpPr>
        <p:spPr>
          <a:xfrm flipV="1">
            <a:off x="2524125" y="2222500"/>
            <a:ext cx="217488" cy="1203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55C08CF-0531-A3A9-C4DA-EB45EE33ACE3}"/>
              </a:ext>
            </a:extLst>
          </p:cNvPr>
          <p:cNvCxnSpPr>
            <a:cxnSpLocks/>
          </p:cNvCxnSpPr>
          <p:nvPr/>
        </p:nvCxnSpPr>
        <p:spPr>
          <a:xfrm flipV="1">
            <a:off x="1943100" y="3395980"/>
            <a:ext cx="585153" cy="10363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2BB9CDB-F050-7643-BAB9-233AC7B45985}"/>
              </a:ext>
            </a:extLst>
          </p:cNvPr>
          <p:cNvCxnSpPr>
            <a:cxnSpLocks/>
          </p:cNvCxnSpPr>
          <p:nvPr/>
        </p:nvCxnSpPr>
        <p:spPr>
          <a:xfrm flipH="1" flipV="1">
            <a:off x="1900238" y="2413000"/>
            <a:ext cx="604202" cy="10109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9401DBC-A2A8-9833-1A4C-233EBD8E0DEB}"/>
              </a:ext>
            </a:extLst>
          </p:cNvPr>
          <p:cNvCxnSpPr>
            <a:cxnSpLocks/>
          </p:cNvCxnSpPr>
          <p:nvPr/>
        </p:nvCxnSpPr>
        <p:spPr>
          <a:xfrm>
            <a:off x="2534920" y="3474720"/>
            <a:ext cx="214630" cy="10941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A1F75407-C356-BB93-40A8-1BDD10B59B39}"/>
              </a:ext>
            </a:extLst>
          </p:cNvPr>
          <p:cNvSpPr/>
          <p:nvPr/>
        </p:nvSpPr>
        <p:spPr>
          <a:xfrm>
            <a:off x="1892300" y="2204932"/>
            <a:ext cx="846667" cy="203835"/>
          </a:xfrm>
          <a:custGeom>
            <a:avLst/>
            <a:gdLst>
              <a:gd name="connsiteX0" fmla="*/ 0 w 846667"/>
              <a:gd name="connsiteY0" fmla="*/ 203835 h 203835"/>
              <a:gd name="connsiteX1" fmla="*/ 323850 w 846667"/>
              <a:gd name="connsiteY1" fmla="*/ 51435 h 203835"/>
              <a:gd name="connsiteX2" fmla="*/ 609600 w 846667"/>
              <a:gd name="connsiteY2" fmla="*/ 635 h 203835"/>
              <a:gd name="connsiteX3" fmla="*/ 846667 w 846667"/>
              <a:gd name="connsiteY3" fmla="*/ 23918 h 20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667" h="203835">
                <a:moveTo>
                  <a:pt x="0" y="203835"/>
                </a:moveTo>
                <a:cubicBezTo>
                  <a:pt x="111125" y="144568"/>
                  <a:pt x="222250" y="85302"/>
                  <a:pt x="323850" y="51435"/>
                </a:cubicBezTo>
                <a:cubicBezTo>
                  <a:pt x="425450" y="17568"/>
                  <a:pt x="522464" y="5221"/>
                  <a:pt x="609600" y="635"/>
                </a:cubicBezTo>
                <a:cubicBezTo>
                  <a:pt x="696736" y="-3951"/>
                  <a:pt x="804687" y="17568"/>
                  <a:pt x="846667" y="23918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AC696F2E-AD63-0B43-CA8E-2DB57300D55E}"/>
              </a:ext>
            </a:extLst>
          </p:cNvPr>
          <p:cNvSpPr/>
          <p:nvPr/>
        </p:nvSpPr>
        <p:spPr>
          <a:xfrm>
            <a:off x="1943100" y="4435475"/>
            <a:ext cx="808038" cy="159919"/>
          </a:xfrm>
          <a:custGeom>
            <a:avLst/>
            <a:gdLst>
              <a:gd name="connsiteX0" fmla="*/ 0 w 808038"/>
              <a:gd name="connsiteY0" fmla="*/ 0 h 159919"/>
              <a:gd name="connsiteX1" fmla="*/ 157163 w 808038"/>
              <a:gd name="connsiteY1" fmla="*/ 77788 h 159919"/>
              <a:gd name="connsiteX2" fmla="*/ 338138 w 808038"/>
              <a:gd name="connsiteY2" fmla="*/ 128588 h 159919"/>
              <a:gd name="connsiteX3" fmla="*/ 565150 w 808038"/>
              <a:gd name="connsiteY3" fmla="*/ 158750 h 159919"/>
              <a:gd name="connsiteX4" fmla="*/ 722313 w 808038"/>
              <a:gd name="connsiteY4" fmla="*/ 152400 h 159919"/>
              <a:gd name="connsiteX5" fmla="*/ 808038 w 808038"/>
              <a:gd name="connsiteY5" fmla="*/ 139700 h 15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038" h="159919">
                <a:moveTo>
                  <a:pt x="0" y="0"/>
                </a:moveTo>
                <a:cubicBezTo>
                  <a:pt x="50403" y="28178"/>
                  <a:pt x="100807" y="56357"/>
                  <a:pt x="157163" y="77788"/>
                </a:cubicBezTo>
                <a:cubicBezTo>
                  <a:pt x="213519" y="99219"/>
                  <a:pt x="270140" y="115094"/>
                  <a:pt x="338138" y="128588"/>
                </a:cubicBezTo>
                <a:cubicBezTo>
                  <a:pt x="406136" y="142082"/>
                  <a:pt x="501121" y="154781"/>
                  <a:pt x="565150" y="158750"/>
                </a:cubicBezTo>
                <a:cubicBezTo>
                  <a:pt x="629179" y="162719"/>
                  <a:pt x="681832" y="155575"/>
                  <a:pt x="722313" y="152400"/>
                </a:cubicBezTo>
                <a:cubicBezTo>
                  <a:pt x="762794" y="149225"/>
                  <a:pt x="789517" y="138377"/>
                  <a:pt x="808038" y="13970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2450B88-3E27-2340-E501-568D53358A0A}"/>
              </a:ext>
            </a:extLst>
          </p:cNvPr>
          <p:cNvSpPr txBox="1"/>
          <p:nvPr/>
        </p:nvSpPr>
        <p:spPr>
          <a:xfrm>
            <a:off x="1939924" y="1937809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3693AC2-7828-3261-EDB6-74FFD7A48B3C}"/>
              </a:ext>
            </a:extLst>
          </p:cNvPr>
          <p:cNvSpPr txBox="1"/>
          <p:nvPr/>
        </p:nvSpPr>
        <p:spPr>
          <a:xfrm>
            <a:off x="2620433" y="1837267"/>
            <a:ext cx="38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0868440-66A4-2F82-F865-7A23DF45D93F}"/>
              </a:ext>
            </a:extLst>
          </p:cNvPr>
          <p:cNvSpPr txBox="1"/>
          <p:nvPr/>
        </p:nvSpPr>
        <p:spPr>
          <a:xfrm>
            <a:off x="1801136" y="44705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F0C5397-B2A9-8DCD-52A3-B5F099BCCAE5}"/>
              </a:ext>
            </a:extLst>
          </p:cNvPr>
          <p:cNvSpPr txBox="1"/>
          <p:nvPr/>
        </p:nvSpPr>
        <p:spPr>
          <a:xfrm>
            <a:off x="2977610" y="4520707"/>
            <a:ext cx="47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C4B2C13-5ED5-54D2-B8A8-0B01B271B0B7}"/>
              </a:ext>
            </a:extLst>
          </p:cNvPr>
          <p:cNvSpPr txBox="1"/>
          <p:nvPr/>
        </p:nvSpPr>
        <p:spPr>
          <a:xfrm>
            <a:off x="2463800" y="3344333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C87447B-C1C1-D273-C1E6-CB72E62BAF90}"/>
              </a:ext>
            </a:extLst>
          </p:cNvPr>
          <p:cNvCxnSpPr>
            <a:cxnSpLocks/>
          </p:cNvCxnSpPr>
          <p:nvPr/>
        </p:nvCxnSpPr>
        <p:spPr>
          <a:xfrm>
            <a:off x="1333440" y="1012219"/>
            <a:ext cx="0" cy="488696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86EF68C-93D1-C181-FBA3-C7D4986E9383}"/>
              </a:ext>
            </a:extLst>
          </p:cNvPr>
          <p:cNvSpPr txBox="1"/>
          <p:nvPr/>
        </p:nvSpPr>
        <p:spPr>
          <a:xfrm>
            <a:off x="935665" y="2431311"/>
            <a:ext cx="574158" cy="37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6DBBF9B-D0CE-521A-409F-9E36F3C82DAE}"/>
              </a:ext>
            </a:extLst>
          </p:cNvPr>
          <p:cNvSpPr txBox="1"/>
          <p:nvPr/>
        </p:nvSpPr>
        <p:spPr>
          <a:xfrm>
            <a:off x="999461" y="4068726"/>
            <a:ext cx="113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D5C4CA8-DE2A-90D5-DCF4-2007AFF3C659}"/>
              </a:ext>
            </a:extLst>
          </p:cNvPr>
          <p:cNvSpPr txBox="1"/>
          <p:nvPr/>
        </p:nvSpPr>
        <p:spPr>
          <a:xfrm>
            <a:off x="956930" y="3097617"/>
            <a:ext cx="94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51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09F8C3A-F780-5F43-B9F7-AC285E9772E5}"/>
              </a:ext>
            </a:extLst>
          </p:cNvPr>
          <p:cNvSpPr/>
          <p:nvPr/>
        </p:nvSpPr>
        <p:spPr>
          <a:xfrm>
            <a:off x="1355302" y="2211648"/>
            <a:ext cx="2384492" cy="2384492"/>
          </a:xfrm>
          <a:prstGeom prst="ellipse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0694978-54BB-6636-58FD-0BDA01775A7F}"/>
              </a:ext>
            </a:extLst>
          </p:cNvPr>
          <p:cNvCxnSpPr>
            <a:cxnSpLocks/>
          </p:cNvCxnSpPr>
          <p:nvPr/>
        </p:nvCxnSpPr>
        <p:spPr>
          <a:xfrm>
            <a:off x="367115" y="3429000"/>
            <a:ext cx="109419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E960C9D-3943-D050-D670-5CD4494786C3}"/>
              </a:ext>
            </a:extLst>
          </p:cNvPr>
          <p:cNvCxnSpPr>
            <a:cxnSpLocks/>
          </p:cNvCxnSpPr>
          <p:nvPr/>
        </p:nvCxnSpPr>
        <p:spPr>
          <a:xfrm flipV="1">
            <a:off x="2521498" y="595901"/>
            <a:ext cx="0" cy="5456108"/>
          </a:xfrm>
          <a:prstGeom prst="line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D7F584ED-6C8B-B5C6-FE18-0AB311CB3C73}"/>
              </a:ext>
            </a:extLst>
          </p:cNvPr>
          <p:cNvSpPr/>
          <p:nvPr/>
        </p:nvSpPr>
        <p:spPr>
          <a:xfrm>
            <a:off x="191718" y="3321492"/>
            <a:ext cx="231341" cy="215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DEEF4F7-E36D-B64A-96AF-7FF53C37955B}"/>
              </a:ext>
            </a:extLst>
          </p:cNvPr>
          <p:cNvSpPr/>
          <p:nvPr/>
        </p:nvSpPr>
        <p:spPr>
          <a:xfrm>
            <a:off x="9969006" y="3321492"/>
            <a:ext cx="226243" cy="215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B29EF8-5918-C2F8-D48A-CA15F255E405}"/>
              </a:ext>
            </a:extLst>
          </p:cNvPr>
          <p:cNvSpPr txBox="1"/>
          <p:nvPr/>
        </p:nvSpPr>
        <p:spPr>
          <a:xfrm>
            <a:off x="6378733" y="3244334"/>
            <a:ext cx="147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3000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F079E5-E2B5-D944-291F-7D43BF444ACF}"/>
              </a:ext>
            </a:extLst>
          </p:cNvPr>
          <p:cNvSpPr txBox="1"/>
          <p:nvPr/>
        </p:nvSpPr>
        <p:spPr>
          <a:xfrm>
            <a:off x="10849510" y="2948683"/>
            <a:ext cx="41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E52637-23EA-F31E-17B5-2E6244A4A47C}"/>
              </a:ext>
            </a:extLst>
          </p:cNvPr>
          <p:cNvSpPr txBox="1"/>
          <p:nvPr/>
        </p:nvSpPr>
        <p:spPr>
          <a:xfrm>
            <a:off x="2671281" y="503434"/>
            <a:ext cx="51370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5E65D8-6169-0BB8-A7F4-9AEA7122A01D}"/>
              </a:ext>
            </a:extLst>
          </p:cNvPr>
          <p:cNvSpPr txBox="1"/>
          <p:nvPr/>
        </p:nvSpPr>
        <p:spPr>
          <a:xfrm>
            <a:off x="149199" y="2954936"/>
            <a:ext cx="3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EDCA52-77ED-4310-82E0-232721DC3CDC}"/>
              </a:ext>
            </a:extLst>
          </p:cNvPr>
          <p:cNvSpPr txBox="1"/>
          <p:nvPr/>
        </p:nvSpPr>
        <p:spPr>
          <a:xfrm>
            <a:off x="9943040" y="2862469"/>
            <a:ext cx="40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8CB349-AFF4-E63D-BD4A-A4DBE6E791B4}"/>
              </a:ext>
            </a:extLst>
          </p:cNvPr>
          <p:cNvSpPr txBox="1"/>
          <p:nvPr/>
        </p:nvSpPr>
        <p:spPr>
          <a:xfrm>
            <a:off x="678094" y="3244334"/>
            <a:ext cx="10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500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7A441D2-AB23-35D0-057B-858919B6C6E4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89180" y="2397125"/>
            <a:ext cx="1518995" cy="9558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1511A70-3495-E7F1-F334-2661D8391579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2741613" y="2222500"/>
            <a:ext cx="7227393" cy="12065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6E07AF2-E60B-96F8-C38D-5DE13822E33A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389180" y="3505020"/>
            <a:ext cx="1553920" cy="93363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1452429-45F2-3B06-5FFC-D85D521B753E}"/>
              </a:ext>
            </a:extLst>
          </p:cNvPr>
          <p:cNvCxnSpPr>
            <a:cxnSpLocks/>
          </p:cNvCxnSpPr>
          <p:nvPr/>
        </p:nvCxnSpPr>
        <p:spPr>
          <a:xfrm flipH="1">
            <a:off x="2749550" y="3425825"/>
            <a:ext cx="7375031" cy="11482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2ADCF090-FEBA-485C-F38E-C260A2AEDA75}"/>
              </a:ext>
            </a:extLst>
          </p:cNvPr>
          <p:cNvSpPr/>
          <p:nvPr/>
        </p:nvSpPr>
        <p:spPr>
          <a:xfrm>
            <a:off x="1892300" y="2204932"/>
            <a:ext cx="846667" cy="203835"/>
          </a:xfrm>
          <a:custGeom>
            <a:avLst/>
            <a:gdLst>
              <a:gd name="connsiteX0" fmla="*/ 0 w 846667"/>
              <a:gd name="connsiteY0" fmla="*/ 203835 h 203835"/>
              <a:gd name="connsiteX1" fmla="*/ 323850 w 846667"/>
              <a:gd name="connsiteY1" fmla="*/ 51435 h 203835"/>
              <a:gd name="connsiteX2" fmla="*/ 609600 w 846667"/>
              <a:gd name="connsiteY2" fmla="*/ 635 h 203835"/>
              <a:gd name="connsiteX3" fmla="*/ 846667 w 846667"/>
              <a:gd name="connsiteY3" fmla="*/ 23918 h 20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667" h="203835">
                <a:moveTo>
                  <a:pt x="0" y="203835"/>
                </a:moveTo>
                <a:cubicBezTo>
                  <a:pt x="111125" y="144568"/>
                  <a:pt x="222250" y="85302"/>
                  <a:pt x="323850" y="51435"/>
                </a:cubicBezTo>
                <a:cubicBezTo>
                  <a:pt x="425450" y="17568"/>
                  <a:pt x="522464" y="5221"/>
                  <a:pt x="609600" y="635"/>
                </a:cubicBezTo>
                <a:cubicBezTo>
                  <a:pt x="696736" y="-3951"/>
                  <a:pt x="804687" y="17568"/>
                  <a:pt x="846667" y="23918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82F774D8-9F25-B9BC-4F26-27599011BC34}"/>
              </a:ext>
            </a:extLst>
          </p:cNvPr>
          <p:cNvSpPr/>
          <p:nvPr/>
        </p:nvSpPr>
        <p:spPr>
          <a:xfrm>
            <a:off x="1943100" y="4435475"/>
            <a:ext cx="808038" cy="159919"/>
          </a:xfrm>
          <a:custGeom>
            <a:avLst/>
            <a:gdLst>
              <a:gd name="connsiteX0" fmla="*/ 0 w 808038"/>
              <a:gd name="connsiteY0" fmla="*/ 0 h 159919"/>
              <a:gd name="connsiteX1" fmla="*/ 157163 w 808038"/>
              <a:gd name="connsiteY1" fmla="*/ 77788 h 159919"/>
              <a:gd name="connsiteX2" fmla="*/ 338138 w 808038"/>
              <a:gd name="connsiteY2" fmla="*/ 128588 h 159919"/>
              <a:gd name="connsiteX3" fmla="*/ 565150 w 808038"/>
              <a:gd name="connsiteY3" fmla="*/ 158750 h 159919"/>
              <a:gd name="connsiteX4" fmla="*/ 722313 w 808038"/>
              <a:gd name="connsiteY4" fmla="*/ 152400 h 159919"/>
              <a:gd name="connsiteX5" fmla="*/ 808038 w 808038"/>
              <a:gd name="connsiteY5" fmla="*/ 139700 h 15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038" h="159919">
                <a:moveTo>
                  <a:pt x="0" y="0"/>
                </a:moveTo>
                <a:cubicBezTo>
                  <a:pt x="50403" y="28178"/>
                  <a:pt x="100807" y="56357"/>
                  <a:pt x="157163" y="77788"/>
                </a:cubicBezTo>
                <a:cubicBezTo>
                  <a:pt x="213519" y="99219"/>
                  <a:pt x="270140" y="115094"/>
                  <a:pt x="338138" y="128588"/>
                </a:cubicBezTo>
                <a:cubicBezTo>
                  <a:pt x="406136" y="142082"/>
                  <a:pt x="501121" y="154781"/>
                  <a:pt x="565150" y="158750"/>
                </a:cubicBezTo>
                <a:cubicBezTo>
                  <a:pt x="629179" y="162719"/>
                  <a:pt x="681832" y="155575"/>
                  <a:pt x="722313" y="152400"/>
                </a:cubicBezTo>
                <a:cubicBezTo>
                  <a:pt x="762794" y="149225"/>
                  <a:pt x="789517" y="138377"/>
                  <a:pt x="808038" y="13970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D7FADD0-1E80-DFB7-B76E-82D0CE761AF9}"/>
              </a:ext>
            </a:extLst>
          </p:cNvPr>
          <p:cNvSpPr txBox="1"/>
          <p:nvPr/>
        </p:nvSpPr>
        <p:spPr>
          <a:xfrm>
            <a:off x="1939924" y="1937809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3D0671F-E7DD-DB03-8DBA-3C8CB13B3380}"/>
              </a:ext>
            </a:extLst>
          </p:cNvPr>
          <p:cNvSpPr txBox="1"/>
          <p:nvPr/>
        </p:nvSpPr>
        <p:spPr>
          <a:xfrm>
            <a:off x="2620433" y="1837267"/>
            <a:ext cx="38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A3E9DA8-9844-E9AE-52CE-CFE56C48B88F}"/>
              </a:ext>
            </a:extLst>
          </p:cNvPr>
          <p:cNvSpPr txBox="1"/>
          <p:nvPr/>
        </p:nvSpPr>
        <p:spPr>
          <a:xfrm>
            <a:off x="2042712" y="458148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F8DB3A-78B0-43DA-E9D6-0CEC58D9A9EE}"/>
              </a:ext>
            </a:extLst>
          </p:cNvPr>
          <p:cNvSpPr txBox="1"/>
          <p:nvPr/>
        </p:nvSpPr>
        <p:spPr>
          <a:xfrm>
            <a:off x="2668051" y="4633170"/>
            <a:ext cx="47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18F231-AC68-8370-10E1-178109DDFE16}"/>
              </a:ext>
            </a:extLst>
          </p:cNvPr>
          <p:cNvSpPr txBox="1"/>
          <p:nvPr/>
        </p:nvSpPr>
        <p:spPr>
          <a:xfrm>
            <a:off x="2513418" y="3351421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1E9BF5-B64A-7174-234A-540F3E220F7C}"/>
              </a:ext>
            </a:extLst>
          </p:cNvPr>
          <p:cNvSpPr/>
          <p:nvPr/>
        </p:nvSpPr>
        <p:spPr>
          <a:xfrm>
            <a:off x="1594884" y="4429642"/>
            <a:ext cx="482600" cy="482600"/>
          </a:xfrm>
          <a:prstGeom prst="ellipse">
            <a:avLst/>
          </a:prstGeom>
          <a:ln w="25400">
            <a:solidFill>
              <a:schemeClr val="accent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82600"/>
                      <a:gd name="connsiteY0" fmla="*/ 241300 h 482600"/>
                      <a:gd name="connsiteX1" fmla="*/ 241300 w 482600"/>
                      <a:gd name="connsiteY1" fmla="*/ 0 h 482600"/>
                      <a:gd name="connsiteX2" fmla="*/ 482600 w 482600"/>
                      <a:gd name="connsiteY2" fmla="*/ 241300 h 482600"/>
                      <a:gd name="connsiteX3" fmla="*/ 241300 w 482600"/>
                      <a:gd name="connsiteY3" fmla="*/ 482600 h 482600"/>
                      <a:gd name="connsiteX4" fmla="*/ 0 w 482600"/>
                      <a:gd name="connsiteY4" fmla="*/ 241300 h 48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2600" h="482600" fill="none" extrusionOk="0">
                        <a:moveTo>
                          <a:pt x="0" y="241300"/>
                        </a:moveTo>
                        <a:cubicBezTo>
                          <a:pt x="25120" y="111014"/>
                          <a:pt x="122561" y="-29896"/>
                          <a:pt x="241300" y="0"/>
                        </a:cubicBezTo>
                        <a:cubicBezTo>
                          <a:pt x="338310" y="-5552"/>
                          <a:pt x="459551" y="129734"/>
                          <a:pt x="482600" y="241300"/>
                        </a:cubicBezTo>
                        <a:cubicBezTo>
                          <a:pt x="480440" y="353966"/>
                          <a:pt x="371288" y="487156"/>
                          <a:pt x="241300" y="482600"/>
                        </a:cubicBezTo>
                        <a:cubicBezTo>
                          <a:pt x="137683" y="499199"/>
                          <a:pt x="35840" y="383183"/>
                          <a:pt x="0" y="241300"/>
                        </a:cubicBezTo>
                        <a:close/>
                      </a:path>
                      <a:path w="482600" h="482600" stroke="0" extrusionOk="0">
                        <a:moveTo>
                          <a:pt x="0" y="241300"/>
                        </a:moveTo>
                        <a:cubicBezTo>
                          <a:pt x="-7065" y="103676"/>
                          <a:pt x="83156" y="9337"/>
                          <a:pt x="241300" y="0"/>
                        </a:cubicBezTo>
                        <a:cubicBezTo>
                          <a:pt x="398256" y="4987"/>
                          <a:pt x="478309" y="108170"/>
                          <a:pt x="482600" y="241300"/>
                        </a:cubicBezTo>
                        <a:cubicBezTo>
                          <a:pt x="479153" y="377932"/>
                          <a:pt x="372718" y="492814"/>
                          <a:pt x="241300" y="482600"/>
                        </a:cubicBezTo>
                        <a:cubicBezTo>
                          <a:pt x="100265" y="478350"/>
                          <a:pt x="35111" y="391342"/>
                          <a:pt x="0" y="2413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A7676027-B983-F3DE-0F9D-C58DA75662FC}"/>
              </a:ext>
            </a:extLst>
          </p:cNvPr>
          <p:cNvSpPr/>
          <p:nvPr/>
        </p:nvSpPr>
        <p:spPr>
          <a:xfrm>
            <a:off x="385763" y="2417763"/>
            <a:ext cx="1470025" cy="931862"/>
          </a:xfrm>
          <a:custGeom>
            <a:avLst/>
            <a:gdLst>
              <a:gd name="connsiteX0" fmla="*/ 0 w 1470025"/>
              <a:gd name="connsiteY0" fmla="*/ 931862 h 931862"/>
              <a:gd name="connsiteX1" fmla="*/ 792162 w 1470025"/>
              <a:gd name="connsiteY1" fmla="*/ 358775 h 931862"/>
              <a:gd name="connsiteX2" fmla="*/ 1470025 w 1470025"/>
              <a:gd name="connsiteY2" fmla="*/ 0 h 93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025" h="931862">
                <a:moveTo>
                  <a:pt x="0" y="931862"/>
                </a:moveTo>
                <a:cubicBezTo>
                  <a:pt x="273579" y="722973"/>
                  <a:pt x="547158" y="514085"/>
                  <a:pt x="792162" y="358775"/>
                </a:cubicBezTo>
                <a:cubicBezTo>
                  <a:pt x="1037166" y="203465"/>
                  <a:pt x="1360223" y="24342"/>
                  <a:pt x="1470025" y="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A8E5E462-7C31-D003-136C-BF415FE31EF3}"/>
              </a:ext>
            </a:extLst>
          </p:cNvPr>
          <p:cNvSpPr/>
          <p:nvPr/>
        </p:nvSpPr>
        <p:spPr>
          <a:xfrm rot="14765243">
            <a:off x="420658" y="3445464"/>
            <a:ext cx="1471698" cy="1040558"/>
          </a:xfrm>
          <a:custGeom>
            <a:avLst/>
            <a:gdLst>
              <a:gd name="connsiteX0" fmla="*/ 0 w 1470025"/>
              <a:gd name="connsiteY0" fmla="*/ 931862 h 931862"/>
              <a:gd name="connsiteX1" fmla="*/ 792162 w 1470025"/>
              <a:gd name="connsiteY1" fmla="*/ 358775 h 931862"/>
              <a:gd name="connsiteX2" fmla="*/ 1470025 w 1470025"/>
              <a:gd name="connsiteY2" fmla="*/ 0 h 93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025" h="931862">
                <a:moveTo>
                  <a:pt x="0" y="931862"/>
                </a:moveTo>
                <a:cubicBezTo>
                  <a:pt x="273579" y="722973"/>
                  <a:pt x="547158" y="514085"/>
                  <a:pt x="792162" y="358775"/>
                </a:cubicBezTo>
                <a:cubicBezTo>
                  <a:pt x="1037166" y="203465"/>
                  <a:pt x="1360223" y="24342"/>
                  <a:pt x="1470025" y="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31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151</Words>
  <Application>Microsoft Office PowerPoint</Application>
  <PresentationFormat>宽屏</PresentationFormat>
  <Paragraphs>149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cong mu</dc:creator>
  <cp:lastModifiedBy>cong mu</cp:lastModifiedBy>
  <cp:revision>36</cp:revision>
  <dcterms:created xsi:type="dcterms:W3CDTF">2023-07-27T09:32:23Z</dcterms:created>
  <dcterms:modified xsi:type="dcterms:W3CDTF">2023-07-29T06:17:20Z</dcterms:modified>
</cp:coreProperties>
</file>