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9"/>
  </p:notesMasterIdLst>
  <p:sldIdLst>
    <p:sldId id="256" r:id="rId2"/>
    <p:sldId id="311" r:id="rId3"/>
    <p:sldId id="267" r:id="rId4"/>
    <p:sldId id="261" r:id="rId5"/>
    <p:sldId id="263" r:id="rId6"/>
    <p:sldId id="266" r:id="rId7"/>
    <p:sldId id="360" r:id="rId8"/>
    <p:sldId id="283" r:id="rId9"/>
    <p:sldId id="336" r:id="rId10"/>
    <p:sldId id="338" r:id="rId11"/>
    <p:sldId id="275" r:id="rId12"/>
    <p:sldId id="347" r:id="rId13"/>
    <p:sldId id="348" r:id="rId14"/>
    <p:sldId id="358" r:id="rId15"/>
    <p:sldId id="349" r:id="rId16"/>
    <p:sldId id="350" r:id="rId17"/>
    <p:sldId id="359" r:id="rId18"/>
    <p:sldId id="351" r:id="rId19"/>
    <p:sldId id="353" r:id="rId20"/>
    <p:sldId id="354" r:id="rId21"/>
    <p:sldId id="355" r:id="rId22"/>
    <p:sldId id="356" r:id="rId23"/>
    <p:sldId id="286" r:id="rId24"/>
    <p:sldId id="277" r:id="rId25"/>
    <p:sldId id="343" r:id="rId26"/>
    <p:sldId id="357" r:id="rId27"/>
    <p:sldId id="346" r:id="rId28"/>
  </p:sldIdLst>
  <p:sldSz cx="9144000" cy="5143500" type="screen16x9"/>
  <p:notesSz cx="6858000" cy="9144000"/>
  <p:embeddedFontLst>
    <p:embeddedFont>
      <p:font typeface="DM Sans" pitchFamily="2" charset="0"/>
      <p:regular r:id="rId30"/>
      <p:bold r:id="rId31"/>
      <p:italic r:id="rId32"/>
      <p:boldItalic r:id="rId33"/>
    </p:embeddedFont>
    <p:embeddedFont>
      <p:font typeface="UTM Aptima" panose="02040603050506020204" pitchFamily="18" charset="0"/>
      <p:regular r:id="rId34"/>
      <p:bold r:id="rId35"/>
      <p:italic r:id="rId36"/>
      <p:boldItalic r:id="rId37"/>
    </p:embeddedFont>
    <p:embeddedFont>
      <p:font typeface="Viga"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ở đầu" id="{F8AAE85D-D9E2-456A-A3AE-705D6DD6AA35}">
          <p14:sldIdLst>
            <p14:sldId id="256"/>
            <p14:sldId id="311"/>
            <p14:sldId id="267"/>
          </p14:sldIdLst>
        </p14:section>
        <p14:section name="1. Ý tưởng ban đầu" id="{985A724C-A2F3-4B2B-92B5-3409838734CB}">
          <p14:sldIdLst>
            <p14:sldId id="261"/>
            <p14:sldId id="263"/>
          </p14:sldIdLst>
        </p14:section>
        <p14:section name="2. Các chức năng" id="{9F09B7F5-2E68-47A3-89B3-678405683BC8}">
          <p14:sldIdLst>
            <p14:sldId id="266"/>
            <p14:sldId id="360"/>
          </p14:sldIdLst>
        </p14:section>
        <p14:section name="3. Cài đặt chương trình" id="{E8B5508B-2DDF-4523-B1F0-F9E93D27F920}">
          <p14:sldIdLst>
            <p14:sldId id="283"/>
            <p14:sldId id="336"/>
            <p14:sldId id="338"/>
            <p14:sldId id="275"/>
            <p14:sldId id="347"/>
            <p14:sldId id="348"/>
            <p14:sldId id="358"/>
            <p14:sldId id="349"/>
            <p14:sldId id="350"/>
            <p14:sldId id="359"/>
            <p14:sldId id="351"/>
            <p14:sldId id="353"/>
            <p14:sldId id="354"/>
            <p14:sldId id="355"/>
            <p14:sldId id="356"/>
          </p14:sldIdLst>
        </p14:section>
        <p14:section name="4. Đánh giá" id="{A7951116-35B5-43B1-977C-29C99FC0D80C}">
          <p14:sldIdLst>
            <p14:sldId id="286"/>
            <p14:sldId id="277"/>
            <p14:sldId id="343"/>
            <p14:sldId id="357"/>
            <p14:sldId id="346"/>
          </p14:sldIdLst>
        </p14:section>
      </p14:sectionLst>
    </p:ex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C51"/>
    <a:srgbClr val="A0F4F8"/>
    <a:srgbClr val="0070C0"/>
    <a:srgbClr val="BFDBEF"/>
    <a:srgbClr val="3399FF"/>
    <a:srgbClr val="00B0F0"/>
    <a:srgbClr val="E6E6E6"/>
    <a:srgbClr val="00CCFF"/>
    <a:srgbClr val="9DF3FA"/>
    <a:srgbClr val="B0F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64AF7-57E9-45B4-B7A0-3FE18AD84B0E}" v="2188" dt="2022-05-19T10:04:32.255"/>
    <p1510:client id="{5B80D43E-CEE6-4083-8E3C-69A6667AD18B}" v="781" dt="2022-05-18T11:28:34.856"/>
  </p1510:revLst>
</p1510:revInfo>
</file>

<file path=ppt/tableStyles.xml><?xml version="1.0" encoding="utf-8"?>
<a:tblStyleLst xmlns:a="http://schemas.openxmlformats.org/drawingml/2006/main" def="{2E6AA38C-3F2C-4952-99F4-E0B7018BBF70}">
  <a:tblStyle styleId="{2E6AA38C-3F2C-4952-99F4-E0B7018BBF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564" y="276"/>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OC CONG NGUYEN" userId="a6519902-66df-4162-af9d-9db9f0b5ac8e" providerId="ADAL" clId="{2EC64AF7-57E9-45B4-B7A0-3FE18AD84B0E}"/>
    <pc:docChg chg="undo custSel addSld delSld modSld addSection delSection modSection">
      <pc:chgData name="PHUOC CONG NGUYEN" userId="a6519902-66df-4162-af9d-9db9f0b5ac8e" providerId="ADAL" clId="{2EC64AF7-57E9-45B4-B7A0-3FE18AD84B0E}" dt="2022-05-19T10:04:32.255" v="6976" actId="20577"/>
      <pc:docMkLst>
        <pc:docMk/>
      </pc:docMkLst>
      <pc:sldChg chg="addSp delSp modSp mod modTransition addAnim delAnim modAnim">
        <pc:chgData name="PHUOC CONG NGUYEN" userId="a6519902-66df-4162-af9d-9db9f0b5ac8e" providerId="ADAL" clId="{2EC64AF7-57E9-45B4-B7A0-3FE18AD84B0E}" dt="2022-05-19T08:20:31.513" v="5365" actId="14100"/>
        <pc:sldMkLst>
          <pc:docMk/>
          <pc:sldMk cId="0" sldId="256"/>
        </pc:sldMkLst>
        <pc:spChg chg="add mod">
          <ac:chgData name="PHUOC CONG NGUYEN" userId="a6519902-66df-4162-af9d-9db9f0b5ac8e" providerId="ADAL" clId="{2EC64AF7-57E9-45B4-B7A0-3FE18AD84B0E}" dt="2022-05-19T02:44:22.454" v="3234" actId="122"/>
          <ac:spMkLst>
            <pc:docMk/>
            <pc:sldMk cId="0" sldId="256"/>
            <ac:spMk id="9" creationId="{0791E9B3-0E2C-70BB-E0A2-8D1833884793}"/>
          </ac:spMkLst>
        </pc:spChg>
        <pc:spChg chg="mod">
          <ac:chgData name="PHUOC CONG NGUYEN" userId="a6519902-66df-4162-af9d-9db9f0b5ac8e" providerId="ADAL" clId="{2EC64AF7-57E9-45B4-B7A0-3FE18AD84B0E}" dt="2022-05-19T02:48:55.863" v="3580"/>
          <ac:spMkLst>
            <pc:docMk/>
            <pc:sldMk cId="0" sldId="256"/>
            <ac:spMk id="18" creationId="{0C66F23B-E234-E617-C35C-48A3FD7F6663}"/>
          </ac:spMkLst>
        </pc:spChg>
        <pc:spChg chg="mod">
          <ac:chgData name="PHUOC CONG NGUYEN" userId="a6519902-66df-4162-af9d-9db9f0b5ac8e" providerId="ADAL" clId="{2EC64AF7-57E9-45B4-B7A0-3FE18AD84B0E}" dt="2022-05-19T02:48:55.863" v="3580"/>
          <ac:spMkLst>
            <pc:docMk/>
            <pc:sldMk cId="0" sldId="256"/>
            <ac:spMk id="20" creationId="{BA3B700D-3ACA-4147-83A3-49E4C93525BD}"/>
          </ac:spMkLst>
        </pc:spChg>
        <pc:spChg chg="mod">
          <ac:chgData name="PHUOC CONG NGUYEN" userId="a6519902-66df-4162-af9d-9db9f0b5ac8e" providerId="ADAL" clId="{2EC64AF7-57E9-45B4-B7A0-3FE18AD84B0E}" dt="2022-05-19T02:48:55.863" v="3580"/>
          <ac:spMkLst>
            <pc:docMk/>
            <pc:sldMk cId="0" sldId="256"/>
            <ac:spMk id="21" creationId="{E12ADD3A-EA86-9E29-458C-784AF683848E}"/>
          </ac:spMkLst>
        </pc:spChg>
        <pc:spChg chg="mod">
          <ac:chgData name="PHUOC CONG NGUYEN" userId="a6519902-66df-4162-af9d-9db9f0b5ac8e" providerId="ADAL" clId="{2EC64AF7-57E9-45B4-B7A0-3FE18AD84B0E}" dt="2022-05-19T02:48:55.863" v="3580"/>
          <ac:spMkLst>
            <pc:docMk/>
            <pc:sldMk cId="0" sldId="256"/>
            <ac:spMk id="23" creationId="{15A540DC-8F75-50DA-1444-6B07BE432631}"/>
          </ac:spMkLst>
        </pc:spChg>
        <pc:spChg chg="mod">
          <ac:chgData name="PHUOC CONG NGUYEN" userId="a6519902-66df-4162-af9d-9db9f0b5ac8e" providerId="ADAL" clId="{2EC64AF7-57E9-45B4-B7A0-3FE18AD84B0E}" dt="2022-05-19T02:48:55.863" v="3580"/>
          <ac:spMkLst>
            <pc:docMk/>
            <pc:sldMk cId="0" sldId="256"/>
            <ac:spMk id="25" creationId="{EFB0453B-D56F-9B47-6516-494B4E705C8E}"/>
          </ac:spMkLst>
        </pc:spChg>
        <pc:spChg chg="mod">
          <ac:chgData name="PHUOC CONG NGUYEN" userId="a6519902-66df-4162-af9d-9db9f0b5ac8e" providerId="ADAL" clId="{2EC64AF7-57E9-45B4-B7A0-3FE18AD84B0E}" dt="2022-05-19T02:48:55.863" v="3580"/>
          <ac:spMkLst>
            <pc:docMk/>
            <pc:sldMk cId="0" sldId="256"/>
            <ac:spMk id="26" creationId="{F4576857-24D1-B933-EEC4-ABB61481D43F}"/>
          </ac:spMkLst>
        </pc:spChg>
        <pc:spChg chg="mod">
          <ac:chgData name="PHUOC CONG NGUYEN" userId="a6519902-66df-4162-af9d-9db9f0b5ac8e" providerId="ADAL" clId="{2EC64AF7-57E9-45B4-B7A0-3FE18AD84B0E}" dt="2022-05-19T02:48:55.863" v="3580"/>
          <ac:spMkLst>
            <pc:docMk/>
            <pc:sldMk cId="0" sldId="256"/>
            <ac:spMk id="28" creationId="{BA59F213-105A-1610-05FB-3BF90163A2EA}"/>
          </ac:spMkLst>
        </pc:spChg>
        <pc:spChg chg="mod">
          <ac:chgData name="PHUOC CONG NGUYEN" userId="a6519902-66df-4162-af9d-9db9f0b5ac8e" providerId="ADAL" clId="{2EC64AF7-57E9-45B4-B7A0-3FE18AD84B0E}" dt="2022-05-19T02:48:55.863" v="3580"/>
          <ac:spMkLst>
            <pc:docMk/>
            <pc:sldMk cId="0" sldId="256"/>
            <ac:spMk id="30" creationId="{90B78202-2586-3321-CF98-30D556841F8E}"/>
          </ac:spMkLst>
        </pc:spChg>
        <pc:spChg chg="mod">
          <ac:chgData name="PHUOC CONG NGUYEN" userId="a6519902-66df-4162-af9d-9db9f0b5ac8e" providerId="ADAL" clId="{2EC64AF7-57E9-45B4-B7A0-3FE18AD84B0E}" dt="2022-05-19T02:48:55.863" v="3580"/>
          <ac:spMkLst>
            <pc:docMk/>
            <pc:sldMk cId="0" sldId="256"/>
            <ac:spMk id="31" creationId="{F08D5FF8-DB05-70ED-715E-4B5E6E49152E}"/>
          </ac:spMkLst>
        </pc:spChg>
        <pc:spChg chg="mod">
          <ac:chgData name="PHUOC CONG NGUYEN" userId="a6519902-66df-4162-af9d-9db9f0b5ac8e" providerId="ADAL" clId="{2EC64AF7-57E9-45B4-B7A0-3FE18AD84B0E}" dt="2022-05-19T02:48:55.863" v="3580"/>
          <ac:spMkLst>
            <pc:docMk/>
            <pc:sldMk cId="0" sldId="256"/>
            <ac:spMk id="33" creationId="{860EA063-242D-B8A0-7864-6F483852A0DB}"/>
          </ac:spMkLst>
        </pc:spChg>
        <pc:spChg chg="mod">
          <ac:chgData name="PHUOC CONG NGUYEN" userId="a6519902-66df-4162-af9d-9db9f0b5ac8e" providerId="ADAL" clId="{2EC64AF7-57E9-45B4-B7A0-3FE18AD84B0E}" dt="2022-05-19T02:48:55.863" v="3580"/>
          <ac:spMkLst>
            <pc:docMk/>
            <pc:sldMk cId="0" sldId="256"/>
            <ac:spMk id="35" creationId="{68D0F0DD-0418-6520-BCA8-EF100FB1069C}"/>
          </ac:spMkLst>
        </pc:spChg>
        <pc:spChg chg="mod">
          <ac:chgData name="PHUOC CONG NGUYEN" userId="a6519902-66df-4162-af9d-9db9f0b5ac8e" providerId="ADAL" clId="{2EC64AF7-57E9-45B4-B7A0-3FE18AD84B0E}" dt="2022-05-19T02:48:55.863" v="3580"/>
          <ac:spMkLst>
            <pc:docMk/>
            <pc:sldMk cId="0" sldId="256"/>
            <ac:spMk id="36" creationId="{43901206-3716-1026-B3F4-66A1BC712375}"/>
          </ac:spMkLst>
        </pc:spChg>
        <pc:spChg chg="add mod">
          <ac:chgData name="PHUOC CONG NGUYEN" userId="a6519902-66df-4162-af9d-9db9f0b5ac8e" providerId="ADAL" clId="{2EC64AF7-57E9-45B4-B7A0-3FE18AD84B0E}" dt="2022-05-19T02:48:59.139" v="3640" actId="1036"/>
          <ac:spMkLst>
            <pc:docMk/>
            <pc:sldMk cId="0" sldId="256"/>
            <ac:spMk id="37" creationId="{DD635345-0896-5A0A-8850-39B7450B3B8E}"/>
          </ac:spMkLst>
        </pc:spChg>
        <pc:spChg chg="mod">
          <ac:chgData name="PHUOC CONG NGUYEN" userId="a6519902-66df-4162-af9d-9db9f0b5ac8e" providerId="ADAL" clId="{2EC64AF7-57E9-45B4-B7A0-3FE18AD84B0E}" dt="2022-05-19T02:44:26.528" v="3235" actId="122"/>
          <ac:spMkLst>
            <pc:docMk/>
            <pc:sldMk cId="0" sldId="256"/>
            <ac:spMk id="137" creationId="{9E783DFE-4C6F-4920-A421-3CB310C1C352}"/>
          </ac:spMkLst>
        </pc:spChg>
        <pc:spChg chg="del">
          <ac:chgData name="PHUOC CONG NGUYEN" userId="a6519902-66df-4162-af9d-9db9f0b5ac8e" providerId="ADAL" clId="{2EC64AF7-57E9-45B4-B7A0-3FE18AD84B0E}" dt="2022-05-18T07:35:56.201" v="157" actId="478"/>
          <ac:spMkLst>
            <pc:docMk/>
            <pc:sldMk cId="0" sldId="256"/>
            <ac:spMk id="138" creationId="{DA3D1A36-EFAA-45F3-B0D2-3D924CA32183}"/>
          </ac:spMkLst>
        </pc:spChg>
        <pc:spChg chg="mod">
          <ac:chgData name="PHUOC CONG NGUYEN" userId="a6519902-66df-4162-af9d-9db9f0b5ac8e" providerId="ADAL" clId="{2EC64AF7-57E9-45B4-B7A0-3FE18AD84B0E}" dt="2022-05-18T09:06:03.693" v="1563" actId="1076"/>
          <ac:spMkLst>
            <pc:docMk/>
            <pc:sldMk cId="0" sldId="256"/>
            <ac:spMk id="140" creationId="{EEFA7165-D971-3E14-F996-B135E323D5D8}"/>
          </ac:spMkLst>
        </pc:spChg>
        <pc:spChg chg="add del mod ord">
          <ac:chgData name="PHUOC CONG NGUYEN" userId="a6519902-66df-4162-af9d-9db9f0b5ac8e" providerId="ADAL" clId="{2EC64AF7-57E9-45B4-B7A0-3FE18AD84B0E}" dt="2022-05-18T09:07:42.733" v="1605" actId="478"/>
          <ac:spMkLst>
            <pc:docMk/>
            <pc:sldMk cId="0" sldId="256"/>
            <ac:spMk id="142" creationId="{C70934A5-EB3E-A54D-0F82-476590D0CECE}"/>
          </ac:spMkLst>
        </pc:spChg>
        <pc:spChg chg="add del mod ord">
          <ac:chgData name="PHUOC CONG NGUYEN" userId="a6519902-66df-4162-af9d-9db9f0b5ac8e" providerId="ADAL" clId="{2EC64AF7-57E9-45B4-B7A0-3FE18AD84B0E}" dt="2022-05-18T09:07:42.733" v="1605" actId="478"/>
          <ac:spMkLst>
            <pc:docMk/>
            <pc:sldMk cId="0" sldId="256"/>
            <ac:spMk id="143" creationId="{1B827772-5088-195A-E778-89DAAF0186C2}"/>
          </ac:spMkLst>
        </pc:spChg>
        <pc:spChg chg="add del mod ord">
          <ac:chgData name="PHUOC CONG NGUYEN" userId="a6519902-66df-4162-af9d-9db9f0b5ac8e" providerId="ADAL" clId="{2EC64AF7-57E9-45B4-B7A0-3FE18AD84B0E}" dt="2022-05-18T09:07:42.733" v="1605" actId="478"/>
          <ac:spMkLst>
            <pc:docMk/>
            <pc:sldMk cId="0" sldId="256"/>
            <ac:spMk id="144" creationId="{EB3A82DF-DB63-19A7-8A63-1A7DA98594E5}"/>
          </ac:spMkLst>
        </pc:spChg>
        <pc:spChg chg="add del mod ord">
          <ac:chgData name="PHUOC CONG NGUYEN" userId="a6519902-66df-4162-af9d-9db9f0b5ac8e" providerId="ADAL" clId="{2EC64AF7-57E9-45B4-B7A0-3FE18AD84B0E}" dt="2022-05-18T09:07:42.733" v="1605" actId="478"/>
          <ac:spMkLst>
            <pc:docMk/>
            <pc:sldMk cId="0" sldId="256"/>
            <ac:spMk id="145" creationId="{FD07B643-44BF-8883-4254-A69AE9E12C6C}"/>
          </ac:spMkLst>
        </pc:spChg>
        <pc:spChg chg="add del mod ord">
          <ac:chgData name="PHUOC CONG NGUYEN" userId="a6519902-66df-4162-af9d-9db9f0b5ac8e" providerId="ADAL" clId="{2EC64AF7-57E9-45B4-B7A0-3FE18AD84B0E}" dt="2022-05-18T09:07:42.733" v="1605" actId="478"/>
          <ac:spMkLst>
            <pc:docMk/>
            <pc:sldMk cId="0" sldId="256"/>
            <ac:spMk id="146" creationId="{3C02482E-9E6A-3918-D76D-6C14CE32053B}"/>
          </ac:spMkLst>
        </pc:spChg>
        <pc:spChg chg="del">
          <ac:chgData name="PHUOC CONG NGUYEN" userId="a6519902-66df-4162-af9d-9db9f0b5ac8e" providerId="ADAL" clId="{2EC64AF7-57E9-45B4-B7A0-3FE18AD84B0E}" dt="2022-05-18T07:33:31.151" v="2" actId="478"/>
          <ac:spMkLst>
            <pc:docMk/>
            <pc:sldMk cId="0" sldId="256"/>
            <ac:spMk id="158" creationId="{00000000-0000-0000-0000-000000000000}"/>
          </ac:spMkLst>
        </pc:spChg>
        <pc:spChg chg="mod ord">
          <ac:chgData name="PHUOC CONG NGUYEN" userId="a6519902-66df-4162-af9d-9db9f0b5ac8e" providerId="ADAL" clId="{2EC64AF7-57E9-45B4-B7A0-3FE18AD84B0E}" dt="2022-05-18T07:35:29.528" v="106" actId="14100"/>
          <ac:spMkLst>
            <pc:docMk/>
            <pc:sldMk cId="0" sldId="256"/>
            <ac:spMk id="159" creationId="{00000000-0000-0000-0000-000000000000}"/>
          </ac:spMkLst>
        </pc:spChg>
        <pc:spChg chg="mod">
          <ac:chgData name="PHUOC CONG NGUYEN" userId="a6519902-66df-4162-af9d-9db9f0b5ac8e" providerId="ADAL" clId="{2EC64AF7-57E9-45B4-B7A0-3FE18AD84B0E}" dt="2022-05-19T02:44:15.729" v="3231" actId="122"/>
          <ac:spMkLst>
            <pc:docMk/>
            <pc:sldMk cId="0" sldId="256"/>
            <ac:spMk id="160" creationId="{00000000-0000-0000-0000-000000000000}"/>
          </ac:spMkLst>
        </pc:spChg>
        <pc:grpChg chg="add mod">
          <ac:chgData name="PHUOC CONG NGUYEN" userId="a6519902-66df-4162-af9d-9db9f0b5ac8e" providerId="ADAL" clId="{2EC64AF7-57E9-45B4-B7A0-3FE18AD84B0E}" dt="2022-05-19T08:18:30.243" v="5357" actId="1036"/>
          <ac:grpSpMkLst>
            <pc:docMk/>
            <pc:sldMk cId="0" sldId="256"/>
            <ac:grpSpMk id="6" creationId="{6D6B29B2-A1D0-3247-40A4-531FD541452A}"/>
          </ac:grpSpMkLst>
        </pc:grpChg>
        <pc:grpChg chg="add mod">
          <ac:chgData name="PHUOC CONG NGUYEN" userId="a6519902-66df-4162-af9d-9db9f0b5ac8e" providerId="ADAL" clId="{2EC64AF7-57E9-45B4-B7A0-3FE18AD84B0E}" dt="2022-05-19T02:48:59.139" v="3640" actId="1036"/>
          <ac:grpSpMkLst>
            <pc:docMk/>
            <pc:sldMk cId="0" sldId="256"/>
            <ac:grpSpMk id="17" creationId="{F4F3441F-BF51-9B9C-CA04-C9999304485E}"/>
          </ac:grpSpMkLst>
        </pc:grpChg>
        <pc:grpChg chg="mod">
          <ac:chgData name="PHUOC CONG NGUYEN" userId="a6519902-66df-4162-af9d-9db9f0b5ac8e" providerId="ADAL" clId="{2EC64AF7-57E9-45B4-B7A0-3FE18AD84B0E}" dt="2022-05-19T02:48:55.863" v="3580"/>
          <ac:grpSpMkLst>
            <pc:docMk/>
            <pc:sldMk cId="0" sldId="256"/>
            <ac:grpSpMk id="19" creationId="{FCD54AC1-BAB6-A910-E896-A0874BFFD1C5}"/>
          </ac:grpSpMkLst>
        </pc:grpChg>
        <pc:grpChg chg="add mod">
          <ac:chgData name="PHUOC CONG NGUYEN" userId="a6519902-66df-4162-af9d-9db9f0b5ac8e" providerId="ADAL" clId="{2EC64AF7-57E9-45B4-B7A0-3FE18AD84B0E}" dt="2022-05-19T02:48:59.139" v="3640" actId="1036"/>
          <ac:grpSpMkLst>
            <pc:docMk/>
            <pc:sldMk cId="0" sldId="256"/>
            <ac:grpSpMk id="22" creationId="{DC669F22-2355-CA6A-1B79-5C44BA577A95}"/>
          </ac:grpSpMkLst>
        </pc:grpChg>
        <pc:grpChg chg="mod">
          <ac:chgData name="PHUOC CONG NGUYEN" userId="a6519902-66df-4162-af9d-9db9f0b5ac8e" providerId="ADAL" clId="{2EC64AF7-57E9-45B4-B7A0-3FE18AD84B0E}" dt="2022-05-19T02:48:55.863" v="3580"/>
          <ac:grpSpMkLst>
            <pc:docMk/>
            <pc:sldMk cId="0" sldId="256"/>
            <ac:grpSpMk id="24" creationId="{E6C30396-9669-70D5-93CE-6CE69D6A74A0}"/>
          </ac:grpSpMkLst>
        </pc:grpChg>
        <pc:grpChg chg="add mod">
          <ac:chgData name="PHUOC CONG NGUYEN" userId="a6519902-66df-4162-af9d-9db9f0b5ac8e" providerId="ADAL" clId="{2EC64AF7-57E9-45B4-B7A0-3FE18AD84B0E}" dt="2022-05-19T02:48:59.139" v="3640" actId="1036"/>
          <ac:grpSpMkLst>
            <pc:docMk/>
            <pc:sldMk cId="0" sldId="256"/>
            <ac:grpSpMk id="27" creationId="{2FB168EF-0D72-9645-D6AA-9483D025D70C}"/>
          </ac:grpSpMkLst>
        </pc:grpChg>
        <pc:grpChg chg="mod">
          <ac:chgData name="PHUOC CONG NGUYEN" userId="a6519902-66df-4162-af9d-9db9f0b5ac8e" providerId="ADAL" clId="{2EC64AF7-57E9-45B4-B7A0-3FE18AD84B0E}" dt="2022-05-19T02:48:55.863" v="3580"/>
          <ac:grpSpMkLst>
            <pc:docMk/>
            <pc:sldMk cId="0" sldId="256"/>
            <ac:grpSpMk id="29" creationId="{43D54830-BE6F-9937-2D9A-3458BB647ABB}"/>
          </ac:grpSpMkLst>
        </pc:grpChg>
        <pc:grpChg chg="add mod">
          <ac:chgData name="PHUOC CONG NGUYEN" userId="a6519902-66df-4162-af9d-9db9f0b5ac8e" providerId="ADAL" clId="{2EC64AF7-57E9-45B4-B7A0-3FE18AD84B0E}" dt="2022-05-19T02:48:59.139" v="3640" actId="1036"/>
          <ac:grpSpMkLst>
            <pc:docMk/>
            <pc:sldMk cId="0" sldId="256"/>
            <ac:grpSpMk id="32" creationId="{878DB930-03F9-E305-F7D5-522B605A30F6}"/>
          </ac:grpSpMkLst>
        </pc:grpChg>
        <pc:grpChg chg="mod">
          <ac:chgData name="PHUOC CONG NGUYEN" userId="a6519902-66df-4162-af9d-9db9f0b5ac8e" providerId="ADAL" clId="{2EC64AF7-57E9-45B4-B7A0-3FE18AD84B0E}" dt="2022-05-19T02:48:55.863" v="3580"/>
          <ac:grpSpMkLst>
            <pc:docMk/>
            <pc:sldMk cId="0" sldId="256"/>
            <ac:grpSpMk id="34" creationId="{4B66CB34-A37D-3F2A-5675-EC32AD3CC9DF}"/>
          </ac:grpSpMkLst>
        </pc:grpChg>
        <pc:grpChg chg="add mod">
          <ac:chgData name="PHUOC CONG NGUYEN" userId="a6519902-66df-4162-af9d-9db9f0b5ac8e" providerId="ADAL" clId="{2EC64AF7-57E9-45B4-B7A0-3FE18AD84B0E}" dt="2022-05-18T09:06:03.693" v="1563" actId="1076"/>
          <ac:grpSpMkLst>
            <pc:docMk/>
            <pc:sldMk cId="0" sldId="256"/>
            <ac:grpSpMk id="139" creationId="{DB8FE601-1230-7511-6F63-F784505E999E}"/>
          </ac:grpSpMkLst>
        </pc:grpChg>
        <pc:grpChg chg="del">
          <ac:chgData name="PHUOC CONG NGUYEN" userId="a6519902-66df-4162-af9d-9db9f0b5ac8e" providerId="ADAL" clId="{2EC64AF7-57E9-45B4-B7A0-3FE18AD84B0E}" dt="2022-05-18T07:33:28.845" v="1" actId="478"/>
          <ac:grpSpMkLst>
            <pc:docMk/>
            <pc:sldMk cId="0" sldId="256"/>
            <ac:grpSpMk id="161" creationId="{00000000-0000-0000-0000-000000000000}"/>
          </ac:grpSpMkLst>
        </pc:grpChg>
        <pc:picChg chg="add mod">
          <ac:chgData name="PHUOC CONG NGUYEN" userId="a6519902-66df-4162-af9d-9db9f0b5ac8e" providerId="ADAL" clId="{2EC64AF7-57E9-45B4-B7A0-3FE18AD84B0E}" dt="2022-05-19T02:45:22.522" v="3260" actId="164"/>
          <ac:picMkLst>
            <pc:docMk/>
            <pc:sldMk cId="0" sldId="256"/>
            <ac:picMk id="3" creationId="{8F79EFB1-2134-149B-EA93-BCAD92EBAE9B}"/>
          </ac:picMkLst>
        </pc:picChg>
        <pc:picChg chg="add mod">
          <ac:chgData name="PHUOC CONG NGUYEN" userId="a6519902-66df-4162-af9d-9db9f0b5ac8e" providerId="ADAL" clId="{2EC64AF7-57E9-45B4-B7A0-3FE18AD84B0E}" dt="2022-05-19T02:45:22.522" v="3260" actId="164"/>
          <ac:picMkLst>
            <pc:docMk/>
            <pc:sldMk cId="0" sldId="256"/>
            <ac:picMk id="5" creationId="{879DFE01-74C7-4026-70EB-E842B22A8000}"/>
          </ac:picMkLst>
        </pc:picChg>
        <pc:picChg chg="add mod">
          <ac:chgData name="PHUOC CONG NGUYEN" userId="a6519902-66df-4162-af9d-9db9f0b5ac8e" providerId="ADAL" clId="{2EC64AF7-57E9-45B4-B7A0-3FE18AD84B0E}" dt="2022-05-19T08:20:31.513" v="5365" actId="14100"/>
          <ac:picMkLst>
            <pc:docMk/>
            <pc:sldMk cId="0" sldId="256"/>
            <ac:picMk id="8" creationId="{D107C673-F15E-3C0A-2862-3E97D3F5E854}"/>
          </ac:picMkLst>
        </pc:picChg>
        <pc:picChg chg="mod">
          <ac:chgData name="PHUOC CONG NGUYEN" userId="a6519902-66df-4162-af9d-9db9f0b5ac8e" providerId="ADAL" clId="{2EC64AF7-57E9-45B4-B7A0-3FE18AD84B0E}" dt="2022-05-18T09:06:03.693" v="1563" actId="1076"/>
          <ac:picMkLst>
            <pc:docMk/>
            <pc:sldMk cId="0" sldId="256"/>
            <ac:picMk id="141" creationId="{F76768DF-1E8B-064E-D31C-DDBE6DC7C95F}"/>
          </ac:picMkLst>
        </pc:picChg>
        <pc:cxnChg chg="add mod">
          <ac:chgData name="PHUOC CONG NGUYEN" userId="a6519902-66df-4162-af9d-9db9f0b5ac8e" providerId="ADAL" clId="{2EC64AF7-57E9-45B4-B7A0-3FE18AD84B0E}" dt="2022-05-19T02:48:59.139" v="3640" actId="1036"/>
          <ac:cxnSpMkLst>
            <pc:docMk/>
            <pc:sldMk cId="0" sldId="256"/>
            <ac:cxnSpMk id="15" creationId="{01049186-E57B-2669-3088-EFB1C4C77339}"/>
          </ac:cxnSpMkLst>
        </pc:cxnChg>
        <pc:cxnChg chg="add mod">
          <ac:chgData name="PHUOC CONG NGUYEN" userId="a6519902-66df-4162-af9d-9db9f0b5ac8e" providerId="ADAL" clId="{2EC64AF7-57E9-45B4-B7A0-3FE18AD84B0E}" dt="2022-05-19T02:48:59.139" v="3640" actId="1036"/>
          <ac:cxnSpMkLst>
            <pc:docMk/>
            <pc:sldMk cId="0" sldId="256"/>
            <ac:cxnSpMk id="16" creationId="{5CA1A8C4-43D6-9856-C9A8-1FC124794CFF}"/>
          </ac:cxnSpMkLst>
        </pc:cxnChg>
        <pc:cxnChg chg="add del mod">
          <ac:chgData name="PHUOC CONG NGUYEN" userId="a6519902-66df-4162-af9d-9db9f0b5ac8e" providerId="ADAL" clId="{2EC64AF7-57E9-45B4-B7A0-3FE18AD84B0E}" dt="2022-05-18T09:19:41.259" v="2484" actId="478"/>
          <ac:cxnSpMkLst>
            <pc:docMk/>
            <pc:sldMk cId="0" sldId="256"/>
            <ac:cxnSpMk id="147" creationId="{C971D541-5516-8ED6-FC22-7C3AB5B5FE10}"/>
          </ac:cxnSpMkLst>
        </pc:cxnChg>
      </pc:sldChg>
      <pc:sldChg chg="del">
        <pc:chgData name="PHUOC CONG NGUYEN" userId="a6519902-66df-4162-af9d-9db9f0b5ac8e" providerId="ADAL" clId="{2EC64AF7-57E9-45B4-B7A0-3FE18AD84B0E}" dt="2022-05-18T07:42:31.844" v="422" actId="47"/>
        <pc:sldMkLst>
          <pc:docMk/>
          <pc:sldMk cId="0" sldId="260"/>
        </pc:sldMkLst>
      </pc:sldChg>
      <pc:sldChg chg="modSp mod modTransition">
        <pc:chgData name="PHUOC CONG NGUYEN" userId="a6519902-66df-4162-af9d-9db9f0b5ac8e" providerId="ADAL" clId="{2EC64AF7-57E9-45B4-B7A0-3FE18AD84B0E}" dt="2022-05-18T09:19:04.433" v="2443"/>
        <pc:sldMkLst>
          <pc:docMk/>
          <pc:sldMk cId="0" sldId="261"/>
        </pc:sldMkLst>
        <pc:spChg chg="mod">
          <ac:chgData name="PHUOC CONG NGUYEN" userId="a6519902-66df-4162-af9d-9db9f0b5ac8e" providerId="ADAL" clId="{2EC64AF7-57E9-45B4-B7A0-3FE18AD84B0E}" dt="2022-05-18T07:36:53.662" v="273" actId="14100"/>
          <ac:spMkLst>
            <pc:docMk/>
            <pc:sldMk cId="0" sldId="261"/>
            <ac:spMk id="529" creationId="{00000000-0000-0000-0000-000000000000}"/>
          </ac:spMkLst>
        </pc:spChg>
        <pc:spChg chg="mod">
          <ac:chgData name="PHUOC CONG NGUYEN" userId="a6519902-66df-4162-af9d-9db9f0b5ac8e" providerId="ADAL" clId="{2EC64AF7-57E9-45B4-B7A0-3FE18AD84B0E}" dt="2022-05-18T07:37:01.978" v="288" actId="1035"/>
          <ac:spMkLst>
            <pc:docMk/>
            <pc:sldMk cId="0" sldId="261"/>
            <ac:spMk id="607" creationId="{00000000-0000-0000-0000-000000000000}"/>
          </ac:spMkLst>
        </pc:spChg>
      </pc:sldChg>
      <pc:sldChg chg="addSp modSp add mod modTransition modAnim">
        <pc:chgData name="PHUOC CONG NGUYEN" userId="a6519902-66df-4162-af9d-9db9f0b5ac8e" providerId="ADAL" clId="{2EC64AF7-57E9-45B4-B7A0-3FE18AD84B0E}" dt="2022-05-19T09:00:04.329" v="5604"/>
        <pc:sldMkLst>
          <pc:docMk/>
          <pc:sldMk cId="0" sldId="263"/>
        </pc:sldMkLst>
        <pc:spChg chg="add mod">
          <ac:chgData name="PHUOC CONG NGUYEN" userId="a6519902-66df-4162-af9d-9db9f0b5ac8e" providerId="ADAL" clId="{2EC64AF7-57E9-45B4-B7A0-3FE18AD84B0E}" dt="2022-05-19T02:56:01.255" v="3743" actId="1076"/>
          <ac:spMkLst>
            <pc:docMk/>
            <pc:sldMk cId="0" sldId="263"/>
            <ac:spMk id="246" creationId="{8C377B3D-F605-D942-0D21-DD5F1219DAE2}"/>
          </ac:spMkLst>
        </pc:spChg>
        <pc:spChg chg="add mod">
          <ac:chgData name="PHUOC CONG NGUYEN" userId="a6519902-66df-4162-af9d-9db9f0b5ac8e" providerId="ADAL" clId="{2EC64AF7-57E9-45B4-B7A0-3FE18AD84B0E}" dt="2022-05-19T02:56:04.891" v="3744" actId="1076"/>
          <ac:spMkLst>
            <pc:docMk/>
            <pc:sldMk cId="0" sldId="263"/>
            <ac:spMk id="247" creationId="{6D390AC2-F196-C3C1-7652-071B9E86BBA1}"/>
          </ac:spMkLst>
        </pc:spChg>
        <pc:spChg chg="mod">
          <ac:chgData name="PHUOC CONG NGUYEN" userId="a6519902-66df-4162-af9d-9db9f0b5ac8e" providerId="ADAL" clId="{2EC64AF7-57E9-45B4-B7A0-3FE18AD84B0E}" dt="2022-05-18T07:39:44.359" v="373" actId="113"/>
          <ac:spMkLst>
            <pc:docMk/>
            <pc:sldMk cId="0" sldId="263"/>
            <ac:spMk id="626" creationId="{00000000-0000-0000-0000-000000000000}"/>
          </ac:spMkLst>
        </pc:spChg>
        <pc:spChg chg="mod">
          <ac:chgData name="PHUOC CONG NGUYEN" userId="a6519902-66df-4162-af9d-9db9f0b5ac8e" providerId="ADAL" clId="{2EC64AF7-57E9-45B4-B7A0-3FE18AD84B0E}" dt="2022-05-18T07:41:05.740" v="409" actId="1036"/>
          <ac:spMkLst>
            <pc:docMk/>
            <pc:sldMk cId="0" sldId="263"/>
            <ac:spMk id="627" creationId="{00000000-0000-0000-0000-000000000000}"/>
          </ac:spMkLst>
        </pc:spChg>
        <pc:spChg chg="mod ord">
          <ac:chgData name="PHUOC CONG NGUYEN" userId="a6519902-66df-4162-af9d-9db9f0b5ac8e" providerId="ADAL" clId="{2EC64AF7-57E9-45B4-B7A0-3FE18AD84B0E}" dt="2022-05-18T07:41:05.740" v="409" actId="1036"/>
          <ac:spMkLst>
            <pc:docMk/>
            <pc:sldMk cId="0" sldId="263"/>
            <ac:spMk id="628" creationId="{00000000-0000-0000-0000-000000000000}"/>
          </ac:spMkLst>
        </pc:spChg>
        <pc:spChg chg="mod">
          <ac:chgData name="PHUOC CONG NGUYEN" userId="a6519902-66df-4162-af9d-9db9f0b5ac8e" providerId="ADAL" clId="{2EC64AF7-57E9-45B4-B7A0-3FE18AD84B0E}" dt="2022-05-18T07:41:05.740" v="409" actId="1036"/>
          <ac:spMkLst>
            <pc:docMk/>
            <pc:sldMk cId="0" sldId="263"/>
            <ac:spMk id="629" creationId="{00000000-0000-0000-0000-000000000000}"/>
          </ac:spMkLst>
        </pc:spChg>
        <pc:spChg chg="mod">
          <ac:chgData name="PHUOC CONG NGUYEN" userId="a6519902-66df-4162-af9d-9db9f0b5ac8e" providerId="ADAL" clId="{2EC64AF7-57E9-45B4-B7A0-3FE18AD84B0E}" dt="2022-05-18T07:41:05.740" v="409" actId="1036"/>
          <ac:spMkLst>
            <pc:docMk/>
            <pc:sldMk cId="0" sldId="263"/>
            <ac:spMk id="63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3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3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3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3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3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3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3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3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4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5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6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7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8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9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9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9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9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9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9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696" creationId="{00000000-0000-0000-0000-000000000000}"/>
          </ac:spMkLst>
        </pc:spChg>
        <pc:spChg chg="mod">
          <ac:chgData name="PHUOC CONG NGUYEN" userId="a6519902-66df-4162-af9d-9db9f0b5ac8e" providerId="ADAL" clId="{2EC64AF7-57E9-45B4-B7A0-3FE18AD84B0E}" dt="2022-05-18T07:41:05.740" v="409" actId="1036"/>
          <ac:spMkLst>
            <pc:docMk/>
            <pc:sldMk cId="0" sldId="263"/>
            <ac:spMk id="697" creationId="{00000000-0000-0000-0000-000000000000}"/>
          </ac:spMkLst>
        </pc:spChg>
        <pc:spChg chg="mod">
          <ac:chgData name="PHUOC CONG NGUYEN" userId="a6519902-66df-4162-af9d-9db9f0b5ac8e" providerId="ADAL" clId="{2EC64AF7-57E9-45B4-B7A0-3FE18AD84B0E}" dt="2022-05-18T07:41:05.740" v="409" actId="1036"/>
          <ac:spMkLst>
            <pc:docMk/>
            <pc:sldMk cId="0" sldId="263"/>
            <ac:spMk id="698" creationId="{00000000-0000-0000-0000-000000000000}"/>
          </ac:spMkLst>
        </pc:spChg>
        <pc:spChg chg="mod">
          <ac:chgData name="PHUOC CONG NGUYEN" userId="a6519902-66df-4162-af9d-9db9f0b5ac8e" providerId="ADAL" clId="{2EC64AF7-57E9-45B4-B7A0-3FE18AD84B0E}" dt="2022-05-18T07:41:05.740" v="409" actId="1036"/>
          <ac:spMkLst>
            <pc:docMk/>
            <pc:sldMk cId="0" sldId="263"/>
            <ac:spMk id="699" creationId="{00000000-0000-0000-0000-000000000000}"/>
          </ac:spMkLst>
        </pc:spChg>
        <pc:spChg chg="mod">
          <ac:chgData name="PHUOC CONG NGUYEN" userId="a6519902-66df-4162-af9d-9db9f0b5ac8e" providerId="ADAL" clId="{2EC64AF7-57E9-45B4-B7A0-3FE18AD84B0E}" dt="2022-05-18T07:41:05.740" v="409" actId="1036"/>
          <ac:spMkLst>
            <pc:docMk/>
            <pc:sldMk cId="0" sldId="263"/>
            <ac:spMk id="70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0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0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0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0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0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0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0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0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1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2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3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4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5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6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7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8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79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0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1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2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3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4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59"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0"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1"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2"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3"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4"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5"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6"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7"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8" creationId="{00000000-0000-0000-0000-000000000000}"/>
          </ac:spMkLst>
        </pc:spChg>
        <pc:spChg chg="mod">
          <ac:chgData name="PHUOC CONG NGUYEN" userId="a6519902-66df-4162-af9d-9db9f0b5ac8e" providerId="ADAL" clId="{2EC64AF7-57E9-45B4-B7A0-3FE18AD84B0E}" dt="2022-05-18T07:39:31.701" v="332" actId="2711"/>
          <ac:spMkLst>
            <pc:docMk/>
            <pc:sldMk cId="0" sldId="263"/>
            <ac:spMk id="869" creationId="{00000000-0000-0000-0000-000000000000}"/>
          </ac:spMkLst>
        </pc:spChg>
        <pc:grpChg chg="mod">
          <ac:chgData name="PHUOC CONG NGUYEN" userId="a6519902-66df-4162-af9d-9db9f0b5ac8e" providerId="ADAL" clId="{2EC64AF7-57E9-45B4-B7A0-3FE18AD84B0E}" dt="2022-05-18T07:41:05.740" v="409" actId="1036"/>
          <ac:grpSpMkLst>
            <pc:docMk/>
            <pc:sldMk cId="0" sldId="263"/>
            <ac:grpSpMk id="631" creationId="{00000000-0000-0000-0000-000000000000}"/>
          </ac:grpSpMkLst>
        </pc:grpChg>
        <pc:grpChg chg="mod">
          <ac:chgData name="PHUOC CONG NGUYEN" userId="a6519902-66df-4162-af9d-9db9f0b5ac8e" providerId="ADAL" clId="{2EC64AF7-57E9-45B4-B7A0-3FE18AD84B0E}" dt="2022-05-18T07:41:05.740" v="409" actId="1036"/>
          <ac:grpSpMkLst>
            <pc:docMk/>
            <pc:sldMk cId="0" sldId="263"/>
            <ac:grpSpMk id="701" creationId="{00000000-0000-0000-0000-000000000000}"/>
          </ac:grpSpMkLst>
        </pc:grpChg>
        <pc:picChg chg="add mod">
          <ac:chgData name="PHUOC CONG NGUYEN" userId="a6519902-66df-4162-af9d-9db9f0b5ac8e" providerId="ADAL" clId="{2EC64AF7-57E9-45B4-B7A0-3FE18AD84B0E}" dt="2022-05-19T09:00:04.329" v="5604"/>
          <ac:picMkLst>
            <pc:docMk/>
            <pc:sldMk cId="0" sldId="263"/>
            <ac:picMk id="248" creationId="{8C33DE31-3403-A38A-248D-EA4773337B24}"/>
          </ac:picMkLst>
        </pc:picChg>
      </pc:sldChg>
      <pc:sldChg chg="add del setBg modNotes">
        <pc:chgData name="PHUOC CONG NGUYEN" userId="a6519902-66df-4162-af9d-9db9f0b5ac8e" providerId="ADAL" clId="{2EC64AF7-57E9-45B4-B7A0-3FE18AD84B0E}" dt="2022-05-18T09:09:28.911" v="1615" actId="47"/>
        <pc:sldMkLst>
          <pc:docMk/>
          <pc:sldMk cId="0" sldId="264"/>
        </pc:sldMkLst>
      </pc:sldChg>
      <pc:sldChg chg="modTransition">
        <pc:chgData name="PHUOC CONG NGUYEN" userId="a6519902-66df-4162-af9d-9db9f0b5ac8e" providerId="ADAL" clId="{2EC64AF7-57E9-45B4-B7A0-3FE18AD84B0E}" dt="2022-05-18T09:19:04.433" v="2443"/>
        <pc:sldMkLst>
          <pc:docMk/>
          <pc:sldMk cId="0" sldId="266"/>
        </pc:sldMkLst>
      </pc:sldChg>
      <pc:sldChg chg="addSp delSp modSp add mod modTransition modClrScheme modAnim chgLayout">
        <pc:chgData name="PHUOC CONG NGUYEN" userId="a6519902-66df-4162-af9d-9db9f0b5ac8e" providerId="ADAL" clId="{2EC64AF7-57E9-45B4-B7A0-3FE18AD84B0E}" dt="2022-05-19T09:00:00.539" v="5603" actId="1038"/>
        <pc:sldMkLst>
          <pc:docMk/>
          <pc:sldMk cId="0" sldId="267"/>
        </pc:sldMkLst>
        <pc:spChg chg="add del mod">
          <ac:chgData name="PHUOC CONG NGUYEN" userId="a6519902-66df-4162-af9d-9db9f0b5ac8e" providerId="ADAL" clId="{2EC64AF7-57E9-45B4-B7A0-3FE18AD84B0E}" dt="2022-05-18T09:14:02.057" v="1860" actId="478"/>
          <ac:spMkLst>
            <pc:docMk/>
            <pc:sldMk cId="0" sldId="267"/>
            <ac:spMk id="3" creationId="{F9FA416D-CBF8-2329-BAFB-C809D132D9B2}"/>
          </ac:spMkLst>
        </pc:spChg>
        <pc:spChg chg="add del mod">
          <ac:chgData name="PHUOC CONG NGUYEN" userId="a6519902-66df-4162-af9d-9db9f0b5ac8e" providerId="ADAL" clId="{2EC64AF7-57E9-45B4-B7A0-3FE18AD84B0E}" dt="2022-05-18T09:14:28.282" v="1879" actId="478"/>
          <ac:spMkLst>
            <pc:docMk/>
            <pc:sldMk cId="0" sldId="267"/>
            <ac:spMk id="5" creationId="{FDE55735-F8E9-5DB3-5F6D-5DE76B3E093C}"/>
          </ac:spMkLst>
        </pc:spChg>
        <pc:spChg chg="add del mod">
          <ac:chgData name="PHUOC CONG NGUYEN" userId="a6519902-66df-4162-af9d-9db9f0b5ac8e" providerId="ADAL" clId="{2EC64AF7-57E9-45B4-B7A0-3FE18AD84B0E}" dt="2022-05-18T09:17:18.845" v="2341" actId="478"/>
          <ac:spMkLst>
            <pc:docMk/>
            <pc:sldMk cId="0" sldId="267"/>
            <ac:spMk id="7" creationId="{027E80A1-CE2D-EFC3-FC18-6F5BABF1AB68}"/>
          </ac:spMkLst>
        </pc:spChg>
        <pc:spChg chg="add del mod ord">
          <ac:chgData name="PHUOC CONG NGUYEN" userId="a6519902-66df-4162-af9d-9db9f0b5ac8e" providerId="ADAL" clId="{2EC64AF7-57E9-45B4-B7A0-3FE18AD84B0E}" dt="2022-05-18T09:17:35.424" v="2374" actId="478"/>
          <ac:spMkLst>
            <pc:docMk/>
            <pc:sldMk cId="0" sldId="267"/>
            <ac:spMk id="8" creationId="{A15E125C-A9D0-2C78-ABDF-A347BA4F7757}"/>
          </ac:spMkLst>
        </pc:spChg>
        <pc:spChg chg="add del mod ord">
          <ac:chgData name="PHUOC CONG NGUYEN" userId="a6519902-66df-4162-af9d-9db9f0b5ac8e" providerId="ADAL" clId="{2EC64AF7-57E9-45B4-B7A0-3FE18AD84B0E}" dt="2022-05-18T09:17:37.131" v="2375" actId="478"/>
          <ac:spMkLst>
            <pc:docMk/>
            <pc:sldMk cId="0" sldId="267"/>
            <ac:spMk id="9" creationId="{0D06B6ED-AC47-B86E-8985-19206B8F6CBC}"/>
          </ac:spMkLst>
        </pc:spChg>
        <pc:spChg chg="add del mod ord">
          <ac:chgData name="PHUOC CONG NGUYEN" userId="a6519902-66df-4162-af9d-9db9f0b5ac8e" providerId="ADAL" clId="{2EC64AF7-57E9-45B4-B7A0-3FE18AD84B0E}" dt="2022-05-18T09:17:33.493" v="2373" actId="478"/>
          <ac:spMkLst>
            <pc:docMk/>
            <pc:sldMk cId="0" sldId="267"/>
            <ac:spMk id="10" creationId="{CE5F8295-DBCA-0873-019C-BB3CE9D6DB70}"/>
          </ac:spMkLst>
        </pc:spChg>
        <pc:spChg chg="mod topLvl">
          <ac:chgData name="PHUOC CONG NGUYEN" userId="a6519902-66df-4162-af9d-9db9f0b5ac8e" providerId="ADAL" clId="{2EC64AF7-57E9-45B4-B7A0-3FE18AD84B0E}" dt="2022-05-19T09:00:00.539" v="5603" actId="1038"/>
          <ac:spMkLst>
            <pc:docMk/>
            <pc:sldMk cId="0" sldId="267"/>
            <ac:spMk id="84" creationId="{13114904-B9B3-6349-B5EF-71C35275855F}"/>
          </ac:spMkLst>
        </pc:spChg>
        <pc:spChg chg="del mod">
          <ac:chgData name="PHUOC CONG NGUYEN" userId="a6519902-66df-4162-af9d-9db9f0b5ac8e" providerId="ADAL" clId="{2EC64AF7-57E9-45B4-B7A0-3FE18AD84B0E}" dt="2022-05-18T09:15:11.527" v="1950" actId="478"/>
          <ac:spMkLst>
            <pc:docMk/>
            <pc:sldMk cId="0" sldId="267"/>
            <ac:spMk id="86" creationId="{F6E6FE31-3FD0-651C-9D71-C6AF478165C0}"/>
          </ac:spMkLst>
        </pc:spChg>
        <pc:spChg chg="mod topLvl">
          <ac:chgData name="PHUOC CONG NGUYEN" userId="a6519902-66df-4162-af9d-9db9f0b5ac8e" providerId="ADAL" clId="{2EC64AF7-57E9-45B4-B7A0-3FE18AD84B0E}" dt="2022-05-19T09:00:00.539" v="5603" actId="1038"/>
          <ac:spMkLst>
            <pc:docMk/>
            <pc:sldMk cId="0" sldId="267"/>
            <ac:spMk id="87" creationId="{75FF3560-485F-FF98-8C66-7CC0FE925E21}"/>
          </ac:spMkLst>
        </pc:spChg>
        <pc:spChg chg="mod">
          <ac:chgData name="PHUOC CONG NGUYEN" userId="a6519902-66df-4162-af9d-9db9f0b5ac8e" providerId="ADAL" clId="{2EC64AF7-57E9-45B4-B7A0-3FE18AD84B0E}" dt="2022-05-18T09:15:47.712" v="2080" actId="20577"/>
          <ac:spMkLst>
            <pc:docMk/>
            <pc:sldMk cId="0" sldId="267"/>
            <ac:spMk id="89" creationId="{35209B9E-4A77-0211-D4ED-82D8282E9D5A}"/>
          </ac:spMkLst>
        </pc:spChg>
        <pc:spChg chg="mod">
          <ac:chgData name="PHUOC CONG NGUYEN" userId="a6519902-66df-4162-af9d-9db9f0b5ac8e" providerId="ADAL" clId="{2EC64AF7-57E9-45B4-B7A0-3FE18AD84B0E}" dt="2022-05-18T09:15:55.270" v="2113" actId="20577"/>
          <ac:spMkLst>
            <pc:docMk/>
            <pc:sldMk cId="0" sldId="267"/>
            <ac:spMk id="90" creationId="{0BCA2C59-1D97-B0D5-CE14-4C8FEE201F1B}"/>
          </ac:spMkLst>
        </pc:spChg>
        <pc:spChg chg="mod">
          <ac:chgData name="PHUOC CONG NGUYEN" userId="a6519902-66df-4162-af9d-9db9f0b5ac8e" providerId="ADAL" clId="{2EC64AF7-57E9-45B4-B7A0-3FE18AD84B0E}" dt="2022-05-18T09:16:07.288" v="2173" actId="20577"/>
          <ac:spMkLst>
            <pc:docMk/>
            <pc:sldMk cId="0" sldId="267"/>
            <ac:spMk id="92" creationId="{27E5AFAE-37FC-DAF3-67DE-B1EA60FE5278}"/>
          </ac:spMkLst>
        </pc:spChg>
        <pc:spChg chg="mod">
          <ac:chgData name="PHUOC CONG NGUYEN" userId="a6519902-66df-4162-af9d-9db9f0b5ac8e" providerId="ADAL" clId="{2EC64AF7-57E9-45B4-B7A0-3FE18AD84B0E}" dt="2022-05-18T09:16:30.663" v="2224" actId="14100"/>
          <ac:spMkLst>
            <pc:docMk/>
            <pc:sldMk cId="0" sldId="267"/>
            <ac:spMk id="93" creationId="{2394C39B-02EB-B0EA-0100-AC4D7B8D87EA}"/>
          </ac:spMkLst>
        </pc:spChg>
        <pc:spChg chg="mod">
          <ac:chgData name="PHUOC CONG NGUYEN" userId="a6519902-66df-4162-af9d-9db9f0b5ac8e" providerId="ADAL" clId="{2EC64AF7-57E9-45B4-B7A0-3FE18AD84B0E}" dt="2022-05-18T09:16:51.874" v="2318" actId="20577"/>
          <ac:spMkLst>
            <pc:docMk/>
            <pc:sldMk cId="0" sldId="267"/>
            <ac:spMk id="95" creationId="{BA25BC78-3D82-B4A1-9713-D26D919E4244}"/>
          </ac:spMkLst>
        </pc:spChg>
        <pc:spChg chg="mod">
          <ac:chgData name="PHUOC CONG NGUYEN" userId="a6519902-66df-4162-af9d-9db9f0b5ac8e" providerId="ADAL" clId="{2EC64AF7-57E9-45B4-B7A0-3FE18AD84B0E}" dt="2022-05-18T09:17:09.733" v="2339" actId="14100"/>
          <ac:spMkLst>
            <pc:docMk/>
            <pc:sldMk cId="0" sldId="267"/>
            <ac:spMk id="96" creationId="{43D0ACBA-6AFA-4F4E-997B-B9017A98475C}"/>
          </ac:spMkLst>
        </pc:spChg>
        <pc:spChg chg="mod">
          <ac:chgData name="PHUOC CONG NGUYEN" userId="a6519902-66df-4162-af9d-9db9f0b5ac8e" providerId="ADAL" clId="{2EC64AF7-57E9-45B4-B7A0-3FE18AD84B0E}" dt="2022-05-18T09:18:51.761" v="2441"/>
          <ac:spMkLst>
            <pc:docMk/>
            <pc:sldMk cId="0" sldId="267"/>
            <ac:spMk id="103" creationId="{E679AAE7-4388-38AD-51F8-2D23F1D1BE46}"/>
          </ac:spMkLst>
        </pc:spChg>
        <pc:spChg chg="mod">
          <ac:chgData name="PHUOC CONG NGUYEN" userId="a6519902-66df-4162-af9d-9db9f0b5ac8e" providerId="ADAL" clId="{2EC64AF7-57E9-45B4-B7A0-3FE18AD84B0E}" dt="2022-05-18T09:18:51.761" v="2441"/>
          <ac:spMkLst>
            <pc:docMk/>
            <pc:sldMk cId="0" sldId="267"/>
            <ac:spMk id="104" creationId="{0F314165-FF5F-9DAA-4EB8-6ABAD7CFC2EC}"/>
          </ac:spMkLst>
        </pc:spChg>
        <pc:spChg chg="mod">
          <ac:chgData name="PHUOC CONG NGUYEN" userId="a6519902-66df-4162-af9d-9db9f0b5ac8e" providerId="ADAL" clId="{2EC64AF7-57E9-45B4-B7A0-3FE18AD84B0E}" dt="2022-05-18T09:18:51.761" v="2441"/>
          <ac:spMkLst>
            <pc:docMk/>
            <pc:sldMk cId="0" sldId="267"/>
            <ac:spMk id="105" creationId="{147C9E81-BA08-4487-A65E-F99AC372867C}"/>
          </ac:spMkLst>
        </pc:spChg>
        <pc:spChg chg="mod">
          <ac:chgData name="PHUOC CONG NGUYEN" userId="a6519902-66df-4162-af9d-9db9f0b5ac8e" providerId="ADAL" clId="{2EC64AF7-57E9-45B4-B7A0-3FE18AD84B0E}" dt="2022-05-18T09:18:51.761" v="2441"/>
          <ac:spMkLst>
            <pc:docMk/>
            <pc:sldMk cId="0" sldId="267"/>
            <ac:spMk id="106" creationId="{A68BFC25-EE4C-5938-C055-E3AE6694C7DB}"/>
          </ac:spMkLst>
        </pc:spChg>
        <pc:spChg chg="mod">
          <ac:chgData name="PHUOC CONG NGUYEN" userId="a6519902-66df-4162-af9d-9db9f0b5ac8e" providerId="ADAL" clId="{2EC64AF7-57E9-45B4-B7A0-3FE18AD84B0E}" dt="2022-05-18T09:18:51.761" v="2441"/>
          <ac:spMkLst>
            <pc:docMk/>
            <pc:sldMk cId="0" sldId="267"/>
            <ac:spMk id="107" creationId="{5ECD157D-8C55-278A-F7D6-592B73546654}"/>
          </ac:spMkLst>
        </pc:spChg>
        <pc:spChg chg="mod">
          <ac:chgData name="PHUOC CONG NGUYEN" userId="a6519902-66df-4162-af9d-9db9f0b5ac8e" providerId="ADAL" clId="{2EC64AF7-57E9-45B4-B7A0-3FE18AD84B0E}" dt="2022-05-18T09:18:51.761" v="2441"/>
          <ac:spMkLst>
            <pc:docMk/>
            <pc:sldMk cId="0" sldId="267"/>
            <ac:spMk id="108" creationId="{7211D7A5-6124-C278-F940-0B403317391B}"/>
          </ac:spMkLst>
        </pc:spChg>
        <pc:spChg chg="mod">
          <ac:chgData name="PHUOC CONG NGUYEN" userId="a6519902-66df-4162-af9d-9db9f0b5ac8e" providerId="ADAL" clId="{2EC64AF7-57E9-45B4-B7A0-3FE18AD84B0E}" dt="2022-05-18T09:18:51.761" v="2441"/>
          <ac:spMkLst>
            <pc:docMk/>
            <pc:sldMk cId="0" sldId="267"/>
            <ac:spMk id="109" creationId="{ED936E26-36C6-A17F-AAA0-8C2D88A92A61}"/>
          </ac:spMkLst>
        </pc:spChg>
        <pc:spChg chg="mod">
          <ac:chgData name="PHUOC CONG NGUYEN" userId="a6519902-66df-4162-af9d-9db9f0b5ac8e" providerId="ADAL" clId="{2EC64AF7-57E9-45B4-B7A0-3FE18AD84B0E}" dt="2022-05-18T09:18:51.761" v="2441"/>
          <ac:spMkLst>
            <pc:docMk/>
            <pc:sldMk cId="0" sldId="267"/>
            <ac:spMk id="110" creationId="{113F1F3C-B5AE-05EA-F326-18415CFB56F2}"/>
          </ac:spMkLst>
        </pc:spChg>
        <pc:spChg chg="mod">
          <ac:chgData name="PHUOC CONG NGUYEN" userId="a6519902-66df-4162-af9d-9db9f0b5ac8e" providerId="ADAL" clId="{2EC64AF7-57E9-45B4-B7A0-3FE18AD84B0E}" dt="2022-05-18T09:18:51.761" v="2441"/>
          <ac:spMkLst>
            <pc:docMk/>
            <pc:sldMk cId="0" sldId="267"/>
            <ac:spMk id="111" creationId="{7C7D08BD-D814-72C5-241A-5F72903F0DB2}"/>
          </ac:spMkLst>
        </pc:spChg>
        <pc:spChg chg="mod">
          <ac:chgData name="PHUOC CONG NGUYEN" userId="a6519902-66df-4162-af9d-9db9f0b5ac8e" providerId="ADAL" clId="{2EC64AF7-57E9-45B4-B7A0-3FE18AD84B0E}" dt="2022-05-18T09:18:51.761" v="2441"/>
          <ac:spMkLst>
            <pc:docMk/>
            <pc:sldMk cId="0" sldId="267"/>
            <ac:spMk id="112" creationId="{CFE33CAD-A09D-60EE-1D56-AFDE2EFB8D1E}"/>
          </ac:spMkLst>
        </pc:spChg>
        <pc:spChg chg="mod">
          <ac:chgData name="PHUOC CONG NGUYEN" userId="a6519902-66df-4162-af9d-9db9f0b5ac8e" providerId="ADAL" clId="{2EC64AF7-57E9-45B4-B7A0-3FE18AD84B0E}" dt="2022-05-18T09:18:51.761" v="2441"/>
          <ac:spMkLst>
            <pc:docMk/>
            <pc:sldMk cId="0" sldId="267"/>
            <ac:spMk id="113" creationId="{3B683AA6-0847-1B1C-3D79-E881F3F6E984}"/>
          </ac:spMkLst>
        </pc:spChg>
        <pc:spChg chg="mod">
          <ac:chgData name="PHUOC CONG NGUYEN" userId="a6519902-66df-4162-af9d-9db9f0b5ac8e" providerId="ADAL" clId="{2EC64AF7-57E9-45B4-B7A0-3FE18AD84B0E}" dt="2022-05-18T09:18:51.761" v="2441"/>
          <ac:spMkLst>
            <pc:docMk/>
            <pc:sldMk cId="0" sldId="267"/>
            <ac:spMk id="114" creationId="{B9E01A66-02C1-6C55-6922-ADA23BE5CB2F}"/>
          </ac:spMkLst>
        </pc:spChg>
        <pc:spChg chg="mod">
          <ac:chgData name="PHUOC CONG NGUYEN" userId="a6519902-66df-4162-af9d-9db9f0b5ac8e" providerId="ADAL" clId="{2EC64AF7-57E9-45B4-B7A0-3FE18AD84B0E}" dt="2022-05-18T09:18:51.761" v="2441"/>
          <ac:spMkLst>
            <pc:docMk/>
            <pc:sldMk cId="0" sldId="267"/>
            <ac:spMk id="115" creationId="{7C735F2E-6C6E-D66F-E0A4-27C50812B986}"/>
          </ac:spMkLst>
        </pc:spChg>
        <pc:spChg chg="mod">
          <ac:chgData name="PHUOC CONG NGUYEN" userId="a6519902-66df-4162-af9d-9db9f0b5ac8e" providerId="ADAL" clId="{2EC64AF7-57E9-45B4-B7A0-3FE18AD84B0E}" dt="2022-05-18T09:18:51.761" v="2441"/>
          <ac:spMkLst>
            <pc:docMk/>
            <pc:sldMk cId="0" sldId="267"/>
            <ac:spMk id="116" creationId="{5E8C9DF7-E959-E544-AD31-760C51E4B52B}"/>
          </ac:spMkLst>
        </pc:spChg>
        <pc:spChg chg="mod">
          <ac:chgData name="PHUOC CONG NGUYEN" userId="a6519902-66df-4162-af9d-9db9f0b5ac8e" providerId="ADAL" clId="{2EC64AF7-57E9-45B4-B7A0-3FE18AD84B0E}" dt="2022-05-18T09:18:51.761" v="2441"/>
          <ac:spMkLst>
            <pc:docMk/>
            <pc:sldMk cId="0" sldId="267"/>
            <ac:spMk id="117" creationId="{561F6B61-6178-A898-F2B2-81E6867E4F28}"/>
          </ac:spMkLst>
        </pc:spChg>
        <pc:spChg chg="mod">
          <ac:chgData name="PHUOC CONG NGUYEN" userId="a6519902-66df-4162-af9d-9db9f0b5ac8e" providerId="ADAL" clId="{2EC64AF7-57E9-45B4-B7A0-3FE18AD84B0E}" dt="2022-05-18T09:18:51.761" v="2441"/>
          <ac:spMkLst>
            <pc:docMk/>
            <pc:sldMk cId="0" sldId="267"/>
            <ac:spMk id="118" creationId="{426A4EE4-4089-E39E-E6DB-39A74875EEE9}"/>
          </ac:spMkLst>
        </pc:spChg>
        <pc:spChg chg="mod">
          <ac:chgData name="PHUOC CONG NGUYEN" userId="a6519902-66df-4162-af9d-9db9f0b5ac8e" providerId="ADAL" clId="{2EC64AF7-57E9-45B4-B7A0-3FE18AD84B0E}" dt="2022-05-18T09:18:51.761" v="2441"/>
          <ac:spMkLst>
            <pc:docMk/>
            <pc:sldMk cId="0" sldId="267"/>
            <ac:spMk id="119" creationId="{228ADE4E-4BB0-1959-9E1A-52E8882AD13A}"/>
          </ac:spMkLst>
        </pc:spChg>
        <pc:spChg chg="mod">
          <ac:chgData name="PHUOC CONG NGUYEN" userId="a6519902-66df-4162-af9d-9db9f0b5ac8e" providerId="ADAL" clId="{2EC64AF7-57E9-45B4-B7A0-3FE18AD84B0E}" dt="2022-05-18T09:18:51.761" v="2441"/>
          <ac:spMkLst>
            <pc:docMk/>
            <pc:sldMk cId="0" sldId="267"/>
            <ac:spMk id="120" creationId="{E501A37D-CC39-5B57-C7F7-C840AB62EB75}"/>
          </ac:spMkLst>
        </pc:spChg>
        <pc:spChg chg="mod">
          <ac:chgData name="PHUOC CONG NGUYEN" userId="a6519902-66df-4162-af9d-9db9f0b5ac8e" providerId="ADAL" clId="{2EC64AF7-57E9-45B4-B7A0-3FE18AD84B0E}" dt="2022-05-18T09:18:51.761" v="2441"/>
          <ac:spMkLst>
            <pc:docMk/>
            <pc:sldMk cId="0" sldId="267"/>
            <ac:spMk id="121" creationId="{3FEB826F-CB9A-07AB-8DB1-50CB33ADD13D}"/>
          </ac:spMkLst>
        </pc:spChg>
        <pc:spChg chg="mod">
          <ac:chgData name="PHUOC CONG NGUYEN" userId="a6519902-66df-4162-af9d-9db9f0b5ac8e" providerId="ADAL" clId="{2EC64AF7-57E9-45B4-B7A0-3FE18AD84B0E}" dt="2022-05-18T09:18:51.761" v="2441"/>
          <ac:spMkLst>
            <pc:docMk/>
            <pc:sldMk cId="0" sldId="267"/>
            <ac:spMk id="122" creationId="{CA91F83A-8D93-3D57-FA8D-A5D333AF7FED}"/>
          </ac:spMkLst>
        </pc:spChg>
        <pc:spChg chg="mod">
          <ac:chgData name="PHUOC CONG NGUYEN" userId="a6519902-66df-4162-af9d-9db9f0b5ac8e" providerId="ADAL" clId="{2EC64AF7-57E9-45B4-B7A0-3FE18AD84B0E}" dt="2022-05-18T09:18:51.761" v="2441"/>
          <ac:spMkLst>
            <pc:docMk/>
            <pc:sldMk cId="0" sldId="267"/>
            <ac:spMk id="123" creationId="{FE7F0474-0341-521B-34B3-5AD760503276}"/>
          </ac:spMkLst>
        </pc:spChg>
        <pc:spChg chg="mod">
          <ac:chgData name="PHUOC CONG NGUYEN" userId="a6519902-66df-4162-af9d-9db9f0b5ac8e" providerId="ADAL" clId="{2EC64AF7-57E9-45B4-B7A0-3FE18AD84B0E}" dt="2022-05-18T09:18:51.761" v="2441"/>
          <ac:spMkLst>
            <pc:docMk/>
            <pc:sldMk cId="0" sldId="267"/>
            <ac:spMk id="124" creationId="{40D2EBF9-BFFA-7237-CF68-36C0C792E694}"/>
          </ac:spMkLst>
        </pc:spChg>
        <pc:spChg chg="mod">
          <ac:chgData name="PHUOC CONG NGUYEN" userId="a6519902-66df-4162-af9d-9db9f0b5ac8e" providerId="ADAL" clId="{2EC64AF7-57E9-45B4-B7A0-3FE18AD84B0E}" dt="2022-05-18T09:18:51.761" v="2441"/>
          <ac:spMkLst>
            <pc:docMk/>
            <pc:sldMk cId="0" sldId="267"/>
            <ac:spMk id="125" creationId="{2DD8B6AC-919B-F46B-5103-DCAC7BEFCF62}"/>
          </ac:spMkLst>
        </pc:spChg>
        <pc:spChg chg="mod">
          <ac:chgData name="PHUOC CONG NGUYEN" userId="a6519902-66df-4162-af9d-9db9f0b5ac8e" providerId="ADAL" clId="{2EC64AF7-57E9-45B4-B7A0-3FE18AD84B0E}" dt="2022-05-18T09:18:51.761" v="2441"/>
          <ac:spMkLst>
            <pc:docMk/>
            <pc:sldMk cId="0" sldId="267"/>
            <ac:spMk id="126" creationId="{B20BBDFA-EC67-17FC-FCC8-3AF86A1168F2}"/>
          </ac:spMkLst>
        </pc:spChg>
        <pc:spChg chg="mod">
          <ac:chgData name="PHUOC CONG NGUYEN" userId="a6519902-66df-4162-af9d-9db9f0b5ac8e" providerId="ADAL" clId="{2EC64AF7-57E9-45B4-B7A0-3FE18AD84B0E}" dt="2022-05-18T09:18:51.761" v="2441"/>
          <ac:spMkLst>
            <pc:docMk/>
            <pc:sldMk cId="0" sldId="267"/>
            <ac:spMk id="127" creationId="{5B47A3E3-93A5-168D-A4E1-CB70FBFF7A33}"/>
          </ac:spMkLst>
        </pc:spChg>
        <pc:spChg chg="mod">
          <ac:chgData name="PHUOC CONG NGUYEN" userId="a6519902-66df-4162-af9d-9db9f0b5ac8e" providerId="ADAL" clId="{2EC64AF7-57E9-45B4-B7A0-3FE18AD84B0E}" dt="2022-05-18T09:18:51.761" v="2441"/>
          <ac:spMkLst>
            <pc:docMk/>
            <pc:sldMk cId="0" sldId="267"/>
            <ac:spMk id="128" creationId="{0E486FF9-7836-8A87-3816-B2DC8DBEC578}"/>
          </ac:spMkLst>
        </pc:spChg>
        <pc:spChg chg="mod">
          <ac:chgData name="PHUOC CONG NGUYEN" userId="a6519902-66df-4162-af9d-9db9f0b5ac8e" providerId="ADAL" clId="{2EC64AF7-57E9-45B4-B7A0-3FE18AD84B0E}" dt="2022-05-18T09:18:51.761" v="2441"/>
          <ac:spMkLst>
            <pc:docMk/>
            <pc:sldMk cId="0" sldId="267"/>
            <ac:spMk id="129" creationId="{AA25F562-E694-C397-E560-72EB5F24B9C1}"/>
          </ac:spMkLst>
        </pc:spChg>
        <pc:spChg chg="mod">
          <ac:chgData name="PHUOC CONG NGUYEN" userId="a6519902-66df-4162-af9d-9db9f0b5ac8e" providerId="ADAL" clId="{2EC64AF7-57E9-45B4-B7A0-3FE18AD84B0E}" dt="2022-05-18T09:18:51.761" v="2441"/>
          <ac:spMkLst>
            <pc:docMk/>
            <pc:sldMk cId="0" sldId="267"/>
            <ac:spMk id="130" creationId="{204DA8E0-CD86-4958-7894-5F54BD5F8F22}"/>
          </ac:spMkLst>
        </pc:spChg>
        <pc:spChg chg="mod">
          <ac:chgData name="PHUOC CONG NGUYEN" userId="a6519902-66df-4162-af9d-9db9f0b5ac8e" providerId="ADAL" clId="{2EC64AF7-57E9-45B4-B7A0-3FE18AD84B0E}" dt="2022-05-18T09:18:51.761" v="2441"/>
          <ac:spMkLst>
            <pc:docMk/>
            <pc:sldMk cId="0" sldId="267"/>
            <ac:spMk id="131" creationId="{877FFD99-5659-FBAC-F2F1-22924461BAC4}"/>
          </ac:spMkLst>
        </pc:spChg>
        <pc:spChg chg="mod">
          <ac:chgData name="PHUOC CONG NGUYEN" userId="a6519902-66df-4162-af9d-9db9f0b5ac8e" providerId="ADAL" clId="{2EC64AF7-57E9-45B4-B7A0-3FE18AD84B0E}" dt="2022-05-18T09:18:51.761" v="2441"/>
          <ac:spMkLst>
            <pc:docMk/>
            <pc:sldMk cId="0" sldId="267"/>
            <ac:spMk id="132" creationId="{DC892B4B-3B02-048D-28D1-FD26B4CC0060}"/>
          </ac:spMkLst>
        </pc:spChg>
        <pc:spChg chg="mod">
          <ac:chgData name="PHUOC CONG NGUYEN" userId="a6519902-66df-4162-af9d-9db9f0b5ac8e" providerId="ADAL" clId="{2EC64AF7-57E9-45B4-B7A0-3FE18AD84B0E}" dt="2022-05-18T09:18:51.761" v="2441"/>
          <ac:spMkLst>
            <pc:docMk/>
            <pc:sldMk cId="0" sldId="267"/>
            <ac:spMk id="133" creationId="{75710B12-5AF6-61C7-E46B-E02D7AED7E55}"/>
          </ac:spMkLst>
        </pc:spChg>
        <pc:spChg chg="mod">
          <ac:chgData name="PHUOC CONG NGUYEN" userId="a6519902-66df-4162-af9d-9db9f0b5ac8e" providerId="ADAL" clId="{2EC64AF7-57E9-45B4-B7A0-3FE18AD84B0E}" dt="2022-05-18T09:18:51.761" v="2441"/>
          <ac:spMkLst>
            <pc:docMk/>
            <pc:sldMk cId="0" sldId="267"/>
            <ac:spMk id="134" creationId="{73C9A71E-C054-5459-634E-04316DB2ECF2}"/>
          </ac:spMkLst>
        </pc:spChg>
        <pc:spChg chg="mod">
          <ac:chgData name="PHUOC CONG NGUYEN" userId="a6519902-66df-4162-af9d-9db9f0b5ac8e" providerId="ADAL" clId="{2EC64AF7-57E9-45B4-B7A0-3FE18AD84B0E}" dt="2022-05-18T09:18:51.761" v="2441"/>
          <ac:spMkLst>
            <pc:docMk/>
            <pc:sldMk cId="0" sldId="267"/>
            <ac:spMk id="135" creationId="{851648C7-FA8D-4EF7-D5F3-C37999EB7182}"/>
          </ac:spMkLst>
        </pc:spChg>
        <pc:spChg chg="mod">
          <ac:chgData name="PHUOC CONG NGUYEN" userId="a6519902-66df-4162-af9d-9db9f0b5ac8e" providerId="ADAL" clId="{2EC64AF7-57E9-45B4-B7A0-3FE18AD84B0E}" dt="2022-05-18T09:18:51.761" v="2441"/>
          <ac:spMkLst>
            <pc:docMk/>
            <pc:sldMk cId="0" sldId="267"/>
            <ac:spMk id="136" creationId="{494EFE9D-BCE3-2000-66CD-B05F799144A9}"/>
          </ac:spMkLst>
        </pc:spChg>
        <pc:spChg chg="mod">
          <ac:chgData name="PHUOC CONG NGUYEN" userId="a6519902-66df-4162-af9d-9db9f0b5ac8e" providerId="ADAL" clId="{2EC64AF7-57E9-45B4-B7A0-3FE18AD84B0E}" dt="2022-05-18T09:18:51.761" v="2441"/>
          <ac:spMkLst>
            <pc:docMk/>
            <pc:sldMk cId="0" sldId="267"/>
            <ac:spMk id="137" creationId="{8C2908D4-8C6F-CBAE-6A91-0147F9A7D3A1}"/>
          </ac:spMkLst>
        </pc:spChg>
        <pc:spChg chg="mod">
          <ac:chgData name="PHUOC CONG NGUYEN" userId="a6519902-66df-4162-af9d-9db9f0b5ac8e" providerId="ADAL" clId="{2EC64AF7-57E9-45B4-B7A0-3FE18AD84B0E}" dt="2022-05-18T09:18:51.761" v="2441"/>
          <ac:spMkLst>
            <pc:docMk/>
            <pc:sldMk cId="0" sldId="267"/>
            <ac:spMk id="138" creationId="{5122A5EE-97C3-17B1-1A27-2FD8633F52D7}"/>
          </ac:spMkLst>
        </pc:spChg>
        <pc:spChg chg="mod">
          <ac:chgData name="PHUOC CONG NGUYEN" userId="a6519902-66df-4162-af9d-9db9f0b5ac8e" providerId="ADAL" clId="{2EC64AF7-57E9-45B4-B7A0-3FE18AD84B0E}" dt="2022-05-18T09:18:51.761" v="2441"/>
          <ac:spMkLst>
            <pc:docMk/>
            <pc:sldMk cId="0" sldId="267"/>
            <ac:spMk id="139" creationId="{CD57C09A-653C-C246-2DE7-A666935B79DF}"/>
          </ac:spMkLst>
        </pc:spChg>
        <pc:spChg chg="mod">
          <ac:chgData name="PHUOC CONG NGUYEN" userId="a6519902-66df-4162-af9d-9db9f0b5ac8e" providerId="ADAL" clId="{2EC64AF7-57E9-45B4-B7A0-3FE18AD84B0E}" dt="2022-05-18T09:18:51.761" v="2441"/>
          <ac:spMkLst>
            <pc:docMk/>
            <pc:sldMk cId="0" sldId="267"/>
            <ac:spMk id="140" creationId="{13C74D26-BEAD-4549-A5DC-53E5804A39AC}"/>
          </ac:spMkLst>
        </pc:spChg>
        <pc:spChg chg="mod">
          <ac:chgData name="PHUOC CONG NGUYEN" userId="a6519902-66df-4162-af9d-9db9f0b5ac8e" providerId="ADAL" clId="{2EC64AF7-57E9-45B4-B7A0-3FE18AD84B0E}" dt="2022-05-18T09:18:51.761" v="2441"/>
          <ac:spMkLst>
            <pc:docMk/>
            <pc:sldMk cId="0" sldId="267"/>
            <ac:spMk id="141" creationId="{9530B2D8-E615-DC3A-60BA-BF5538F81E32}"/>
          </ac:spMkLst>
        </pc:spChg>
        <pc:spChg chg="mod">
          <ac:chgData name="PHUOC CONG NGUYEN" userId="a6519902-66df-4162-af9d-9db9f0b5ac8e" providerId="ADAL" clId="{2EC64AF7-57E9-45B4-B7A0-3FE18AD84B0E}" dt="2022-05-18T09:18:51.761" v="2441"/>
          <ac:spMkLst>
            <pc:docMk/>
            <pc:sldMk cId="0" sldId="267"/>
            <ac:spMk id="142" creationId="{01F59FB2-9652-2370-5E85-C34C715CD91E}"/>
          </ac:spMkLst>
        </pc:spChg>
        <pc:spChg chg="mod">
          <ac:chgData name="PHUOC CONG NGUYEN" userId="a6519902-66df-4162-af9d-9db9f0b5ac8e" providerId="ADAL" clId="{2EC64AF7-57E9-45B4-B7A0-3FE18AD84B0E}" dt="2022-05-18T09:18:51.761" v="2441"/>
          <ac:spMkLst>
            <pc:docMk/>
            <pc:sldMk cId="0" sldId="267"/>
            <ac:spMk id="143" creationId="{4DDD5DD4-FE60-5510-185D-E08BD5E2B346}"/>
          </ac:spMkLst>
        </pc:spChg>
        <pc:spChg chg="mod">
          <ac:chgData name="PHUOC CONG NGUYEN" userId="a6519902-66df-4162-af9d-9db9f0b5ac8e" providerId="ADAL" clId="{2EC64AF7-57E9-45B4-B7A0-3FE18AD84B0E}" dt="2022-05-18T09:18:51.761" v="2441"/>
          <ac:spMkLst>
            <pc:docMk/>
            <pc:sldMk cId="0" sldId="267"/>
            <ac:spMk id="144" creationId="{BBF6C35D-F0CA-8F29-2338-5D87542C2033}"/>
          </ac:spMkLst>
        </pc:spChg>
        <pc:spChg chg="mod">
          <ac:chgData name="PHUOC CONG NGUYEN" userId="a6519902-66df-4162-af9d-9db9f0b5ac8e" providerId="ADAL" clId="{2EC64AF7-57E9-45B4-B7A0-3FE18AD84B0E}" dt="2022-05-18T09:18:51.761" v="2441"/>
          <ac:spMkLst>
            <pc:docMk/>
            <pc:sldMk cId="0" sldId="267"/>
            <ac:spMk id="145" creationId="{9279F440-2AB1-A3CB-516A-647A8DEDCB74}"/>
          </ac:spMkLst>
        </pc:spChg>
        <pc:spChg chg="mod">
          <ac:chgData name="PHUOC CONG NGUYEN" userId="a6519902-66df-4162-af9d-9db9f0b5ac8e" providerId="ADAL" clId="{2EC64AF7-57E9-45B4-B7A0-3FE18AD84B0E}" dt="2022-05-18T09:18:51.761" v="2441"/>
          <ac:spMkLst>
            <pc:docMk/>
            <pc:sldMk cId="0" sldId="267"/>
            <ac:spMk id="146" creationId="{EAC0BC0F-F47F-E233-63F4-16773725BC49}"/>
          </ac:spMkLst>
        </pc:spChg>
        <pc:spChg chg="mod">
          <ac:chgData name="PHUOC CONG NGUYEN" userId="a6519902-66df-4162-af9d-9db9f0b5ac8e" providerId="ADAL" clId="{2EC64AF7-57E9-45B4-B7A0-3FE18AD84B0E}" dt="2022-05-18T09:18:51.761" v="2441"/>
          <ac:spMkLst>
            <pc:docMk/>
            <pc:sldMk cId="0" sldId="267"/>
            <ac:spMk id="147" creationId="{594FF232-98E6-D842-FB0C-4E41E1B89468}"/>
          </ac:spMkLst>
        </pc:spChg>
        <pc:spChg chg="mod">
          <ac:chgData name="PHUOC CONG NGUYEN" userId="a6519902-66df-4162-af9d-9db9f0b5ac8e" providerId="ADAL" clId="{2EC64AF7-57E9-45B4-B7A0-3FE18AD84B0E}" dt="2022-05-18T09:18:51.761" v="2441"/>
          <ac:spMkLst>
            <pc:docMk/>
            <pc:sldMk cId="0" sldId="267"/>
            <ac:spMk id="148" creationId="{730ABB76-75E1-57F8-FE6D-CC4E27780615}"/>
          </ac:spMkLst>
        </pc:spChg>
        <pc:spChg chg="mod">
          <ac:chgData name="PHUOC CONG NGUYEN" userId="a6519902-66df-4162-af9d-9db9f0b5ac8e" providerId="ADAL" clId="{2EC64AF7-57E9-45B4-B7A0-3FE18AD84B0E}" dt="2022-05-18T09:18:51.761" v="2441"/>
          <ac:spMkLst>
            <pc:docMk/>
            <pc:sldMk cId="0" sldId="267"/>
            <ac:spMk id="149" creationId="{4DB4E821-2CB7-D668-54CE-943F69E1B524}"/>
          </ac:spMkLst>
        </pc:spChg>
        <pc:spChg chg="mod">
          <ac:chgData name="PHUOC CONG NGUYEN" userId="a6519902-66df-4162-af9d-9db9f0b5ac8e" providerId="ADAL" clId="{2EC64AF7-57E9-45B4-B7A0-3FE18AD84B0E}" dt="2022-05-18T09:18:51.761" v="2441"/>
          <ac:spMkLst>
            <pc:docMk/>
            <pc:sldMk cId="0" sldId="267"/>
            <ac:spMk id="150" creationId="{0DDC40CB-1F6B-63D0-D402-5E73B624F7FB}"/>
          </ac:spMkLst>
        </pc:spChg>
        <pc:spChg chg="mod">
          <ac:chgData name="PHUOC CONG NGUYEN" userId="a6519902-66df-4162-af9d-9db9f0b5ac8e" providerId="ADAL" clId="{2EC64AF7-57E9-45B4-B7A0-3FE18AD84B0E}" dt="2022-05-18T09:18:51.761" v="2441"/>
          <ac:spMkLst>
            <pc:docMk/>
            <pc:sldMk cId="0" sldId="267"/>
            <ac:spMk id="151" creationId="{D04D9F4B-6D3C-2DEC-2FE6-77D92E62396D}"/>
          </ac:spMkLst>
        </pc:spChg>
        <pc:spChg chg="mod">
          <ac:chgData name="PHUOC CONG NGUYEN" userId="a6519902-66df-4162-af9d-9db9f0b5ac8e" providerId="ADAL" clId="{2EC64AF7-57E9-45B4-B7A0-3FE18AD84B0E}" dt="2022-05-18T09:18:51.761" v="2441"/>
          <ac:spMkLst>
            <pc:docMk/>
            <pc:sldMk cId="0" sldId="267"/>
            <ac:spMk id="152" creationId="{C99F2BA3-8977-1648-59E0-A999B48C56D1}"/>
          </ac:spMkLst>
        </pc:spChg>
        <pc:spChg chg="mod">
          <ac:chgData name="PHUOC CONG NGUYEN" userId="a6519902-66df-4162-af9d-9db9f0b5ac8e" providerId="ADAL" clId="{2EC64AF7-57E9-45B4-B7A0-3FE18AD84B0E}" dt="2022-05-18T09:18:51.761" v="2441"/>
          <ac:spMkLst>
            <pc:docMk/>
            <pc:sldMk cId="0" sldId="267"/>
            <ac:spMk id="153" creationId="{944F8D31-8841-6388-FF32-59892527C261}"/>
          </ac:spMkLst>
        </pc:spChg>
        <pc:spChg chg="mod">
          <ac:chgData name="PHUOC CONG NGUYEN" userId="a6519902-66df-4162-af9d-9db9f0b5ac8e" providerId="ADAL" clId="{2EC64AF7-57E9-45B4-B7A0-3FE18AD84B0E}" dt="2022-05-18T09:18:51.761" v="2441"/>
          <ac:spMkLst>
            <pc:docMk/>
            <pc:sldMk cId="0" sldId="267"/>
            <ac:spMk id="154" creationId="{FC7B9DE5-6BD5-B273-DCD2-224175627954}"/>
          </ac:spMkLst>
        </pc:spChg>
        <pc:spChg chg="mod">
          <ac:chgData name="PHUOC CONG NGUYEN" userId="a6519902-66df-4162-af9d-9db9f0b5ac8e" providerId="ADAL" clId="{2EC64AF7-57E9-45B4-B7A0-3FE18AD84B0E}" dt="2022-05-18T09:18:51.761" v="2441"/>
          <ac:spMkLst>
            <pc:docMk/>
            <pc:sldMk cId="0" sldId="267"/>
            <ac:spMk id="155" creationId="{83B1C0D2-2516-BA27-B7F2-2726C2577E2C}"/>
          </ac:spMkLst>
        </pc:spChg>
        <pc:spChg chg="mod">
          <ac:chgData name="PHUOC CONG NGUYEN" userId="a6519902-66df-4162-af9d-9db9f0b5ac8e" providerId="ADAL" clId="{2EC64AF7-57E9-45B4-B7A0-3FE18AD84B0E}" dt="2022-05-18T09:18:51.761" v="2441"/>
          <ac:spMkLst>
            <pc:docMk/>
            <pc:sldMk cId="0" sldId="267"/>
            <ac:spMk id="156" creationId="{9FDB828B-914A-85F2-5EDA-B616313C1D08}"/>
          </ac:spMkLst>
        </pc:spChg>
        <pc:spChg chg="mod">
          <ac:chgData name="PHUOC CONG NGUYEN" userId="a6519902-66df-4162-af9d-9db9f0b5ac8e" providerId="ADAL" clId="{2EC64AF7-57E9-45B4-B7A0-3FE18AD84B0E}" dt="2022-05-18T09:18:51.761" v="2441"/>
          <ac:spMkLst>
            <pc:docMk/>
            <pc:sldMk cId="0" sldId="267"/>
            <ac:spMk id="157" creationId="{11DD8F06-B748-D2F6-A8E8-748C2F6A8D15}"/>
          </ac:spMkLst>
        </pc:spChg>
        <pc:spChg chg="mod">
          <ac:chgData name="PHUOC CONG NGUYEN" userId="a6519902-66df-4162-af9d-9db9f0b5ac8e" providerId="ADAL" clId="{2EC64AF7-57E9-45B4-B7A0-3FE18AD84B0E}" dt="2022-05-18T09:18:51.761" v="2441"/>
          <ac:spMkLst>
            <pc:docMk/>
            <pc:sldMk cId="0" sldId="267"/>
            <ac:spMk id="158" creationId="{9DF6A878-4569-562C-EBFC-EF4B8A6CB8CE}"/>
          </ac:spMkLst>
        </pc:spChg>
        <pc:spChg chg="mod">
          <ac:chgData name="PHUOC CONG NGUYEN" userId="a6519902-66df-4162-af9d-9db9f0b5ac8e" providerId="ADAL" clId="{2EC64AF7-57E9-45B4-B7A0-3FE18AD84B0E}" dt="2022-05-18T09:18:51.761" v="2441"/>
          <ac:spMkLst>
            <pc:docMk/>
            <pc:sldMk cId="0" sldId="267"/>
            <ac:spMk id="159" creationId="{B5B17815-D193-4E1E-353B-95C3814C779A}"/>
          </ac:spMkLst>
        </pc:spChg>
        <pc:spChg chg="mod">
          <ac:chgData name="PHUOC CONG NGUYEN" userId="a6519902-66df-4162-af9d-9db9f0b5ac8e" providerId="ADAL" clId="{2EC64AF7-57E9-45B4-B7A0-3FE18AD84B0E}" dt="2022-05-18T09:18:51.761" v="2441"/>
          <ac:spMkLst>
            <pc:docMk/>
            <pc:sldMk cId="0" sldId="267"/>
            <ac:spMk id="160" creationId="{1DDD4DE6-2ADB-9C43-6962-B1A6E794D335}"/>
          </ac:spMkLst>
        </pc:spChg>
        <pc:spChg chg="mod">
          <ac:chgData name="PHUOC CONG NGUYEN" userId="a6519902-66df-4162-af9d-9db9f0b5ac8e" providerId="ADAL" clId="{2EC64AF7-57E9-45B4-B7A0-3FE18AD84B0E}" dt="2022-05-18T09:18:51.761" v="2441"/>
          <ac:spMkLst>
            <pc:docMk/>
            <pc:sldMk cId="0" sldId="267"/>
            <ac:spMk id="161" creationId="{1457D171-9042-3CE4-CB93-4D53F13D8972}"/>
          </ac:spMkLst>
        </pc:spChg>
        <pc:spChg chg="mod">
          <ac:chgData name="PHUOC CONG NGUYEN" userId="a6519902-66df-4162-af9d-9db9f0b5ac8e" providerId="ADAL" clId="{2EC64AF7-57E9-45B4-B7A0-3FE18AD84B0E}" dt="2022-05-18T09:18:51.761" v="2441"/>
          <ac:spMkLst>
            <pc:docMk/>
            <pc:sldMk cId="0" sldId="267"/>
            <ac:spMk id="162" creationId="{78162305-1EAD-6CCB-646A-23DDAD7FF1D3}"/>
          </ac:spMkLst>
        </pc:spChg>
        <pc:spChg chg="mod">
          <ac:chgData name="PHUOC CONG NGUYEN" userId="a6519902-66df-4162-af9d-9db9f0b5ac8e" providerId="ADAL" clId="{2EC64AF7-57E9-45B4-B7A0-3FE18AD84B0E}" dt="2022-05-18T09:18:51.761" v="2441"/>
          <ac:spMkLst>
            <pc:docMk/>
            <pc:sldMk cId="0" sldId="267"/>
            <ac:spMk id="163" creationId="{10B67196-3D35-A177-FF31-62956590EF45}"/>
          </ac:spMkLst>
        </pc:spChg>
        <pc:spChg chg="mod">
          <ac:chgData name="PHUOC CONG NGUYEN" userId="a6519902-66df-4162-af9d-9db9f0b5ac8e" providerId="ADAL" clId="{2EC64AF7-57E9-45B4-B7A0-3FE18AD84B0E}" dt="2022-05-18T09:18:51.761" v="2441"/>
          <ac:spMkLst>
            <pc:docMk/>
            <pc:sldMk cId="0" sldId="267"/>
            <ac:spMk id="164" creationId="{D75B1577-170E-A345-7FBF-6045B09C974A}"/>
          </ac:spMkLst>
        </pc:spChg>
        <pc:spChg chg="mod">
          <ac:chgData name="PHUOC CONG NGUYEN" userId="a6519902-66df-4162-af9d-9db9f0b5ac8e" providerId="ADAL" clId="{2EC64AF7-57E9-45B4-B7A0-3FE18AD84B0E}" dt="2022-05-18T09:18:51.761" v="2441"/>
          <ac:spMkLst>
            <pc:docMk/>
            <pc:sldMk cId="0" sldId="267"/>
            <ac:spMk id="165" creationId="{E6EC848A-A314-EFC9-19DB-963406986F64}"/>
          </ac:spMkLst>
        </pc:spChg>
        <pc:spChg chg="mod">
          <ac:chgData name="PHUOC CONG NGUYEN" userId="a6519902-66df-4162-af9d-9db9f0b5ac8e" providerId="ADAL" clId="{2EC64AF7-57E9-45B4-B7A0-3FE18AD84B0E}" dt="2022-05-18T09:18:51.761" v="2441"/>
          <ac:spMkLst>
            <pc:docMk/>
            <pc:sldMk cId="0" sldId="267"/>
            <ac:spMk id="166" creationId="{8D24035B-6E66-DC4A-7CD8-15F044A1FC89}"/>
          </ac:spMkLst>
        </pc:spChg>
        <pc:spChg chg="mod">
          <ac:chgData name="PHUOC CONG NGUYEN" userId="a6519902-66df-4162-af9d-9db9f0b5ac8e" providerId="ADAL" clId="{2EC64AF7-57E9-45B4-B7A0-3FE18AD84B0E}" dt="2022-05-18T09:18:51.761" v="2441"/>
          <ac:spMkLst>
            <pc:docMk/>
            <pc:sldMk cId="0" sldId="267"/>
            <ac:spMk id="167" creationId="{89501075-B4C4-F643-BA4B-0E0115B26B73}"/>
          </ac:spMkLst>
        </pc:spChg>
        <pc:spChg chg="mod">
          <ac:chgData name="PHUOC CONG NGUYEN" userId="a6519902-66df-4162-af9d-9db9f0b5ac8e" providerId="ADAL" clId="{2EC64AF7-57E9-45B4-B7A0-3FE18AD84B0E}" dt="2022-05-18T09:18:51.761" v="2441"/>
          <ac:spMkLst>
            <pc:docMk/>
            <pc:sldMk cId="0" sldId="267"/>
            <ac:spMk id="168" creationId="{00E0C05F-4F90-A443-B614-B70BC56C06DD}"/>
          </ac:spMkLst>
        </pc:spChg>
        <pc:spChg chg="mod">
          <ac:chgData name="PHUOC CONG NGUYEN" userId="a6519902-66df-4162-af9d-9db9f0b5ac8e" providerId="ADAL" clId="{2EC64AF7-57E9-45B4-B7A0-3FE18AD84B0E}" dt="2022-05-18T09:18:51.761" v="2441"/>
          <ac:spMkLst>
            <pc:docMk/>
            <pc:sldMk cId="0" sldId="267"/>
            <ac:spMk id="169" creationId="{05258616-BA49-F251-E9F9-D5264E63F90A}"/>
          </ac:spMkLst>
        </pc:spChg>
        <pc:spChg chg="mod">
          <ac:chgData name="PHUOC CONG NGUYEN" userId="a6519902-66df-4162-af9d-9db9f0b5ac8e" providerId="ADAL" clId="{2EC64AF7-57E9-45B4-B7A0-3FE18AD84B0E}" dt="2022-05-18T09:18:51.761" v="2441"/>
          <ac:spMkLst>
            <pc:docMk/>
            <pc:sldMk cId="0" sldId="267"/>
            <ac:spMk id="170" creationId="{5C723077-7B1C-BEF3-9670-E9C0146B0F9E}"/>
          </ac:spMkLst>
        </pc:spChg>
        <pc:spChg chg="mod">
          <ac:chgData name="PHUOC CONG NGUYEN" userId="a6519902-66df-4162-af9d-9db9f0b5ac8e" providerId="ADAL" clId="{2EC64AF7-57E9-45B4-B7A0-3FE18AD84B0E}" dt="2022-05-18T09:18:51.761" v="2441"/>
          <ac:spMkLst>
            <pc:docMk/>
            <pc:sldMk cId="0" sldId="267"/>
            <ac:spMk id="171" creationId="{1A4CDF21-A3E5-2A50-82E8-329808269BA8}"/>
          </ac:spMkLst>
        </pc:spChg>
        <pc:spChg chg="mod">
          <ac:chgData name="PHUOC CONG NGUYEN" userId="a6519902-66df-4162-af9d-9db9f0b5ac8e" providerId="ADAL" clId="{2EC64AF7-57E9-45B4-B7A0-3FE18AD84B0E}" dt="2022-05-18T09:18:51.761" v="2441"/>
          <ac:spMkLst>
            <pc:docMk/>
            <pc:sldMk cId="0" sldId="267"/>
            <ac:spMk id="172" creationId="{89A5C51A-D020-FE5E-7349-E549C0AA2673}"/>
          </ac:spMkLst>
        </pc:spChg>
        <pc:spChg chg="mod">
          <ac:chgData name="PHUOC CONG NGUYEN" userId="a6519902-66df-4162-af9d-9db9f0b5ac8e" providerId="ADAL" clId="{2EC64AF7-57E9-45B4-B7A0-3FE18AD84B0E}" dt="2022-05-18T09:18:51.761" v="2441"/>
          <ac:spMkLst>
            <pc:docMk/>
            <pc:sldMk cId="0" sldId="267"/>
            <ac:spMk id="173" creationId="{EC8550CA-797F-82FB-66CE-AB819E2BE0DE}"/>
          </ac:spMkLst>
        </pc:spChg>
        <pc:spChg chg="mod">
          <ac:chgData name="PHUOC CONG NGUYEN" userId="a6519902-66df-4162-af9d-9db9f0b5ac8e" providerId="ADAL" clId="{2EC64AF7-57E9-45B4-B7A0-3FE18AD84B0E}" dt="2022-05-18T09:18:51.761" v="2441"/>
          <ac:spMkLst>
            <pc:docMk/>
            <pc:sldMk cId="0" sldId="267"/>
            <ac:spMk id="174" creationId="{5CBF008A-C89C-4959-D783-FC96D3046542}"/>
          </ac:spMkLst>
        </pc:spChg>
        <pc:spChg chg="mod">
          <ac:chgData name="PHUOC CONG NGUYEN" userId="a6519902-66df-4162-af9d-9db9f0b5ac8e" providerId="ADAL" clId="{2EC64AF7-57E9-45B4-B7A0-3FE18AD84B0E}" dt="2022-05-18T09:18:51.761" v="2441"/>
          <ac:spMkLst>
            <pc:docMk/>
            <pc:sldMk cId="0" sldId="267"/>
            <ac:spMk id="175" creationId="{E1C73816-41AB-FB1A-EB4A-ED9C6DE20410}"/>
          </ac:spMkLst>
        </pc:spChg>
        <pc:spChg chg="mod">
          <ac:chgData name="PHUOC CONG NGUYEN" userId="a6519902-66df-4162-af9d-9db9f0b5ac8e" providerId="ADAL" clId="{2EC64AF7-57E9-45B4-B7A0-3FE18AD84B0E}" dt="2022-05-18T09:18:51.761" v="2441"/>
          <ac:spMkLst>
            <pc:docMk/>
            <pc:sldMk cId="0" sldId="267"/>
            <ac:spMk id="176" creationId="{C4167C62-5BCB-A106-A05A-563B09866EDA}"/>
          </ac:spMkLst>
        </pc:spChg>
        <pc:spChg chg="mod">
          <ac:chgData name="PHUOC CONG NGUYEN" userId="a6519902-66df-4162-af9d-9db9f0b5ac8e" providerId="ADAL" clId="{2EC64AF7-57E9-45B4-B7A0-3FE18AD84B0E}" dt="2022-05-18T09:18:51.761" v="2441"/>
          <ac:spMkLst>
            <pc:docMk/>
            <pc:sldMk cId="0" sldId="267"/>
            <ac:spMk id="177" creationId="{F1B0A101-39F4-1CD5-42B4-8201BB884732}"/>
          </ac:spMkLst>
        </pc:spChg>
        <pc:spChg chg="mod">
          <ac:chgData name="PHUOC CONG NGUYEN" userId="a6519902-66df-4162-af9d-9db9f0b5ac8e" providerId="ADAL" clId="{2EC64AF7-57E9-45B4-B7A0-3FE18AD84B0E}" dt="2022-05-18T09:18:51.761" v="2441"/>
          <ac:spMkLst>
            <pc:docMk/>
            <pc:sldMk cId="0" sldId="267"/>
            <ac:spMk id="178" creationId="{15EAAF9C-3744-DEEE-4E6D-60C161A8D74E}"/>
          </ac:spMkLst>
        </pc:spChg>
        <pc:spChg chg="mod">
          <ac:chgData name="PHUOC CONG NGUYEN" userId="a6519902-66df-4162-af9d-9db9f0b5ac8e" providerId="ADAL" clId="{2EC64AF7-57E9-45B4-B7A0-3FE18AD84B0E}" dt="2022-05-18T09:18:51.761" v="2441"/>
          <ac:spMkLst>
            <pc:docMk/>
            <pc:sldMk cId="0" sldId="267"/>
            <ac:spMk id="179" creationId="{279A418C-3FA9-62EB-3676-96BC3B1C91E5}"/>
          </ac:spMkLst>
        </pc:spChg>
        <pc:spChg chg="mod">
          <ac:chgData name="PHUOC CONG NGUYEN" userId="a6519902-66df-4162-af9d-9db9f0b5ac8e" providerId="ADAL" clId="{2EC64AF7-57E9-45B4-B7A0-3FE18AD84B0E}" dt="2022-05-18T09:18:51.761" v="2441"/>
          <ac:spMkLst>
            <pc:docMk/>
            <pc:sldMk cId="0" sldId="267"/>
            <ac:spMk id="180" creationId="{F1CE2370-F693-DB83-A4B7-6A0CB39138EF}"/>
          </ac:spMkLst>
        </pc:spChg>
        <pc:spChg chg="mod">
          <ac:chgData name="PHUOC CONG NGUYEN" userId="a6519902-66df-4162-af9d-9db9f0b5ac8e" providerId="ADAL" clId="{2EC64AF7-57E9-45B4-B7A0-3FE18AD84B0E}" dt="2022-05-18T09:18:51.761" v="2441"/>
          <ac:spMkLst>
            <pc:docMk/>
            <pc:sldMk cId="0" sldId="267"/>
            <ac:spMk id="181" creationId="{1175307B-DEAB-4BBB-B5F5-471CEC723FD1}"/>
          </ac:spMkLst>
        </pc:spChg>
        <pc:spChg chg="mod">
          <ac:chgData name="PHUOC CONG NGUYEN" userId="a6519902-66df-4162-af9d-9db9f0b5ac8e" providerId="ADAL" clId="{2EC64AF7-57E9-45B4-B7A0-3FE18AD84B0E}" dt="2022-05-18T09:18:51.761" v="2441"/>
          <ac:spMkLst>
            <pc:docMk/>
            <pc:sldMk cId="0" sldId="267"/>
            <ac:spMk id="182" creationId="{1E0A1320-0AE5-A01C-56E5-693845BC4177}"/>
          </ac:spMkLst>
        </pc:spChg>
        <pc:spChg chg="mod">
          <ac:chgData name="PHUOC CONG NGUYEN" userId="a6519902-66df-4162-af9d-9db9f0b5ac8e" providerId="ADAL" clId="{2EC64AF7-57E9-45B4-B7A0-3FE18AD84B0E}" dt="2022-05-18T09:18:51.761" v="2441"/>
          <ac:spMkLst>
            <pc:docMk/>
            <pc:sldMk cId="0" sldId="267"/>
            <ac:spMk id="183" creationId="{A7B39E8F-0E35-480C-54D1-32BAF74AF62E}"/>
          </ac:spMkLst>
        </pc:spChg>
        <pc:spChg chg="mod">
          <ac:chgData name="PHUOC CONG NGUYEN" userId="a6519902-66df-4162-af9d-9db9f0b5ac8e" providerId="ADAL" clId="{2EC64AF7-57E9-45B4-B7A0-3FE18AD84B0E}" dt="2022-05-18T09:18:51.761" v="2441"/>
          <ac:spMkLst>
            <pc:docMk/>
            <pc:sldMk cId="0" sldId="267"/>
            <ac:spMk id="184" creationId="{CD83598C-CD58-52CE-1A8C-25AE83216516}"/>
          </ac:spMkLst>
        </pc:spChg>
        <pc:spChg chg="mod">
          <ac:chgData name="PHUOC CONG NGUYEN" userId="a6519902-66df-4162-af9d-9db9f0b5ac8e" providerId="ADAL" clId="{2EC64AF7-57E9-45B4-B7A0-3FE18AD84B0E}" dt="2022-05-18T09:18:51.761" v="2441"/>
          <ac:spMkLst>
            <pc:docMk/>
            <pc:sldMk cId="0" sldId="267"/>
            <ac:spMk id="185" creationId="{AD13B790-122E-BEB3-6196-20204629DC4F}"/>
          </ac:spMkLst>
        </pc:spChg>
        <pc:spChg chg="mod">
          <ac:chgData name="PHUOC CONG NGUYEN" userId="a6519902-66df-4162-af9d-9db9f0b5ac8e" providerId="ADAL" clId="{2EC64AF7-57E9-45B4-B7A0-3FE18AD84B0E}" dt="2022-05-18T09:18:51.761" v="2441"/>
          <ac:spMkLst>
            <pc:docMk/>
            <pc:sldMk cId="0" sldId="267"/>
            <ac:spMk id="186" creationId="{B10318F4-0FA5-E0C4-1FD8-66F65D16B07A}"/>
          </ac:spMkLst>
        </pc:spChg>
        <pc:spChg chg="mod">
          <ac:chgData name="PHUOC CONG NGUYEN" userId="a6519902-66df-4162-af9d-9db9f0b5ac8e" providerId="ADAL" clId="{2EC64AF7-57E9-45B4-B7A0-3FE18AD84B0E}" dt="2022-05-18T09:18:51.761" v="2441"/>
          <ac:spMkLst>
            <pc:docMk/>
            <pc:sldMk cId="0" sldId="267"/>
            <ac:spMk id="187" creationId="{5C83DE74-60F4-49A7-CB3C-CB188BA29A2C}"/>
          </ac:spMkLst>
        </pc:spChg>
        <pc:spChg chg="mod">
          <ac:chgData name="PHUOC CONG NGUYEN" userId="a6519902-66df-4162-af9d-9db9f0b5ac8e" providerId="ADAL" clId="{2EC64AF7-57E9-45B4-B7A0-3FE18AD84B0E}" dt="2022-05-18T09:18:51.761" v="2441"/>
          <ac:spMkLst>
            <pc:docMk/>
            <pc:sldMk cId="0" sldId="267"/>
            <ac:spMk id="188" creationId="{E3687A08-642D-12A6-1500-A64A963A9596}"/>
          </ac:spMkLst>
        </pc:spChg>
        <pc:spChg chg="mod">
          <ac:chgData name="PHUOC CONG NGUYEN" userId="a6519902-66df-4162-af9d-9db9f0b5ac8e" providerId="ADAL" clId="{2EC64AF7-57E9-45B4-B7A0-3FE18AD84B0E}" dt="2022-05-18T09:18:51.761" v="2441"/>
          <ac:spMkLst>
            <pc:docMk/>
            <pc:sldMk cId="0" sldId="267"/>
            <ac:spMk id="189" creationId="{46A03083-BB36-F42A-ED43-DE0167062099}"/>
          </ac:spMkLst>
        </pc:spChg>
        <pc:spChg chg="mod">
          <ac:chgData name="PHUOC CONG NGUYEN" userId="a6519902-66df-4162-af9d-9db9f0b5ac8e" providerId="ADAL" clId="{2EC64AF7-57E9-45B4-B7A0-3FE18AD84B0E}" dt="2022-05-18T09:18:51.761" v="2441"/>
          <ac:spMkLst>
            <pc:docMk/>
            <pc:sldMk cId="0" sldId="267"/>
            <ac:spMk id="190" creationId="{8C383B69-E138-2E0A-DDE7-78E4410F3E09}"/>
          </ac:spMkLst>
        </pc:spChg>
        <pc:spChg chg="mod">
          <ac:chgData name="PHUOC CONG NGUYEN" userId="a6519902-66df-4162-af9d-9db9f0b5ac8e" providerId="ADAL" clId="{2EC64AF7-57E9-45B4-B7A0-3FE18AD84B0E}" dt="2022-05-18T09:18:51.761" v="2441"/>
          <ac:spMkLst>
            <pc:docMk/>
            <pc:sldMk cId="0" sldId="267"/>
            <ac:spMk id="191" creationId="{CEABCF1C-137F-507D-4566-1D7D64DAFF40}"/>
          </ac:spMkLst>
        </pc:spChg>
        <pc:spChg chg="mod">
          <ac:chgData name="PHUOC CONG NGUYEN" userId="a6519902-66df-4162-af9d-9db9f0b5ac8e" providerId="ADAL" clId="{2EC64AF7-57E9-45B4-B7A0-3FE18AD84B0E}" dt="2022-05-18T09:18:51.761" v="2441"/>
          <ac:spMkLst>
            <pc:docMk/>
            <pc:sldMk cId="0" sldId="267"/>
            <ac:spMk id="192" creationId="{136434C7-143D-EC2A-AA28-A419C19D296F}"/>
          </ac:spMkLst>
        </pc:spChg>
        <pc:spChg chg="mod">
          <ac:chgData name="PHUOC CONG NGUYEN" userId="a6519902-66df-4162-af9d-9db9f0b5ac8e" providerId="ADAL" clId="{2EC64AF7-57E9-45B4-B7A0-3FE18AD84B0E}" dt="2022-05-18T09:18:51.761" v="2441"/>
          <ac:spMkLst>
            <pc:docMk/>
            <pc:sldMk cId="0" sldId="267"/>
            <ac:spMk id="193" creationId="{C342C8EB-10EB-08E3-46B4-704EA530F3CB}"/>
          </ac:spMkLst>
        </pc:spChg>
        <pc:spChg chg="mod">
          <ac:chgData name="PHUOC CONG NGUYEN" userId="a6519902-66df-4162-af9d-9db9f0b5ac8e" providerId="ADAL" clId="{2EC64AF7-57E9-45B4-B7A0-3FE18AD84B0E}" dt="2022-05-18T09:18:51.761" v="2441"/>
          <ac:spMkLst>
            <pc:docMk/>
            <pc:sldMk cId="0" sldId="267"/>
            <ac:spMk id="194" creationId="{A62262C7-B3C7-1BF1-2747-D2AC55327C6F}"/>
          </ac:spMkLst>
        </pc:spChg>
        <pc:spChg chg="mod">
          <ac:chgData name="PHUOC CONG NGUYEN" userId="a6519902-66df-4162-af9d-9db9f0b5ac8e" providerId="ADAL" clId="{2EC64AF7-57E9-45B4-B7A0-3FE18AD84B0E}" dt="2022-05-18T09:18:51.761" v="2441"/>
          <ac:spMkLst>
            <pc:docMk/>
            <pc:sldMk cId="0" sldId="267"/>
            <ac:spMk id="195" creationId="{860E3E74-E9C6-FDF6-6D86-C3EAF7D3A868}"/>
          </ac:spMkLst>
        </pc:spChg>
        <pc:spChg chg="mod">
          <ac:chgData name="PHUOC CONG NGUYEN" userId="a6519902-66df-4162-af9d-9db9f0b5ac8e" providerId="ADAL" clId="{2EC64AF7-57E9-45B4-B7A0-3FE18AD84B0E}" dt="2022-05-18T09:18:51.761" v="2441"/>
          <ac:spMkLst>
            <pc:docMk/>
            <pc:sldMk cId="0" sldId="267"/>
            <ac:spMk id="196" creationId="{F4A8E01E-ECE0-C445-9B8F-7FB887B4DF51}"/>
          </ac:spMkLst>
        </pc:spChg>
        <pc:spChg chg="mod">
          <ac:chgData name="PHUOC CONG NGUYEN" userId="a6519902-66df-4162-af9d-9db9f0b5ac8e" providerId="ADAL" clId="{2EC64AF7-57E9-45B4-B7A0-3FE18AD84B0E}" dt="2022-05-18T09:18:51.761" v="2441"/>
          <ac:spMkLst>
            <pc:docMk/>
            <pc:sldMk cId="0" sldId="267"/>
            <ac:spMk id="197" creationId="{48C73FCE-9844-A625-5AF5-8EA342548551}"/>
          </ac:spMkLst>
        </pc:spChg>
        <pc:spChg chg="mod">
          <ac:chgData name="PHUOC CONG NGUYEN" userId="a6519902-66df-4162-af9d-9db9f0b5ac8e" providerId="ADAL" clId="{2EC64AF7-57E9-45B4-B7A0-3FE18AD84B0E}" dt="2022-05-18T09:18:51.761" v="2441"/>
          <ac:spMkLst>
            <pc:docMk/>
            <pc:sldMk cId="0" sldId="267"/>
            <ac:spMk id="198" creationId="{74970730-7CC2-B2A4-F272-69F2C0C483A8}"/>
          </ac:spMkLst>
        </pc:spChg>
        <pc:spChg chg="mod">
          <ac:chgData name="PHUOC CONG NGUYEN" userId="a6519902-66df-4162-af9d-9db9f0b5ac8e" providerId="ADAL" clId="{2EC64AF7-57E9-45B4-B7A0-3FE18AD84B0E}" dt="2022-05-18T09:18:51.761" v="2441"/>
          <ac:spMkLst>
            <pc:docMk/>
            <pc:sldMk cId="0" sldId="267"/>
            <ac:spMk id="199" creationId="{680AD154-DE7B-B9B8-C935-4A8DB085F02A}"/>
          </ac:spMkLst>
        </pc:spChg>
        <pc:spChg chg="mod">
          <ac:chgData name="PHUOC CONG NGUYEN" userId="a6519902-66df-4162-af9d-9db9f0b5ac8e" providerId="ADAL" clId="{2EC64AF7-57E9-45B4-B7A0-3FE18AD84B0E}" dt="2022-05-18T09:18:51.761" v="2441"/>
          <ac:spMkLst>
            <pc:docMk/>
            <pc:sldMk cId="0" sldId="267"/>
            <ac:spMk id="200" creationId="{26631542-FC67-510A-4C8C-A60029D7ED80}"/>
          </ac:spMkLst>
        </pc:spChg>
        <pc:spChg chg="mod">
          <ac:chgData name="PHUOC CONG NGUYEN" userId="a6519902-66df-4162-af9d-9db9f0b5ac8e" providerId="ADAL" clId="{2EC64AF7-57E9-45B4-B7A0-3FE18AD84B0E}" dt="2022-05-18T09:18:51.761" v="2441"/>
          <ac:spMkLst>
            <pc:docMk/>
            <pc:sldMk cId="0" sldId="267"/>
            <ac:spMk id="201" creationId="{3D3BE75D-B5F8-112C-6CF1-D675F9AD9FBC}"/>
          </ac:spMkLst>
        </pc:spChg>
        <pc:spChg chg="mod">
          <ac:chgData name="PHUOC CONG NGUYEN" userId="a6519902-66df-4162-af9d-9db9f0b5ac8e" providerId="ADAL" clId="{2EC64AF7-57E9-45B4-B7A0-3FE18AD84B0E}" dt="2022-05-18T09:18:51.761" v="2441"/>
          <ac:spMkLst>
            <pc:docMk/>
            <pc:sldMk cId="0" sldId="267"/>
            <ac:spMk id="202" creationId="{05249235-403B-34F5-2678-535A132F0968}"/>
          </ac:spMkLst>
        </pc:spChg>
        <pc:spChg chg="mod">
          <ac:chgData name="PHUOC CONG NGUYEN" userId="a6519902-66df-4162-af9d-9db9f0b5ac8e" providerId="ADAL" clId="{2EC64AF7-57E9-45B4-B7A0-3FE18AD84B0E}" dt="2022-05-18T09:18:51.761" v="2441"/>
          <ac:spMkLst>
            <pc:docMk/>
            <pc:sldMk cId="0" sldId="267"/>
            <ac:spMk id="203" creationId="{60FE2C69-D1EB-2BA3-42D4-5E344C4842CD}"/>
          </ac:spMkLst>
        </pc:spChg>
        <pc:spChg chg="mod">
          <ac:chgData name="PHUOC CONG NGUYEN" userId="a6519902-66df-4162-af9d-9db9f0b5ac8e" providerId="ADAL" clId="{2EC64AF7-57E9-45B4-B7A0-3FE18AD84B0E}" dt="2022-05-18T09:18:51.761" v="2441"/>
          <ac:spMkLst>
            <pc:docMk/>
            <pc:sldMk cId="0" sldId="267"/>
            <ac:spMk id="204" creationId="{8879EDD9-A61B-AC1D-D954-2FB12571F912}"/>
          </ac:spMkLst>
        </pc:spChg>
        <pc:spChg chg="mod">
          <ac:chgData name="PHUOC CONG NGUYEN" userId="a6519902-66df-4162-af9d-9db9f0b5ac8e" providerId="ADAL" clId="{2EC64AF7-57E9-45B4-B7A0-3FE18AD84B0E}" dt="2022-05-18T09:18:51.761" v="2441"/>
          <ac:spMkLst>
            <pc:docMk/>
            <pc:sldMk cId="0" sldId="267"/>
            <ac:spMk id="205" creationId="{7F0DDC41-930B-A8F9-9961-F8D0B6BD0A1F}"/>
          </ac:spMkLst>
        </pc:spChg>
        <pc:spChg chg="mod">
          <ac:chgData name="PHUOC CONG NGUYEN" userId="a6519902-66df-4162-af9d-9db9f0b5ac8e" providerId="ADAL" clId="{2EC64AF7-57E9-45B4-B7A0-3FE18AD84B0E}" dt="2022-05-18T09:18:51.761" v="2441"/>
          <ac:spMkLst>
            <pc:docMk/>
            <pc:sldMk cId="0" sldId="267"/>
            <ac:spMk id="206" creationId="{9E8F80CF-EBC4-1BA0-D05D-E02FE81D7BFB}"/>
          </ac:spMkLst>
        </pc:spChg>
        <pc:spChg chg="mod">
          <ac:chgData name="PHUOC CONG NGUYEN" userId="a6519902-66df-4162-af9d-9db9f0b5ac8e" providerId="ADAL" clId="{2EC64AF7-57E9-45B4-B7A0-3FE18AD84B0E}" dt="2022-05-18T09:18:51.761" v="2441"/>
          <ac:spMkLst>
            <pc:docMk/>
            <pc:sldMk cId="0" sldId="267"/>
            <ac:spMk id="207" creationId="{0CD35773-5CC8-801D-D7A1-5187F097AB6E}"/>
          </ac:spMkLst>
        </pc:spChg>
        <pc:spChg chg="mod">
          <ac:chgData name="PHUOC CONG NGUYEN" userId="a6519902-66df-4162-af9d-9db9f0b5ac8e" providerId="ADAL" clId="{2EC64AF7-57E9-45B4-B7A0-3FE18AD84B0E}" dt="2022-05-18T09:18:51.761" v="2441"/>
          <ac:spMkLst>
            <pc:docMk/>
            <pc:sldMk cId="0" sldId="267"/>
            <ac:spMk id="208" creationId="{7305D39D-FB39-602E-6944-E742F027F54D}"/>
          </ac:spMkLst>
        </pc:spChg>
        <pc:spChg chg="mod">
          <ac:chgData name="PHUOC CONG NGUYEN" userId="a6519902-66df-4162-af9d-9db9f0b5ac8e" providerId="ADAL" clId="{2EC64AF7-57E9-45B4-B7A0-3FE18AD84B0E}" dt="2022-05-18T09:18:51.761" v="2441"/>
          <ac:spMkLst>
            <pc:docMk/>
            <pc:sldMk cId="0" sldId="267"/>
            <ac:spMk id="209" creationId="{A06E48BE-2B96-CC3B-5345-821D457BF917}"/>
          </ac:spMkLst>
        </pc:spChg>
        <pc:spChg chg="mod">
          <ac:chgData name="PHUOC CONG NGUYEN" userId="a6519902-66df-4162-af9d-9db9f0b5ac8e" providerId="ADAL" clId="{2EC64AF7-57E9-45B4-B7A0-3FE18AD84B0E}" dt="2022-05-18T09:18:51.761" v="2441"/>
          <ac:spMkLst>
            <pc:docMk/>
            <pc:sldMk cId="0" sldId="267"/>
            <ac:spMk id="210" creationId="{D1B7596C-EFC0-E231-1A0E-3B251F0E34A8}"/>
          </ac:spMkLst>
        </pc:spChg>
        <pc:spChg chg="mod">
          <ac:chgData name="PHUOC CONG NGUYEN" userId="a6519902-66df-4162-af9d-9db9f0b5ac8e" providerId="ADAL" clId="{2EC64AF7-57E9-45B4-B7A0-3FE18AD84B0E}" dt="2022-05-18T09:18:51.761" v="2441"/>
          <ac:spMkLst>
            <pc:docMk/>
            <pc:sldMk cId="0" sldId="267"/>
            <ac:spMk id="211" creationId="{4017CCCF-80BE-AD59-D7AC-637B41A8B2DE}"/>
          </ac:spMkLst>
        </pc:spChg>
        <pc:spChg chg="mod">
          <ac:chgData name="PHUOC CONG NGUYEN" userId="a6519902-66df-4162-af9d-9db9f0b5ac8e" providerId="ADAL" clId="{2EC64AF7-57E9-45B4-B7A0-3FE18AD84B0E}" dt="2022-05-18T09:18:51.761" v="2441"/>
          <ac:spMkLst>
            <pc:docMk/>
            <pc:sldMk cId="0" sldId="267"/>
            <ac:spMk id="212" creationId="{6FC0879D-C545-6E08-57AE-15B4AFC0F3DF}"/>
          </ac:spMkLst>
        </pc:spChg>
        <pc:spChg chg="mod">
          <ac:chgData name="PHUOC CONG NGUYEN" userId="a6519902-66df-4162-af9d-9db9f0b5ac8e" providerId="ADAL" clId="{2EC64AF7-57E9-45B4-B7A0-3FE18AD84B0E}" dt="2022-05-18T09:18:51.761" v="2441"/>
          <ac:spMkLst>
            <pc:docMk/>
            <pc:sldMk cId="0" sldId="267"/>
            <ac:spMk id="213" creationId="{04DAB9A0-EB8B-DC9A-6617-6E02772EAB6A}"/>
          </ac:spMkLst>
        </pc:spChg>
        <pc:spChg chg="mod">
          <ac:chgData name="PHUOC CONG NGUYEN" userId="a6519902-66df-4162-af9d-9db9f0b5ac8e" providerId="ADAL" clId="{2EC64AF7-57E9-45B4-B7A0-3FE18AD84B0E}" dt="2022-05-18T09:18:51.761" v="2441"/>
          <ac:spMkLst>
            <pc:docMk/>
            <pc:sldMk cId="0" sldId="267"/>
            <ac:spMk id="214" creationId="{8FFFA31D-814A-6E12-11F5-570D82A6CED6}"/>
          </ac:spMkLst>
        </pc:spChg>
        <pc:spChg chg="mod">
          <ac:chgData name="PHUOC CONG NGUYEN" userId="a6519902-66df-4162-af9d-9db9f0b5ac8e" providerId="ADAL" clId="{2EC64AF7-57E9-45B4-B7A0-3FE18AD84B0E}" dt="2022-05-18T09:18:51.761" v="2441"/>
          <ac:spMkLst>
            <pc:docMk/>
            <pc:sldMk cId="0" sldId="267"/>
            <ac:spMk id="215" creationId="{46931D1F-6248-39A1-A4BE-6F879DC75B68}"/>
          </ac:spMkLst>
        </pc:spChg>
        <pc:spChg chg="mod">
          <ac:chgData name="PHUOC CONG NGUYEN" userId="a6519902-66df-4162-af9d-9db9f0b5ac8e" providerId="ADAL" clId="{2EC64AF7-57E9-45B4-B7A0-3FE18AD84B0E}" dt="2022-05-18T09:18:51.761" v="2441"/>
          <ac:spMkLst>
            <pc:docMk/>
            <pc:sldMk cId="0" sldId="267"/>
            <ac:spMk id="216" creationId="{3B16AADD-125E-FD86-6FBB-D527370DBBBD}"/>
          </ac:spMkLst>
        </pc:spChg>
        <pc:spChg chg="mod">
          <ac:chgData name="PHUOC CONG NGUYEN" userId="a6519902-66df-4162-af9d-9db9f0b5ac8e" providerId="ADAL" clId="{2EC64AF7-57E9-45B4-B7A0-3FE18AD84B0E}" dt="2022-05-18T09:18:51.761" v="2441"/>
          <ac:spMkLst>
            <pc:docMk/>
            <pc:sldMk cId="0" sldId="267"/>
            <ac:spMk id="217" creationId="{CF828B6D-A256-AED7-1447-0F4BEA03CDC0}"/>
          </ac:spMkLst>
        </pc:spChg>
        <pc:spChg chg="mod">
          <ac:chgData name="PHUOC CONG NGUYEN" userId="a6519902-66df-4162-af9d-9db9f0b5ac8e" providerId="ADAL" clId="{2EC64AF7-57E9-45B4-B7A0-3FE18AD84B0E}" dt="2022-05-18T09:18:51.761" v="2441"/>
          <ac:spMkLst>
            <pc:docMk/>
            <pc:sldMk cId="0" sldId="267"/>
            <ac:spMk id="218" creationId="{BD591425-B48C-5DF4-ADB9-B996B83D1222}"/>
          </ac:spMkLst>
        </pc:spChg>
        <pc:spChg chg="mod">
          <ac:chgData name="PHUOC CONG NGUYEN" userId="a6519902-66df-4162-af9d-9db9f0b5ac8e" providerId="ADAL" clId="{2EC64AF7-57E9-45B4-B7A0-3FE18AD84B0E}" dt="2022-05-18T09:18:51.761" v="2441"/>
          <ac:spMkLst>
            <pc:docMk/>
            <pc:sldMk cId="0" sldId="267"/>
            <ac:spMk id="219" creationId="{C331E401-1D75-A8F6-B8DC-A0BF02C2CFDD}"/>
          </ac:spMkLst>
        </pc:spChg>
        <pc:spChg chg="mod">
          <ac:chgData name="PHUOC CONG NGUYEN" userId="a6519902-66df-4162-af9d-9db9f0b5ac8e" providerId="ADAL" clId="{2EC64AF7-57E9-45B4-B7A0-3FE18AD84B0E}" dt="2022-05-18T09:18:51.761" v="2441"/>
          <ac:spMkLst>
            <pc:docMk/>
            <pc:sldMk cId="0" sldId="267"/>
            <ac:spMk id="220" creationId="{77CE79C5-382B-B41B-0E2D-DD5BC7A23AFD}"/>
          </ac:spMkLst>
        </pc:spChg>
        <pc:spChg chg="mod">
          <ac:chgData name="PHUOC CONG NGUYEN" userId="a6519902-66df-4162-af9d-9db9f0b5ac8e" providerId="ADAL" clId="{2EC64AF7-57E9-45B4-B7A0-3FE18AD84B0E}" dt="2022-05-18T09:18:51.761" v="2441"/>
          <ac:spMkLst>
            <pc:docMk/>
            <pc:sldMk cId="0" sldId="267"/>
            <ac:spMk id="221" creationId="{E7F22920-1576-3F9A-B202-1AAF6ED820A0}"/>
          </ac:spMkLst>
        </pc:spChg>
        <pc:spChg chg="mod">
          <ac:chgData name="PHUOC CONG NGUYEN" userId="a6519902-66df-4162-af9d-9db9f0b5ac8e" providerId="ADAL" clId="{2EC64AF7-57E9-45B4-B7A0-3FE18AD84B0E}" dt="2022-05-18T09:18:51.761" v="2441"/>
          <ac:spMkLst>
            <pc:docMk/>
            <pc:sldMk cId="0" sldId="267"/>
            <ac:spMk id="222" creationId="{E5425171-0AD8-C7CE-E81A-8E6C7C7042E2}"/>
          </ac:spMkLst>
        </pc:spChg>
        <pc:spChg chg="mod">
          <ac:chgData name="PHUOC CONG NGUYEN" userId="a6519902-66df-4162-af9d-9db9f0b5ac8e" providerId="ADAL" clId="{2EC64AF7-57E9-45B4-B7A0-3FE18AD84B0E}" dt="2022-05-18T09:18:51.761" v="2441"/>
          <ac:spMkLst>
            <pc:docMk/>
            <pc:sldMk cId="0" sldId="267"/>
            <ac:spMk id="223" creationId="{6299E166-6F17-8DBD-7DC3-FF4B45BA09E8}"/>
          </ac:spMkLst>
        </pc:spChg>
        <pc:spChg chg="mod">
          <ac:chgData name="PHUOC CONG NGUYEN" userId="a6519902-66df-4162-af9d-9db9f0b5ac8e" providerId="ADAL" clId="{2EC64AF7-57E9-45B4-B7A0-3FE18AD84B0E}" dt="2022-05-18T09:18:51.761" v="2441"/>
          <ac:spMkLst>
            <pc:docMk/>
            <pc:sldMk cId="0" sldId="267"/>
            <ac:spMk id="224" creationId="{F7988498-FC21-CC5E-2B13-EB78FA9CA33C}"/>
          </ac:spMkLst>
        </pc:spChg>
        <pc:spChg chg="mod">
          <ac:chgData name="PHUOC CONG NGUYEN" userId="a6519902-66df-4162-af9d-9db9f0b5ac8e" providerId="ADAL" clId="{2EC64AF7-57E9-45B4-B7A0-3FE18AD84B0E}" dt="2022-05-18T09:18:51.761" v="2441"/>
          <ac:spMkLst>
            <pc:docMk/>
            <pc:sldMk cId="0" sldId="267"/>
            <ac:spMk id="225" creationId="{EAB1F0D2-1724-D3CD-E3F7-A0C2DC6380F0}"/>
          </ac:spMkLst>
        </pc:spChg>
        <pc:spChg chg="mod">
          <ac:chgData name="PHUOC CONG NGUYEN" userId="a6519902-66df-4162-af9d-9db9f0b5ac8e" providerId="ADAL" clId="{2EC64AF7-57E9-45B4-B7A0-3FE18AD84B0E}" dt="2022-05-18T09:18:51.761" v="2441"/>
          <ac:spMkLst>
            <pc:docMk/>
            <pc:sldMk cId="0" sldId="267"/>
            <ac:spMk id="226" creationId="{25CC8CAC-2C26-071D-8AA4-D33EEB0F37A0}"/>
          </ac:spMkLst>
        </pc:spChg>
        <pc:spChg chg="mod">
          <ac:chgData name="PHUOC CONG NGUYEN" userId="a6519902-66df-4162-af9d-9db9f0b5ac8e" providerId="ADAL" clId="{2EC64AF7-57E9-45B4-B7A0-3FE18AD84B0E}" dt="2022-05-18T09:18:51.761" v="2441"/>
          <ac:spMkLst>
            <pc:docMk/>
            <pc:sldMk cId="0" sldId="267"/>
            <ac:spMk id="227" creationId="{CD22F64F-118B-DEF9-1E97-96D44AA37F04}"/>
          </ac:spMkLst>
        </pc:spChg>
        <pc:spChg chg="mod">
          <ac:chgData name="PHUOC CONG NGUYEN" userId="a6519902-66df-4162-af9d-9db9f0b5ac8e" providerId="ADAL" clId="{2EC64AF7-57E9-45B4-B7A0-3FE18AD84B0E}" dt="2022-05-18T09:18:51.761" v="2441"/>
          <ac:spMkLst>
            <pc:docMk/>
            <pc:sldMk cId="0" sldId="267"/>
            <ac:spMk id="228" creationId="{3E4682A9-74EF-9386-01B3-6613FBE479A0}"/>
          </ac:spMkLst>
        </pc:spChg>
        <pc:spChg chg="mod">
          <ac:chgData name="PHUOC CONG NGUYEN" userId="a6519902-66df-4162-af9d-9db9f0b5ac8e" providerId="ADAL" clId="{2EC64AF7-57E9-45B4-B7A0-3FE18AD84B0E}" dt="2022-05-18T09:18:51.761" v="2441"/>
          <ac:spMkLst>
            <pc:docMk/>
            <pc:sldMk cId="0" sldId="267"/>
            <ac:spMk id="229" creationId="{178241F2-FA50-8517-DD90-ED2C78FD68D9}"/>
          </ac:spMkLst>
        </pc:spChg>
        <pc:spChg chg="mod">
          <ac:chgData name="PHUOC CONG NGUYEN" userId="a6519902-66df-4162-af9d-9db9f0b5ac8e" providerId="ADAL" clId="{2EC64AF7-57E9-45B4-B7A0-3FE18AD84B0E}" dt="2022-05-18T09:18:51.761" v="2441"/>
          <ac:spMkLst>
            <pc:docMk/>
            <pc:sldMk cId="0" sldId="267"/>
            <ac:spMk id="230" creationId="{3814B356-4819-9F85-F47F-A8BC29DA9099}"/>
          </ac:spMkLst>
        </pc:spChg>
        <pc:spChg chg="mod">
          <ac:chgData name="PHUOC CONG NGUYEN" userId="a6519902-66df-4162-af9d-9db9f0b5ac8e" providerId="ADAL" clId="{2EC64AF7-57E9-45B4-B7A0-3FE18AD84B0E}" dt="2022-05-18T09:18:51.761" v="2441"/>
          <ac:spMkLst>
            <pc:docMk/>
            <pc:sldMk cId="0" sldId="267"/>
            <ac:spMk id="231" creationId="{CF8B4446-E21B-13F1-4256-EBCEC8B1A152}"/>
          </ac:spMkLst>
        </pc:spChg>
        <pc:spChg chg="mod">
          <ac:chgData name="PHUOC CONG NGUYEN" userId="a6519902-66df-4162-af9d-9db9f0b5ac8e" providerId="ADAL" clId="{2EC64AF7-57E9-45B4-B7A0-3FE18AD84B0E}" dt="2022-05-18T09:18:51.761" v="2441"/>
          <ac:spMkLst>
            <pc:docMk/>
            <pc:sldMk cId="0" sldId="267"/>
            <ac:spMk id="232" creationId="{E667BFB2-F914-6CFF-E7A4-D811E3289AB4}"/>
          </ac:spMkLst>
        </pc:spChg>
        <pc:spChg chg="mod">
          <ac:chgData name="PHUOC CONG NGUYEN" userId="a6519902-66df-4162-af9d-9db9f0b5ac8e" providerId="ADAL" clId="{2EC64AF7-57E9-45B4-B7A0-3FE18AD84B0E}" dt="2022-05-18T09:18:51.761" v="2441"/>
          <ac:spMkLst>
            <pc:docMk/>
            <pc:sldMk cId="0" sldId="267"/>
            <ac:spMk id="233" creationId="{38E834B6-655B-E0AB-B266-7446407C19BA}"/>
          </ac:spMkLst>
        </pc:spChg>
        <pc:spChg chg="mod">
          <ac:chgData name="PHUOC CONG NGUYEN" userId="a6519902-66df-4162-af9d-9db9f0b5ac8e" providerId="ADAL" clId="{2EC64AF7-57E9-45B4-B7A0-3FE18AD84B0E}" dt="2022-05-18T09:18:51.761" v="2441"/>
          <ac:spMkLst>
            <pc:docMk/>
            <pc:sldMk cId="0" sldId="267"/>
            <ac:spMk id="234" creationId="{62C0799B-3265-807C-83A0-B4B61D912C43}"/>
          </ac:spMkLst>
        </pc:spChg>
        <pc:spChg chg="mod">
          <ac:chgData name="PHUOC CONG NGUYEN" userId="a6519902-66df-4162-af9d-9db9f0b5ac8e" providerId="ADAL" clId="{2EC64AF7-57E9-45B4-B7A0-3FE18AD84B0E}" dt="2022-05-18T09:18:51.761" v="2441"/>
          <ac:spMkLst>
            <pc:docMk/>
            <pc:sldMk cId="0" sldId="267"/>
            <ac:spMk id="235" creationId="{704C6970-D158-C65C-F0A3-25AB4F89941F}"/>
          </ac:spMkLst>
        </pc:spChg>
        <pc:spChg chg="mod">
          <ac:chgData name="PHUOC CONG NGUYEN" userId="a6519902-66df-4162-af9d-9db9f0b5ac8e" providerId="ADAL" clId="{2EC64AF7-57E9-45B4-B7A0-3FE18AD84B0E}" dt="2022-05-18T09:18:51.761" v="2441"/>
          <ac:spMkLst>
            <pc:docMk/>
            <pc:sldMk cId="0" sldId="267"/>
            <ac:spMk id="236" creationId="{07229724-3EBE-DC64-D6A5-049E0DD57A1D}"/>
          </ac:spMkLst>
        </pc:spChg>
        <pc:spChg chg="mod">
          <ac:chgData name="PHUOC CONG NGUYEN" userId="a6519902-66df-4162-af9d-9db9f0b5ac8e" providerId="ADAL" clId="{2EC64AF7-57E9-45B4-B7A0-3FE18AD84B0E}" dt="2022-05-18T09:18:51.761" v="2441"/>
          <ac:spMkLst>
            <pc:docMk/>
            <pc:sldMk cId="0" sldId="267"/>
            <ac:spMk id="237" creationId="{312CADA6-FD08-66CE-7F30-4351BFC0FFAB}"/>
          </ac:spMkLst>
        </pc:spChg>
        <pc:spChg chg="mod">
          <ac:chgData name="PHUOC CONG NGUYEN" userId="a6519902-66df-4162-af9d-9db9f0b5ac8e" providerId="ADAL" clId="{2EC64AF7-57E9-45B4-B7A0-3FE18AD84B0E}" dt="2022-05-18T09:18:51.761" v="2441"/>
          <ac:spMkLst>
            <pc:docMk/>
            <pc:sldMk cId="0" sldId="267"/>
            <ac:spMk id="238" creationId="{2324A80C-60FC-400A-773E-67C05A556EFC}"/>
          </ac:spMkLst>
        </pc:spChg>
        <pc:spChg chg="mod">
          <ac:chgData name="PHUOC CONG NGUYEN" userId="a6519902-66df-4162-af9d-9db9f0b5ac8e" providerId="ADAL" clId="{2EC64AF7-57E9-45B4-B7A0-3FE18AD84B0E}" dt="2022-05-18T09:18:51.761" v="2441"/>
          <ac:spMkLst>
            <pc:docMk/>
            <pc:sldMk cId="0" sldId="267"/>
            <ac:spMk id="239" creationId="{2DCFA7F7-D3E1-0A03-83D6-E6104AD119FC}"/>
          </ac:spMkLst>
        </pc:spChg>
        <pc:spChg chg="mod">
          <ac:chgData name="PHUOC CONG NGUYEN" userId="a6519902-66df-4162-af9d-9db9f0b5ac8e" providerId="ADAL" clId="{2EC64AF7-57E9-45B4-B7A0-3FE18AD84B0E}" dt="2022-05-18T09:18:51.761" v="2441"/>
          <ac:spMkLst>
            <pc:docMk/>
            <pc:sldMk cId="0" sldId="267"/>
            <ac:spMk id="240" creationId="{1C8DAF5C-3097-98FA-58D3-9D676488ADE8}"/>
          </ac:spMkLst>
        </pc:spChg>
        <pc:spChg chg="mod">
          <ac:chgData name="PHUOC CONG NGUYEN" userId="a6519902-66df-4162-af9d-9db9f0b5ac8e" providerId="ADAL" clId="{2EC64AF7-57E9-45B4-B7A0-3FE18AD84B0E}" dt="2022-05-18T09:18:51.761" v="2441"/>
          <ac:spMkLst>
            <pc:docMk/>
            <pc:sldMk cId="0" sldId="267"/>
            <ac:spMk id="241" creationId="{16B1046B-D6EE-B5E8-9D1F-30513BB93FE7}"/>
          </ac:spMkLst>
        </pc:spChg>
        <pc:spChg chg="mod">
          <ac:chgData name="PHUOC CONG NGUYEN" userId="a6519902-66df-4162-af9d-9db9f0b5ac8e" providerId="ADAL" clId="{2EC64AF7-57E9-45B4-B7A0-3FE18AD84B0E}" dt="2022-05-18T09:18:51.761" v="2441"/>
          <ac:spMkLst>
            <pc:docMk/>
            <pc:sldMk cId="0" sldId="267"/>
            <ac:spMk id="242" creationId="{5AFF382C-DB10-F65E-FD00-CA56985FBE1A}"/>
          </ac:spMkLst>
        </pc:spChg>
        <pc:spChg chg="mod">
          <ac:chgData name="PHUOC CONG NGUYEN" userId="a6519902-66df-4162-af9d-9db9f0b5ac8e" providerId="ADAL" clId="{2EC64AF7-57E9-45B4-B7A0-3FE18AD84B0E}" dt="2022-05-18T09:18:51.761" v="2441"/>
          <ac:spMkLst>
            <pc:docMk/>
            <pc:sldMk cId="0" sldId="267"/>
            <ac:spMk id="243" creationId="{6D48AC54-111C-C53F-B7D6-AADF994247CA}"/>
          </ac:spMkLst>
        </pc:spChg>
        <pc:spChg chg="mod">
          <ac:chgData name="PHUOC CONG NGUYEN" userId="a6519902-66df-4162-af9d-9db9f0b5ac8e" providerId="ADAL" clId="{2EC64AF7-57E9-45B4-B7A0-3FE18AD84B0E}" dt="2022-05-18T09:18:51.761" v="2441"/>
          <ac:spMkLst>
            <pc:docMk/>
            <pc:sldMk cId="0" sldId="267"/>
            <ac:spMk id="244" creationId="{BB6E9DF6-9047-9069-AD8A-2BB213B68058}"/>
          </ac:spMkLst>
        </pc:spChg>
        <pc:spChg chg="mod">
          <ac:chgData name="PHUOC CONG NGUYEN" userId="a6519902-66df-4162-af9d-9db9f0b5ac8e" providerId="ADAL" clId="{2EC64AF7-57E9-45B4-B7A0-3FE18AD84B0E}" dt="2022-05-18T09:18:51.761" v="2441"/>
          <ac:spMkLst>
            <pc:docMk/>
            <pc:sldMk cId="0" sldId="267"/>
            <ac:spMk id="245" creationId="{46721616-31D3-0132-A5F9-493DA82F7E54}"/>
          </ac:spMkLst>
        </pc:spChg>
        <pc:spChg chg="mod">
          <ac:chgData name="PHUOC CONG NGUYEN" userId="a6519902-66df-4162-af9d-9db9f0b5ac8e" providerId="ADAL" clId="{2EC64AF7-57E9-45B4-B7A0-3FE18AD84B0E}" dt="2022-05-18T09:18:51.761" v="2441"/>
          <ac:spMkLst>
            <pc:docMk/>
            <pc:sldMk cId="0" sldId="267"/>
            <ac:spMk id="246" creationId="{0128A424-0365-106D-B6ED-FF01F6115EB5}"/>
          </ac:spMkLst>
        </pc:spChg>
        <pc:spChg chg="mod">
          <ac:chgData name="PHUOC CONG NGUYEN" userId="a6519902-66df-4162-af9d-9db9f0b5ac8e" providerId="ADAL" clId="{2EC64AF7-57E9-45B4-B7A0-3FE18AD84B0E}" dt="2022-05-18T09:18:51.761" v="2441"/>
          <ac:spMkLst>
            <pc:docMk/>
            <pc:sldMk cId="0" sldId="267"/>
            <ac:spMk id="247" creationId="{9D64EFAF-90C5-8349-5F3B-BF3D40D8D952}"/>
          </ac:spMkLst>
        </pc:spChg>
        <pc:spChg chg="mod">
          <ac:chgData name="PHUOC CONG NGUYEN" userId="a6519902-66df-4162-af9d-9db9f0b5ac8e" providerId="ADAL" clId="{2EC64AF7-57E9-45B4-B7A0-3FE18AD84B0E}" dt="2022-05-18T09:18:51.761" v="2441"/>
          <ac:spMkLst>
            <pc:docMk/>
            <pc:sldMk cId="0" sldId="267"/>
            <ac:spMk id="248" creationId="{404906BD-3433-57E9-5033-EF770763851E}"/>
          </ac:spMkLst>
        </pc:spChg>
        <pc:spChg chg="mod">
          <ac:chgData name="PHUOC CONG NGUYEN" userId="a6519902-66df-4162-af9d-9db9f0b5ac8e" providerId="ADAL" clId="{2EC64AF7-57E9-45B4-B7A0-3FE18AD84B0E}" dt="2022-05-18T09:18:51.761" v="2441"/>
          <ac:spMkLst>
            <pc:docMk/>
            <pc:sldMk cId="0" sldId="267"/>
            <ac:spMk id="249" creationId="{38697DC2-0C84-4D66-10AC-69E215084366}"/>
          </ac:spMkLst>
        </pc:spChg>
        <pc:spChg chg="mod">
          <ac:chgData name="PHUOC CONG NGUYEN" userId="a6519902-66df-4162-af9d-9db9f0b5ac8e" providerId="ADAL" clId="{2EC64AF7-57E9-45B4-B7A0-3FE18AD84B0E}" dt="2022-05-18T09:18:51.761" v="2441"/>
          <ac:spMkLst>
            <pc:docMk/>
            <pc:sldMk cId="0" sldId="267"/>
            <ac:spMk id="250" creationId="{66E43524-7CC6-BEEE-1BB3-01F57FC61498}"/>
          </ac:spMkLst>
        </pc:spChg>
        <pc:spChg chg="mod">
          <ac:chgData name="PHUOC CONG NGUYEN" userId="a6519902-66df-4162-af9d-9db9f0b5ac8e" providerId="ADAL" clId="{2EC64AF7-57E9-45B4-B7A0-3FE18AD84B0E}" dt="2022-05-18T09:18:51.761" v="2441"/>
          <ac:spMkLst>
            <pc:docMk/>
            <pc:sldMk cId="0" sldId="267"/>
            <ac:spMk id="251" creationId="{29513AFC-ED4E-88BB-B286-4B171EE3186A}"/>
          </ac:spMkLst>
        </pc:spChg>
        <pc:spChg chg="mod">
          <ac:chgData name="PHUOC CONG NGUYEN" userId="a6519902-66df-4162-af9d-9db9f0b5ac8e" providerId="ADAL" clId="{2EC64AF7-57E9-45B4-B7A0-3FE18AD84B0E}" dt="2022-05-18T09:18:51.761" v="2441"/>
          <ac:spMkLst>
            <pc:docMk/>
            <pc:sldMk cId="0" sldId="267"/>
            <ac:spMk id="252" creationId="{62E61B89-12D8-E02D-7FDD-693B37B42FC8}"/>
          </ac:spMkLst>
        </pc:spChg>
        <pc:spChg chg="mod">
          <ac:chgData name="PHUOC CONG NGUYEN" userId="a6519902-66df-4162-af9d-9db9f0b5ac8e" providerId="ADAL" clId="{2EC64AF7-57E9-45B4-B7A0-3FE18AD84B0E}" dt="2022-05-18T09:18:51.761" v="2441"/>
          <ac:spMkLst>
            <pc:docMk/>
            <pc:sldMk cId="0" sldId="267"/>
            <ac:spMk id="253" creationId="{B1359818-E83F-44D4-6CAE-9C1CC6771CFA}"/>
          </ac:spMkLst>
        </pc:spChg>
        <pc:spChg chg="mod">
          <ac:chgData name="PHUOC CONG NGUYEN" userId="a6519902-66df-4162-af9d-9db9f0b5ac8e" providerId="ADAL" clId="{2EC64AF7-57E9-45B4-B7A0-3FE18AD84B0E}" dt="2022-05-18T09:18:51.761" v="2441"/>
          <ac:spMkLst>
            <pc:docMk/>
            <pc:sldMk cId="0" sldId="267"/>
            <ac:spMk id="254" creationId="{00F5D7EE-915D-D499-4C73-C20529FF86EB}"/>
          </ac:spMkLst>
        </pc:spChg>
        <pc:spChg chg="mod">
          <ac:chgData name="PHUOC CONG NGUYEN" userId="a6519902-66df-4162-af9d-9db9f0b5ac8e" providerId="ADAL" clId="{2EC64AF7-57E9-45B4-B7A0-3FE18AD84B0E}" dt="2022-05-18T09:18:51.761" v="2441"/>
          <ac:spMkLst>
            <pc:docMk/>
            <pc:sldMk cId="0" sldId="267"/>
            <ac:spMk id="255" creationId="{63B798A4-B290-BD2C-DB00-E3A6E958504E}"/>
          </ac:spMkLst>
        </pc:spChg>
        <pc:spChg chg="mod">
          <ac:chgData name="PHUOC CONG NGUYEN" userId="a6519902-66df-4162-af9d-9db9f0b5ac8e" providerId="ADAL" clId="{2EC64AF7-57E9-45B4-B7A0-3FE18AD84B0E}" dt="2022-05-18T09:18:51.761" v="2441"/>
          <ac:spMkLst>
            <pc:docMk/>
            <pc:sldMk cId="0" sldId="267"/>
            <ac:spMk id="256" creationId="{E460A4DA-25FA-BFEF-5069-CCA177BFABFB}"/>
          </ac:spMkLst>
        </pc:spChg>
        <pc:spChg chg="mod">
          <ac:chgData name="PHUOC CONG NGUYEN" userId="a6519902-66df-4162-af9d-9db9f0b5ac8e" providerId="ADAL" clId="{2EC64AF7-57E9-45B4-B7A0-3FE18AD84B0E}" dt="2022-05-18T09:18:51.761" v="2441"/>
          <ac:spMkLst>
            <pc:docMk/>
            <pc:sldMk cId="0" sldId="267"/>
            <ac:spMk id="257" creationId="{830A050F-BF25-58DC-C66D-2615470FEFE6}"/>
          </ac:spMkLst>
        </pc:spChg>
        <pc:spChg chg="mod">
          <ac:chgData name="PHUOC CONG NGUYEN" userId="a6519902-66df-4162-af9d-9db9f0b5ac8e" providerId="ADAL" clId="{2EC64AF7-57E9-45B4-B7A0-3FE18AD84B0E}" dt="2022-05-18T09:18:51.761" v="2441"/>
          <ac:spMkLst>
            <pc:docMk/>
            <pc:sldMk cId="0" sldId="267"/>
            <ac:spMk id="258" creationId="{38B88E76-F06A-3172-AED8-309746F81E85}"/>
          </ac:spMkLst>
        </pc:spChg>
        <pc:spChg chg="mod">
          <ac:chgData name="PHUOC CONG NGUYEN" userId="a6519902-66df-4162-af9d-9db9f0b5ac8e" providerId="ADAL" clId="{2EC64AF7-57E9-45B4-B7A0-3FE18AD84B0E}" dt="2022-05-18T09:18:51.761" v="2441"/>
          <ac:spMkLst>
            <pc:docMk/>
            <pc:sldMk cId="0" sldId="267"/>
            <ac:spMk id="259" creationId="{3058231D-430A-493E-4E93-E0279CAF0B34}"/>
          </ac:spMkLst>
        </pc:spChg>
        <pc:spChg chg="mod">
          <ac:chgData name="PHUOC CONG NGUYEN" userId="a6519902-66df-4162-af9d-9db9f0b5ac8e" providerId="ADAL" clId="{2EC64AF7-57E9-45B4-B7A0-3FE18AD84B0E}" dt="2022-05-18T09:18:51.761" v="2441"/>
          <ac:spMkLst>
            <pc:docMk/>
            <pc:sldMk cId="0" sldId="267"/>
            <ac:spMk id="260" creationId="{7841162E-67AE-C986-9ACC-5903FF1D5640}"/>
          </ac:spMkLst>
        </pc:spChg>
        <pc:spChg chg="mod">
          <ac:chgData name="PHUOC CONG NGUYEN" userId="a6519902-66df-4162-af9d-9db9f0b5ac8e" providerId="ADAL" clId="{2EC64AF7-57E9-45B4-B7A0-3FE18AD84B0E}" dt="2022-05-18T09:18:51.761" v="2441"/>
          <ac:spMkLst>
            <pc:docMk/>
            <pc:sldMk cId="0" sldId="267"/>
            <ac:spMk id="261" creationId="{3D299C3A-6486-B8D3-39F7-5BAF020763C7}"/>
          </ac:spMkLst>
        </pc:spChg>
        <pc:spChg chg="mod">
          <ac:chgData name="PHUOC CONG NGUYEN" userId="a6519902-66df-4162-af9d-9db9f0b5ac8e" providerId="ADAL" clId="{2EC64AF7-57E9-45B4-B7A0-3FE18AD84B0E}" dt="2022-05-18T09:18:51.761" v="2441"/>
          <ac:spMkLst>
            <pc:docMk/>
            <pc:sldMk cId="0" sldId="267"/>
            <ac:spMk id="262" creationId="{7E11C527-A96F-9068-B0F1-833724A424F7}"/>
          </ac:spMkLst>
        </pc:spChg>
        <pc:spChg chg="mod">
          <ac:chgData name="PHUOC CONG NGUYEN" userId="a6519902-66df-4162-af9d-9db9f0b5ac8e" providerId="ADAL" clId="{2EC64AF7-57E9-45B4-B7A0-3FE18AD84B0E}" dt="2022-05-18T09:18:51.761" v="2441"/>
          <ac:spMkLst>
            <pc:docMk/>
            <pc:sldMk cId="0" sldId="267"/>
            <ac:spMk id="263" creationId="{E96B043B-EB9D-DC7D-BBE0-54260868C682}"/>
          </ac:spMkLst>
        </pc:spChg>
        <pc:spChg chg="mod">
          <ac:chgData name="PHUOC CONG NGUYEN" userId="a6519902-66df-4162-af9d-9db9f0b5ac8e" providerId="ADAL" clId="{2EC64AF7-57E9-45B4-B7A0-3FE18AD84B0E}" dt="2022-05-18T09:18:51.761" v="2441"/>
          <ac:spMkLst>
            <pc:docMk/>
            <pc:sldMk cId="0" sldId="267"/>
            <ac:spMk id="264" creationId="{A32AD810-7796-DA99-4034-6BEC029A391E}"/>
          </ac:spMkLst>
        </pc:spChg>
        <pc:spChg chg="mod">
          <ac:chgData name="PHUOC CONG NGUYEN" userId="a6519902-66df-4162-af9d-9db9f0b5ac8e" providerId="ADAL" clId="{2EC64AF7-57E9-45B4-B7A0-3FE18AD84B0E}" dt="2022-05-18T09:18:51.761" v="2441"/>
          <ac:spMkLst>
            <pc:docMk/>
            <pc:sldMk cId="0" sldId="267"/>
            <ac:spMk id="265" creationId="{FC381E6E-0961-096D-A036-6BD737709F54}"/>
          </ac:spMkLst>
        </pc:spChg>
        <pc:spChg chg="mod">
          <ac:chgData name="PHUOC CONG NGUYEN" userId="a6519902-66df-4162-af9d-9db9f0b5ac8e" providerId="ADAL" clId="{2EC64AF7-57E9-45B4-B7A0-3FE18AD84B0E}" dt="2022-05-18T09:18:51.761" v="2441"/>
          <ac:spMkLst>
            <pc:docMk/>
            <pc:sldMk cId="0" sldId="267"/>
            <ac:spMk id="266" creationId="{1C4617B0-932F-7487-5583-54420130267A}"/>
          </ac:spMkLst>
        </pc:spChg>
        <pc:spChg chg="mod">
          <ac:chgData name="PHUOC CONG NGUYEN" userId="a6519902-66df-4162-af9d-9db9f0b5ac8e" providerId="ADAL" clId="{2EC64AF7-57E9-45B4-B7A0-3FE18AD84B0E}" dt="2022-05-18T09:18:51.761" v="2441"/>
          <ac:spMkLst>
            <pc:docMk/>
            <pc:sldMk cId="0" sldId="267"/>
            <ac:spMk id="267" creationId="{36EAF0C8-09CC-5473-C6B8-3C3D9BA85D65}"/>
          </ac:spMkLst>
        </pc:spChg>
        <pc:spChg chg="mod">
          <ac:chgData name="PHUOC CONG NGUYEN" userId="a6519902-66df-4162-af9d-9db9f0b5ac8e" providerId="ADAL" clId="{2EC64AF7-57E9-45B4-B7A0-3FE18AD84B0E}" dt="2022-05-18T09:18:51.761" v="2441"/>
          <ac:spMkLst>
            <pc:docMk/>
            <pc:sldMk cId="0" sldId="267"/>
            <ac:spMk id="268" creationId="{945D3CFC-79F0-ADEF-44FF-91BC9762AFA2}"/>
          </ac:spMkLst>
        </pc:spChg>
        <pc:spChg chg="mod">
          <ac:chgData name="PHUOC CONG NGUYEN" userId="a6519902-66df-4162-af9d-9db9f0b5ac8e" providerId="ADAL" clId="{2EC64AF7-57E9-45B4-B7A0-3FE18AD84B0E}" dt="2022-05-18T09:18:51.761" v="2441"/>
          <ac:spMkLst>
            <pc:docMk/>
            <pc:sldMk cId="0" sldId="267"/>
            <ac:spMk id="269" creationId="{4FDAA426-509A-1FCD-A23F-93CCD64A0706}"/>
          </ac:spMkLst>
        </pc:spChg>
        <pc:spChg chg="mod">
          <ac:chgData name="PHUOC CONG NGUYEN" userId="a6519902-66df-4162-af9d-9db9f0b5ac8e" providerId="ADAL" clId="{2EC64AF7-57E9-45B4-B7A0-3FE18AD84B0E}" dt="2022-05-18T09:18:51.761" v="2441"/>
          <ac:spMkLst>
            <pc:docMk/>
            <pc:sldMk cId="0" sldId="267"/>
            <ac:spMk id="270" creationId="{7AC0D7DC-0287-0A43-0B5A-45A9AE042F13}"/>
          </ac:spMkLst>
        </pc:spChg>
        <pc:spChg chg="mod">
          <ac:chgData name="PHUOC CONG NGUYEN" userId="a6519902-66df-4162-af9d-9db9f0b5ac8e" providerId="ADAL" clId="{2EC64AF7-57E9-45B4-B7A0-3FE18AD84B0E}" dt="2022-05-18T09:18:51.761" v="2441"/>
          <ac:spMkLst>
            <pc:docMk/>
            <pc:sldMk cId="0" sldId="267"/>
            <ac:spMk id="271" creationId="{12CCB399-44E8-303F-8277-09713ECA48EE}"/>
          </ac:spMkLst>
        </pc:spChg>
        <pc:spChg chg="mod">
          <ac:chgData name="PHUOC CONG NGUYEN" userId="a6519902-66df-4162-af9d-9db9f0b5ac8e" providerId="ADAL" clId="{2EC64AF7-57E9-45B4-B7A0-3FE18AD84B0E}" dt="2022-05-18T09:18:51.761" v="2441"/>
          <ac:spMkLst>
            <pc:docMk/>
            <pc:sldMk cId="0" sldId="267"/>
            <ac:spMk id="272" creationId="{15289BF1-D3C2-D2CC-E641-FC158BCD8B8E}"/>
          </ac:spMkLst>
        </pc:spChg>
        <pc:spChg chg="mod">
          <ac:chgData name="PHUOC CONG NGUYEN" userId="a6519902-66df-4162-af9d-9db9f0b5ac8e" providerId="ADAL" clId="{2EC64AF7-57E9-45B4-B7A0-3FE18AD84B0E}" dt="2022-05-18T09:18:51.761" v="2441"/>
          <ac:spMkLst>
            <pc:docMk/>
            <pc:sldMk cId="0" sldId="267"/>
            <ac:spMk id="273" creationId="{92F18C09-25C0-E84D-2196-33848B3D4AFB}"/>
          </ac:spMkLst>
        </pc:spChg>
        <pc:spChg chg="mod">
          <ac:chgData name="PHUOC CONG NGUYEN" userId="a6519902-66df-4162-af9d-9db9f0b5ac8e" providerId="ADAL" clId="{2EC64AF7-57E9-45B4-B7A0-3FE18AD84B0E}" dt="2022-05-18T09:18:51.761" v="2441"/>
          <ac:spMkLst>
            <pc:docMk/>
            <pc:sldMk cId="0" sldId="267"/>
            <ac:spMk id="274" creationId="{783502E2-BD90-D05C-9193-41B3BA2C435F}"/>
          </ac:spMkLst>
        </pc:spChg>
        <pc:spChg chg="mod">
          <ac:chgData name="PHUOC CONG NGUYEN" userId="a6519902-66df-4162-af9d-9db9f0b5ac8e" providerId="ADAL" clId="{2EC64AF7-57E9-45B4-B7A0-3FE18AD84B0E}" dt="2022-05-18T09:18:51.761" v="2441"/>
          <ac:spMkLst>
            <pc:docMk/>
            <pc:sldMk cId="0" sldId="267"/>
            <ac:spMk id="275" creationId="{0C1A3AF9-0B5D-F6A8-90C2-BDFAF2379FB5}"/>
          </ac:spMkLst>
        </pc:spChg>
        <pc:spChg chg="mod">
          <ac:chgData name="PHUOC CONG NGUYEN" userId="a6519902-66df-4162-af9d-9db9f0b5ac8e" providerId="ADAL" clId="{2EC64AF7-57E9-45B4-B7A0-3FE18AD84B0E}" dt="2022-05-18T09:18:51.761" v="2441"/>
          <ac:spMkLst>
            <pc:docMk/>
            <pc:sldMk cId="0" sldId="267"/>
            <ac:spMk id="276" creationId="{1F88795A-11BE-01BC-2567-81E0EA5844C4}"/>
          </ac:spMkLst>
        </pc:spChg>
        <pc:spChg chg="mod">
          <ac:chgData name="PHUOC CONG NGUYEN" userId="a6519902-66df-4162-af9d-9db9f0b5ac8e" providerId="ADAL" clId="{2EC64AF7-57E9-45B4-B7A0-3FE18AD84B0E}" dt="2022-05-18T09:18:51.761" v="2441"/>
          <ac:spMkLst>
            <pc:docMk/>
            <pc:sldMk cId="0" sldId="267"/>
            <ac:spMk id="277" creationId="{489B8F50-D820-3B1E-4F50-26317DAB34E5}"/>
          </ac:spMkLst>
        </pc:spChg>
        <pc:spChg chg="mod">
          <ac:chgData name="PHUOC CONG NGUYEN" userId="a6519902-66df-4162-af9d-9db9f0b5ac8e" providerId="ADAL" clId="{2EC64AF7-57E9-45B4-B7A0-3FE18AD84B0E}" dt="2022-05-18T09:18:51.761" v="2441"/>
          <ac:spMkLst>
            <pc:docMk/>
            <pc:sldMk cId="0" sldId="267"/>
            <ac:spMk id="278" creationId="{75BCDC53-E558-0720-0979-432A93D6AD1F}"/>
          </ac:spMkLst>
        </pc:spChg>
        <pc:spChg chg="mod">
          <ac:chgData name="PHUOC CONG NGUYEN" userId="a6519902-66df-4162-af9d-9db9f0b5ac8e" providerId="ADAL" clId="{2EC64AF7-57E9-45B4-B7A0-3FE18AD84B0E}" dt="2022-05-18T09:18:51.761" v="2441"/>
          <ac:spMkLst>
            <pc:docMk/>
            <pc:sldMk cId="0" sldId="267"/>
            <ac:spMk id="279" creationId="{6F51B973-1308-AEC8-2D2A-EAEFFAD32493}"/>
          </ac:spMkLst>
        </pc:spChg>
        <pc:spChg chg="mod">
          <ac:chgData name="PHUOC CONG NGUYEN" userId="a6519902-66df-4162-af9d-9db9f0b5ac8e" providerId="ADAL" clId="{2EC64AF7-57E9-45B4-B7A0-3FE18AD84B0E}" dt="2022-05-18T09:18:51.761" v="2441"/>
          <ac:spMkLst>
            <pc:docMk/>
            <pc:sldMk cId="0" sldId="267"/>
            <ac:spMk id="280" creationId="{16ABCA69-A791-A231-1C9A-F1B63646B0E2}"/>
          </ac:spMkLst>
        </pc:spChg>
        <pc:spChg chg="mod">
          <ac:chgData name="PHUOC CONG NGUYEN" userId="a6519902-66df-4162-af9d-9db9f0b5ac8e" providerId="ADAL" clId="{2EC64AF7-57E9-45B4-B7A0-3FE18AD84B0E}" dt="2022-05-18T09:18:51.761" v="2441"/>
          <ac:spMkLst>
            <pc:docMk/>
            <pc:sldMk cId="0" sldId="267"/>
            <ac:spMk id="281" creationId="{8B5FDA98-A3CB-91EF-9396-1CB27CB4D0F7}"/>
          </ac:spMkLst>
        </pc:spChg>
        <pc:spChg chg="mod">
          <ac:chgData name="PHUOC CONG NGUYEN" userId="a6519902-66df-4162-af9d-9db9f0b5ac8e" providerId="ADAL" clId="{2EC64AF7-57E9-45B4-B7A0-3FE18AD84B0E}" dt="2022-05-18T09:18:51.761" v="2441"/>
          <ac:spMkLst>
            <pc:docMk/>
            <pc:sldMk cId="0" sldId="267"/>
            <ac:spMk id="282" creationId="{CAC674EB-CDB2-CCBF-80AA-3259BC73DFA4}"/>
          </ac:spMkLst>
        </pc:spChg>
        <pc:spChg chg="mod">
          <ac:chgData name="PHUOC CONG NGUYEN" userId="a6519902-66df-4162-af9d-9db9f0b5ac8e" providerId="ADAL" clId="{2EC64AF7-57E9-45B4-B7A0-3FE18AD84B0E}" dt="2022-05-18T09:18:51.761" v="2441"/>
          <ac:spMkLst>
            <pc:docMk/>
            <pc:sldMk cId="0" sldId="267"/>
            <ac:spMk id="283" creationId="{31728FF3-8061-AD39-DF49-ABC715AEABCF}"/>
          </ac:spMkLst>
        </pc:spChg>
        <pc:spChg chg="mod">
          <ac:chgData name="PHUOC CONG NGUYEN" userId="a6519902-66df-4162-af9d-9db9f0b5ac8e" providerId="ADAL" clId="{2EC64AF7-57E9-45B4-B7A0-3FE18AD84B0E}" dt="2022-05-18T09:18:51.761" v="2441"/>
          <ac:spMkLst>
            <pc:docMk/>
            <pc:sldMk cId="0" sldId="267"/>
            <ac:spMk id="284" creationId="{857EBB96-E22A-9197-A6DB-64FCC2D76844}"/>
          </ac:spMkLst>
        </pc:spChg>
        <pc:spChg chg="mod">
          <ac:chgData name="PHUOC CONG NGUYEN" userId="a6519902-66df-4162-af9d-9db9f0b5ac8e" providerId="ADAL" clId="{2EC64AF7-57E9-45B4-B7A0-3FE18AD84B0E}" dt="2022-05-18T09:18:51.761" v="2441"/>
          <ac:spMkLst>
            <pc:docMk/>
            <pc:sldMk cId="0" sldId="267"/>
            <ac:spMk id="285" creationId="{39186519-0215-CE10-4A50-52BDE78A3F26}"/>
          </ac:spMkLst>
        </pc:spChg>
        <pc:spChg chg="mod">
          <ac:chgData name="PHUOC CONG NGUYEN" userId="a6519902-66df-4162-af9d-9db9f0b5ac8e" providerId="ADAL" clId="{2EC64AF7-57E9-45B4-B7A0-3FE18AD84B0E}" dt="2022-05-18T09:18:51.761" v="2441"/>
          <ac:spMkLst>
            <pc:docMk/>
            <pc:sldMk cId="0" sldId="267"/>
            <ac:spMk id="286" creationId="{762BEEB5-AF5A-1458-050B-B0BB95659602}"/>
          </ac:spMkLst>
        </pc:spChg>
        <pc:spChg chg="mod">
          <ac:chgData name="PHUOC CONG NGUYEN" userId="a6519902-66df-4162-af9d-9db9f0b5ac8e" providerId="ADAL" clId="{2EC64AF7-57E9-45B4-B7A0-3FE18AD84B0E}" dt="2022-05-18T09:18:51.761" v="2441"/>
          <ac:spMkLst>
            <pc:docMk/>
            <pc:sldMk cId="0" sldId="267"/>
            <ac:spMk id="287" creationId="{5D991401-6395-D1E1-04D1-C1028C298903}"/>
          </ac:spMkLst>
        </pc:spChg>
        <pc:spChg chg="mod">
          <ac:chgData name="PHUOC CONG NGUYEN" userId="a6519902-66df-4162-af9d-9db9f0b5ac8e" providerId="ADAL" clId="{2EC64AF7-57E9-45B4-B7A0-3FE18AD84B0E}" dt="2022-05-18T09:18:51.761" v="2441"/>
          <ac:spMkLst>
            <pc:docMk/>
            <pc:sldMk cId="0" sldId="267"/>
            <ac:spMk id="288" creationId="{B785F7EE-1FB2-736B-1AAD-97A1AE9082E1}"/>
          </ac:spMkLst>
        </pc:spChg>
        <pc:spChg chg="mod">
          <ac:chgData name="PHUOC CONG NGUYEN" userId="a6519902-66df-4162-af9d-9db9f0b5ac8e" providerId="ADAL" clId="{2EC64AF7-57E9-45B4-B7A0-3FE18AD84B0E}" dt="2022-05-18T09:21:03.566" v="2531" actId="571"/>
          <ac:spMkLst>
            <pc:docMk/>
            <pc:sldMk cId="0" sldId="267"/>
            <ac:spMk id="290" creationId="{6538D50B-531D-01FF-1884-BE2DB8F16BB3}"/>
          </ac:spMkLst>
        </pc:spChg>
        <pc:spChg chg="mod">
          <ac:chgData name="PHUOC CONG NGUYEN" userId="a6519902-66df-4162-af9d-9db9f0b5ac8e" providerId="ADAL" clId="{2EC64AF7-57E9-45B4-B7A0-3FE18AD84B0E}" dt="2022-05-18T09:21:03.566" v="2531" actId="571"/>
          <ac:spMkLst>
            <pc:docMk/>
            <pc:sldMk cId="0" sldId="267"/>
            <ac:spMk id="291" creationId="{E47AF04F-9DF3-1360-1627-11762936866F}"/>
          </ac:spMkLst>
        </pc:spChg>
        <pc:spChg chg="mod">
          <ac:chgData name="PHUOC CONG NGUYEN" userId="a6519902-66df-4162-af9d-9db9f0b5ac8e" providerId="ADAL" clId="{2EC64AF7-57E9-45B4-B7A0-3FE18AD84B0E}" dt="2022-05-18T09:21:03.566" v="2531" actId="571"/>
          <ac:spMkLst>
            <pc:docMk/>
            <pc:sldMk cId="0" sldId="267"/>
            <ac:spMk id="292" creationId="{207212F4-B0BC-1312-4337-009D4E697ECC}"/>
          </ac:spMkLst>
        </pc:spChg>
        <pc:spChg chg="mod">
          <ac:chgData name="PHUOC CONG NGUYEN" userId="a6519902-66df-4162-af9d-9db9f0b5ac8e" providerId="ADAL" clId="{2EC64AF7-57E9-45B4-B7A0-3FE18AD84B0E}" dt="2022-05-18T09:21:03.566" v="2531" actId="571"/>
          <ac:spMkLst>
            <pc:docMk/>
            <pc:sldMk cId="0" sldId="267"/>
            <ac:spMk id="293" creationId="{70C7A7AB-E145-7105-256C-D5B9C586B84B}"/>
          </ac:spMkLst>
        </pc:spChg>
        <pc:spChg chg="mod">
          <ac:chgData name="PHUOC CONG NGUYEN" userId="a6519902-66df-4162-af9d-9db9f0b5ac8e" providerId="ADAL" clId="{2EC64AF7-57E9-45B4-B7A0-3FE18AD84B0E}" dt="2022-05-18T09:21:03.566" v="2531" actId="571"/>
          <ac:spMkLst>
            <pc:docMk/>
            <pc:sldMk cId="0" sldId="267"/>
            <ac:spMk id="294" creationId="{9034522A-D6FE-A68D-6DFA-563941D22456}"/>
          </ac:spMkLst>
        </pc:spChg>
        <pc:spChg chg="mod">
          <ac:chgData name="PHUOC CONG NGUYEN" userId="a6519902-66df-4162-af9d-9db9f0b5ac8e" providerId="ADAL" clId="{2EC64AF7-57E9-45B4-B7A0-3FE18AD84B0E}" dt="2022-05-18T09:21:03.566" v="2531" actId="571"/>
          <ac:spMkLst>
            <pc:docMk/>
            <pc:sldMk cId="0" sldId="267"/>
            <ac:spMk id="295" creationId="{EB2000B3-8346-1189-886A-5BAF96E372F4}"/>
          </ac:spMkLst>
        </pc:spChg>
        <pc:spChg chg="mod">
          <ac:chgData name="PHUOC CONG NGUYEN" userId="a6519902-66df-4162-af9d-9db9f0b5ac8e" providerId="ADAL" clId="{2EC64AF7-57E9-45B4-B7A0-3FE18AD84B0E}" dt="2022-05-18T09:21:03.566" v="2531" actId="571"/>
          <ac:spMkLst>
            <pc:docMk/>
            <pc:sldMk cId="0" sldId="267"/>
            <ac:spMk id="296" creationId="{E2A12360-3384-14DB-40F3-5B4BA954C5BB}"/>
          </ac:spMkLst>
        </pc:spChg>
        <pc:spChg chg="mod">
          <ac:chgData name="PHUOC CONG NGUYEN" userId="a6519902-66df-4162-af9d-9db9f0b5ac8e" providerId="ADAL" clId="{2EC64AF7-57E9-45B4-B7A0-3FE18AD84B0E}" dt="2022-05-18T09:21:03.566" v="2531" actId="571"/>
          <ac:spMkLst>
            <pc:docMk/>
            <pc:sldMk cId="0" sldId="267"/>
            <ac:spMk id="297" creationId="{66A42BDD-8DB4-2C4F-918F-F142AB4507D4}"/>
          </ac:spMkLst>
        </pc:spChg>
        <pc:spChg chg="mod">
          <ac:chgData name="PHUOC CONG NGUYEN" userId="a6519902-66df-4162-af9d-9db9f0b5ac8e" providerId="ADAL" clId="{2EC64AF7-57E9-45B4-B7A0-3FE18AD84B0E}" dt="2022-05-18T09:21:03.566" v="2531" actId="571"/>
          <ac:spMkLst>
            <pc:docMk/>
            <pc:sldMk cId="0" sldId="267"/>
            <ac:spMk id="298" creationId="{B45F221D-D8F5-6E8B-7EDD-7BF877C9C5B6}"/>
          </ac:spMkLst>
        </pc:spChg>
        <pc:spChg chg="mod">
          <ac:chgData name="PHUOC CONG NGUYEN" userId="a6519902-66df-4162-af9d-9db9f0b5ac8e" providerId="ADAL" clId="{2EC64AF7-57E9-45B4-B7A0-3FE18AD84B0E}" dt="2022-05-18T09:21:03.566" v="2531" actId="571"/>
          <ac:spMkLst>
            <pc:docMk/>
            <pc:sldMk cId="0" sldId="267"/>
            <ac:spMk id="299" creationId="{030DDDFC-497B-185E-2790-247E9C6400A8}"/>
          </ac:spMkLst>
        </pc:spChg>
        <pc:spChg chg="mod">
          <ac:chgData name="PHUOC CONG NGUYEN" userId="a6519902-66df-4162-af9d-9db9f0b5ac8e" providerId="ADAL" clId="{2EC64AF7-57E9-45B4-B7A0-3FE18AD84B0E}" dt="2022-05-18T09:21:03.566" v="2531" actId="571"/>
          <ac:spMkLst>
            <pc:docMk/>
            <pc:sldMk cId="0" sldId="267"/>
            <ac:spMk id="300" creationId="{872B7D98-850B-D085-76EB-858B0B18127F}"/>
          </ac:spMkLst>
        </pc:spChg>
        <pc:spChg chg="mod">
          <ac:chgData name="PHUOC CONG NGUYEN" userId="a6519902-66df-4162-af9d-9db9f0b5ac8e" providerId="ADAL" clId="{2EC64AF7-57E9-45B4-B7A0-3FE18AD84B0E}" dt="2022-05-18T09:21:03.566" v="2531" actId="571"/>
          <ac:spMkLst>
            <pc:docMk/>
            <pc:sldMk cId="0" sldId="267"/>
            <ac:spMk id="301" creationId="{AA19B6E4-BB6E-8217-5623-B4527955BC8A}"/>
          </ac:spMkLst>
        </pc:spChg>
        <pc:spChg chg="mod">
          <ac:chgData name="PHUOC CONG NGUYEN" userId="a6519902-66df-4162-af9d-9db9f0b5ac8e" providerId="ADAL" clId="{2EC64AF7-57E9-45B4-B7A0-3FE18AD84B0E}" dt="2022-05-18T09:21:03.566" v="2531" actId="571"/>
          <ac:spMkLst>
            <pc:docMk/>
            <pc:sldMk cId="0" sldId="267"/>
            <ac:spMk id="302" creationId="{696FD129-C54E-9F04-4BC7-F52C19B0600B}"/>
          </ac:spMkLst>
        </pc:spChg>
        <pc:spChg chg="mod">
          <ac:chgData name="PHUOC CONG NGUYEN" userId="a6519902-66df-4162-af9d-9db9f0b5ac8e" providerId="ADAL" clId="{2EC64AF7-57E9-45B4-B7A0-3FE18AD84B0E}" dt="2022-05-18T09:21:03.566" v="2531" actId="571"/>
          <ac:spMkLst>
            <pc:docMk/>
            <pc:sldMk cId="0" sldId="267"/>
            <ac:spMk id="303" creationId="{1E9D2A8C-1F0C-B328-8BFD-E5FADF4723EA}"/>
          </ac:spMkLst>
        </pc:spChg>
        <pc:spChg chg="mod">
          <ac:chgData name="PHUOC CONG NGUYEN" userId="a6519902-66df-4162-af9d-9db9f0b5ac8e" providerId="ADAL" clId="{2EC64AF7-57E9-45B4-B7A0-3FE18AD84B0E}" dt="2022-05-18T09:21:03.566" v="2531" actId="571"/>
          <ac:spMkLst>
            <pc:docMk/>
            <pc:sldMk cId="0" sldId="267"/>
            <ac:spMk id="304" creationId="{04F4A0A0-E033-7D66-80BE-B618D791F659}"/>
          </ac:spMkLst>
        </pc:spChg>
        <pc:spChg chg="mod">
          <ac:chgData name="PHUOC CONG NGUYEN" userId="a6519902-66df-4162-af9d-9db9f0b5ac8e" providerId="ADAL" clId="{2EC64AF7-57E9-45B4-B7A0-3FE18AD84B0E}" dt="2022-05-18T09:21:03.566" v="2531" actId="571"/>
          <ac:spMkLst>
            <pc:docMk/>
            <pc:sldMk cId="0" sldId="267"/>
            <ac:spMk id="305" creationId="{AEE8CB52-739D-3D26-4969-831F20BEA72A}"/>
          </ac:spMkLst>
        </pc:spChg>
        <pc:spChg chg="mod">
          <ac:chgData name="PHUOC CONG NGUYEN" userId="a6519902-66df-4162-af9d-9db9f0b5ac8e" providerId="ADAL" clId="{2EC64AF7-57E9-45B4-B7A0-3FE18AD84B0E}" dt="2022-05-18T09:21:03.566" v="2531" actId="571"/>
          <ac:spMkLst>
            <pc:docMk/>
            <pc:sldMk cId="0" sldId="267"/>
            <ac:spMk id="306" creationId="{400CFBF1-6612-29C0-58F6-C497EE5F9E96}"/>
          </ac:spMkLst>
        </pc:spChg>
        <pc:spChg chg="mod">
          <ac:chgData name="PHUOC CONG NGUYEN" userId="a6519902-66df-4162-af9d-9db9f0b5ac8e" providerId="ADAL" clId="{2EC64AF7-57E9-45B4-B7A0-3FE18AD84B0E}" dt="2022-05-18T09:21:03.566" v="2531" actId="571"/>
          <ac:spMkLst>
            <pc:docMk/>
            <pc:sldMk cId="0" sldId="267"/>
            <ac:spMk id="307" creationId="{5B2BD65E-3182-CB97-018B-BCED0CAEF438}"/>
          </ac:spMkLst>
        </pc:spChg>
        <pc:spChg chg="mod">
          <ac:chgData name="PHUOC CONG NGUYEN" userId="a6519902-66df-4162-af9d-9db9f0b5ac8e" providerId="ADAL" clId="{2EC64AF7-57E9-45B4-B7A0-3FE18AD84B0E}" dt="2022-05-18T09:21:03.566" v="2531" actId="571"/>
          <ac:spMkLst>
            <pc:docMk/>
            <pc:sldMk cId="0" sldId="267"/>
            <ac:spMk id="308" creationId="{E1DE429D-6531-39D6-55E7-8A3B180B2109}"/>
          </ac:spMkLst>
        </pc:spChg>
        <pc:spChg chg="mod">
          <ac:chgData name="PHUOC CONG NGUYEN" userId="a6519902-66df-4162-af9d-9db9f0b5ac8e" providerId="ADAL" clId="{2EC64AF7-57E9-45B4-B7A0-3FE18AD84B0E}" dt="2022-05-18T09:21:03.566" v="2531" actId="571"/>
          <ac:spMkLst>
            <pc:docMk/>
            <pc:sldMk cId="0" sldId="267"/>
            <ac:spMk id="309" creationId="{F8FAE9FA-4946-F342-9C35-CA9B04E51FF2}"/>
          </ac:spMkLst>
        </pc:spChg>
        <pc:spChg chg="mod">
          <ac:chgData name="PHUOC CONG NGUYEN" userId="a6519902-66df-4162-af9d-9db9f0b5ac8e" providerId="ADAL" clId="{2EC64AF7-57E9-45B4-B7A0-3FE18AD84B0E}" dt="2022-05-18T09:21:03.566" v="2531" actId="571"/>
          <ac:spMkLst>
            <pc:docMk/>
            <pc:sldMk cId="0" sldId="267"/>
            <ac:spMk id="310" creationId="{6AA1309B-4373-3884-2E3E-F66AAAB0682E}"/>
          </ac:spMkLst>
        </pc:spChg>
        <pc:spChg chg="mod">
          <ac:chgData name="PHUOC CONG NGUYEN" userId="a6519902-66df-4162-af9d-9db9f0b5ac8e" providerId="ADAL" clId="{2EC64AF7-57E9-45B4-B7A0-3FE18AD84B0E}" dt="2022-05-18T09:21:03.566" v="2531" actId="571"/>
          <ac:spMkLst>
            <pc:docMk/>
            <pc:sldMk cId="0" sldId="267"/>
            <ac:spMk id="311" creationId="{00DB343B-BA7E-85C2-5E26-ABAF57367190}"/>
          </ac:spMkLst>
        </pc:spChg>
        <pc:spChg chg="mod">
          <ac:chgData name="PHUOC CONG NGUYEN" userId="a6519902-66df-4162-af9d-9db9f0b5ac8e" providerId="ADAL" clId="{2EC64AF7-57E9-45B4-B7A0-3FE18AD84B0E}" dt="2022-05-18T09:21:03.566" v="2531" actId="571"/>
          <ac:spMkLst>
            <pc:docMk/>
            <pc:sldMk cId="0" sldId="267"/>
            <ac:spMk id="312" creationId="{A4304A04-A6A0-1ABA-98DE-5CEF9A2881CE}"/>
          </ac:spMkLst>
        </pc:spChg>
        <pc:spChg chg="mod">
          <ac:chgData name="PHUOC CONG NGUYEN" userId="a6519902-66df-4162-af9d-9db9f0b5ac8e" providerId="ADAL" clId="{2EC64AF7-57E9-45B4-B7A0-3FE18AD84B0E}" dt="2022-05-18T09:21:03.566" v="2531" actId="571"/>
          <ac:spMkLst>
            <pc:docMk/>
            <pc:sldMk cId="0" sldId="267"/>
            <ac:spMk id="313" creationId="{A4B315A7-9791-CFCE-66FA-80DC63164163}"/>
          </ac:spMkLst>
        </pc:spChg>
        <pc:spChg chg="mod">
          <ac:chgData name="PHUOC CONG NGUYEN" userId="a6519902-66df-4162-af9d-9db9f0b5ac8e" providerId="ADAL" clId="{2EC64AF7-57E9-45B4-B7A0-3FE18AD84B0E}" dt="2022-05-18T09:21:03.566" v="2531" actId="571"/>
          <ac:spMkLst>
            <pc:docMk/>
            <pc:sldMk cId="0" sldId="267"/>
            <ac:spMk id="314" creationId="{2A453018-691C-7161-126E-4A6041DE62D7}"/>
          </ac:spMkLst>
        </pc:spChg>
        <pc:spChg chg="mod">
          <ac:chgData name="PHUOC CONG NGUYEN" userId="a6519902-66df-4162-af9d-9db9f0b5ac8e" providerId="ADAL" clId="{2EC64AF7-57E9-45B4-B7A0-3FE18AD84B0E}" dt="2022-05-18T09:21:03.566" v="2531" actId="571"/>
          <ac:spMkLst>
            <pc:docMk/>
            <pc:sldMk cId="0" sldId="267"/>
            <ac:spMk id="315" creationId="{521C51AB-DEC4-E1DD-6B50-AB4C1E4719AE}"/>
          </ac:spMkLst>
        </pc:spChg>
        <pc:spChg chg="mod">
          <ac:chgData name="PHUOC CONG NGUYEN" userId="a6519902-66df-4162-af9d-9db9f0b5ac8e" providerId="ADAL" clId="{2EC64AF7-57E9-45B4-B7A0-3FE18AD84B0E}" dt="2022-05-18T09:21:03.566" v="2531" actId="571"/>
          <ac:spMkLst>
            <pc:docMk/>
            <pc:sldMk cId="0" sldId="267"/>
            <ac:spMk id="316" creationId="{964DF1B9-F8F8-1329-18F9-8DB0A02A306D}"/>
          </ac:spMkLst>
        </pc:spChg>
        <pc:spChg chg="mod">
          <ac:chgData name="PHUOC CONG NGUYEN" userId="a6519902-66df-4162-af9d-9db9f0b5ac8e" providerId="ADAL" clId="{2EC64AF7-57E9-45B4-B7A0-3FE18AD84B0E}" dt="2022-05-18T09:21:03.566" v="2531" actId="571"/>
          <ac:spMkLst>
            <pc:docMk/>
            <pc:sldMk cId="0" sldId="267"/>
            <ac:spMk id="317" creationId="{176D9BEE-BDD9-1056-8488-B38491BE56C6}"/>
          </ac:spMkLst>
        </pc:spChg>
        <pc:spChg chg="mod">
          <ac:chgData name="PHUOC CONG NGUYEN" userId="a6519902-66df-4162-af9d-9db9f0b5ac8e" providerId="ADAL" clId="{2EC64AF7-57E9-45B4-B7A0-3FE18AD84B0E}" dt="2022-05-18T09:21:03.566" v="2531" actId="571"/>
          <ac:spMkLst>
            <pc:docMk/>
            <pc:sldMk cId="0" sldId="267"/>
            <ac:spMk id="318" creationId="{A8BFB6B9-DC8C-FDA5-647C-B9723100EE5E}"/>
          </ac:spMkLst>
        </pc:spChg>
        <pc:spChg chg="mod">
          <ac:chgData name="PHUOC CONG NGUYEN" userId="a6519902-66df-4162-af9d-9db9f0b5ac8e" providerId="ADAL" clId="{2EC64AF7-57E9-45B4-B7A0-3FE18AD84B0E}" dt="2022-05-18T09:21:03.566" v="2531" actId="571"/>
          <ac:spMkLst>
            <pc:docMk/>
            <pc:sldMk cId="0" sldId="267"/>
            <ac:spMk id="319" creationId="{777BDAF9-B2D2-CD42-ACAB-05B358BC84A0}"/>
          </ac:spMkLst>
        </pc:spChg>
        <pc:spChg chg="mod">
          <ac:chgData name="PHUOC CONG NGUYEN" userId="a6519902-66df-4162-af9d-9db9f0b5ac8e" providerId="ADAL" clId="{2EC64AF7-57E9-45B4-B7A0-3FE18AD84B0E}" dt="2022-05-18T09:21:03.566" v="2531" actId="571"/>
          <ac:spMkLst>
            <pc:docMk/>
            <pc:sldMk cId="0" sldId="267"/>
            <ac:spMk id="320" creationId="{F2ED9D35-E2C5-5A67-1A5E-C2856B8993EF}"/>
          </ac:spMkLst>
        </pc:spChg>
        <pc:spChg chg="mod">
          <ac:chgData name="PHUOC CONG NGUYEN" userId="a6519902-66df-4162-af9d-9db9f0b5ac8e" providerId="ADAL" clId="{2EC64AF7-57E9-45B4-B7A0-3FE18AD84B0E}" dt="2022-05-18T09:21:03.566" v="2531" actId="571"/>
          <ac:spMkLst>
            <pc:docMk/>
            <pc:sldMk cId="0" sldId="267"/>
            <ac:spMk id="321" creationId="{66F80219-E909-B33F-2E49-CBABAE40EC53}"/>
          </ac:spMkLst>
        </pc:spChg>
        <pc:spChg chg="mod">
          <ac:chgData name="PHUOC CONG NGUYEN" userId="a6519902-66df-4162-af9d-9db9f0b5ac8e" providerId="ADAL" clId="{2EC64AF7-57E9-45B4-B7A0-3FE18AD84B0E}" dt="2022-05-18T09:21:03.566" v="2531" actId="571"/>
          <ac:spMkLst>
            <pc:docMk/>
            <pc:sldMk cId="0" sldId="267"/>
            <ac:spMk id="322" creationId="{52E38413-A9EB-E87A-05A4-79961930EA39}"/>
          </ac:spMkLst>
        </pc:spChg>
        <pc:spChg chg="mod">
          <ac:chgData name="PHUOC CONG NGUYEN" userId="a6519902-66df-4162-af9d-9db9f0b5ac8e" providerId="ADAL" clId="{2EC64AF7-57E9-45B4-B7A0-3FE18AD84B0E}" dt="2022-05-18T09:21:03.566" v="2531" actId="571"/>
          <ac:spMkLst>
            <pc:docMk/>
            <pc:sldMk cId="0" sldId="267"/>
            <ac:spMk id="323" creationId="{B4EE2D5B-8DE9-4FA1-82F9-FA3A66F9136C}"/>
          </ac:spMkLst>
        </pc:spChg>
        <pc:spChg chg="mod">
          <ac:chgData name="PHUOC CONG NGUYEN" userId="a6519902-66df-4162-af9d-9db9f0b5ac8e" providerId="ADAL" clId="{2EC64AF7-57E9-45B4-B7A0-3FE18AD84B0E}" dt="2022-05-18T09:21:03.566" v="2531" actId="571"/>
          <ac:spMkLst>
            <pc:docMk/>
            <pc:sldMk cId="0" sldId="267"/>
            <ac:spMk id="324" creationId="{DE1CAFA1-A0AC-6918-28D7-05F65D5BF87B}"/>
          </ac:spMkLst>
        </pc:spChg>
        <pc:spChg chg="mod">
          <ac:chgData name="PHUOC CONG NGUYEN" userId="a6519902-66df-4162-af9d-9db9f0b5ac8e" providerId="ADAL" clId="{2EC64AF7-57E9-45B4-B7A0-3FE18AD84B0E}" dt="2022-05-18T09:21:03.566" v="2531" actId="571"/>
          <ac:spMkLst>
            <pc:docMk/>
            <pc:sldMk cId="0" sldId="267"/>
            <ac:spMk id="325" creationId="{5303359E-5040-5C8D-807E-74BF30F3FBEA}"/>
          </ac:spMkLst>
        </pc:spChg>
        <pc:spChg chg="mod">
          <ac:chgData name="PHUOC CONG NGUYEN" userId="a6519902-66df-4162-af9d-9db9f0b5ac8e" providerId="ADAL" clId="{2EC64AF7-57E9-45B4-B7A0-3FE18AD84B0E}" dt="2022-05-18T09:21:03.566" v="2531" actId="571"/>
          <ac:spMkLst>
            <pc:docMk/>
            <pc:sldMk cId="0" sldId="267"/>
            <ac:spMk id="326" creationId="{05A8778B-08FF-1B83-5B71-99FAC6064DC8}"/>
          </ac:spMkLst>
        </pc:spChg>
        <pc:spChg chg="mod">
          <ac:chgData name="PHUOC CONG NGUYEN" userId="a6519902-66df-4162-af9d-9db9f0b5ac8e" providerId="ADAL" clId="{2EC64AF7-57E9-45B4-B7A0-3FE18AD84B0E}" dt="2022-05-18T09:21:03.566" v="2531" actId="571"/>
          <ac:spMkLst>
            <pc:docMk/>
            <pc:sldMk cId="0" sldId="267"/>
            <ac:spMk id="327" creationId="{61C89B6B-7765-76F6-280B-5E75AFAC875C}"/>
          </ac:spMkLst>
        </pc:spChg>
        <pc:spChg chg="mod">
          <ac:chgData name="PHUOC CONG NGUYEN" userId="a6519902-66df-4162-af9d-9db9f0b5ac8e" providerId="ADAL" clId="{2EC64AF7-57E9-45B4-B7A0-3FE18AD84B0E}" dt="2022-05-18T09:21:03.566" v="2531" actId="571"/>
          <ac:spMkLst>
            <pc:docMk/>
            <pc:sldMk cId="0" sldId="267"/>
            <ac:spMk id="328" creationId="{5133FB4A-EB0F-0319-9CB0-E82DB2E22328}"/>
          </ac:spMkLst>
        </pc:spChg>
        <pc:spChg chg="mod">
          <ac:chgData name="PHUOC CONG NGUYEN" userId="a6519902-66df-4162-af9d-9db9f0b5ac8e" providerId="ADAL" clId="{2EC64AF7-57E9-45B4-B7A0-3FE18AD84B0E}" dt="2022-05-18T09:21:03.566" v="2531" actId="571"/>
          <ac:spMkLst>
            <pc:docMk/>
            <pc:sldMk cId="0" sldId="267"/>
            <ac:spMk id="329" creationId="{227740DB-9C7F-6096-1A03-9BE3625E10D4}"/>
          </ac:spMkLst>
        </pc:spChg>
        <pc:spChg chg="mod">
          <ac:chgData name="PHUOC CONG NGUYEN" userId="a6519902-66df-4162-af9d-9db9f0b5ac8e" providerId="ADAL" clId="{2EC64AF7-57E9-45B4-B7A0-3FE18AD84B0E}" dt="2022-05-18T09:21:03.566" v="2531" actId="571"/>
          <ac:spMkLst>
            <pc:docMk/>
            <pc:sldMk cId="0" sldId="267"/>
            <ac:spMk id="330" creationId="{ED83DBFA-627C-6A41-5439-8C2A93968259}"/>
          </ac:spMkLst>
        </pc:spChg>
        <pc:spChg chg="mod">
          <ac:chgData name="PHUOC CONG NGUYEN" userId="a6519902-66df-4162-af9d-9db9f0b5ac8e" providerId="ADAL" clId="{2EC64AF7-57E9-45B4-B7A0-3FE18AD84B0E}" dt="2022-05-18T09:21:03.566" v="2531" actId="571"/>
          <ac:spMkLst>
            <pc:docMk/>
            <pc:sldMk cId="0" sldId="267"/>
            <ac:spMk id="331" creationId="{3BEB3164-5F13-6EC2-490D-B23C6D44BE22}"/>
          </ac:spMkLst>
        </pc:spChg>
        <pc:spChg chg="mod">
          <ac:chgData name="PHUOC CONG NGUYEN" userId="a6519902-66df-4162-af9d-9db9f0b5ac8e" providerId="ADAL" clId="{2EC64AF7-57E9-45B4-B7A0-3FE18AD84B0E}" dt="2022-05-18T09:21:03.566" v="2531" actId="571"/>
          <ac:spMkLst>
            <pc:docMk/>
            <pc:sldMk cId="0" sldId="267"/>
            <ac:spMk id="332" creationId="{7FCFA895-6EFB-D058-E10B-AC8C47E67139}"/>
          </ac:spMkLst>
        </pc:spChg>
        <pc:spChg chg="mod">
          <ac:chgData name="PHUOC CONG NGUYEN" userId="a6519902-66df-4162-af9d-9db9f0b5ac8e" providerId="ADAL" clId="{2EC64AF7-57E9-45B4-B7A0-3FE18AD84B0E}" dt="2022-05-18T09:21:03.566" v="2531" actId="571"/>
          <ac:spMkLst>
            <pc:docMk/>
            <pc:sldMk cId="0" sldId="267"/>
            <ac:spMk id="333" creationId="{C8C861B4-6546-5438-9405-D1F040BCBBAB}"/>
          </ac:spMkLst>
        </pc:spChg>
        <pc:spChg chg="mod">
          <ac:chgData name="PHUOC CONG NGUYEN" userId="a6519902-66df-4162-af9d-9db9f0b5ac8e" providerId="ADAL" clId="{2EC64AF7-57E9-45B4-B7A0-3FE18AD84B0E}" dt="2022-05-18T09:21:03.566" v="2531" actId="571"/>
          <ac:spMkLst>
            <pc:docMk/>
            <pc:sldMk cId="0" sldId="267"/>
            <ac:spMk id="334" creationId="{872F38EE-AB19-54C5-B5AB-68265BAC9675}"/>
          </ac:spMkLst>
        </pc:spChg>
        <pc:spChg chg="mod">
          <ac:chgData name="PHUOC CONG NGUYEN" userId="a6519902-66df-4162-af9d-9db9f0b5ac8e" providerId="ADAL" clId="{2EC64AF7-57E9-45B4-B7A0-3FE18AD84B0E}" dt="2022-05-18T09:21:03.566" v="2531" actId="571"/>
          <ac:spMkLst>
            <pc:docMk/>
            <pc:sldMk cId="0" sldId="267"/>
            <ac:spMk id="335" creationId="{AA58449E-D526-5D8D-74D9-3848315E32C7}"/>
          </ac:spMkLst>
        </pc:spChg>
        <pc:spChg chg="mod">
          <ac:chgData name="PHUOC CONG NGUYEN" userId="a6519902-66df-4162-af9d-9db9f0b5ac8e" providerId="ADAL" clId="{2EC64AF7-57E9-45B4-B7A0-3FE18AD84B0E}" dt="2022-05-18T09:21:03.566" v="2531" actId="571"/>
          <ac:spMkLst>
            <pc:docMk/>
            <pc:sldMk cId="0" sldId="267"/>
            <ac:spMk id="336" creationId="{A3BBF21F-0037-9D6E-5AB1-BA4FC46BCD5B}"/>
          </ac:spMkLst>
        </pc:spChg>
        <pc:spChg chg="mod">
          <ac:chgData name="PHUOC CONG NGUYEN" userId="a6519902-66df-4162-af9d-9db9f0b5ac8e" providerId="ADAL" clId="{2EC64AF7-57E9-45B4-B7A0-3FE18AD84B0E}" dt="2022-05-18T09:21:03.566" v="2531" actId="571"/>
          <ac:spMkLst>
            <pc:docMk/>
            <pc:sldMk cId="0" sldId="267"/>
            <ac:spMk id="337" creationId="{2B8E6417-0223-4B93-2456-37B414F5192F}"/>
          </ac:spMkLst>
        </pc:spChg>
        <pc:spChg chg="mod">
          <ac:chgData name="PHUOC CONG NGUYEN" userId="a6519902-66df-4162-af9d-9db9f0b5ac8e" providerId="ADAL" clId="{2EC64AF7-57E9-45B4-B7A0-3FE18AD84B0E}" dt="2022-05-18T09:21:03.566" v="2531" actId="571"/>
          <ac:spMkLst>
            <pc:docMk/>
            <pc:sldMk cId="0" sldId="267"/>
            <ac:spMk id="338" creationId="{5CE7F161-ADEF-7749-E1A6-8D2F4C06D1D1}"/>
          </ac:spMkLst>
        </pc:spChg>
        <pc:spChg chg="mod">
          <ac:chgData name="PHUOC CONG NGUYEN" userId="a6519902-66df-4162-af9d-9db9f0b5ac8e" providerId="ADAL" clId="{2EC64AF7-57E9-45B4-B7A0-3FE18AD84B0E}" dt="2022-05-18T09:21:03.566" v="2531" actId="571"/>
          <ac:spMkLst>
            <pc:docMk/>
            <pc:sldMk cId="0" sldId="267"/>
            <ac:spMk id="339" creationId="{D5C97A60-8097-7B95-D595-9E76919F9D16}"/>
          </ac:spMkLst>
        </pc:spChg>
        <pc:spChg chg="mod">
          <ac:chgData name="PHUOC CONG NGUYEN" userId="a6519902-66df-4162-af9d-9db9f0b5ac8e" providerId="ADAL" clId="{2EC64AF7-57E9-45B4-B7A0-3FE18AD84B0E}" dt="2022-05-18T09:21:03.566" v="2531" actId="571"/>
          <ac:spMkLst>
            <pc:docMk/>
            <pc:sldMk cId="0" sldId="267"/>
            <ac:spMk id="340" creationId="{4C08F1BE-EA9A-3FE0-77BA-03E397559B1F}"/>
          </ac:spMkLst>
        </pc:spChg>
        <pc:spChg chg="mod">
          <ac:chgData name="PHUOC CONG NGUYEN" userId="a6519902-66df-4162-af9d-9db9f0b5ac8e" providerId="ADAL" clId="{2EC64AF7-57E9-45B4-B7A0-3FE18AD84B0E}" dt="2022-05-18T09:21:03.566" v="2531" actId="571"/>
          <ac:spMkLst>
            <pc:docMk/>
            <pc:sldMk cId="0" sldId="267"/>
            <ac:spMk id="341" creationId="{C4CA902C-0215-BA1A-E3E0-F21776C92A40}"/>
          </ac:spMkLst>
        </pc:spChg>
        <pc:spChg chg="mod">
          <ac:chgData name="PHUOC CONG NGUYEN" userId="a6519902-66df-4162-af9d-9db9f0b5ac8e" providerId="ADAL" clId="{2EC64AF7-57E9-45B4-B7A0-3FE18AD84B0E}" dt="2022-05-18T09:21:03.566" v="2531" actId="571"/>
          <ac:spMkLst>
            <pc:docMk/>
            <pc:sldMk cId="0" sldId="267"/>
            <ac:spMk id="342" creationId="{409515B6-BE89-0047-48A7-EBD4E55D6F9D}"/>
          </ac:spMkLst>
        </pc:spChg>
        <pc:spChg chg="mod">
          <ac:chgData name="PHUOC CONG NGUYEN" userId="a6519902-66df-4162-af9d-9db9f0b5ac8e" providerId="ADAL" clId="{2EC64AF7-57E9-45B4-B7A0-3FE18AD84B0E}" dt="2022-05-18T09:21:03.566" v="2531" actId="571"/>
          <ac:spMkLst>
            <pc:docMk/>
            <pc:sldMk cId="0" sldId="267"/>
            <ac:spMk id="343" creationId="{55ED74C0-FB83-A8FD-EC5E-F2D71CAFB1C8}"/>
          </ac:spMkLst>
        </pc:spChg>
        <pc:spChg chg="mod">
          <ac:chgData name="PHUOC CONG NGUYEN" userId="a6519902-66df-4162-af9d-9db9f0b5ac8e" providerId="ADAL" clId="{2EC64AF7-57E9-45B4-B7A0-3FE18AD84B0E}" dt="2022-05-18T09:21:03.566" v="2531" actId="571"/>
          <ac:spMkLst>
            <pc:docMk/>
            <pc:sldMk cId="0" sldId="267"/>
            <ac:spMk id="344" creationId="{B034CE81-4337-B12F-017E-F765DC9DAE64}"/>
          </ac:spMkLst>
        </pc:spChg>
        <pc:spChg chg="mod">
          <ac:chgData name="PHUOC CONG NGUYEN" userId="a6519902-66df-4162-af9d-9db9f0b5ac8e" providerId="ADAL" clId="{2EC64AF7-57E9-45B4-B7A0-3FE18AD84B0E}" dt="2022-05-18T09:21:03.566" v="2531" actId="571"/>
          <ac:spMkLst>
            <pc:docMk/>
            <pc:sldMk cId="0" sldId="267"/>
            <ac:spMk id="345" creationId="{4093A795-7494-DDAA-5148-3103F0BA2645}"/>
          </ac:spMkLst>
        </pc:spChg>
        <pc:spChg chg="mod">
          <ac:chgData name="PHUOC CONG NGUYEN" userId="a6519902-66df-4162-af9d-9db9f0b5ac8e" providerId="ADAL" clId="{2EC64AF7-57E9-45B4-B7A0-3FE18AD84B0E}" dt="2022-05-18T09:21:03.566" v="2531" actId="571"/>
          <ac:spMkLst>
            <pc:docMk/>
            <pc:sldMk cId="0" sldId="267"/>
            <ac:spMk id="346" creationId="{B8890EB4-40E9-2B32-1A01-E8197A63CD01}"/>
          </ac:spMkLst>
        </pc:spChg>
        <pc:spChg chg="mod">
          <ac:chgData name="PHUOC CONG NGUYEN" userId="a6519902-66df-4162-af9d-9db9f0b5ac8e" providerId="ADAL" clId="{2EC64AF7-57E9-45B4-B7A0-3FE18AD84B0E}" dt="2022-05-18T09:21:03.566" v="2531" actId="571"/>
          <ac:spMkLst>
            <pc:docMk/>
            <pc:sldMk cId="0" sldId="267"/>
            <ac:spMk id="347" creationId="{5733C1E4-8531-1B16-0E55-AE842EC83B6E}"/>
          </ac:spMkLst>
        </pc:spChg>
        <pc:spChg chg="mod">
          <ac:chgData name="PHUOC CONG NGUYEN" userId="a6519902-66df-4162-af9d-9db9f0b5ac8e" providerId="ADAL" clId="{2EC64AF7-57E9-45B4-B7A0-3FE18AD84B0E}" dt="2022-05-18T09:21:03.566" v="2531" actId="571"/>
          <ac:spMkLst>
            <pc:docMk/>
            <pc:sldMk cId="0" sldId="267"/>
            <ac:spMk id="348" creationId="{E7700F50-573D-AD98-46B5-F7F9878C296A}"/>
          </ac:spMkLst>
        </pc:spChg>
        <pc:spChg chg="mod">
          <ac:chgData name="PHUOC CONG NGUYEN" userId="a6519902-66df-4162-af9d-9db9f0b5ac8e" providerId="ADAL" clId="{2EC64AF7-57E9-45B4-B7A0-3FE18AD84B0E}" dt="2022-05-18T09:21:03.566" v="2531" actId="571"/>
          <ac:spMkLst>
            <pc:docMk/>
            <pc:sldMk cId="0" sldId="267"/>
            <ac:spMk id="349" creationId="{0B20AFFB-4892-34EA-A7C4-E9C5E0C7ACB5}"/>
          </ac:spMkLst>
        </pc:spChg>
        <pc:spChg chg="mod">
          <ac:chgData name="PHUOC CONG NGUYEN" userId="a6519902-66df-4162-af9d-9db9f0b5ac8e" providerId="ADAL" clId="{2EC64AF7-57E9-45B4-B7A0-3FE18AD84B0E}" dt="2022-05-18T09:21:03.566" v="2531" actId="571"/>
          <ac:spMkLst>
            <pc:docMk/>
            <pc:sldMk cId="0" sldId="267"/>
            <ac:spMk id="350" creationId="{771E7E91-7556-E5C6-202F-51F5D5B496CE}"/>
          </ac:spMkLst>
        </pc:spChg>
        <pc:spChg chg="mod">
          <ac:chgData name="PHUOC CONG NGUYEN" userId="a6519902-66df-4162-af9d-9db9f0b5ac8e" providerId="ADAL" clId="{2EC64AF7-57E9-45B4-B7A0-3FE18AD84B0E}" dt="2022-05-18T09:21:03.566" v="2531" actId="571"/>
          <ac:spMkLst>
            <pc:docMk/>
            <pc:sldMk cId="0" sldId="267"/>
            <ac:spMk id="351" creationId="{5A313017-0C85-9A96-A6D7-65F4E7C4CC11}"/>
          </ac:spMkLst>
        </pc:spChg>
        <pc:spChg chg="mod">
          <ac:chgData name="PHUOC CONG NGUYEN" userId="a6519902-66df-4162-af9d-9db9f0b5ac8e" providerId="ADAL" clId="{2EC64AF7-57E9-45B4-B7A0-3FE18AD84B0E}" dt="2022-05-18T09:21:03.566" v="2531" actId="571"/>
          <ac:spMkLst>
            <pc:docMk/>
            <pc:sldMk cId="0" sldId="267"/>
            <ac:spMk id="352" creationId="{ABA966BD-81E7-58E5-AD55-88224D732661}"/>
          </ac:spMkLst>
        </pc:spChg>
        <pc:spChg chg="mod">
          <ac:chgData name="PHUOC CONG NGUYEN" userId="a6519902-66df-4162-af9d-9db9f0b5ac8e" providerId="ADAL" clId="{2EC64AF7-57E9-45B4-B7A0-3FE18AD84B0E}" dt="2022-05-18T09:21:03.566" v="2531" actId="571"/>
          <ac:spMkLst>
            <pc:docMk/>
            <pc:sldMk cId="0" sldId="267"/>
            <ac:spMk id="353" creationId="{4C14743D-990F-066A-4793-7871EADEF1D9}"/>
          </ac:spMkLst>
        </pc:spChg>
        <pc:spChg chg="mod">
          <ac:chgData name="PHUOC CONG NGUYEN" userId="a6519902-66df-4162-af9d-9db9f0b5ac8e" providerId="ADAL" clId="{2EC64AF7-57E9-45B4-B7A0-3FE18AD84B0E}" dt="2022-05-18T09:21:03.566" v="2531" actId="571"/>
          <ac:spMkLst>
            <pc:docMk/>
            <pc:sldMk cId="0" sldId="267"/>
            <ac:spMk id="354" creationId="{A70D4365-6E3B-86DF-A9B1-C19A110DDCA1}"/>
          </ac:spMkLst>
        </pc:spChg>
        <pc:spChg chg="mod">
          <ac:chgData name="PHUOC CONG NGUYEN" userId="a6519902-66df-4162-af9d-9db9f0b5ac8e" providerId="ADAL" clId="{2EC64AF7-57E9-45B4-B7A0-3FE18AD84B0E}" dt="2022-05-18T09:21:03.566" v="2531" actId="571"/>
          <ac:spMkLst>
            <pc:docMk/>
            <pc:sldMk cId="0" sldId="267"/>
            <ac:spMk id="355" creationId="{B43B8922-F10A-9846-4D25-D4A8B606A710}"/>
          </ac:spMkLst>
        </pc:spChg>
        <pc:spChg chg="mod">
          <ac:chgData name="PHUOC CONG NGUYEN" userId="a6519902-66df-4162-af9d-9db9f0b5ac8e" providerId="ADAL" clId="{2EC64AF7-57E9-45B4-B7A0-3FE18AD84B0E}" dt="2022-05-18T09:21:03.566" v="2531" actId="571"/>
          <ac:spMkLst>
            <pc:docMk/>
            <pc:sldMk cId="0" sldId="267"/>
            <ac:spMk id="356" creationId="{E82DCF55-72DB-D264-5AFE-695216C486C5}"/>
          </ac:spMkLst>
        </pc:spChg>
        <pc:spChg chg="mod">
          <ac:chgData name="PHUOC CONG NGUYEN" userId="a6519902-66df-4162-af9d-9db9f0b5ac8e" providerId="ADAL" clId="{2EC64AF7-57E9-45B4-B7A0-3FE18AD84B0E}" dt="2022-05-18T09:21:03.566" v="2531" actId="571"/>
          <ac:spMkLst>
            <pc:docMk/>
            <pc:sldMk cId="0" sldId="267"/>
            <ac:spMk id="357" creationId="{E6731B73-CC4C-579A-8092-70403E62FFF1}"/>
          </ac:spMkLst>
        </pc:spChg>
        <pc:spChg chg="mod">
          <ac:chgData name="PHUOC CONG NGUYEN" userId="a6519902-66df-4162-af9d-9db9f0b5ac8e" providerId="ADAL" clId="{2EC64AF7-57E9-45B4-B7A0-3FE18AD84B0E}" dt="2022-05-18T09:21:03.566" v="2531" actId="571"/>
          <ac:spMkLst>
            <pc:docMk/>
            <pc:sldMk cId="0" sldId="267"/>
            <ac:spMk id="358" creationId="{CC352B6B-EF34-7E0C-ACA6-F51752E52A5F}"/>
          </ac:spMkLst>
        </pc:spChg>
        <pc:spChg chg="mod">
          <ac:chgData name="PHUOC CONG NGUYEN" userId="a6519902-66df-4162-af9d-9db9f0b5ac8e" providerId="ADAL" clId="{2EC64AF7-57E9-45B4-B7A0-3FE18AD84B0E}" dt="2022-05-18T09:21:03.566" v="2531" actId="571"/>
          <ac:spMkLst>
            <pc:docMk/>
            <pc:sldMk cId="0" sldId="267"/>
            <ac:spMk id="359" creationId="{4DB8A929-436A-FB9F-9CDB-ADCC51EE3424}"/>
          </ac:spMkLst>
        </pc:spChg>
        <pc:spChg chg="mod">
          <ac:chgData name="PHUOC CONG NGUYEN" userId="a6519902-66df-4162-af9d-9db9f0b5ac8e" providerId="ADAL" clId="{2EC64AF7-57E9-45B4-B7A0-3FE18AD84B0E}" dt="2022-05-18T09:21:03.566" v="2531" actId="571"/>
          <ac:spMkLst>
            <pc:docMk/>
            <pc:sldMk cId="0" sldId="267"/>
            <ac:spMk id="360" creationId="{C795A4A6-CF6E-DC1C-2202-5954E36F1692}"/>
          </ac:spMkLst>
        </pc:spChg>
        <pc:spChg chg="mod">
          <ac:chgData name="PHUOC CONG NGUYEN" userId="a6519902-66df-4162-af9d-9db9f0b5ac8e" providerId="ADAL" clId="{2EC64AF7-57E9-45B4-B7A0-3FE18AD84B0E}" dt="2022-05-18T09:21:03.566" v="2531" actId="571"/>
          <ac:spMkLst>
            <pc:docMk/>
            <pc:sldMk cId="0" sldId="267"/>
            <ac:spMk id="361" creationId="{FC9E459F-04AA-1F5F-3518-32C40FD47138}"/>
          </ac:spMkLst>
        </pc:spChg>
        <pc:spChg chg="mod">
          <ac:chgData name="PHUOC CONG NGUYEN" userId="a6519902-66df-4162-af9d-9db9f0b5ac8e" providerId="ADAL" clId="{2EC64AF7-57E9-45B4-B7A0-3FE18AD84B0E}" dt="2022-05-18T09:21:03.566" v="2531" actId="571"/>
          <ac:spMkLst>
            <pc:docMk/>
            <pc:sldMk cId="0" sldId="267"/>
            <ac:spMk id="362" creationId="{F0F65C00-EF95-283A-BCEE-B14072C8F7E0}"/>
          </ac:spMkLst>
        </pc:spChg>
        <pc:spChg chg="mod">
          <ac:chgData name="PHUOC CONG NGUYEN" userId="a6519902-66df-4162-af9d-9db9f0b5ac8e" providerId="ADAL" clId="{2EC64AF7-57E9-45B4-B7A0-3FE18AD84B0E}" dt="2022-05-18T09:21:03.566" v="2531" actId="571"/>
          <ac:spMkLst>
            <pc:docMk/>
            <pc:sldMk cId="0" sldId="267"/>
            <ac:spMk id="363" creationId="{87B439EB-5300-901B-379E-775768368F0E}"/>
          </ac:spMkLst>
        </pc:spChg>
        <pc:spChg chg="mod">
          <ac:chgData name="PHUOC CONG NGUYEN" userId="a6519902-66df-4162-af9d-9db9f0b5ac8e" providerId="ADAL" clId="{2EC64AF7-57E9-45B4-B7A0-3FE18AD84B0E}" dt="2022-05-18T09:21:03.566" v="2531" actId="571"/>
          <ac:spMkLst>
            <pc:docMk/>
            <pc:sldMk cId="0" sldId="267"/>
            <ac:spMk id="364" creationId="{81EED641-A04C-008F-803E-47FDE00F8FEB}"/>
          </ac:spMkLst>
        </pc:spChg>
        <pc:spChg chg="mod">
          <ac:chgData name="PHUOC CONG NGUYEN" userId="a6519902-66df-4162-af9d-9db9f0b5ac8e" providerId="ADAL" clId="{2EC64AF7-57E9-45B4-B7A0-3FE18AD84B0E}" dt="2022-05-18T09:21:03.566" v="2531" actId="571"/>
          <ac:spMkLst>
            <pc:docMk/>
            <pc:sldMk cId="0" sldId="267"/>
            <ac:spMk id="365" creationId="{E7643F91-53EC-0F5D-1F5C-0C9CB97C229D}"/>
          </ac:spMkLst>
        </pc:spChg>
        <pc:spChg chg="mod">
          <ac:chgData name="PHUOC CONG NGUYEN" userId="a6519902-66df-4162-af9d-9db9f0b5ac8e" providerId="ADAL" clId="{2EC64AF7-57E9-45B4-B7A0-3FE18AD84B0E}" dt="2022-05-18T09:21:03.566" v="2531" actId="571"/>
          <ac:spMkLst>
            <pc:docMk/>
            <pc:sldMk cId="0" sldId="267"/>
            <ac:spMk id="366" creationId="{D40B7A06-A642-AD95-2CF4-24BB498CA908}"/>
          </ac:spMkLst>
        </pc:spChg>
        <pc:spChg chg="mod">
          <ac:chgData name="PHUOC CONG NGUYEN" userId="a6519902-66df-4162-af9d-9db9f0b5ac8e" providerId="ADAL" clId="{2EC64AF7-57E9-45B4-B7A0-3FE18AD84B0E}" dt="2022-05-18T09:21:03.566" v="2531" actId="571"/>
          <ac:spMkLst>
            <pc:docMk/>
            <pc:sldMk cId="0" sldId="267"/>
            <ac:spMk id="367" creationId="{FA802F2B-33C3-1BF9-1DE1-B95C2326EDC6}"/>
          </ac:spMkLst>
        </pc:spChg>
        <pc:spChg chg="mod">
          <ac:chgData name="PHUOC CONG NGUYEN" userId="a6519902-66df-4162-af9d-9db9f0b5ac8e" providerId="ADAL" clId="{2EC64AF7-57E9-45B4-B7A0-3FE18AD84B0E}" dt="2022-05-18T09:21:03.566" v="2531" actId="571"/>
          <ac:spMkLst>
            <pc:docMk/>
            <pc:sldMk cId="0" sldId="267"/>
            <ac:spMk id="368" creationId="{EF3EEFAE-425D-35B0-0497-F17563270D9B}"/>
          </ac:spMkLst>
        </pc:spChg>
        <pc:spChg chg="mod">
          <ac:chgData name="PHUOC CONG NGUYEN" userId="a6519902-66df-4162-af9d-9db9f0b5ac8e" providerId="ADAL" clId="{2EC64AF7-57E9-45B4-B7A0-3FE18AD84B0E}" dt="2022-05-18T09:21:03.566" v="2531" actId="571"/>
          <ac:spMkLst>
            <pc:docMk/>
            <pc:sldMk cId="0" sldId="267"/>
            <ac:spMk id="369" creationId="{1CFDD9ED-582B-3E61-C698-71BCAF4D8D0E}"/>
          </ac:spMkLst>
        </pc:spChg>
        <pc:spChg chg="mod">
          <ac:chgData name="PHUOC CONG NGUYEN" userId="a6519902-66df-4162-af9d-9db9f0b5ac8e" providerId="ADAL" clId="{2EC64AF7-57E9-45B4-B7A0-3FE18AD84B0E}" dt="2022-05-18T09:21:03.566" v="2531" actId="571"/>
          <ac:spMkLst>
            <pc:docMk/>
            <pc:sldMk cId="0" sldId="267"/>
            <ac:spMk id="370" creationId="{8FE36BB7-9EA6-B922-4A6E-C4959F644600}"/>
          </ac:spMkLst>
        </pc:spChg>
        <pc:spChg chg="mod">
          <ac:chgData name="PHUOC CONG NGUYEN" userId="a6519902-66df-4162-af9d-9db9f0b5ac8e" providerId="ADAL" clId="{2EC64AF7-57E9-45B4-B7A0-3FE18AD84B0E}" dt="2022-05-18T09:21:03.566" v="2531" actId="571"/>
          <ac:spMkLst>
            <pc:docMk/>
            <pc:sldMk cId="0" sldId="267"/>
            <ac:spMk id="371" creationId="{A83CECE1-22AC-2553-4F10-0A4D2888A4A5}"/>
          </ac:spMkLst>
        </pc:spChg>
        <pc:spChg chg="mod">
          <ac:chgData name="PHUOC CONG NGUYEN" userId="a6519902-66df-4162-af9d-9db9f0b5ac8e" providerId="ADAL" clId="{2EC64AF7-57E9-45B4-B7A0-3FE18AD84B0E}" dt="2022-05-18T09:21:03.566" v="2531" actId="571"/>
          <ac:spMkLst>
            <pc:docMk/>
            <pc:sldMk cId="0" sldId="267"/>
            <ac:spMk id="372" creationId="{BBD16C5C-2E8C-37BE-C3C7-DA9D595B2432}"/>
          </ac:spMkLst>
        </pc:spChg>
        <pc:spChg chg="mod">
          <ac:chgData name="PHUOC CONG NGUYEN" userId="a6519902-66df-4162-af9d-9db9f0b5ac8e" providerId="ADAL" clId="{2EC64AF7-57E9-45B4-B7A0-3FE18AD84B0E}" dt="2022-05-18T09:21:03.566" v="2531" actId="571"/>
          <ac:spMkLst>
            <pc:docMk/>
            <pc:sldMk cId="0" sldId="267"/>
            <ac:spMk id="373" creationId="{BE6C0983-C2A5-DF80-8D4F-7C7A17C8A8CF}"/>
          </ac:spMkLst>
        </pc:spChg>
        <pc:spChg chg="mod">
          <ac:chgData name="PHUOC CONG NGUYEN" userId="a6519902-66df-4162-af9d-9db9f0b5ac8e" providerId="ADAL" clId="{2EC64AF7-57E9-45B4-B7A0-3FE18AD84B0E}" dt="2022-05-18T09:21:03.566" v="2531" actId="571"/>
          <ac:spMkLst>
            <pc:docMk/>
            <pc:sldMk cId="0" sldId="267"/>
            <ac:spMk id="374" creationId="{AF24557B-5DC1-5F43-9B4D-62811489982A}"/>
          </ac:spMkLst>
        </pc:spChg>
        <pc:spChg chg="mod">
          <ac:chgData name="PHUOC CONG NGUYEN" userId="a6519902-66df-4162-af9d-9db9f0b5ac8e" providerId="ADAL" clId="{2EC64AF7-57E9-45B4-B7A0-3FE18AD84B0E}" dt="2022-05-18T09:21:03.566" v="2531" actId="571"/>
          <ac:spMkLst>
            <pc:docMk/>
            <pc:sldMk cId="0" sldId="267"/>
            <ac:spMk id="375" creationId="{12779EB3-9CEB-54F7-DDF9-6E714497C920}"/>
          </ac:spMkLst>
        </pc:spChg>
        <pc:spChg chg="mod">
          <ac:chgData name="PHUOC CONG NGUYEN" userId="a6519902-66df-4162-af9d-9db9f0b5ac8e" providerId="ADAL" clId="{2EC64AF7-57E9-45B4-B7A0-3FE18AD84B0E}" dt="2022-05-18T09:21:03.566" v="2531" actId="571"/>
          <ac:spMkLst>
            <pc:docMk/>
            <pc:sldMk cId="0" sldId="267"/>
            <ac:spMk id="376" creationId="{FEAE7DDD-AEC8-F609-6FEC-2B57B5D0D0B3}"/>
          </ac:spMkLst>
        </pc:spChg>
        <pc:spChg chg="mod">
          <ac:chgData name="PHUOC CONG NGUYEN" userId="a6519902-66df-4162-af9d-9db9f0b5ac8e" providerId="ADAL" clId="{2EC64AF7-57E9-45B4-B7A0-3FE18AD84B0E}" dt="2022-05-18T09:21:03.566" v="2531" actId="571"/>
          <ac:spMkLst>
            <pc:docMk/>
            <pc:sldMk cId="0" sldId="267"/>
            <ac:spMk id="377" creationId="{63907518-C847-70B1-F4CF-072B40382161}"/>
          </ac:spMkLst>
        </pc:spChg>
        <pc:spChg chg="mod">
          <ac:chgData name="PHUOC CONG NGUYEN" userId="a6519902-66df-4162-af9d-9db9f0b5ac8e" providerId="ADAL" clId="{2EC64AF7-57E9-45B4-B7A0-3FE18AD84B0E}" dt="2022-05-18T09:21:03.566" v="2531" actId="571"/>
          <ac:spMkLst>
            <pc:docMk/>
            <pc:sldMk cId="0" sldId="267"/>
            <ac:spMk id="378" creationId="{6FA87AA3-4AE5-7ED4-2EF2-2817F3A2B2D0}"/>
          </ac:spMkLst>
        </pc:spChg>
        <pc:spChg chg="mod">
          <ac:chgData name="PHUOC CONG NGUYEN" userId="a6519902-66df-4162-af9d-9db9f0b5ac8e" providerId="ADAL" clId="{2EC64AF7-57E9-45B4-B7A0-3FE18AD84B0E}" dt="2022-05-18T09:21:03.566" v="2531" actId="571"/>
          <ac:spMkLst>
            <pc:docMk/>
            <pc:sldMk cId="0" sldId="267"/>
            <ac:spMk id="379" creationId="{A3CFDA26-0D15-85CA-7C18-0E752CE3DCCA}"/>
          </ac:spMkLst>
        </pc:spChg>
        <pc:spChg chg="mod">
          <ac:chgData name="PHUOC CONG NGUYEN" userId="a6519902-66df-4162-af9d-9db9f0b5ac8e" providerId="ADAL" clId="{2EC64AF7-57E9-45B4-B7A0-3FE18AD84B0E}" dt="2022-05-18T09:21:03.566" v="2531" actId="571"/>
          <ac:spMkLst>
            <pc:docMk/>
            <pc:sldMk cId="0" sldId="267"/>
            <ac:spMk id="380" creationId="{8C78146E-2560-CC76-F915-F6A98A0A1FDA}"/>
          </ac:spMkLst>
        </pc:spChg>
        <pc:spChg chg="mod">
          <ac:chgData name="PHUOC CONG NGUYEN" userId="a6519902-66df-4162-af9d-9db9f0b5ac8e" providerId="ADAL" clId="{2EC64AF7-57E9-45B4-B7A0-3FE18AD84B0E}" dt="2022-05-18T09:21:03.566" v="2531" actId="571"/>
          <ac:spMkLst>
            <pc:docMk/>
            <pc:sldMk cId="0" sldId="267"/>
            <ac:spMk id="381" creationId="{20BBE533-B115-B09E-5D26-7B7CB101329A}"/>
          </ac:spMkLst>
        </pc:spChg>
        <pc:spChg chg="mod">
          <ac:chgData name="PHUOC CONG NGUYEN" userId="a6519902-66df-4162-af9d-9db9f0b5ac8e" providerId="ADAL" clId="{2EC64AF7-57E9-45B4-B7A0-3FE18AD84B0E}" dt="2022-05-18T09:21:03.566" v="2531" actId="571"/>
          <ac:spMkLst>
            <pc:docMk/>
            <pc:sldMk cId="0" sldId="267"/>
            <ac:spMk id="382" creationId="{73757FDB-4E5A-127D-7588-B8E18D7CFAFE}"/>
          </ac:spMkLst>
        </pc:spChg>
        <pc:spChg chg="mod">
          <ac:chgData name="PHUOC CONG NGUYEN" userId="a6519902-66df-4162-af9d-9db9f0b5ac8e" providerId="ADAL" clId="{2EC64AF7-57E9-45B4-B7A0-3FE18AD84B0E}" dt="2022-05-18T09:21:03.566" v="2531" actId="571"/>
          <ac:spMkLst>
            <pc:docMk/>
            <pc:sldMk cId="0" sldId="267"/>
            <ac:spMk id="383" creationId="{05A6E67C-813A-0D94-E1C5-C2E2542CC4B0}"/>
          </ac:spMkLst>
        </pc:spChg>
        <pc:spChg chg="mod">
          <ac:chgData name="PHUOC CONG NGUYEN" userId="a6519902-66df-4162-af9d-9db9f0b5ac8e" providerId="ADAL" clId="{2EC64AF7-57E9-45B4-B7A0-3FE18AD84B0E}" dt="2022-05-18T09:21:03.566" v="2531" actId="571"/>
          <ac:spMkLst>
            <pc:docMk/>
            <pc:sldMk cId="0" sldId="267"/>
            <ac:spMk id="384" creationId="{ABA2C1A8-B842-55F3-EBFC-EAE11660F201}"/>
          </ac:spMkLst>
        </pc:spChg>
        <pc:spChg chg="mod">
          <ac:chgData name="PHUOC CONG NGUYEN" userId="a6519902-66df-4162-af9d-9db9f0b5ac8e" providerId="ADAL" clId="{2EC64AF7-57E9-45B4-B7A0-3FE18AD84B0E}" dt="2022-05-18T09:21:03.566" v="2531" actId="571"/>
          <ac:spMkLst>
            <pc:docMk/>
            <pc:sldMk cId="0" sldId="267"/>
            <ac:spMk id="385" creationId="{6215A534-3256-F6DC-1126-637A6533D407}"/>
          </ac:spMkLst>
        </pc:spChg>
        <pc:spChg chg="mod">
          <ac:chgData name="PHUOC CONG NGUYEN" userId="a6519902-66df-4162-af9d-9db9f0b5ac8e" providerId="ADAL" clId="{2EC64AF7-57E9-45B4-B7A0-3FE18AD84B0E}" dt="2022-05-18T09:21:03.566" v="2531" actId="571"/>
          <ac:spMkLst>
            <pc:docMk/>
            <pc:sldMk cId="0" sldId="267"/>
            <ac:spMk id="386" creationId="{11CF58EB-7CA5-DE1A-6DBD-641F7461094A}"/>
          </ac:spMkLst>
        </pc:spChg>
        <pc:spChg chg="mod">
          <ac:chgData name="PHUOC CONG NGUYEN" userId="a6519902-66df-4162-af9d-9db9f0b5ac8e" providerId="ADAL" clId="{2EC64AF7-57E9-45B4-B7A0-3FE18AD84B0E}" dt="2022-05-18T09:21:03.566" v="2531" actId="571"/>
          <ac:spMkLst>
            <pc:docMk/>
            <pc:sldMk cId="0" sldId="267"/>
            <ac:spMk id="387" creationId="{D88262E4-5E8D-D8DD-4266-1CC5B26E7352}"/>
          </ac:spMkLst>
        </pc:spChg>
        <pc:spChg chg="mod">
          <ac:chgData name="PHUOC CONG NGUYEN" userId="a6519902-66df-4162-af9d-9db9f0b5ac8e" providerId="ADAL" clId="{2EC64AF7-57E9-45B4-B7A0-3FE18AD84B0E}" dt="2022-05-18T09:21:03.566" v="2531" actId="571"/>
          <ac:spMkLst>
            <pc:docMk/>
            <pc:sldMk cId="0" sldId="267"/>
            <ac:spMk id="388" creationId="{34721BFD-DB18-C1C6-B0A5-CCBFC9EDE381}"/>
          </ac:spMkLst>
        </pc:spChg>
        <pc:spChg chg="mod">
          <ac:chgData name="PHUOC CONG NGUYEN" userId="a6519902-66df-4162-af9d-9db9f0b5ac8e" providerId="ADAL" clId="{2EC64AF7-57E9-45B4-B7A0-3FE18AD84B0E}" dt="2022-05-18T09:21:03.566" v="2531" actId="571"/>
          <ac:spMkLst>
            <pc:docMk/>
            <pc:sldMk cId="0" sldId="267"/>
            <ac:spMk id="389" creationId="{2E43F6E4-D205-7AD0-C318-E0FB485CAF7C}"/>
          </ac:spMkLst>
        </pc:spChg>
        <pc:spChg chg="mod">
          <ac:chgData name="PHUOC CONG NGUYEN" userId="a6519902-66df-4162-af9d-9db9f0b5ac8e" providerId="ADAL" clId="{2EC64AF7-57E9-45B4-B7A0-3FE18AD84B0E}" dt="2022-05-18T09:21:03.566" v="2531" actId="571"/>
          <ac:spMkLst>
            <pc:docMk/>
            <pc:sldMk cId="0" sldId="267"/>
            <ac:spMk id="390" creationId="{F5CA4891-F0E2-630A-832A-6FC275A763DE}"/>
          </ac:spMkLst>
        </pc:spChg>
        <pc:spChg chg="mod">
          <ac:chgData name="PHUOC CONG NGUYEN" userId="a6519902-66df-4162-af9d-9db9f0b5ac8e" providerId="ADAL" clId="{2EC64AF7-57E9-45B4-B7A0-3FE18AD84B0E}" dt="2022-05-18T09:21:03.566" v="2531" actId="571"/>
          <ac:spMkLst>
            <pc:docMk/>
            <pc:sldMk cId="0" sldId="267"/>
            <ac:spMk id="391" creationId="{DA3898EC-2ADA-7C3B-3D84-C5CEC3046E02}"/>
          </ac:spMkLst>
        </pc:spChg>
        <pc:spChg chg="mod">
          <ac:chgData name="PHUOC CONG NGUYEN" userId="a6519902-66df-4162-af9d-9db9f0b5ac8e" providerId="ADAL" clId="{2EC64AF7-57E9-45B4-B7A0-3FE18AD84B0E}" dt="2022-05-18T09:21:03.566" v="2531" actId="571"/>
          <ac:spMkLst>
            <pc:docMk/>
            <pc:sldMk cId="0" sldId="267"/>
            <ac:spMk id="392" creationId="{C2D6E364-2D0D-49E8-0D46-660E6CFCD94D}"/>
          </ac:spMkLst>
        </pc:spChg>
        <pc:spChg chg="mod">
          <ac:chgData name="PHUOC CONG NGUYEN" userId="a6519902-66df-4162-af9d-9db9f0b5ac8e" providerId="ADAL" clId="{2EC64AF7-57E9-45B4-B7A0-3FE18AD84B0E}" dt="2022-05-18T09:21:03.566" v="2531" actId="571"/>
          <ac:spMkLst>
            <pc:docMk/>
            <pc:sldMk cId="0" sldId="267"/>
            <ac:spMk id="393" creationId="{1AF0AAC8-DD86-F3EB-F049-9CC154D72746}"/>
          </ac:spMkLst>
        </pc:spChg>
        <pc:spChg chg="mod">
          <ac:chgData name="PHUOC CONG NGUYEN" userId="a6519902-66df-4162-af9d-9db9f0b5ac8e" providerId="ADAL" clId="{2EC64AF7-57E9-45B4-B7A0-3FE18AD84B0E}" dt="2022-05-18T09:21:03.566" v="2531" actId="571"/>
          <ac:spMkLst>
            <pc:docMk/>
            <pc:sldMk cId="0" sldId="267"/>
            <ac:spMk id="394" creationId="{FBAEF7CA-6AC7-FFCA-16AD-618AACCE5FEF}"/>
          </ac:spMkLst>
        </pc:spChg>
        <pc:spChg chg="mod">
          <ac:chgData name="PHUOC CONG NGUYEN" userId="a6519902-66df-4162-af9d-9db9f0b5ac8e" providerId="ADAL" clId="{2EC64AF7-57E9-45B4-B7A0-3FE18AD84B0E}" dt="2022-05-18T09:21:03.566" v="2531" actId="571"/>
          <ac:spMkLst>
            <pc:docMk/>
            <pc:sldMk cId="0" sldId="267"/>
            <ac:spMk id="395" creationId="{AE518A14-516B-0807-EAC7-CD8A90D3DEA5}"/>
          </ac:spMkLst>
        </pc:spChg>
        <pc:spChg chg="mod">
          <ac:chgData name="PHUOC CONG NGUYEN" userId="a6519902-66df-4162-af9d-9db9f0b5ac8e" providerId="ADAL" clId="{2EC64AF7-57E9-45B4-B7A0-3FE18AD84B0E}" dt="2022-05-18T09:21:03.566" v="2531" actId="571"/>
          <ac:spMkLst>
            <pc:docMk/>
            <pc:sldMk cId="0" sldId="267"/>
            <ac:spMk id="396" creationId="{86FC7D62-4FF7-8898-3805-3A9B3A429811}"/>
          </ac:spMkLst>
        </pc:spChg>
        <pc:spChg chg="mod">
          <ac:chgData name="PHUOC CONG NGUYEN" userId="a6519902-66df-4162-af9d-9db9f0b5ac8e" providerId="ADAL" clId="{2EC64AF7-57E9-45B4-B7A0-3FE18AD84B0E}" dt="2022-05-18T09:21:03.566" v="2531" actId="571"/>
          <ac:spMkLst>
            <pc:docMk/>
            <pc:sldMk cId="0" sldId="267"/>
            <ac:spMk id="397" creationId="{033BC025-1B97-A731-BF1D-136796254A03}"/>
          </ac:spMkLst>
        </pc:spChg>
        <pc:spChg chg="mod">
          <ac:chgData name="PHUOC CONG NGUYEN" userId="a6519902-66df-4162-af9d-9db9f0b5ac8e" providerId="ADAL" clId="{2EC64AF7-57E9-45B4-B7A0-3FE18AD84B0E}" dt="2022-05-18T09:21:03.566" v="2531" actId="571"/>
          <ac:spMkLst>
            <pc:docMk/>
            <pc:sldMk cId="0" sldId="267"/>
            <ac:spMk id="398" creationId="{3E351272-4E4A-EC37-9C8F-923FA6604907}"/>
          </ac:spMkLst>
        </pc:spChg>
        <pc:spChg chg="mod">
          <ac:chgData name="PHUOC CONG NGUYEN" userId="a6519902-66df-4162-af9d-9db9f0b5ac8e" providerId="ADAL" clId="{2EC64AF7-57E9-45B4-B7A0-3FE18AD84B0E}" dt="2022-05-18T09:21:03.566" v="2531" actId="571"/>
          <ac:spMkLst>
            <pc:docMk/>
            <pc:sldMk cId="0" sldId="267"/>
            <ac:spMk id="399" creationId="{3D9F90ED-3DE5-2A14-9191-663EB5EA00FE}"/>
          </ac:spMkLst>
        </pc:spChg>
        <pc:spChg chg="mod">
          <ac:chgData name="PHUOC CONG NGUYEN" userId="a6519902-66df-4162-af9d-9db9f0b5ac8e" providerId="ADAL" clId="{2EC64AF7-57E9-45B4-B7A0-3FE18AD84B0E}" dt="2022-05-18T09:21:03.566" v="2531" actId="571"/>
          <ac:spMkLst>
            <pc:docMk/>
            <pc:sldMk cId="0" sldId="267"/>
            <ac:spMk id="400" creationId="{A79F0E3A-B6BF-FA8D-77E0-B7EB7CFBA756}"/>
          </ac:spMkLst>
        </pc:spChg>
        <pc:spChg chg="mod">
          <ac:chgData name="PHUOC CONG NGUYEN" userId="a6519902-66df-4162-af9d-9db9f0b5ac8e" providerId="ADAL" clId="{2EC64AF7-57E9-45B4-B7A0-3FE18AD84B0E}" dt="2022-05-18T09:21:03.566" v="2531" actId="571"/>
          <ac:spMkLst>
            <pc:docMk/>
            <pc:sldMk cId="0" sldId="267"/>
            <ac:spMk id="401" creationId="{9A77562D-3A9C-BC6D-9EF7-48FA56B5343D}"/>
          </ac:spMkLst>
        </pc:spChg>
        <pc:spChg chg="mod">
          <ac:chgData name="PHUOC CONG NGUYEN" userId="a6519902-66df-4162-af9d-9db9f0b5ac8e" providerId="ADAL" clId="{2EC64AF7-57E9-45B4-B7A0-3FE18AD84B0E}" dt="2022-05-18T09:21:03.566" v="2531" actId="571"/>
          <ac:spMkLst>
            <pc:docMk/>
            <pc:sldMk cId="0" sldId="267"/>
            <ac:spMk id="402" creationId="{FD32EB57-62D8-0108-1339-00BD7DC2BE38}"/>
          </ac:spMkLst>
        </pc:spChg>
        <pc:spChg chg="mod">
          <ac:chgData name="PHUOC CONG NGUYEN" userId="a6519902-66df-4162-af9d-9db9f0b5ac8e" providerId="ADAL" clId="{2EC64AF7-57E9-45B4-B7A0-3FE18AD84B0E}" dt="2022-05-18T09:21:03.566" v="2531" actId="571"/>
          <ac:spMkLst>
            <pc:docMk/>
            <pc:sldMk cId="0" sldId="267"/>
            <ac:spMk id="403" creationId="{3DD89630-6ECD-1981-BE98-78A61E89FE49}"/>
          </ac:spMkLst>
        </pc:spChg>
        <pc:spChg chg="mod">
          <ac:chgData name="PHUOC CONG NGUYEN" userId="a6519902-66df-4162-af9d-9db9f0b5ac8e" providerId="ADAL" clId="{2EC64AF7-57E9-45B4-B7A0-3FE18AD84B0E}" dt="2022-05-18T09:21:03.566" v="2531" actId="571"/>
          <ac:spMkLst>
            <pc:docMk/>
            <pc:sldMk cId="0" sldId="267"/>
            <ac:spMk id="404" creationId="{74C4745C-E084-C781-3949-5D7C7045B4BA}"/>
          </ac:spMkLst>
        </pc:spChg>
        <pc:spChg chg="mod">
          <ac:chgData name="PHUOC CONG NGUYEN" userId="a6519902-66df-4162-af9d-9db9f0b5ac8e" providerId="ADAL" clId="{2EC64AF7-57E9-45B4-B7A0-3FE18AD84B0E}" dt="2022-05-18T09:21:03.566" v="2531" actId="571"/>
          <ac:spMkLst>
            <pc:docMk/>
            <pc:sldMk cId="0" sldId="267"/>
            <ac:spMk id="405" creationId="{2BCE1C21-886F-9605-7C43-02668C73CCE1}"/>
          </ac:spMkLst>
        </pc:spChg>
        <pc:spChg chg="mod">
          <ac:chgData name="PHUOC CONG NGUYEN" userId="a6519902-66df-4162-af9d-9db9f0b5ac8e" providerId="ADAL" clId="{2EC64AF7-57E9-45B4-B7A0-3FE18AD84B0E}" dt="2022-05-18T09:21:03.566" v="2531" actId="571"/>
          <ac:spMkLst>
            <pc:docMk/>
            <pc:sldMk cId="0" sldId="267"/>
            <ac:spMk id="406" creationId="{83933F6F-935D-6767-237A-1D0A37EECF4E}"/>
          </ac:spMkLst>
        </pc:spChg>
        <pc:spChg chg="mod">
          <ac:chgData name="PHUOC CONG NGUYEN" userId="a6519902-66df-4162-af9d-9db9f0b5ac8e" providerId="ADAL" clId="{2EC64AF7-57E9-45B4-B7A0-3FE18AD84B0E}" dt="2022-05-18T09:21:03.566" v="2531" actId="571"/>
          <ac:spMkLst>
            <pc:docMk/>
            <pc:sldMk cId="0" sldId="267"/>
            <ac:spMk id="407" creationId="{E8CCC0C8-54FA-0F9E-5348-D66F9C476E36}"/>
          </ac:spMkLst>
        </pc:spChg>
        <pc:spChg chg="mod">
          <ac:chgData name="PHUOC CONG NGUYEN" userId="a6519902-66df-4162-af9d-9db9f0b5ac8e" providerId="ADAL" clId="{2EC64AF7-57E9-45B4-B7A0-3FE18AD84B0E}" dt="2022-05-18T09:21:03.566" v="2531" actId="571"/>
          <ac:spMkLst>
            <pc:docMk/>
            <pc:sldMk cId="0" sldId="267"/>
            <ac:spMk id="408" creationId="{9EC8A302-72A1-6590-154C-3CB33884BB45}"/>
          </ac:spMkLst>
        </pc:spChg>
        <pc:spChg chg="mod">
          <ac:chgData name="PHUOC CONG NGUYEN" userId="a6519902-66df-4162-af9d-9db9f0b5ac8e" providerId="ADAL" clId="{2EC64AF7-57E9-45B4-B7A0-3FE18AD84B0E}" dt="2022-05-18T09:21:03.566" v="2531" actId="571"/>
          <ac:spMkLst>
            <pc:docMk/>
            <pc:sldMk cId="0" sldId="267"/>
            <ac:spMk id="409" creationId="{447B55F6-72E0-30CB-81F5-4E002CB50582}"/>
          </ac:spMkLst>
        </pc:spChg>
        <pc:spChg chg="mod">
          <ac:chgData name="PHUOC CONG NGUYEN" userId="a6519902-66df-4162-af9d-9db9f0b5ac8e" providerId="ADAL" clId="{2EC64AF7-57E9-45B4-B7A0-3FE18AD84B0E}" dt="2022-05-18T09:21:03.566" v="2531" actId="571"/>
          <ac:spMkLst>
            <pc:docMk/>
            <pc:sldMk cId="0" sldId="267"/>
            <ac:spMk id="410" creationId="{A94E8FE0-4062-9F02-F4F7-C7D8539DADA8}"/>
          </ac:spMkLst>
        </pc:spChg>
        <pc:spChg chg="mod">
          <ac:chgData name="PHUOC CONG NGUYEN" userId="a6519902-66df-4162-af9d-9db9f0b5ac8e" providerId="ADAL" clId="{2EC64AF7-57E9-45B4-B7A0-3FE18AD84B0E}" dt="2022-05-18T09:21:03.566" v="2531" actId="571"/>
          <ac:spMkLst>
            <pc:docMk/>
            <pc:sldMk cId="0" sldId="267"/>
            <ac:spMk id="411" creationId="{F3166700-E40D-D562-F2D9-A577447D6DC0}"/>
          </ac:spMkLst>
        </pc:spChg>
        <pc:spChg chg="mod">
          <ac:chgData name="PHUOC CONG NGUYEN" userId="a6519902-66df-4162-af9d-9db9f0b5ac8e" providerId="ADAL" clId="{2EC64AF7-57E9-45B4-B7A0-3FE18AD84B0E}" dt="2022-05-18T09:21:03.566" v="2531" actId="571"/>
          <ac:spMkLst>
            <pc:docMk/>
            <pc:sldMk cId="0" sldId="267"/>
            <ac:spMk id="412" creationId="{38926C0A-892D-4249-8BF6-561D31FF65AA}"/>
          </ac:spMkLst>
        </pc:spChg>
        <pc:spChg chg="mod">
          <ac:chgData name="PHUOC CONG NGUYEN" userId="a6519902-66df-4162-af9d-9db9f0b5ac8e" providerId="ADAL" clId="{2EC64AF7-57E9-45B4-B7A0-3FE18AD84B0E}" dt="2022-05-18T09:21:03.566" v="2531" actId="571"/>
          <ac:spMkLst>
            <pc:docMk/>
            <pc:sldMk cId="0" sldId="267"/>
            <ac:spMk id="413" creationId="{B92474D9-8353-24C1-B60D-01B9B6BA3CFF}"/>
          </ac:spMkLst>
        </pc:spChg>
        <pc:spChg chg="mod">
          <ac:chgData name="PHUOC CONG NGUYEN" userId="a6519902-66df-4162-af9d-9db9f0b5ac8e" providerId="ADAL" clId="{2EC64AF7-57E9-45B4-B7A0-3FE18AD84B0E}" dt="2022-05-18T09:21:03.566" v="2531" actId="571"/>
          <ac:spMkLst>
            <pc:docMk/>
            <pc:sldMk cId="0" sldId="267"/>
            <ac:spMk id="414" creationId="{376FAA19-A5D8-D88E-8573-D261354C523E}"/>
          </ac:spMkLst>
        </pc:spChg>
        <pc:spChg chg="mod">
          <ac:chgData name="PHUOC CONG NGUYEN" userId="a6519902-66df-4162-af9d-9db9f0b5ac8e" providerId="ADAL" clId="{2EC64AF7-57E9-45B4-B7A0-3FE18AD84B0E}" dt="2022-05-18T09:21:03.566" v="2531" actId="571"/>
          <ac:spMkLst>
            <pc:docMk/>
            <pc:sldMk cId="0" sldId="267"/>
            <ac:spMk id="415" creationId="{2A296C5A-9CF8-65A5-2C9E-F202180EFA82}"/>
          </ac:spMkLst>
        </pc:spChg>
        <pc:spChg chg="mod">
          <ac:chgData name="PHUOC CONG NGUYEN" userId="a6519902-66df-4162-af9d-9db9f0b5ac8e" providerId="ADAL" clId="{2EC64AF7-57E9-45B4-B7A0-3FE18AD84B0E}" dt="2022-05-18T09:21:03.566" v="2531" actId="571"/>
          <ac:spMkLst>
            <pc:docMk/>
            <pc:sldMk cId="0" sldId="267"/>
            <ac:spMk id="416" creationId="{363F6F55-0434-4977-E724-908B04147AA9}"/>
          </ac:spMkLst>
        </pc:spChg>
        <pc:spChg chg="mod">
          <ac:chgData name="PHUOC CONG NGUYEN" userId="a6519902-66df-4162-af9d-9db9f0b5ac8e" providerId="ADAL" clId="{2EC64AF7-57E9-45B4-B7A0-3FE18AD84B0E}" dt="2022-05-18T09:21:03.566" v="2531" actId="571"/>
          <ac:spMkLst>
            <pc:docMk/>
            <pc:sldMk cId="0" sldId="267"/>
            <ac:spMk id="417" creationId="{3D550456-D046-D376-159F-9B3DCF77DD59}"/>
          </ac:spMkLst>
        </pc:spChg>
        <pc:spChg chg="mod">
          <ac:chgData name="PHUOC CONG NGUYEN" userId="a6519902-66df-4162-af9d-9db9f0b5ac8e" providerId="ADAL" clId="{2EC64AF7-57E9-45B4-B7A0-3FE18AD84B0E}" dt="2022-05-18T09:21:03.566" v="2531" actId="571"/>
          <ac:spMkLst>
            <pc:docMk/>
            <pc:sldMk cId="0" sldId="267"/>
            <ac:spMk id="418" creationId="{C12D547A-2510-8BCB-CA96-DCBC8BEB8274}"/>
          </ac:spMkLst>
        </pc:spChg>
        <pc:spChg chg="mod">
          <ac:chgData name="PHUOC CONG NGUYEN" userId="a6519902-66df-4162-af9d-9db9f0b5ac8e" providerId="ADAL" clId="{2EC64AF7-57E9-45B4-B7A0-3FE18AD84B0E}" dt="2022-05-18T09:21:03.566" v="2531" actId="571"/>
          <ac:spMkLst>
            <pc:docMk/>
            <pc:sldMk cId="0" sldId="267"/>
            <ac:spMk id="419" creationId="{258C6A01-524B-05C9-3FBB-E5DEB60FEC9A}"/>
          </ac:spMkLst>
        </pc:spChg>
        <pc:spChg chg="mod">
          <ac:chgData name="PHUOC CONG NGUYEN" userId="a6519902-66df-4162-af9d-9db9f0b5ac8e" providerId="ADAL" clId="{2EC64AF7-57E9-45B4-B7A0-3FE18AD84B0E}" dt="2022-05-18T09:21:03.566" v="2531" actId="571"/>
          <ac:spMkLst>
            <pc:docMk/>
            <pc:sldMk cId="0" sldId="267"/>
            <ac:spMk id="420" creationId="{95708CF8-AF4A-393F-123E-B2C68F9A5FC3}"/>
          </ac:spMkLst>
        </pc:spChg>
        <pc:spChg chg="mod">
          <ac:chgData name="PHUOC CONG NGUYEN" userId="a6519902-66df-4162-af9d-9db9f0b5ac8e" providerId="ADAL" clId="{2EC64AF7-57E9-45B4-B7A0-3FE18AD84B0E}" dt="2022-05-18T09:21:03.566" v="2531" actId="571"/>
          <ac:spMkLst>
            <pc:docMk/>
            <pc:sldMk cId="0" sldId="267"/>
            <ac:spMk id="421" creationId="{0F05AAC9-CBF6-5A15-BA28-35DD98717EBD}"/>
          </ac:spMkLst>
        </pc:spChg>
        <pc:spChg chg="mod">
          <ac:chgData name="PHUOC CONG NGUYEN" userId="a6519902-66df-4162-af9d-9db9f0b5ac8e" providerId="ADAL" clId="{2EC64AF7-57E9-45B4-B7A0-3FE18AD84B0E}" dt="2022-05-18T09:21:03.566" v="2531" actId="571"/>
          <ac:spMkLst>
            <pc:docMk/>
            <pc:sldMk cId="0" sldId="267"/>
            <ac:spMk id="422" creationId="{213FB9AD-6241-0876-8A14-B5F03F825F13}"/>
          </ac:spMkLst>
        </pc:spChg>
        <pc:spChg chg="mod">
          <ac:chgData name="PHUOC CONG NGUYEN" userId="a6519902-66df-4162-af9d-9db9f0b5ac8e" providerId="ADAL" clId="{2EC64AF7-57E9-45B4-B7A0-3FE18AD84B0E}" dt="2022-05-18T09:21:03.566" v="2531" actId="571"/>
          <ac:spMkLst>
            <pc:docMk/>
            <pc:sldMk cId="0" sldId="267"/>
            <ac:spMk id="423" creationId="{BE86F451-CF1C-44A5-6FB7-B8E745DA6581}"/>
          </ac:spMkLst>
        </pc:spChg>
        <pc:spChg chg="mod">
          <ac:chgData name="PHUOC CONG NGUYEN" userId="a6519902-66df-4162-af9d-9db9f0b5ac8e" providerId="ADAL" clId="{2EC64AF7-57E9-45B4-B7A0-3FE18AD84B0E}" dt="2022-05-18T09:21:03.566" v="2531" actId="571"/>
          <ac:spMkLst>
            <pc:docMk/>
            <pc:sldMk cId="0" sldId="267"/>
            <ac:spMk id="424" creationId="{1BB119ED-3CAF-6B0E-EB61-457E3ABD8CCD}"/>
          </ac:spMkLst>
        </pc:spChg>
        <pc:spChg chg="mod">
          <ac:chgData name="PHUOC CONG NGUYEN" userId="a6519902-66df-4162-af9d-9db9f0b5ac8e" providerId="ADAL" clId="{2EC64AF7-57E9-45B4-B7A0-3FE18AD84B0E}" dt="2022-05-18T09:21:03.566" v="2531" actId="571"/>
          <ac:spMkLst>
            <pc:docMk/>
            <pc:sldMk cId="0" sldId="267"/>
            <ac:spMk id="425" creationId="{BE3BEB57-525D-C3BC-B226-65464DD7E987}"/>
          </ac:spMkLst>
        </pc:spChg>
        <pc:spChg chg="mod">
          <ac:chgData name="PHUOC CONG NGUYEN" userId="a6519902-66df-4162-af9d-9db9f0b5ac8e" providerId="ADAL" clId="{2EC64AF7-57E9-45B4-B7A0-3FE18AD84B0E}" dt="2022-05-18T09:21:03.566" v="2531" actId="571"/>
          <ac:spMkLst>
            <pc:docMk/>
            <pc:sldMk cId="0" sldId="267"/>
            <ac:spMk id="426" creationId="{DD5E4CBA-0D7E-4504-4716-B5393247AC08}"/>
          </ac:spMkLst>
        </pc:spChg>
        <pc:spChg chg="mod">
          <ac:chgData name="PHUOC CONG NGUYEN" userId="a6519902-66df-4162-af9d-9db9f0b5ac8e" providerId="ADAL" clId="{2EC64AF7-57E9-45B4-B7A0-3FE18AD84B0E}" dt="2022-05-18T09:21:03.566" v="2531" actId="571"/>
          <ac:spMkLst>
            <pc:docMk/>
            <pc:sldMk cId="0" sldId="267"/>
            <ac:spMk id="427" creationId="{3EE6E36F-16B5-0EDA-33AA-A6E094DF9ECF}"/>
          </ac:spMkLst>
        </pc:spChg>
        <pc:spChg chg="mod">
          <ac:chgData name="PHUOC CONG NGUYEN" userId="a6519902-66df-4162-af9d-9db9f0b5ac8e" providerId="ADAL" clId="{2EC64AF7-57E9-45B4-B7A0-3FE18AD84B0E}" dt="2022-05-18T09:21:03.566" v="2531" actId="571"/>
          <ac:spMkLst>
            <pc:docMk/>
            <pc:sldMk cId="0" sldId="267"/>
            <ac:spMk id="428" creationId="{CEA29ABF-F0AD-8D35-3000-6C8ECD6050ED}"/>
          </ac:spMkLst>
        </pc:spChg>
        <pc:spChg chg="mod">
          <ac:chgData name="PHUOC CONG NGUYEN" userId="a6519902-66df-4162-af9d-9db9f0b5ac8e" providerId="ADAL" clId="{2EC64AF7-57E9-45B4-B7A0-3FE18AD84B0E}" dt="2022-05-18T09:21:03.566" v="2531" actId="571"/>
          <ac:spMkLst>
            <pc:docMk/>
            <pc:sldMk cId="0" sldId="267"/>
            <ac:spMk id="429" creationId="{E60C9A0D-1F00-18F0-1808-A258BF045E99}"/>
          </ac:spMkLst>
        </pc:spChg>
        <pc:spChg chg="mod">
          <ac:chgData name="PHUOC CONG NGUYEN" userId="a6519902-66df-4162-af9d-9db9f0b5ac8e" providerId="ADAL" clId="{2EC64AF7-57E9-45B4-B7A0-3FE18AD84B0E}" dt="2022-05-18T09:21:03.566" v="2531" actId="571"/>
          <ac:spMkLst>
            <pc:docMk/>
            <pc:sldMk cId="0" sldId="267"/>
            <ac:spMk id="430" creationId="{1A46E793-D9BD-7EDA-14B1-3112F0ED031B}"/>
          </ac:spMkLst>
        </pc:spChg>
        <pc:spChg chg="mod">
          <ac:chgData name="PHUOC CONG NGUYEN" userId="a6519902-66df-4162-af9d-9db9f0b5ac8e" providerId="ADAL" clId="{2EC64AF7-57E9-45B4-B7A0-3FE18AD84B0E}" dt="2022-05-18T09:21:03.566" v="2531" actId="571"/>
          <ac:spMkLst>
            <pc:docMk/>
            <pc:sldMk cId="0" sldId="267"/>
            <ac:spMk id="431" creationId="{09113D86-39F3-562A-B1D2-34C42C8891F7}"/>
          </ac:spMkLst>
        </pc:spChg>
        <pc:spChg chg="mod">
          <ac:chgData name="PHUOC CONG NGUYEN" userId="a6519902-66df-4162-af9d-9db9f0b5ac8e" providerId="ADAL" clId="{2EC64AF7-57E9-45B4-B7A0-3FE18AD84B0E}" dt="2022-05-18T09:21:03.566" v="2531" actId="571"/>
          <ac:spMkLst>
            <pc:docMk/>
            <pc:sldMk cId="0" sldId="267"/>
            <ac:spMk id="432" creationId="{32E13118-6B3D-BC82-7708-1354C2F3E572}"/>
          </ac:spMkLst>
        </pc:spChg>
        <pc:spChg chg="mod">
          <ac:chgData name="PHUOC CONG NGUYEN" userId="a6519902-66df-4162-af9d-9db9f0b5ac8e" providerId="ADAL" clId="{2EC64AF7-57E9-45B4-B7A0-3FE18AD84B0E}" dt="2022-05-18T09:21:03.566" v="2531" actId="571"/>
          <ac:spMkLst>
            <pc:docMk/>
            <pc:sldMk cId="0" sldId="267"/>
            <ac:spMk id="433" creationId="{7B737BBA-B10F-8CD5-4950-FA65CC1AF495}"/>
          </ac:spMkLst>
        </pc:spChg>
        <pc:spChg chg="mod">
          <ac:chgData name="PHUOC CONG NGUYEN" userId="a6519902-66df-4162-af9d-9db9f0b5ac8e" providerId="ADAL" clId="{2EC64AF7-57E9-45B4-B7A0-3FE18AD84B0E}" dt="2022-05-18T09:21:03.566" v="2531" actId="571"/>
          <ac:spMkLst>
            <pc:docMk/>
            <pc:sldMk cId="0" sldId="267"/>
            <ac:spMk id="434" creationId="{DB9B48DE-A59C-F715-8C2E-E356305D41B2}"/>
          </ac:spMkLst>
        </pc:spChg>
        <pc:spChg chg="mod">
          <ac:chgData name="PHUOC CONG NGUYEN" userId="a6519902-66df-4162-af9d-9db9f0b5ac8e" providerId="ADAL" clId="{2EC64AF7-57E9-45B4-B7A0-3FE18AD84B0E}" dt="2022-05-18T09:21:03.566" v="2531" actId="571"/>
          <ac:spMkLst>
            <pc:docMk/>
            <pc:sldMk cId="0" sldId="267"/>
            <ac:spMk id="435" creationId="{C0542C7C-1DAE-C158-FFCD-C7B2252F9106}"/>
          </ac:spMkLst>
        </pc:spChg>
        <pc:spChg chg="mod">
          <ac:chgData name="PHUOC CONG NGUYEN" userId="a6519902-66df-4162-af9d-9db9f0b5ac8e" providerId="ADAL" clId="{2EC64AF7-57E9-45B4-B7A0-3FE18AD84B0E}" dt="2022-05-18T09:21:03.566" v="2531" actId="571"/>
          <ac:spMkLst>
            <pc:docMk/>
            <pc:sldMk cId="0" sldId="267"/>
            <ac:spMk id="436" creationId="{A13B0410-CCD4-905B-F7EE-99A3549DD09D}"/>
          </ac:spMkLst>
        </pc:spChg>
        <pc:spChg chg="mod">
          <ac:chgData name="PHUOC CONG NGUYEN" userId="a6519902-66df-4162-af9d-9db9f0b5ac8e" providerId="ADAL" clId="{2EC64AF7-57E9-45B4-B7A0-3FE18AD84B0E}" dt="2022-05-18T09:21:03.566" v="2531" actId="571"/>
          <ac:spMkLst>
            <pc:docMk/>
            <pc:sldMk cId="0" sldId="267"/>
            <ac:spMk id="437" creationId="{33F3828F-AF47-A63F-5FB8-5D9E9A6BD88A}"/>
          </ac:spMkLst>
        </pc:spChg>
        <pc:spChg chg="mod">
          <ac:chgData name="PHUOC CONG NGUYEN" userId="a6519902-66df-4162-af9d-9db9f0b5ac8e" providerId="ADAL" clId="{2EC64AF7-57E9-45B4-B7A0-3FE18AD84B0E}" dt="2022-05-18T09:21:03.566" v="2531" actId="571"/>
          <ac:spMkLst>
            <pc:docMk/>
            <pc:sldMk cId="0" sldId="267"/>
            <ac:spMk id="438" creationId="{8CD031DA-8728-A0BF-87B1-58AF643ED83B}"/>
          </ac:spMkLst>
        </pc:spChg>
        <pc:spChg chg="mod">
          <ac:chgData name="PHUOC CONG NGUYEN" userId="a6519902-66df-4162-af9d-9db9f0b5ac8e" providerId="ADAL" clId="{2EC64AF7-57E9-45B4-B7A0-3FE18AD84B0E}" dt="2022-05-18T09:21:03.566" v="2531" actId="571"/>
          <ac:spMkLst>
            <pc:docMk/>
            <pc:sldMk cId="0" sldId="267"/>
            <ac:spMk id="439" creationId="{CF822C6E-A074-A413-B330-62BFAF7BAB0D}"/>
          </ac:spMkLst>
        </pc:spChg>
        <pc:spChg chg="mod">
          <ac:chgData name="PHUOC CONG NGUYEN" userId="a6519902-66df-4162-af9d-9db9f0b5ac8e" providerId="ADAL" clId="{2EC64AF7-57E9-45B4-B7A0-3FE18AD84B0E}" dt="2022-05-18T09:21:03.566" v="2531" actId="571"/>
          <ac:spMkLst>
            <pc:docMk/>
            <pc:sldMk cId="0" sldId="267"/>
            <ac:spMk id="440" creationId="{DBA08BE1-37AF-8EF3-7FD9-8BEC39F5AA73}"/>
          </ac:spMkLst>
        </pc:spChg>
        <pc:spChg chg="mod">
          <ac:chgData name="PHUOC CONG NGUYEN" userId="a6519902-66df-4162-af9d-9db9f0b5ac8e" providerId="ADAL" clId="{2EC64AF7-57E9-45B4-B7A0-3FE18AD84B0E}" dt="2022-05-18T09:21:03.566" v="2531" actId="571"/>
          <ac:spMkLst>
            <pc:docMk/>
            <pc:sldMk cId="0" sldId="267"/>
            <ac:spMk id="441" creationId="{07759B1E-4281-0E21-2E4F-D61512812AC3}"/>
          </ac:spMkLst>
        </pc:spChg>
        <pc:spChg chg="mod">
          <ac:chgData name="PHUOC CONG NGUYEN" userId="a6519902-66df-4162-af9d-9db9f0b5ac8e" providerId="ADAL" clId="{2EC64AF7-57E9-45B4-B7A0-3FE18AD84B0E}" dt="2022-05-18T09:21:03.566" v="2531" actId="571"/>
          <ac:spMkLst>
            <pc:docMk/>
            <pc:sldMk cId="0" sldId="267"/>
            <ac:spMk id="442" creationId="{511F6620-6EAE-33BD-F183-7CED35DAF8E3}"/>
          </ac:spMkLst>
        </pc:spChg>
        <pc:spChg chg="mod">
          <ac:chgData name="PHUOC CONG NGUYEN" userId="a6519902-66df-4162-af9d-9db9f0b5ac8e" providerId="ADAL" clId="{2EC64AF7-57E9-45B4-B7A0-3FE18AD84B0E}" dt="2022-05-18T09:21:03.566" v="2531" actId="571"/>
          <ac:spMkLst>
            <pc:docMk/>
            <pc:sldMk cId="0" sldId="267"/>
            <ac:spMk id="443" creationId="{3EBE0272-B3A9-4A51-269C-52283F92E7A4}"/>
          </ac:spMkLst>
        </pc:spChg>
        <pc:spChg chg="mod">
          <ac:chgData name="PHUOC CONG NGUYEN" userId="a6519902-66df-4162-af9d-9db9f0b5ac8e" providerId="ADAL" clId="{2EC64AF7-57E9-45B4-B7A0-3FE18AD84B0E}" dt="2022-05-18T09:21:03.566" v="2531" actId="571"/>
          <ac:spMkLst>
            <pc:docMk/>
            <pc:sldMk cId="0" sldId="267"/>
            <ac:spMk id="444" creationId="{23FD8B16-718B-7564-A717-0EEFB914EC87}"/>
          </ac:spMkLst>
        </pc:spChg>
        <pc:spChg chg="mod">
          <ac:chgData name="PHUOC CONG NGUYEN" userId="a6519902-66df-4162-af9d-9db9f0b5ac8e" providerId="ADAL" clId="{2EC64AF7-57E9-45B4-B7A0-3FE18AD84B0E}" dt="2022-05-18T09:21:03.566" v="2531" actId="571"/>
          <ac:spMkLst>
            <pc:docMk/>
            <pc:sldMk cId="0" sldId="267"/>
            <ac:spMk id="445" creationId="{3B2C6A63-38E8-5A50-3E42-B00E02CD5E12}"/>
          </ac:spMkLst>
        </pc:spChg>
        <pc:spChg chg="mod">
          <ac:chgData name="PHUOC CONG NGUYEN" userId="a6519902-66df-4162-af9d-9db9f0b5ac8e" providerId="ADAL" clId="{2EC64AF7-57E9-45B4-B7A0-3FE18AD84B0E}" dt="2022-05-18T09:21:03.566" v="2531" actId="571"/>
          <ac:spMkLst>
            <pc:docMk/>
            <pc:sldMk cId="0" sldId="267"/>
            <ac:spMk id="446" creationId="{7D0C355C-1E22-6F18-FBB4-6E8C2D58BF33}"/>
          </ac:spMkLst>
        </pc:spChg>
        <pc:spChg chg="mod">
          <ac:chgData name="PHUOC CONG NGUYEN" userId="a6519902-66df-4162-af9d-9db9f0b5ac8e" providerId="ADAL" clId="{2EC64AF7-57E9-45B4-B7A0-3FE18AD84B0E}" dt="2022-05-18T09:21:03.566" v="2531" actId="571"/>
          <ac:spMkLst>
            <pc:docMk/>
            <pc:sldMk cId="0" sldId="267"/>
            <ac:spMk id="447" creationId="{A08EBACA-786B-C73A-0A68-440AAB7D3BF4}"/>
          </ac:spMkLst>
        </pc:spChg>
        <pc:spChg chg="mod">
          <ac:chgData name="PHUOC CONG NGUYEN" userId="a6519902-66df-4162-af9d-9db9f0b5ac8e" providerId="ADAL" clId="{2EC64AF7-57E9-45B4-B7A0-3FE18AD84B0E}" dt="2022-05-18T09:21:03.566" v="2531" actId="571"/>
          <ac:spMkLst>
            <pc:docMk/>
            <pc:sldMk cId="0" sldId="267"/>
            <ac:spMk id="448" creationId="{A0BD87F2-3D14-BF93-1238-FF47E52A2296}"/>
          </ac:spMkLst>
        </pc:spChg>
        <pc:spChg chg="mod">
          <ac:chgData name="PHUOC CONG NGUYEN" userId="a6519902-66df-4162-af9d-9db9f0b5ac8e" providerId="ADAL" clId="{2EC64AF7-57E9-45B4-B7A0-3FE18AD84B0E}" dt="2022-05-18T09:21:03.566" v="2531" actId="571"/>
          <ac:spMkLst>
            <pc:docMk/>
            <pc:sldMk cId="0" sldId="267"/>
            <ac:spMk id="449" creationId="{18989131-DFBD-E316-BA8E-0AFBA8A67544}"/>
          </ac:spMkLst>
        </pc:spChg>
        <pc:spChg chg="mod">
          <ac:chgData name="PHUOC CONG NGUYEN" userId="a6519902-66df-4162-af9d-9db9f0b5ac8e" providerId="ADAL" clId="{2EC64AF7-57E9-45B4-B7A0-3FE18AD84B0E}" dt="2022-05-18T09:21:03.566" v="2531" actId="571"/>
          <ac:spMkLst>
            <pc:docMk/>
            <pc:sldMk cId="0" sldId="267"/>
            <ac:spMk id="450" creationId="{02CDA023-70BD-FD29-B794-540EB8EDF420}"/>
          </ac:spMkLst>
        </pc:spChg>
        <pc:spChg chg="mod">
          <ac:chgData name="PHUOC CONG NGUYEN" userId="a6519902-66df-4162-af9d-9db9f0b5ac8e" providerId="ADAL" clId="{2EC64AF7-57E9-45B4-B7A0-3FE18AD84B0E}" dt="2022-05-18T09:21:03.566" v="2531" actId="571"/>
          <ac:spMkLst>
            <pc:docMk/>
            <pc:sldMk cId="0" sldId="267"/>
            <ac:spMk id="451" creationId="{A0AB2F47-39DD-5973-CEC1-47451764FE89}"/>
          </ac:spMkLst>
        </pc:spChg>
        <pc:spChg chg="mod">
          <ac:chgData name="PHUOC CONG NGUYEN" userId="a6519902-66df-4162-af9d-9db9f0b5ac8e" providerId="ADAL" clId="{2EC64AF7-57E9-45B4-B7A0-3FE18AD84B0E}" dt="2022-05-18T09:21:03.566" v="2531" actId="571"/>
          <ac:spMkLst>
            <pc:docMk/>
            <pc:sldMk cId="0" sldId="267"/>
            <ac:spMk id="452" creationId="{D016F094-7694-C36B-0267-929F463965CD}"/>
          </ac:spMkLst>
        </pc:spChg>
        <pc:spChg chg="mod">
          <ac:chgData name="PHUOC CONG NGUYEN" userId="a6519902-66df-4162-af9d-9db9f0b5ac8e" providerId="ADAL" clId="{2EC64AF7-57E9-45B4-B7A0-3FE18AD84B0E}" dt="2022-05-18T09:21:03.566" v="2531" actId="571"/>
          <ac:spMkLst>
            <pc:docMk/>
            <pc:sldMk cId="0" sldId="267"/>
            <ac:spMk id="453" creationId="{A2172EA9-DF4F-E19F-044D-B9BAA6F803FD}"/>
          </ac:spMkLst>
        </pc:spChg>
        <pc:spChg chg="mod">
          <ac:chgData name="PHUOC CONG NGUYEN" userId="a6519902-66df-4162-af9d-9db9f0b5ac8e" providerId="ADAL" clId="{2EC64AF7-57E9-45B4-B7A0-3FE18AD84B0E}" dt="2022-05-18T09:21:03.566" v="2531" actId="571"/>
          <ac:spMkLst>
            <pc:docMk/>
            <pc:sldMk cId="0" sldId="267"/>
            <ac:spMk id="454" creationId="{C65B87B8-0857-79C5-48D6-4203009E5E68}"/>
          </ac:spMkLst>
        </pc:spChg>
        <pc:spChg chg="mod">
          <ac:chgData name="PHUOC CONG NGUYEN" userId="a6519902-66df-4162-af9d-9db9f0b5ac8e" providerId="ADAL" clId="{2EC64AF7-57E9-45B4-B7A0-3FE18AD84B0E}" dt="2022-05-18T09:21:03.566" v="2531" actId="571"/>
          <ac:spMkLst>
            <pc:docMk/>
            <pc:sldMk cId="0" sldId="267"/>
            <ac:spMk id="455" creationId="{B930CB53-BFAF-7F9D-BEFC-1883C56DE840}"/>
          </ac:spMkLst>
        </pc:spChg>
        <pc:spChg chg="mod">
          <ac:chgData name="PHUOC CONG NGUYEN" userId="a6519902-66df-4162-af9d-9db9f0b5ac8e" providerId="ADAL" clId="{2EC64AF7-57E9-45B4-B7A0-3FE18AD84B0E}" dt="2022-05-18T09:21:03.566" v="2531" actId="571"/>
          <ac:spMkLst>
            <pc:docMk/>
            <pc:sldMk cId="0" sldId="267"/>
            <ac:spMk id="456" creationId="{CAC571B2-773F-169B-4167-D7834659255B}"/>
          </ac:spMkLst>
        </pc:spChg>
        <pc:spChg chg="mod">
          <ac:chgData name="PHUOC CONG NGUYEN" userId="a6519902-66df-4162-af9d-9db9f0b5ac8e" providerId="ADAL" clId="{2EC64AF7-57E9-45B4-B7A0-3FE18AD84B0E}" dt="2022-05-18T09:21:03.566" v="2531" actId="571"/>
          <ac:spMkLst>
            <pc:docMk/>
            <pc:sldMk cId="0" sldId="267"/>
            <ac:spMk id="457" creationId="{B37F5CEF-A36D-9D33-689F-BA6C51F55268}"/>
          </ac:spMkLst>
        </pc:spChg>
        <pc:spChg chg="mod">
          <ac:chgData name="PHUOC CONG NGUYEN" userId="a6519902-66df-4162-af9d-9db9f0b5ac8e" providerId="ADAL" clId="{2EC64AF7-57E9-45B4-B7A0-3FE18AD84B0E}" dt="2022-05-18T09:21:03.566" v="2531" actId="571"/>
          <ac:spMkLst>
            <pc:docMk/>
            <pc:sldMk cId="0" sldId="267"/>
            <ac:spMk id="458" creationId="{A6C28674-D37A-FDE4-357D-B725C878DC58}"/>
          </ac:spMkLst>
        </pc:spChg>
        <pc:spChg chg="mod">
          <ac:chgData name="PHUOC CONG NGUYEN" userId="a6519902-66df-4162-af9d-9db9f0b5ac8e" providerId="ADAL" clId="{2EC64AF7-57E9-45B4-B7A0-3FE18AD84B0E}" dt="2022-05-18T09:21:03.566" v="2531" actId="571"/>
          <ac:spMkLst>
            <pc:docMk/>
            <pc:sldMk cId="0" sldId="267"/>
            <ac:spMk id="459" creationId="{37BE521D-F348-E565-2DED-6AE8C62B0421}"/>
          </ac:spMkLst>
        </pc:spChg>
        <pc:spChg chg="mod">
          <ac:chgData name="PHUOC CONG NGUYEN" userId="a6519902-66df-4162-af9d-9db9f0b5ac8e" providerId="ADAL" clId="{2EC64AF7-57E9-45B4-B7A0-3FE18AD84B0E}" dt="2022-05-18T09:21:03.566" v="2531" actId="571"/>
          <ac:spMkLst>
            <pc:docMk/>
            <pc:sldMk cId="0" sldId="267"/>
            <ac:spMk id="460" creationId="{DAF4EC3B-E9E8-7E5F-5209-892C29C87D13}"/>
          </ac:spMkLst>
        </pc:spChg>
        <pc:spChg chg="mod">
          <ac:chgData name="PHUOC CONG NGUYEN" userId="a6519902-66df-4162-af9d-9db9f0b5ac8e" providerId="ADAL" clId="{2EC64AF7-57E9-45B4-B7A0-3FE18AD84B0E}" dt="2022-05-18T09:21:03.566" v="2531" actId="571"/>
          <ac:spMkLst>
            <pc:docMk/>
            <pc:sldMk cId="0" sldId="267"/>
            <ac:spMk id="461" creationId="{82644D3C-3EF6-5490-D267-BB6146A55B7E}"/>
          </ac:spMkLst>
        </pc:spChg>
        <pc:spChg chg="mod">
          <ac:chgData name="PHUOC CONG NGUYEN" userId="a6519902-66df-4162-af9d-9db9f0b5ac8e" providerId="ADAL" clId="{2EC64AF7-57E9-45B4-B7A0-3FE18AD84B0E}" dt="2022-05-18T09:21:03.566" v="2531" actId="571"/>
          <ac:spMkLst>
            <pc:docMk/>
            <pc:sldMk cId="0" sldId="267"/>
            <ac:spMk id="462" creationId="{B999FDA6-625C-DE86-9452-75B8BC650F79}"/>
          </ac:spMkLst>
        </pc:spChg>
        <pc:spChg chg="mod">
          <ac:chgData name="PHUOC CONG NGUYEN" userId="a6519902-66df-4162-af9d-9db9f0b5ac8e" providerId="ADAL" clId="{2EC64AF7-57E9-45B4-B7A0-3FE18AD84B0E}" dt="2022-05-18T09:21:03.566" v="2531" actId="571"/>
          <ac:spMkLst>
            <pc:docMk/>
            <pc:sldMk cId="0" sldId="267"/>
            <ac:spMk id="463" creationId="{0B9F58AA-AD6A-2B01-0977-0F6722291C8D}"/>
          </ac:spMkLst>
        </pc:spChg>
        <pc:spChg chg="mod">
          <ac:chgData name="PHUOC CONG NGUYEN" userId="a6519902-66df-4162-af9d-9db9f0b5ac8e" providerId="ADAL" clId="{2EC64AF7-57E9-45B4-B7A0-3FE18AD84B0E}" dt="2022-05-18T09:21:03.566" v="2531" actId="571"/>
          <ac:spMkLst>
            <pc:docMk/>
            <pc:sldMk cId="0" sldId="267"/>
            <ac:spMk id="464" creationId="{250F43A3-D2A8-C9A6-1141-4BAF8E70059C}"/>
          </ac:spMkLst>
        </pc:spChg>
        <pc:spChg chg="mod">
          <ac:chgData name="PHUOC CONG NGUYEN" userId="a6519902-66df-4162-af9d-9db9f0b5ac8e" providerId="ADAL" clId="{2EC64AF7-57E9-45B4-B7A0-3FE18AD84B0E}" dt="2022-05-18T09:21:03.566" v="2531" actId="571"/>
          <ac:spMkLst>
            <pc:docMk/>
            <pc:sldMk cId="0" sldId="267"/>
            <ac:spMk id="465" creationId="{6A17F979-C814-9271-59D9-07C7F141B852}"/>
          </ac:spMkLst>
        </pc:spChg>
        <pc:spChg chg="mod">
          <ac:chgData name="PHUOC CONG NGUYEN" userId="a6519902-66df-4162-af9d-9db9f0b5ac8e" providerId="ADAL" clId="{2EC64AF7-57E9-45B4-B7A0-3FE18AD84B0E}" dt="2022-05-18T09:21:03.566" v="2531" actId="571"/>
          <ac:spMkLst>
            <pc:docMk/>
            <pc:sldMk cId="0" sldId="267"/>
            <ac:spMk id="466" creationId="{DA08ABCF-EA60-B063-7359-F74DF292726C}"/>
          </ac:spMkLst>
        </pc:spChg>
        <pc:spChg chg="mod">
          <ac:chgData name="PHUOC CONG NGUYEN" userId="a6519902-66df-4162-af9d-9db9f0b5ac8e" providerId="ADAL" clId="{2EC64AF7-57E9-45B4-B7A0-3FE18AD84B0E}" dt="2022-05-18T09:21:03.566" v="2531" actId="571"/>
          <ac:spMkLst>
            <pc:docMk/>
            <pc:sldMk cId="0" sldId="267"/>
            <ac:spMk id="467" creationId="{CC7B9045-C9A3-F614-B010-E1E0E4C4C051}"/>
          </ac:spMkLst>
        </pc:spChg>
        <pc:spChg chg="mod">
          <ac:chgData name="PHUOC CONG NGUYEN" userId="a6519902-66df-4162-af9d-9db9f0b5ac8e" providerId="ADAL" clId="{2EC64AF7-57E9-45B4-B7A0-3FE18AD84B0E}" dt="2022-05-18T09:21:03.566" v="2531" actId="571"/>
          <ac:spMkLst>
            <pc:docMk/>
            <pc:sldMk cId="0" sldId="267"/>
            <ac:spMk id="468" creationId="{ECA6A9AB-B131-F614-9D8B-B2A64E76A6CC}"/>
          </ac:spMkLst>
        </pc:spChg>
        <pc:spChg chg="mod">
          <ac:chgData name="PHUOC CONG NGUYEN" userId="a6519902-66df-4162-af9d-9db9f0b5ac8e" providerId="ADAL" clId="{2EC64AF7-57E9-45B4-B7A0-3FE18AD84B0E}" dt="2022-05-18T09:21:03.566" v="2531" actId="571"/>
          <ac:spMkLst>
            <pc:docMk/>
            <pc:sldMk cId="0" sldId="267"/>
            <ac:spMk id="469" creationId="{B83233BA-52CB-1B0F-E2AB-A208C0161A79}"/>
          </ac:spMkLst>
        </pc:spChg>
        <pc:spChg chg="mod">
          <ac:chgData name="PHUOC CONG NGUYEN" userId="a6519902-66df-4162-af9d-9db9f0b5ac8e" providerId="ADAL" clId="{2EC64AF7-57E9-45B4-B7A0-3FE18AD84B0E}" dt="2022-05-18T09:21:03.566" v="2531" actId="571"/>
          <ac:spMkLst>
            <pc:docMk/>
            <pc:sldMk cId="0" sldId="267"/>
            <ac:spMk id="470" creationId="{74E5313D-5782-F3DC-7152-00FFA0D9B556}"/>
          </ac:spMkLst>
        </pc:spChg>
        <pc:spChg chg="mod">
          <ac:chgData name="PHUOC CONG NGUYEN" userId="a6519902-66df-4162-af9d-9db9f0b5ac8e" providerId="ADAL" clId="{2EC64AF7-57E9-45B4-B7A0-3FE18AD84B0E}" dt="2022-05-18T09:21:03.566" v="2531" actId="571"/>
          <ac:spMkLst>
            <pc:docMk/>
            <pc:sldMk cId="0" sldId="267"/>
            <ac:spMk id="471" creationId="{3AA7A428-9B9D-D5F2-8E22-4F71A0C84D34}"/>
          </ac:spMkLst>
        </pc:spChg>
        <pc:spChg chg="mod">
          <ac:chgData name="PHUOC CONG NGUYEN" userId="a6519902-66df-4162-af9d-9db9f0b5ac8e" providerId="ADAL" clId="{2EC64AF7-57E9-45B4-B7A0-3FE18AD84B0E}" dt="2022-05-18T09:21:03.566" v="2531" actId="571"/>
          <ac:spMkLst>
            <pc:docMk/>
            <pc:sldMk cId="0" sldId="267"/>
            <ac:spMk id="472" creationId="{68A8E46A-FBC4-22B2-A16C-8443D94B879C}"/>
          </ac:spMkLst>
        </pc:spChg>
        <pc:spChg chg="mod">
          <ac:chgData name="PHUOC CONG NGUYEN" userId="a6519902-66df-4162-af9d-9db9f0b5ac8e" providerId="ADAL" clId="{2EC64AF7-57E9-45B4-B7A0-3FE18AD84B0E}" dt="2022-05-18T09:21:03.566" v="2531" actId="571"/>
          <ac:spMkLst>
            <pc:docMk/>
            <pc:sldMk cId="0" sldId="267"/>
            <ac:spMk id="473" creationId="{5279C5CE-2D7F-F5E2-2E0C-8DC2BA316213}"/>
          </ac:spMkLst>
        </pc:spChg>
        <pc:spChg chg="mod">
          <ac:chgData name="PHUOC CONG NGUYEN" userId="a6519902-66df-4162-af9d-9db9f0b5ac8e" providerId="ADAL" clId="{2EC64AF7-57E9-45B4-B7A0-3FE18AD84B0E}" dt="2022-05-18T09:21:03.566" v="2531" actId="571"/>
          <ac:spMkLst>
            <pc:docMk/>
            <pc:sldMk cId="0" sldId="267"/>
            <ac:spMk id="474" creationId="{3E3F10D5-2B66-8B14-C862-EE12917DFDA3}"/>
          </ac:spMkLst>
        </pc:spChg>
        <pc:spChg chg="mod">
          <ac:chgData name="PHUOC CONG NGUYEN" userId="a6519902-66df-4162-af9d-9db9f0b5ac8e" providerId="ADAL" clId="{2EC64AF7-57E9-45B4-B7A0-3FE18AD84B0E}" dt="2022-05-18T09:21:03.566" v="2531" actId="571"/>
          <ac:spMkLst>
            <pc:docMk/>
            <pc:sldMk cId="0" sldId="267"/>
            <ac:spMk id="475" creationId="{D6813B8B-A0F5-2DB0-3488-04B317669AFE}"/>
          </ac:spMkLst>
        </pc:spChg>
        <pc:spChg chg="del">
          <ac:chgData name="PHUOC CONG NGUYEN" userId="a6519902-66df-4162-af9d-9db9f0b5ac8e" providerId="ADAL" clId="{2EC64AF7-57E9-45B4-B7A0-3FE18AD84B0E}" dt="2022-05-18T09:14:34.759" v="1881" actId="478"/>
          <ac:spMkLst>
            <pc:docMk/>
            <pc:sldMk cId="0" sldId="267"/>
            <ac:spMk id="1291" creationId="{00000000-0000-0000-0000-000000000000}"/>
          </ac:spMkLst>
        </pc:spChg>
        <pc:spChg chg="del mod">
          <ac:chgData name="PHUOC CONG NGUYEN" userId="a6519902-66df-4162-af9d-9db9f0b5ac8e" providerId="ADAL" clId="{2EC64AF7-57E9-45B4-B7A0-3FE18AD84B0E}" dt="2022-05-18T09:17:17.463" v="2340" actId="478"/>
          <ac:spMkLst>
            <pc:docMk/>
            <pc:sldMk cId="0" sldId="267"/>
            <ac:spMk id="1292" creationId="{00000000-0000-0000-0000-000000000000}"/>
          </ac:spMkLst>
        </pc:spChg>
        <pc:spChg chg="del">
          <ac:chgData name="PHUOC CONG NGUYEN" userId="a6519902-66df-4162-af9d-9db9f0b5ac8e" providerId="ADAL" clId="{2EC64AF7-57E9-45B4-B7A0-3FE18AD84B0E}" dt="2022-05-18T09:13:59.078" v="1858" actId="478"/>
          <ac:spMkLst>
            <pc:docMk/>
            <pc:sldMk cId="0" sldId="267"/>
            <ac:spMk id="1327" creationId="{00000000-0000-0000-0000-000000000000}"/>
          </ac:spMkLst>
        </pc:spChg>
        <pc:spChg chg="del mod">
          <ac:chgData name="PHUOC CONG NGUYEN" userId="a6519902-66df-4162-af9d-9db9f0b5ac8e" providerId="ADAL" clId="{2EC64AF7-57E9-45B4-B7A0-3FE18AD84B0E}" dt="2022-05-18T09:13:59.078" v="1858" actId="478"/>
          <ac:spMkLst>
            <pc:docMk/>
            <pc:sldMk cId="0" sldId="267"/>
            <ac:spMk id="1328" creationId="{00000000-0000-0000-0000-000000000000}"/>
          </ac:spMkLst>
        </pc:spChg>
        <pc:spChg chg="del mod">
          <ac:chgData name="PHUOC CONG NGUYEN" userId="a6519902-66df-4162-af9d-9db9f0b5ac8e" providerId="ADAL" clId="{2EC64AF7-57E9-45B4-B7A0-3FE18AD84B0E}" dt="2022-05-18T09:13:59.078" v="1858" actId="478"/>
          <ac:spMkLst>
            <pc:docMk/>
            <pc:sldMk cId="0" sldId="267"/>
            <ac:spMk id="1329" creationId="{00000000-0000-0000-0000-000000000000}"/>
          </ac:spMkLst>
        </pc:spChg>
        <pc:spChg chg="del">
          <ac:chgData name="PHUOC CONG NGUYEN" userId="a6519902-66df-4162-af9d-9db9f0b5ac8e" providerId="ADAL" clId="{2EC64AF7-57E9-45B4-B7A0-3FE18AD84B0E}" dt="2022-05-18T09:14:17.889" v="1870" actId="478"/>
          <ac:spMkLst>
            <pc:docMk/>
            <pc:sldMk cId="0" sldId="267"/>
            <ac:spMk id="1330" creationId="{00000000-0000-0000-0000-000000000000}"/>
          </ac:spMkLst>
        </pc:spChg>
        <pc:spChg chg="del">
          <ac:chgData name="PHUOC CONG NGUYEN" userId="a6519902-66df-4162-af9d-9db9f0b5ac8e" providerId="ADAL" clId="{2EC64AF7-57E9-45B4-B7A0-3FE18AD84B0E}" dt="2022-05-18T09:14:19.088" v="1872" actId="478"/>
          <ac:spMkLst>
            <pc:docMk/>
            <pc:sldMk cId="0" sldId="267"/>
            <ac:spMk id="1331" creationId="{00000000-0000-0000-0000-000000000000}"/>
          </ac:spMkLst>
        </pc:spChg>
        <pc:spChg chg="del">
          <ac:chgData name="PHUOC CONG NGUYEN" userId="a6519902-66df-4162-af9d-9db9f0b5ac8e" providerId="ADAL" clId="{2EC64AF7-57E9-45B4-B7A0-3FE18AD84B0E}" dt="2022-05-18T09:14:18.377" v="1871" actId="478"/>
          <ac:spMkLst>
            <pc:docMk/>
            <pc:sldMk cId="0" sldId="267"/>
            <ac:spMk id="1332" creationId="{00000000-0000-0000-0000-000000000000}"/>
          </ac:spMkLst>
        </pc:spChg>
        <pc:spChg chg="del">
          <ac:chgData name="PHUOC CONG NGUYEN" userId="a6519902-66df-4162-af9d-9db9f0b5ac8e" providerId="ADAL" clId="{2EC64AF7-57E9-45B4-B7A0-3FE18AD84B0E}" dt="2022-05-18T09:14:20.185" v="1874" actId="478"/>
          <ac:spMkLst>
            <pc:docMk/>
            <pc:sldMk cId="0" sldId="267"/>
            <ac:spMk id="1337" creationId="{00000000-0000-0000-0000-000000000000}"/>
          </ac:spMkLst>
        </pc:spChg>
        <pc:spChg chg="del mod">
          <ac:chgData name="PHUOC CONG NGUYEN" userId="a6519902-66df-4162-af9d-9db9f0b5ac8e" providerId="ADAL" clId="{2EC64AF7-57E9-45B4-B7A0-3FE18AD84B0E}" dt="2022-05-18T09:14:07.528" v="1862" actId="478"/>
          <ac:spMkLst>
            <pc:docMk/>
            <pc:sldMk cId="0" sldId="267"/>
            <ac:spMk id="1355" creationId="{00000000-0000-0000-0000-000000000000}"/>
          </ac:spMkLst>
        </pc:spChg>
        <pc:spChg chg="del mod">
          <ac:chgData name="PHUOC CONG NGUYEN" userId="a6519902-66df-4162-af9d-9db9f0b5ac8e" providerId="ADAL" clId="{2EC64AF7-57E9-45B4-B7A0-3FE18AD84B0E}" dt="2022-05-18T09:14:09.011" v="1864" actId="478"/>
          <ac:spMkLst>
            <pc:docMk/>
            <pc:sldMk cId="0" sldId="267"/>
            <ac:spMk id="1356" creationId="{00000000-0000-0000-0000-000000000000}"/>
          </ac:spMkLst>
        </pc:spChg>
        <pc:spChg chg="del mod">
          <ac:chgData name="PHUOC CONG NGUYEN" userId="a6519902-66df-4162-af9d-9db9f0b5ac8e" providerId="ADAL" clId="{2EC64AF7-57E9-45B4-B7A0-3FE18AD84B0E}" dt="2022-05-18T09:14:10.989" v="1865" actId="478"/>
          <ac:spMkLst>
            <pc:docMk/>
            <pc:sldMk cId="0" sldId="267"/>
            <ac:spMk id="1357" creationId="{00000000-0000-0000-0000-000000000000}"/>
          </ac:spMkLst>
        </pc:spChg>
        <pc:spChg chg="del">
          <ac:chgData name="PHUOC CONG NGUYEN" userId="a6519902-66df-4162-af9d-9db9f0b5ac8e" providerId="ADAL" clId="{2EC64AF7-57E9-45B4-B7A0-3FE18AD84B0E}" dt="2022-05-18T09:14:14.824" v="1867" actId="478"/>
          <ac:spMkLst>
            <pc:docMk/>
            <pc:sldMk cId="0" sldId="267"/>
            <ac:spMk id="1364" creationId="{00000000-0000-0000-0000-000000000000}"/>
          </ac:spMkLst>
        </pc:spChg>
        <pc:spChg chg="del mod">
          <ac:chgData name="PHUOC CONG NGUYEN" userId="a6519902-66df-4162-af9d-9db9f0b5ac8e" providerId="ADAL" clId="{2EC64AF7-57E9-45B4-B7A0-3FE18AD84B0E}" dt="2022-05-18T09:14:25.285" v="1878" actId="478"/>
          <ac:spMkLst>
            <pc:docMk/>
            <pc:sldMk cId="0" sldId="267"/>
            <ac:spMk id="1365" creationId="{00000000-0000-0000-0000-000000000000}"/>
          </ac:spMkLst>
        </pc:spChg>
        <pc:grpChg chg="add del mod">
          <ac:chgData name="PHUOC CONG NGUYEN" userId="a6519902-66df-4162-af9d-9db9f0b5ac8e" providerId="ADAL" clId="{2EC64AF7-57E9-45B4-B7A0-3FE18AD84B0E}" dt="2022-05-18T09:20:08.931" v="2486" actId="165"/>
          <ac:grpSpMkLst>
            <pc:docMk/>
            <pc:sldMk cId="0" sldId="267"/>
            <ac:grpSpMk id="83" creationId="{9DA368BA-84FA-8705-1A7B-05F048F0112D}"/>
          </ac:grpSpMkLst>
        </pc:grpChg>
        <pc:grpChg chg="del mod">
          <ac:chgData name="PHUOC CONG NGUYEN" userId="a6519902-66df-4162-af9d-9db9f0b5ac8e" providerId="ADAL" clId="{2EC64AF7-57E9-45B4-B7A0-3FE18AD84B0E}" dt="2022-05-18T09:15:11.527" v="1950" actId="478"/>
          <ac:grpSpMkLst>
            <pc:docMk/>
            <pc:sldMk cId="0" sldId="267"/>
            <ac:grpSpMk id="85" creationId="{AFD0B08F-90BE-E958-5D05-CAB4275654CD}"/>
          </ac:grpSpMkLst>
        </pc:grpChg>
        <pc:grpChg chg="add mod">
          <ac:chgData name="PHUOC CONG NGUYEN" userId="a6519902-66df-4162-af9d-9db9f0b5ac8e" providerId="ADAL" clId="{2EC64AF7-57E9-45B4-B7A0-3FE18AD84B0E}" dt="2022-05-19T09:00:00.539" v="5603" actId="1038"/>
          <ac:grpSpMkLst>
            <pc:docMk/>
            <pc:sldMk cId="0" sldId="267"/>
            <ac:grpSpMk id="88" creationId="{78A6AFA5-35D5-DC87-6C42-18D3F9B657AD}"/>
          </ac:grpSpMkLst>
        </pc:grpChg>
        <pc:grpChg chg="add mod">
          <ac:chgData name="PHUOC CONG NGUYEN" userId="a6519902-66df-4162-af9d-9db9f0b5ac8e" providerId="ADAL" clId="{2EC64AF7-57E9-45B4-B7A0-3FE18AD84B0E}" dt="2022-05-19T09:00:00.539" v="5603" actId="1038"/>
          <ac:grpSpMkLst>
            <pc:docMk/>
            <pc:sldMk cId="0" sldId="267"/>
            <ac:grpSpMk id="91" creationId="{40F31BE3-AF70-D28D-D5C1-07FA00A15AFC}"/>
          </ac:grpSpMkLst>
        </pc:grpChg>
        <pc:grpChg chg="add mod">
          <ac:chgData name="PHUOC CONG NGUYEN" userId="a6519902-66df-4162-af9d-9db9f0b5ac8e" providerId="ADAL" clId="{2EC64AF7-57E9-45B4-B7A0-3FE18AD84B0E}" dt="2022-05-19T09:00:00.539" v="5603" actId="1038"/>
          <ac:grpSpMkLst>
            <pc:docMk/>
            <pc:sldMk cId="0" sldId="267"/>
            <ac:grpSpMk id="94" creationId="{275DC0F7-4FF0-303C-D444-E1453448A3FE}"/>
          </ac:grpSpMkLst>
        </pc:grpChg>
        <pc:grpChg chg="add del mod">
          <ac:chgData name="PHUOC CONG NGUYEN" userId="a6519902-66df-4162-af9d-9db9f0b5ac8e" providerId="ADAL" clId="{2EC64AF7-57E9-45B4-B7A0-3FE18AD84B0E}" dt="2022-05-18T09:21:43.794" v="2536" actId="478"/>
          <ac:grpSpMkLst>
            <pc:docMk/>
            <pc:sldMk cId="0" sldId="267"/>
            <ac:grpSpMk id="102" creationId="{374BB615-03CB-9897-2585-4009729E8CD7}"/>
          </ac:grpSpMkLst>
        </pc:grpChg>
        <pc:grpChg chg="add mod ord">
          <ac:chgData name="PHUOC CONG NGUYEN" userId="a6519902-66df-4162-af9d-9db9f0b5ac8e" providerId="ADAL" clId="{2EC64AF7-57E9-45B4-B7A0-3FE18AD84B0E}" dt="2022-05-19T08:58:54.600" v="5438" actId="1036"/>
          <ac:grpSpMkLst>
            <pc:docMk/>
            <pc:sldMk cId="0" sldId="267"/>
            <ac:grpSpMk id="289" creationId="{0EF6DC7E-50ED-EBAB-1EC9-241A8B981CA2}"/>
          </ac:grpSpMkLst>
        </pc:grpChg>
        <pc:grpChg chg="del">
          <ac:chgData name="PHUOC CONG NGUYEN" userId="a6519902-66df-4162-af9d-9db9f0b5ac8e" providerId="ADAL" clId="{2EC64AF7-57E9-45B4-B7A0-3FE18AD84B0E}" dt="2022-05-18T09:14:33.859" v="1880" actId="478"/>
          <ac:grpSpMkLst>
            <pc:docMk/>
            <pc:sldMk cId="0" sldId="267"/>
            <ac:grpSpMk id="1293" creationId="{00000000-0000-0000-0000-000000000000}"/>
          </ac:grpSpMkLst>
        </pc:grpChg>
        <pc:grpChg chg="del mod">
          <ac:chgData name="PHUOC CONG NGUYEN" userId="a6519902-66df-4162-af9d-9db9f0b5ac8e" providerId="ADAL" clId="{2EC64AF7-57E9-45B4-B7A0-3FE18AD84B0E}" dt="2022-05-18T09:14:00.447" v="1859" actId="478"/>
          <ac:grpSpMkLst>
            <pc:docMk/>
            <pc:sldMk cId="0" sldId="267"/>
            <ac:grpSpMk id="1319" creationId="{00000000-0000-0000-0000-000000000000}"/>
          </ac:grpSpMkLst>
        </pc:grpChg>
        <pc:grpChg chg="del">
          <ac:chgData name="PHUOC CONG NGUYEN" userId="a6519902-66df-4162-af9d-9db9f0b5ac8e" providerId="ADAL" clId="{2EC64AF7-57E9-45B4-B7A0-3FE18AD84B0E}" dt="2022-05-18T09:13:59.078" v="1858" actId="478"/>
          <ac:grpSpMkLst>
            <pc:docMk/>
            <pc:sldMk cId="0" sldId="267"/>
            <ac:grpSpMk id="1322" creationId="{00000000-0000-0000-0000-000000000000}"/>
          </ac:grpSpMkLst>
        </pc:grpChg>
        <pc:grpChg chg="del">
          <ac:chgData name="PHUOC CONG NGUYEN" userId="a6519902-66df-4162-af9d-9db9f0b5ac8e" providerId="ADAL" clId="{2EC64AF7-57E9-45B4-B7A0-3FE18AD84B0E}" dt="2022-05-18T09:14:19.642" v="1873" actId="478"/>
          <ac:grpSpMkLst>
            <pc:docMk/>
            <pc:sldMk cId="0" sldId="267"/>
            <ac:grpSpMk id="1333" creationId="{00000000-0000-0000-0000-000000000000}"/>
          </ac:grpSpMkLst>
        </pc:grpChg>
        <pc:grpChg chg="del">
          <ac:chgData name="PHUOC CONG NGUYEN" userId="a6519902-66df-4162-af9d-9db9f0b5ac8e" providerId="ADAL" clId="{2EC64AF7-57E9-45B4-B7A0-3FE18AD84B0E}" dt="2022-05-18T09:14:22.583" v="1877" actId="478"/>
          <ac:grpSpMkLst>
            <pc:docMk/>
            <pc:sldMk cId="0" sldId="267"/>
            <ac:grpSpMk id="1338" creationId="{00000000-0000-0000-0000-000000000000}"/>
          </ac:grpSpMkLst>
        </pc:grpChg>
        <pc:grpChg chg="del">
          <ac:chgData name="PHUOC CONG NGUYEN" userId="a6519902-66df-4162-af9d-9db9f0b5ac8e" providerId="ADAL" clId="{2EC64AF7-57E9-45B4-B7A0-3FE18AD84B0E}" dt="2022-05-18T09:14:17.046" v="1869" actId="478"/>
          <ac:grpSpMkLst>
            <pc:docMk/>
            <pc:sldMk cId="0" sldId="267"/>
            <ac:grpSpMk id="1346" creationId="{00000000-0000-0000-0000-000000000000}"/>
          </ac:grpSpMkLst>
        </pc:grpChg>
        <pc:grpChg chg="del">
          <ac:chgData name="PHUOC CONG NGUYEN" userId="a6519902-66df-4162-af9d-9db9f0b5ac8e" providerId="ADAL" clId="{2EC64AF7-57E9-45B4-B7A0-3FE18AD84B0E}" dt="2022-05-18T09:14:21.211" v="1875" actId="478"/>
          <ac:grpSpMkLst>
            <pc:docMk/>
            <pc:sldMk cId="0" sldId="267"/>
            <ac:grpSpMk id="1349" creationId="{00000000-0000-0000-0000-000000000000}"/>
          </ac:grpSpMkLst>
        </pc:grpChg>
        <pc:grpChg chg="del">
          <ac:chgData name="PHUOC CONG NGUYEN" userId="a6519902-66df-4162-af9d-9db9f0b5ac8e" providerId="ADAL" clId="{2EC64AF7-57E9-45B4-B7A0-3FE18AD84B0E}" dt="2022-05-18T09:14:22.116" v="1876" actId="478"/>
          <ac:grpSpMkLst>
            <pc:docMk/>
            <pc:sldMk cId="0" sldId="267"/>
            <ac:grpSpMk id="1352" creationId="{00000000-0000-0000-0000-000000000000}"/>
          </ac:grpSpMkLst>
        </pc:grpChg>
        <pc:grpChg chg="del mod">
          <ac:chgData name="PHUOC CONG NGUYEN" userId="a6519902-66df-4162-af9d-9db9f0b5ac8e" providerId="ADAL" clId="{2EC64AF7-57E9-45B4-B7A0-3FE18AD84B0E}" dt="2022-05-18T09:14:12.557" v="1866" actId="478"/>
          <ac:grpSpMkLst>
            <pc:docMk/>
            <pc:sldMk cId="0" sldId="267"/>
            <ac:grpSpMk id="1358" creationId="{00000000-0000-0000-0000-000000000000}"/>
          </ac:grpSpMkLst>
        </pc:grpChg>
        <pc:grpChg chg="del">
          <ac:chgData name="PHUOC CONG NGUYEN" userId="a6519902-66df-4162-af9d-9db9f0b5ac8e" providerId="ADAL" clId="{2EC64AF7-57E9-45B4-B7A0-3FE18AD84B0E}" dt="2022-05-18T09:14:15.888" v="1868" actId="478"/>
          <ac:grpSpMkLst>
            <pc:docMk/>
            <pc:sldMk cId="0" sldId="267"/>
            <ac:grpSpMk id="1361" creationId="{00000000-0000-0000-0000-000000000000}"/>
          </ac:grpSpMkLst>
        </pc:grpChg>
        <pc:picChg chg="add mod">
          <ac:chgData name="PHUOC CONG NGUYEN" userId="a6519902-66df-4162-af9d-9db9f0b5ac8e" providerId="ADAL" clId="{2EC64AF7-57E9-45B4-B7A0-3FE18AD84B0E}" dt="2022-05-19T08:58:37.889" v="5367"/>
          <ac:picMkLst>
            <pc:docMk/>
            <pc:sldMk cId="0" sldId="267"/>
            <ac:picMk id="200" creationId="{79FBCF77-ED38-931F-A85A-F6406A4B0590}"/>
          </ac:picMkLst>
        </pc:picChg>
        <pc:cxnChg chg="del mod">
          <ac:chgData name="PHUOC CONG NGUYEN" userId="a6519902-66df-4162-af9d-9db9f0b5ac8e" providerId="ADAL" clId="{2EC64AF7-57E9-45B4-B7A0-3FE18AD84B0E}" dt="2022-05-18T09:17:48.152" v="2377" actId="478"/>
          <ac:cxnSpMkLst>
            <pc:docMk/>
            <pc:sldMk cId="0" sldId="267"/>
            <ac:cxnSpMk id="1289" creationId="{00000000-0000-0000-0000-000000000000}"/>
          </ac:cxnSpMkLst>
        </pc:cxnChg>
        <pc:cxnChg chg="del mod">
          <ac:chgData name="PHUOC CONG NGUYEN" userId="a6519902-66df-4162-af9d-9db9f0b5ac8e" providerId="ADAL" clId="{2EC64AF7-57E9-45B4-B7A0-3FE18AD84B0E}" dt="2022-05-18T09:17:59.236" v="2380" actId="478"/>
          <ac:cxnSpMkLst>
            <pc:docMk/>
            <pc:sldMk cId="0" sldId="267"/>
            <ac:cxnSpMk id="1290" creationId="{00000000-0000-0000-0000-000000000000}"/>
          </ac:cxnSpMkLst>
        </pc:cxnChg>
      </pc:sldChg>
      <pc:sldChg chg="add del">
        <pc:chgData name="PHUOC CONG NGUYEN" userId="a6519902-66df-4162-af9d-9db9f0b5ac8e" providerId="ADAL" clId="{2EC64AF7-57E9-45B4-B7A0-3FE18AD84B0E}" dt="2022-05-18T07:43:07.399" v="462" actId="47"/>
        <pc:sldMkLst>
          <pc:docMk/>
          <pc:sldMk cId="0" sldId="271"/>
        </pc:sldMkLst>
      </pc:sldChg>
      <pc:sldChg chg="addSp delSp modSp add del mod">
        <pc:chgData name="PHUOC CONG NGUYEN" userId="a6519902-66df-4162-af9d-9db9f0b5ac8e" providerId="ADAL" clId="{2EC64AF7-57E9-45B4-B7A0-3FE18AD84B0E}" dt="2022-05-19T03:24:44.267" v="5228" actId="47"/>
        <pc:sldMkLst>
          <pc:docMk/>
          <pc:sldMk cId="0" sldId="273"/>
        </pc:sldMkLst>
        <pc:spChg chg="add del mod">
          <ac:chgData name="PHUOC CONG NGUYEN" userId="a6519902-66df-4162-af9d-9db9f0b5ac8e" providerId="ADAL" clId="{2EC64AF7-57E9-45B4-B7A0-3FE18AD84B0E}" dt="2022-05-19T03:24:37.862" v="5226" actId="478"/>
          <ac:spMkLst>
            <pc:docMk/>
            <pc:sldMk cId="0" sldId="273"/>
            <ac:spMk id="11" creationId="{F6C042BB-6B83-FFC4-3E0F-5D6B8D871C74}"/>
          </ac:spMkLst>
        </pc:spChg>
        <pc:spChg chg="mod">
          <ac:chgData name="PHUOC CONG NGUYEN" userId="a6519902-66df-4162-af9d-9db9f0b5ac8e" providerId="ADAL" clId="{2EC64AF7-57E9-45B4-B7A0-3FE18AD84B0E}" dt="2022-05-19T03:09:27.861" v="4080"/>
          <ac:spMkLst>
            <pc:docMk/>
            <pc:sldMk cId="0" sldId="273"/>
            <ac:spMk id="37" creationId="{3D03FE63-8A42-93D7-B230-5CAC0F60F22F}"/>
          </ac:spMkLst>
        </pc:spChg>
        <pc:spChg chg="mod">
          <ac:chgData name="PHUOC CONG NGUYEN" userId="a6519902-66df-4162-af9d-9db9f0b5ac8e" providerId="ADAL" clId="{2EC64AF7-57E9-45B4-B7A0-3FE18AD84B0E}" dt="2022-05-19T03:09:27.861" v="4080"/>
          <ac:spMkLst>
            <pc:docMk/>
            <pc:sldMk cId="0" sldId="273"/>
            <ac:spMk id="39" creationId="{2C59EDA7-3240-652E-37ED-88AD4C6939B1}"/>
          </ac:spMkLst>
        </pc:spChg>
        <pc:spChg chg="mod topLvl">
          <ac:chgData name="PHUOC CONG NGUYEN" userId="a6519902-66df-4162-af9d-9db9f0b5ac8e" providerId="ADAL" clId="{2EC64AF7-57E9-45B4-B7A0-3FE18AD84B0E}" dt="2022-05-19T03:20:03.504" v="4924" actId="14100"/>
          <ac:spMkLst>
            <pc:docMk/>
            <pc:sldMk cId="0" sldId="273"/>
            <ac:spMk id="42" creationId="{86B028E5-5FD7-C95D-48FC-38BA996ECCBE}"/>
          </ac:spMkLst>
        </pc:spChg>
        <pc:spChg chg="del mod">
          <ac:chgData name="PHUOC CONG NGUYEN" userId="a6519902-66df-4162-af9d-9db9f0b5ac8e" providerId="ADAL" clId="{2EC64AF7-57E9-45B4-B7A0-3FE18AD84B0E}" dt="2022-05-19T03:20:27.052" v="4939" actId="478"/>
          <ac:spMkLst>
            <pc:docMk/>
            <pc:sldMk cId="0" sldId="273"/>
            <ac:spMk id="44" creationId="{BECC398E-C2C0-7E0C-46D8-87FA3532A2C4}"/>
          </ac:spMkLst>
        </pc:spChg>
        <pc:spChg chg="add mod">
          <ac:chgData name="PHUOC CONG NGUYEN" userId="a6519902-66df-4162-af9d-9db9f0b5ac8e" providerId="ADAL" clId="{2EC64AF7-57E9-45B4-B7A0-3FE18AD84B0E}" dt="2022-05-19T03:21:24.949" v="5053" actId="1038"/>
          <ac:spMkLst>
            <pc:docMk/>
            <pc:sldMk cId="0" sldId="273"/>
            <ac:spMk id="49" creationId="{24F52595-F148-BAEA-4807-C1BFA83D0A90}"/>
          </ac:spMkLst>
        </pc:spChg>
        <pc:spChg chg="add mod">
          <ac:chgData name="PHUOC CONG NGUYEN" userId="a6519902-66df-4162-af9d-9db9f0b5ac8e" providerId="ADAL" clId="{2EC64AF7-57E9-45B4-B7A0-3FE18AD84B0E}" dt="2022-05-19T03:24:21.923" v="5223" actId="14100"/>
          <ac:spMkLst>
            <pc:docMk/>
            <pc:sldMk cId="0" sldId="273"/>
            <ac:spMk id="50" creationId="{5FF5ABD2-CEAE-D497-D68D-3222AC8220B8}"/>
          </ac:spMkLst>
        </pc:spChg>
        <pc:spChg chg="mod">
          <ac:chgData name="PHUOC CONG NGUYEN" userId="a6519902-66df-4162-af9d-9db9f0b5ac8e" providerId="ADAL" clId="{2EC64AF7-57E9-45B4-B7A0-3FE18AD84B0E}" dt="2022-05-19T03:20:52.521" v="4942"/>
          <ac:spMkLst>
            <pc:docMk/>
            <pc:sldMk cId="0" sldId="273"/>
            <ac:spMk id="55" creationId="{5D3BD029-D0EC-4A31-BF65-F27F5D1A5E49}"/>
          </ac:spMkLst>
        </pc:spChg>
        <pc:spChg chg="mod">
          <ac:chgData name="PHUOC CONG NGUYEN" userId="a6519902-66df-4162-af9d-9db9f0b5ac8e" providerId="ADAL" clId="{2EC64AF7-57E9-45B4-B7A0-3FE18AD84B0E}" dt="2022-05-19T03:20:52.521" v="4942"/>
          <ac:spMkLst>
            <pc:docMk/>
            <pc:sldMk cId="0" sldId="273"/>
            <ac:spMk id="57" creationId="{B163A872-349D-E220-4467-9F2EC26EE77A}"/>
          </ac:spMkLst>
        </pc:spChg>
        <pc:spChg chg="add mod">
          <ac:chgData name="PHUOC CONG NGUYEN" userId="a6519902-66df-4162-af9d-9db9f0b5ac8e" providerId="ADAL" clId="{2EC64AF7-57E9-45B4-B7A0-3FE18AD84B0E}" dt="2022-05-19T03:21:39.085" v="5055" actId="164"/>
          <ac:spMkLst>
            <pc:docMk/>
            <pc:sldMk cId="0" sldId="273"/>
            <ac:spMk id="59" creationId="{FDC70BBB-B301-BBF3-A75B-FF9ED333716E}"/>
          </ac:spMkLst>
        </pc:spChg>
        <pc:spChg chg="add mod">
          <ac:chgData name="PHUOC CONG NGUYEN" userId="a6519902-66df-4162-af9d-9db9f0b5ac8e" providerId="ADAL" clId="{2EC64AF7-57E9-45B4-B7A0-3FE18AD84B0E}" dt="2022-05-19T03:23:52.696" v="5191" actId="1038"/>
          <ac:spMkLst>
            <pc:docMk/>
            <pc:sldMk cId="0" sldId="273"/>
            <ac:spMk id="62" creationId="{2FF09F1C-28BB-6E9D-A41F-A458B0D5CA56}"/>
          </ac:spMkLst>
        </pc:spChg>
        <pc:spChg chg="add mod">
          <ac:chgData name="PHUOC CONG NGUYEN" userId="a6519902-66df-4162-af9d-9db9f0b5ac8e" providerId="ADAL" clId="{2EC64AF7-57E9-45B4-B7A0-3FE18AD84B0E}" dt="2022-05-19T03:24:00.438" v="5198" actId="1036"/>
          <ac:spMkLst>
            <pc:docMk/>
            <pc:sldMk cId="0" sldId="273"/>
            <ac:spMk id="63" creationId="{C8702D33-FE50-F119-2040-766B76A80169}"/>
          </ac:spMkLst>
        </pc:spChg>
        <pc:spChg chg="del mod">
          <ac:chgData name="PHUOC CONG NGUYEN" userId="a6519902-66df-4162-af9d-9db9f0b5ac8e" providerId="ADAL" clId="{2EC64AF7-57E9-45B4-B7A0-3FE18AD84B0E}" dt="2022-05-19T03:24:33.737" v="5225" actId="478"/>
          <ac:spMkLst>
            <pc:docMk/>
            <pc:sldMk cId="0" sldId="273"/>
            <ac:spMk id="1869" creationId="{00000000-0000-0000-0000-000000000000}"/>
          </ac:spMkLst>
        </pc:spChg>
        <pc:spChg chg="mod">
          <ac:chgData name="PHUOC CONG NGUYEN" userId="a6519902-66df-4162-af9d-9db9f0b5ac8e" providerId="ADAL" clId="{2EC64AF7-57E9-45B4-B7A0-3FE18AD84B0E}" dt="2022-05-19T03:20:44.860" v="4941" actId="207"/>
          <ac:spMkLst>
            <pc:docMk/>
            <pc:sldMk cId="0" sldId="273"/>
            <ac:spMk id="1871" creationId="{00000000-0000-0000-0000-000000000000}"/>
          </ac:spMkLst>
        </pc:spChg>
        <pc:spChg chg="mod">
          <ac:chgData name="PHUOC CONG NGUYEN" userId="a6519902-66df-4162-af9d-9db9f0b5ac8e" providerId="ADAL" clId="{2EC64AF7-57E9-45B4-B7A0-3FE18AD84B0E}" dt="2022-05-19T03:17:14.546" v="4668" actId="165"/>
          <ac:spMkLst>
            <pc:docMk/>
            <pc:sldMk cId="0" sldId="273"/>
            <ac:spMk id="1874" creationId="{00000000-0000-0000-0000-000000000000}"/>
          </ac:spMkLst>
        </pc:spChg>
        <pc:spChg chg="mod topLvl">
          <ac:chgData name="PHUOC CONG NGUYEN" userId="a6519902-66df-4162-af9d-9db9f0b5ac8e" providerId="ADAL" clId="{2EC64AF7-57E9-45B4-B7A0-3FE18AD84B0E}" dt="2022-05-19T03:19:28.568" v="4890" actId="164"/>
          <ac:spMkLst>
            <pc:docMk/>
            <pc:sldMk cId="0" sldId="273"/>
            <ac:spMk id="1876" creationId="{00000000-0000-0000-0000-000000000000}"/>
          </ac:spMkLst>
        </pc:spChg>
        <pc:spChg chg="mod">
          <ac:chgData name="PHUOC CONG NGUYEN" userId="a6519902-66df-4162-af9d-9db9f0b5ac8e" providerId="ADAL" clId="{2EC64AF7-57E9-45B4-B7A0-3FE18AD84B0E}" dt="2022-05-19T03:17:14.546" v="4668" actId="165"/>
          <ac:spMkLst>
            <pc:docMk/>
            <pc:sldMk cId="0" sldId="273"/>
            <ac:spMk id="1880" creationId="{00000000-0000-0000-0000-000000000000}"/>
          </ac:spMkLst>
        </pc:spChg>
        <pc:spChg chg="mod">
          <ac:chgData name="PHUOC CONG NGUYEN" userId="a6519902-66df-4162-af9d-9db9f0b5ac8e" providerId="ADAL" clId="{2EC64AF7-57E9-45B4-B7A0-3FE18AD84B0E}" dt="2022-05-19T03:17:35.818" v="4688" actId="14100"/>
          <ac:spMkLst>
            <pc:docMk/>
            <pc:sldMk cId="0" sldId="273"/>
            <ac:spMk id="1881" creationId="{00000000-0000-0000-0000-000000000000}"/>
          </ac:spMkLst>
        </pc:spChg>
        <pc:spChg chg="mod">
          <ac:chgData name="PHUOC CONG NGUYEN" userId="a6519902-66df-4162-af9d-9db9f0b5ac8e" providerId="ADAL" clId="{2EC64AF7-57E9-45B4-B7A0-3FE18AD84B0E}" dt="2022-05-19T03:17:14.546" v="4668" actId="165"/>
          <ac:spMkLst>
            <pc:docMk/>
            <pc:sldMk cId="0" sldId="273"/>
            <ac:spMk id="1885" creationId="{00000000-0000-0000-0000-000000000000}"/>
          </ac:spMkLst>
        </pc:spChg>
        <pc:spChg chg="mod">
          <ac:chgData name="PHUOC CONG NGUYEN" userId="a6519902-66df-4162-af9d-9db9f0b5ac8e" providerId="ADAL" clId="{2EC64AF7-57E9-45B4-B7A0-3FE18AD84B0E}" dt="2022-05-19T03:18:10.216" v="4737" actId="207"/>
          <ac:spMkLst>
            <pc:docMk/>
            <pc:sldMk cId="0" sldId="273"/>
            <ac:spMk id="1886" creationId="{00000000-0000-0000-0000-000000000000}"/>
          </ac:spMkLst>
        </pc:spChg>
        <pc:spChg chg="mod">
          <ac:chgData name="PHUOC CONG NGUYEN" userId="a6519902-66df-4162-af9d-9db9f0b5ac8e" providerId="ADAL" clId="{2EC64AF7-57E9-45B4-B7A0-3FE18AD84B0E}" dt="2022-05-19T03:17:14.546" v="4668" actId="165"/>
          <ac:spMkLst>
            <pc:docMk/>
            <pc:sldMk cId="0" sldId="273"/>
            <ac:spMk id="1890" creationId="{00000000-0000-0000-0000-000000000000}"/>
          </ac:spMkLst>
        </pc:spChg>
        <pc:spChg chg="mod">
          <ac:chgData name="PHUOC CONG NGUYEN" userId="a6519902-66df-4162-af9d-9db9f0b5ac8e" providerId="ADAL" clId="{2EC64AF7-57E9-45B4-B7A0-3FE18AD84B0E}" dt="2022-05-19T03:19:02.969" v="4858" actId="14100"/>
          <ac:spMkLst>
            <pc:docMk/>
            <pc:sldMk cId="0" sldId="273"/>
            <ac:spMk id="1891" creationId="{00000000-0000-0000-0000-000000000000}"/>
          </ac:spMkLst>
        </pc:spChg>
        <pc:spChg chg="mod">
          <ac:chgData name="PHUOC CONG NGUYEN" userId="a6519902-66df-4162-af9d-9db9f0b5ac8e" providerId="ADAL" clId="{2EC64AF7-57E9-45B4-B7A0-3FE18AD84B0E}" dt="2022-05-19T03:23:52.696" v="5191" actId="1038"/>
          <ac:spMkLst>
            <pc:docMk/>
            <pc:sldMk cId="0" sldId="273"/>
            <ac:spMk id="1892" creationId="{00000000-0000-0000-0000-000000000000}"/>
          </ac:spMkLst>
        </pc:spChg>
        <pc:spChg chg="mod">
          <ac:chgData name="PHUOC CONG NGUYEN" userId="a6519902-66df-4162-af9d-9db9f0b5ac8e" providerId="ADAL" clId="{2EC64AF7-57E9-45B4-B7A0-3FE18AD84B0E}" dt="2022-05-19T03:24:00.438" v="5198" actId="1036"/>
          <ac:spMkLst>
            <pc:docMk/>
            <pc:sldMk cId="0" sldId="273"/>
            <ac:spMk id="1893" creationId="{00000000-0000-0000-0000-000000000000}"/>
          </ac:spMkLst>
        </pc:spChg>
        <pc:spChg chg="mod">
          <ac:chgData name="PHUOC CONG NGUYEN" userId="a6519902-66df-4162-af9d-9db9f0b5ac8e" providerId="ADAL" clId="{2EC64AF7-57E9-45B4-B7A0-3FE18AD84B0E}" dt="2022-05-19T03:17:55.414" v="4735" actId="1037"/>
          <ac:spMkLst>
            <pc:docMk/>
            <pc:sldMk cId="0" sldId="273"/>
            <ac:spMk id="1894" creationId="{00000000-0000-0000-0000-000000000000}"/>
          </ac:spMkLst>
        </pc:spChg>
        <pc:spChg chg="mod">
          <ac:chgData name="PHUOC CONG NGUYEN" userId="a6519902-66df-4162-af9d-9db9f0b5ac8e" providerId="ADAL" clId="{2EC64AF7-57E9-45B4-B7A0-3FE18AD84B0E}" dt="2022-05-19T03:18:00.209" v="4736" actId="14100"/>
          <ac:spMkLst>
            <pc:docMk/>
            <pc:sldMk cId="0" sldId="273"/>
            <ac:spMk id="1895" creationId="{00000000-0000-0000-0000-000000000000}"/>
          </ac:spMkLst>
        </pc:spChg>
        <pc:spChg chg="mod">
          <ac:chgData name="PHUOC CONG NGUYEN" userId="a6519902-66df-4162-af9d-9db9f0b5ac8e" providerId="ADAL" clId="{2EC64AF7-57E9-45B4-B7A0-3FE18AD84B0E}" dt="2022-05-19T03:24:12.245" v="5222" actId="1038"/>
          <ac:spMkLst>
            <pc:docMk/>
            <pc:sldMk cId="0" sldId="273"/>
            <ac:spMk id="1896" creationId="{00000000-0000-0000-0000-000000000000}"/>
          </ac:spMkLst>
        </pc:spChg>
        <pc:spChg chg="mod">
          <ac:chgData name="PHUOC CONG NGUYEN" userId="a6519902-66df-4162-af9d-9db9f0b5ac8e" providerId="ADAL" clId="{2EC64AF7-57E9-45B4-B7A0-3FE18AD84B0E}" dt="2022-05-19T03:19:08.678" v="4889" actId="1037"/>
          <ac:spMkLst>
            <pc:docMk/>
            <pc:sldMk cId="0" sldId="273"/>
            <ac:spMk id="1897" creationId="{00000000-0000-0000-0000-000000000000}"/>
          </ac:spMkLst>
        </pc:spChg>
        <pc:spChg chg="mod">
          <ac:chgData name="PHUOC CONG NGUYEN" userId="a6519902-66df-4162-af9d-9db9f0b5ac8e" providerId="ADAL" clId="{2EC64AF7-57E9-45B4-B7A0-3FE18AD84B0E}" dt="2022-05-19T03:23:52.696" v="5191" actId="1038"/>
          <ac:spMkLst>
            <pc:docMk/>
            <pc:sldMk cId="0" sldId="273"/>
            <ac:spMk id="1898" creationId="{00000000-0000-0000-0000-000000000000}"/>
          </ac:spMkLst>
        </pc:spChg>
        <pc:spChg chg="mod">
          <ac:chgData name="PHUOC CONG NGUYEN" userId="a6519902-66df-4162-af9d-9db9f0b5ac8e" providerId="ADAL" clId="{2EC64AF7-57E9-45B4-B7A0-3FE18AD84B0E}" dt="2022-05-19T03:24:00.438" v="5198" actId="1036"/>
          <ac:spMkLst>
            <pc:docMk/>
            <pc:sldMk cId="0" sldId="273"/>
            <ac:spMk id="1899" creationId="{00000000-0000-0000-0000-000000000000}"/>
          </ac:spMkLst>
        </pc:spChg>
        <pc:spChg chg="mod">
          <ac:chgData name="PHUOC CONG NGUYEN" userId="a6519902-66df-4162-af9d-9db9f0b5ac8e" providerId="ADAL" clId="{2EC64AF7-57E9-45B4-B7A0-3FE18AD84B0E}" dt="2022-05-19T03:23:52.696" v="5191" actId="1038"/>
          <ac:spMkLst>
            <pc:docMk/>
            <pc:sldMk cId="0" sldId="273"/>
            <ac:spMk id="1900" creationId="{00000000-0000-0000-0000-000000000000}"/>
          </ac:spMkLst>
        </pc:spChg>
        <pc:spChg chg="mod">
          <ac:chgData name="PHUOC CONG NGUYEN" userId="a6519902-66df-4162-af9d-9db9f0b5ac8e" providerId="ADAL" clId="{2EC64AF7-57E9-45B4-B7A0-3FE18AD84B0E}" dt="2022-05-19T03:24:00.438" v="5198" actId="1036"/>
          <ac:spMkLst>
            <pc:docMk/>
            <pc:sldMk cId="0" sldId="273"/>
            <ac:spMk id="1901" creationId="{00000000-0000-0000-0000-000000000000}"/>
          </ac:spMkLst>
        </pc:spChg>
        <pc:grpChg chg="add del mod topLvl">
          <ac:chgData name="PHUOC CONG NGUYEN" userId="a6519902-66df-4162-af9d-9db9f0b5ac8e" providerId="ADAL" clId="{2EC64AF7-57E9-45B4-B7A0-3FE18AD84B0E}" dt="2022-05-19T03:20:27.052" v="4939" actId="478"/>
          <ac:grpSpMkLst>
            <pc:docMk/>
            <pc:sldMk cId="0" sldId="273"/>
            <ac:grpSpMk id="2" creationId="{C2C92E97-9EB4-0C9E-1FB4-EADFEDF3DB60}"/>
          </ac:grpSpMkLst>
        </pc:grpChg>
        <pc:grpChg chg="add del mod topLvl">
          <ac:chgData name="PHUOC CONG NGUYEN" userId="a6519902-66df-4162-af9d-9db9f0b5ac8e" providerId="ADAL" clId="{2EC64AF7-57E9-45B4-B7A0-3FE18AD84B0E}" dt="2022-05-19T03:17:14.546" v="4668" actId="165"/>
          <ac:grpSpMkLst>
            <pc:docMk/>
            <pc:sldMk cId="0" sldId="273"/>
            <ac:grpSpMk id="3" creationId="{D87752FB-A11C-CD42-F3FD-2DF23E8E85A7}"/>
          </ac:grpSpMkLst>
        </pc:grpChg>
        <pc:grpChg chg="add mod">
          <ac:chgData name="PHUOC CONG NGUYEN" userId="a6519902-66df-4162-af9d-9db9f0b5ac8e" providerId="ADAL" clId="{2EC64AF7-57E9-45B4-B7A0-3FE18AD84B0E}" dt="2022-05-19T03:11:34.046" v="4281" actId="164"/>
          <ac:grpSpMkLst>
            <pc:docMk/>
            <pc:sldMk cId="0" sldId="273"/>
            <ac:grpSpMk id="4" creationId="{D3E012AE-F2BB-A05B-D687-B99C255349F4}"/>
          </ac:grpSpMkLst>
        </pc:grpChg>
        <pc:grpChg chg="add del mod">
          <ac:chgData name="PHUOC CONG NGUYEN" userId="a6519902-66df-4162-af9d-9db9f0b5ac8e" providerId="ADAL" clId="{2EC64AF7-57E9-45B4-B7A0-3FE18AD84B0E}" dt="2022-05-19T03:17:06.663" v="4665" actId="165"/>
          <ac:grpSpMkLst>
            <pc:docMk/>
            <pc:sldMk cId="0" sldId="273"/>
            <ac:grpSpMk id="5" creationId="{7BE5C3AD-C14B-A91E-55BB-4210D9D7EBE9}"/>
          </ac:grpSpMkLst>
        </pc:grpChg>
        <pc:grpChg chg="add del mod">
          <ac:chgData name="PHUOC CONG NGUYEN" userId="a6519902-66df-4162-af9d-9db9f0b5ac8e" providerId="ADAL" clId="{2EC64AF7-57E9-45B4-B7A0-3FE18AD84B0E}" dt="2022-05-19T03:17:11.696" v="4667" actId="165"/>
          <ac:grpSpMkLst>
            <pc:docMk/>
            <pc:sldMk cId="0" sldId="273"/>
            <ac:grpSpMk id="6" creationId="{D3BAB7A4-03C2-0E03-569E-78136597C817}"/>
          </ac:grpSpMkLst>
        </pc:grpChg>
        <pc:grpChg chg="add mod">
          <ac:chgData name="PHUOC CONG NGUYEN" userId="a6519902-66df-4162-af9d-9db9f0b5ac8e" providerId="ADAL" clId="{2EC64AF7-57E9-45B4-B7A0-3FE18AD84B0E}" dt="2022-05-19T03:19:53.122" v="4921" actId="1036"/>
          <ac:grpSpMkLst>
            <pc:docMk/>
            <pc:sldMk cId="0" sldId="273"/>
            <ac:grpSpMk id="7" creationId="{09A022A9-DAC8-3AC8-A4B0-27ED83AAFCA8}"/>
          </ac:grpSpMkLst>
        </pc:grpChg>
        <pc:grpChg chg="add mod">
          <ac:chgData name="PHUOC CONG NGUYEN" userId="a6519902-66df-4162-af9d-9db9f0b5ac8e" providerId="ADAL" clId="{2EC64AF7-57E9-45B4-B7A0-3FE18AD84B0E}" dt="2022-05-19T03:21:53.699" v="5065" actId="164"/>
          <ac:grpSpMkLst>
            <pc:docMk/>
            <pc:sldMk cId="0" sldId="273"/>
            <ac:grpSpMk id="8" creationId="{9ED85A02-3D84-FFB9-E13E-9A046078B538}"/>
          </ac:grpSpMkLst>
        </pc:grpChg>
        <pc:grpChg chg="add mod">
          <ac:chgData name="PHUOC CONG NGUYEN" userId="a6519902-66df-4162-af9d-9db9f0b5ac8e" providerId="ADAL" clId="{2EC64AF7-57E9-45B4-B7A0-3FE18AD84B0E}" dt="2022-05-19T03:21:53.699" v="5065" actId="164"/>
          <ac:grpSpMkLst>
            <pc:docMk/>
            <pc:sldMk cId="0" sldId="273"/>
            <ac:grpSpMk id="9" creationId="{9F035854-8664-9174-573E-B7C964D0508E}"/>
          </ac:grpSpMkLst>
        </pc:grpChg>
        <pc:grpChg chg="add del mod">
          <ac:chgData name="PHUOC CONG NGUYEN" userId="a6519902-66df-4162-af9d-9db9f0b5ac8e" providerId="ADAL" clId="{2EC64AF7-57E9-45B4-B7A0-3FE18AD84B0E}" dt="2022-05-19T03:09:39.518" v="4083" actId="478"/>
          <ac:grpSpMkLst>
            <pc:docMk/>
            <pc:sldMk cId="0" sldId="273"/>
            <ac:grpSpMk id="35" creationId="{2EBF9F7E-78DD-29BF-5B1D-8F21A2681585}"/>
          </ac:grpSpMkLst>
        </pc:grpChg>
        <pc:grpChg chg="mod">
          <ac:chgData name="PHUOC CONG NGUYEN" userId="a6519902-66df-4162-af9d-9db9f0b5ac8e" providerId="ADAL" clId="{2EC64AF7-57E9-45B4-B7A0-3FE18AD84B0E}" dt="2022-05-19T03:09:27.861" v="4080"/>
          <ac:grpSpMkLst>
            <pc:docMk/>
            <pc:sldMk cId="0" sldId="273"/>
            <ac:grpSpMk id="36" creationId="{87489FCB-BF8B-C8DC-AB3C-CC0F485E9D9E}"/>
          </ac:grpSpMkLst>
        </pc:grpChg>
        <pc:grpChg chg="add del mod">
          <ac:chgData name="PHUOC CONG NGUYEN" userId="a6519902-66df-4162-af9d-9db9f0b5ac8e" providerId="ADAL" clId="{2EC64AF7-57E9-45B4-B7A0-3FE18AD84B0E}" dt="2022-05-19T03:10:06.922" v="4092" actId="165"/>
          <ac:grpSpMkLst>
            <pc:docMk/>
            <pc:sldMk cId="0" sldId="273"/>
            <ac:grpSpMk id="40" creationId="{9512D78C-2D9F-65B5-035F-FA91D5F3232E}"/>
          </ac:grpSpMkLst>
        </pc:grpChg>
        <pc:grpChg chg="del mod topLvl">
          <ac:chgData name="PHUOC CONG NGUYEN" userId="a6519902-66df-4162-af9d-9db9f0b5ac8e" providerId="ADAL" clId="{2EC64AF7-57E9-45B4-B7A0-3FE18AD84B0E}" dt="2022-05-19T03:20:14.323" v="4938" actId="478"/>
          <ac:grpSpMkLst>
            <pc:docMk/>
            <pc:sldMk cId="0" sldId="273"/>
            <ac:grpSpMk id="41" creationId="{8AF4D6BE-5CD7-8601-C7A7-60646FA79379}"/>
          </ac:grpSpMkLst>
        </pc:grpChg>
        <pc:grpChg chg="add mod">
          <ac:chgData name="PHUOC CONG NGUYEN" userId="a6519902-66df-4162-af9d-9db9f0b5ac8e" providerId="ADAL" clId="{2EC64AF7-57E9-45B4-B7A0-3FE18AD84B0E}" dt="2022-05-19T03:21:53.699" v="5065" actId="164"/>
          <ac:grpSpMkLst>
            <pc:docMk/>
            <pc:sldMk cId="0" sldId="273"/>
            <ac:grpSpMk id="53" creationId="{BEC76826-D874-5C7E-30CF-03A0A809B18C}"/>
          </ac:grpSpMkLst>
        </pc:grpChg>
        <pc:grpChg chg="mod">
          <ac:chgData name="PHUOC CONG NGUYEN" userId="a6519902-66df-4162-af9d-9db9f0b5ac8e" providerId="ADAL" clId="{2EC64AF7-57E9-45B4-B7A0-3FE18AD84B0E}" dt="2022-05-19T03:20:52.521" v="4942"/>
          <ac:grpSpMkLst>
            <pc:docMk/>
            <pc:sldMk cId="0" sldId="273"/>
            <ac:grpSpMk id="54" creationId="{8F25A14C-1871-107D-547C-9DCDDFC1DA18}"/>
          </ac:grpSpMkLst>
        </pc:grpChg>
        <pc:grpChg chg="mod topLvl">
          <ac:chgData name="PHUOC CONG NGUYEN" userId="a6519902-66df-4162-af9d-9db9f0b5ac8e" providerId="ADAL" clId="{2EC64AF7-57E9-45B4-B7A0-3FE18AD84B0E}" dt="2022-05-19T03:18:16.067" v="4760" actId="1037"/>
          <ac:grpSpMkLst>
            <pc:docMk/>
            <pc:sldMk cId="0" sldId="273"/>
            <ac:grpSpMk id="1870" creationId="{00000000-0000-0000-0000-000000000000}"/>
          </ac:grpSpMkLst>
        </pc:grpChg>
        <pc:grpChg chg="mod">
          <ac:chgData name="PHUOC CONG NGUYEN" userId="a6519902-66df-4162-af9d-9db9f0b5ac8e" providerId="ADAL" clId="{2EC64AF7-57E9-45B4-B7A0-3FE18AD84B0E}" dt="2022-05-19T03:17:14.546" v="4668" actId="165"/>
          <ac:grpSpMkLst>
            <pc:docMk/>
            <pc:sldMk cId="0" sldId="273"/>
            <ac:grpSpMk id="1872" creationId="{00000000-0000-0000-0000-000000000000}"/>
          </ac:grpSpMkLst>
        </pc:grpChg>
        <pc:grpChg chg="mod topLvl">
          <ac:chgData name="PHUOC CONG NGUYEN" userId="a6519902-66df-4162-af9d-9db9f0b5ac8e" providerId="ADAL" clId="{2EC64AF7-57E9-45B4-B7A0-3FE18AD84B0E}" dt="2022-05-19T03:20:31.786" v="4940" actId="1038"/>
          <ac:grpSpMkLst>
            <pc:docMk/>
            <pc:sldMk cId="0" sldId="273"/>
            <ac:grpSpMk id="1877" creationId="{00000000-0000-0000-0000-000000000000}"/>
          </ac:grpSpMkLst>
        </pc:grpChg>
        <pc:grpChg chg="mod">
          <ac:chgData name="PHUOC CONG NGUYEN" userId="a6519902-66df-4162-af9d-9db9f0b5ac8e" providerId="ADAL" clId="{2EC64AF7-57E9-45B4-B7A0-3FE18AD84B0E}" dt="2022-05-19T03:17:14.546" v="4668" actId="165"/>
          <ac:grpSpMkLst>
            <pc:docMk/>
            <pc:sldMk cId="0" sldId="273"/>
            <ac:grpSpMk id="1878" creationId="{00000000-0000-0000-0000-000000000000}"/>
          </ac:grpSpMkLst>
        </pc:grpChg>
        <pc:grpChg chg="mod topLvl">
          <ac:chgData name="PHUOC CONG NGUYEN" userId="a6519902-66df-4162-af9d-9db9f0b5ac8e" providerId="ADAL" clId="{2EC64AF7-57E9-45B4-B7A0-3FE18AD84B0E}" dt="2022-05-19T03:17:42.168" v="4706" actId="1037"/>
          <ac:grpSpMkLst>
            <pc:docMk/>
            <pc:sldMk cId="0" sldId="273"/>
            <ac:grpSpMk id="1882" creationId="{00000000-0000-0000-0000-000000000000}"/>
          </ac:grpSpMkLst>
        </pc:grpChg>
        <pc:grpChg chg="mod">
          <ac:chgData name="PHUOC CONG NGUYEN" userId="a6519902-66df-4162-af9d-9db9f0b5ac8e" providerId="ADAL" clId="{2EC64AF7-57E9-45B4-B7A0-3FE18AD84B0E}" dt="2022-05-19T03:17:14.546" v="4668" actId="165"/>
          <ac:grpSpMkLst>
            <pc:docMk/>
            <pc:sldMk cId="0" sldId="273"/>
            <ac:grpSpMk id="1883" creationId="{00000000-0000-0000-0000-000000000000}"/>
          </ac:grpSpMkLst>
        </pc:grpChg>
        <pc:grpChg chg="mod topLvl">
          <ac:chgData name="PHUOC CONG NGUYEN" userId="a6519902-66df-4162-af9d-9db9f0b5ac8e" providerId="ADAL" clId="{2EC64AF7-57E9-45B4-B7A0-3FE18AD84B0E}" dt="2022-05-19T03:18:58.108" v="4851" actId="1037"/>
          <ac:grpSpMkLst>
            <pc:docMk/>
            <pc:sldMk cId="0" sldId="273"/>
            <ac:grpSpMk id="1887" creationId="{00000000-0000-0000-0000-000000000000}"/>
          </ac:grpSpMkLst>
        </pc:grpChg>
        <pc:grpChg chg="mod">
          <ac:chgData name="PHUOC CONG NGUYEN" userId="a6519902-66df-4162-af9d-9db9f0b5ac8e" providerId="ADAL" clId="{2EC64AF7-57E9-45B4-B7A0-3FE18AD84B0E}" dt="2022-05-19T03:17:14.546" v="4668" actId="165"/>
          <ac:grpSpMkLst>
            <pc:docMk/>
            <pc:sldMk cId="0" sldId="273"/>
            <ac:grpSpMk id="1888" creationId="{00000000-0000-0000-0000-000000000000}"/>
          </ac:grpSpMkLst>
        </pc:grpChg>
        <pc:cxnChg chg="mod">
          <ac:chgData name="PHUOC CONG NGUYEN" userId="a6519902-66df-4162-af9d-9db9f0b5ac8e" providerId="ADAL" clId="{2EC64AF7-57E9-45B4-B7A0-3FE18AD84B0E}" dt="2022-05-19T03:09:27.861" v="4080"/>
          <ac:cxnSpMkLst>
            <pc:docMk/>
            <pc:sldMk cId="0" sldId="273"/>
            <ac:cxnSpMk id="38" creationId="{39F34AFC-469E-7797-1696-0787908B100F}"/>
          </ac:cxnSpMkLst>
        </pc:cxnChg>
        <pc:cxnChg chg="del mod">
          <ac:chgData name="PHUOC CONG NGUYEN" userId="a6519902-66df-4162-af9d-9db9f0b5ac8e" providerId="ADAL" clId="{2EC64AF7-57E9-45B4-B7A0-3FE18AD84B0E}" dt="2022-05-19T03:20:14.323" v="4938" actId="478"/>
          <ac:cxnSpMkLst>
            <pc:docMk/>
            <pc:sldMk cId="0" sldId="273"/>
            <ac:cxnSpMk id="43" creationId="{D2578EFA-FF2E-AF07-D54D-68DD23A05698}"/>
          </ac:cxnSpMkLst>
        </pc:cxnChg>
        <pc:cxnChg chg="mod">
          <ac:chgData name="PHUOC CONG NGUYEN" userId="a6519902-66df-4162-af9d-9db9f0b5ac8e" providerId="ADAL" clId="{2EC64AF7-57E9-45B4-B7A0-3FE18AD84B0E}" dt="2022-05-19T03:20:52.521" v="4942"/>
          <ac:cxnSpMkLst>
            <pc:docMk/>
            <pc:sldMk cId="0" sldId="273"/>
            <ac:cxnSpMk id="56" creationId="{4ABF535D-8AA1-694B-571F-DF05C1838F0B}"/>
          </ac:cxnSpMkLst>
        </pc:cxnChg>
        <pc:cxnChg chg="add mod">
          <ac:chgData name="PHUOC CONG NGUYEN" userId="a6519902-66df-4162-af9d-9db9f0b5ac8e" providerId="ADAL" clId="{2EC64AF7-57E9-45B4-B7A0-3FE18AD84B0E}" dt="2022-05-19T03:21:39.085" v="5055" actId="164"/>
          <ac:cxnSpMkLst>
            <pc:docMk/>
            <pc:sldMk cId="0" sldId="273"/>
            <ac:cxnSpMk id="58" creationId="{D306B37D-ED9A-E5CF-24D9-4DE3A1EF2DB1}"/>
          </ac:cxnSpMkLst>
        </pc:cxnChg>
        <pc:cxnChg chg="mod">
          <ac:chgData name="PHUOC CONG NGUYEN" userId="a6519902-66df-4162-af9d-9db9f0b5ac8e" providerId="ADAL" clId="{2EC64AF7-57E9-45B4-B7A0-3FE18AD84B0E}" dt="2022-05-19T03:17:14.546" v="4668" actId="165"/>
          <ac:cxnSpMkLst>
            <pc:docMk/>
            <pc:sldMk cId="0" sldId="273"/>
            <ac:cxnSpMk id="1873" creationId="{00000000-0000-0000-0000-000000000000}"/>
          </ac:cxnSpMkLst>
        </pc:cxnChg>
        <pc:cxnChg chg="mod topLvl">
          <ac:chgData name="PHUOC CONG NGUYEN" userId="a6519902-66df-4162-af9d-9db9f0b5ac8e" providerId="ADAL" clId="{2EC64AF7-57E9-45B4-B7A0-3FE18AD84B0E}" dt="2022-05-19T03:19:28.568" v="4890" actId="164"/>
          <ac:cxnSpMkLst>
            <pc:docMk/>
            <pc:sldMk cId="0" sldId="273"/>
            <ac:cxnSpMk id="1875" creationId="{00000000-0000-0000-0000-000000000000}"/>
          </ac:cxnSpMkLst>
        </pc:cxnChg>
        <pc:cxnChg chg="mod">
          <ac:chgData name="PHUOC CONG NGUYEN" userId="a6519902-66df-4162-af9d-9db9f0b5ac8e" providerId="ADAL" clId="{2EC64AF7-57E9-45B4-B7A0-3FE18AD84B0E}" dt="2022-05-19T03:17:14.546" v="4668" actId="165"/>
          <ac:cxnSpMkLst>
            <pc:docMk/>
            <pc:sldMk cId="0" sldId="273"/>
            <ac:cxnSpMk id="1879" creationId="{00000000-0000-0000-0000-000000000000}"/>
          </ac:cxnSpMkLst>
        </pc:cxnChg>
        <pc:cxnChg chg="mod">
          <ac:chgData name="PHUOC CONG NGUYEN" userId="a6519902-66df-4162-af9d-9db9f0b5ac8e" providerId="ADAL" clId="{2EC64AF7-57E9-45B4-B7A0-3FE18AD84B0E}" dt="2022-05-19T03:17:14.546" v="4668" actId="165"/>
          <ac:cxnSpMkLst>
            <pc:docMk/>
            <pc:sldMk cId="0" sldId="273"/>
            <ac:cxnSpMk id="1884" creationId="{00000000-0000-0000-0000-000000000000}"/>
          </ac:cxnSpMkLst>
        </pc:cxnChg>
        <pc:cxnChg chg="mod">
          <ac:chgData name="PHUOC CONG NGUYEN" userId="a6519902-66df-4162-af9d-9db9f0b5ac8e" providerId="ADAL" clId="{2EC64AF7-57E9-45B4-B7A0-3FE18AD84B0E}" dt="2022-05-19T03:17:14.546" v="4668" actId="165"/>
          <ac:cxnSpMkLst>
            <pc:docMk/>
            <pc:sldMk cId="0" sldId="273"/>
            <ac:cxnSpMk id="1889" creationId="{00000000-0000-0000-0000-000000000000}"/>
          </ac:cxnSpMkLst>
        </pc:cxnChg>
      </pc:sldChg>
      <pc:sldChg chg="addSp delSp modSp add mod modTransition modAnim">
        <pc:chgData name="PHUOC CONG NGUYEN" userId="a6519902-66df-4162-af9d-9db9f0b5ac8e" providerId="ADAL" clId="{2EC64AF7-57E9-45B4-B7A0-3FE18AD84B0E}" dt="2022-05-19T09:46:34.372" v="6774"/>
        <pc:sldMkLst>
          <pc:docMk/>
          <pc:sldMk cId="0" sldId="275"/>
        </pc:sldMkLst>
        <pc:spChg chg="mod">
          <ac:chgData name="PHUOC CONG NGUYEN" userId="a6519902-66df-4162-af9d-9db9f0b5ac8e" providerId="ADAL" clId="{2EC64AF7-57E9-45B4-B7A0-3FE18AD84B0E}" dt="2022-05-18T07:46:00.309" v="638" actId="2711"/>
          <ac:spMkLst>
            <pc:docMk/>
            <pc:sldMk cId="0" sldId="275"/>
            <ac:spMk id="192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3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3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3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3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3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3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3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3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3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0"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4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0"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5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0"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6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0"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7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0"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8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0"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199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0"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0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0"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1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0"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1"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2"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3"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4"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5"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6"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7"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8"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29" creationId="{00000000-0000-0000-0000-000000000000}"/>
          </ac:spMkLst>
        </pc:spChg>
        <pc:spChg chg="mod">
          <ac:chgData name="PHUOC CONG NGUYEN" userId="a6519902-66df-4162-af9d-9db9f0b5ac8e" providerId="ADAL" clId="{2EC64AF7-57E9-45B4-B7A0-3FE18AD84B0E}" dt="2022-05-18T07:46:00.309" v="638" actId="2711"/>
          <ac:spMkLst>
            <pc:docMk/>
            <pc:sldMk cId="0" sldId="275"/>
            <ac:spMk id="2030" creationId="{00000000-0000-0000-0000-000000000000}"/>
          </ac:spMkLst>
        </pc:spChg>
        <pc:spChg chg="del mod">
          <ac:chgData name="PHUOC CONG NGUYEN" userId="a6519902-66df-4162-af9d-9db9f0b5ac8e" providerId="ADAL" clId="{2EC64AF7-57E9-45B4-B7A0-3FE18AD84B0E}" dt="2022-05-18T07:46:03.963" v="639" actId="478"/>
          <ac:spMkLst>
            <pc:docMk/>
            <pc:sldMk cId="0" sldId="275"/>
            <ac:spMk id="2031" creationId="{00000000-0000-0000-0000-000000000000}"/>
          </ac:spMkLst>
        </pc:spChg>
        <pc:spChg chg="mod">
          <ac:chgData name="PHUOC CONG NGUYEN" userId="a6519902-66df-4162-af9d-9db9f0b5ac8e" providerId="ADAL" clId="{2EC64AF7-57E9-45B4-B7A0-3FE18AD84B0E}" dt="2022-05-18T07:47:33.188" v="676" actId="1035"/>
          <ac:spMkLst>
            <pc:docMk/>
            <pc:sldMk cId="0" sldId="275"/>
            <ac:spMk id="2032" creationId="{00000000-0000-0000-0000-000000000000}"/>
          </ac:spMkLst>
        </pc:spChg>
        <pc:spChg chg="del mod">
          <ac:chgData name="PHUOC CONG NGUYEN" userId="a6519902-66df-4162-af9d-9db9f0b5ac8e" providerId="ADAL" clId="{2EC64AF7-57E9-45B4-B7A0-3FE18AD84B0E}" dt="2022-05-18T07:46:09.063" v="641" actId="478"/>
          <ac:spMkLst>
            <pc:docMk/>
            <pc:sldMk cId="0" sldId="275"/>
            <ac:spMk id="2033" creationId="{00000000-0000-0000-0000-000000000000}"/>
          </ac:spMkLst>
        </pc:spChg>
        <pc:spChg chg="mod">
          <ac:chgData name="PHUOC CONG NGUYEN" userId="a6519902-66df-4162-af9d-9db9f0b5ac8e" providerId="ADAL" clId="{2EC64AF7-57E9-45B4-B7A0-3FE18AD84B0E}" dt="2022-05-18T07:47:33.188" v="676" actId="1035"/>
          <ac:spMkLst>
            <pc:docMk/>
            <pc:sldMk cId="0" sldId="275"/>
            <ac:spMk id="2034" creationId="{00000000-0000-0000-0000-000000000000}"/>
          </ac:spMkLst>
        </pc:spChg>
        <pc:spChg chg="del mod">
          <ac:chgData name="PHUOC CONG NGUYEN" userId="a6519902-66df-4162-af9d-9db9f0b5ac8e" providerId="ADAL" clId="{2EC64AF7-57E9-45B4-B7A0-3FE18AD84B0E}" dt="2022-05-18T07:46:06.594" v="640" actId="478"/>
          <ac:spMkLst>
            <pc:docMk/>
            <pc:sldMk cId="0" sldId="275"/>
            <ac:spMk id="2035" creationId="{00000000-0000-0000-0000-000000000000}"/>
          </ac:spMkLst>
        </pc:spChg>
        <pc:spChg chg="mod">
          <ac:chgData name="PHUOC CONG NGUYEN" userId="a6519902-66df-4162-af9d-9db9f0b5ac8e" providerId="ADAL" clId="{2EC64AF7-57E9-45B4-B7A0-3FE18AD84B0E}" dt="2022-05-18T07:47:33.188" v="676" actId="1035"/>
          <ac:spMkLst>
            <pc:docMk/>
            <pc:sldMk cId="0" sldId="275"/>
            <ac:spMk id="2036" creationId="{00000000-0000-0000-0000-000000000000}"/>
          </ac:spMkLst>
        </pc:spChg>
        <pc:spChg chg="del mod">
          <ac:chgData name="PHUOC CONG NGUYEN" userId="a6519902-66df-4162-af9d-9db9f0b5ac8e" providerId="ADAL" clId="{2EC64AF7-57E9-45B4-B7A0-3FE18AD84B0E}" dt="2022-05-18T07:46:12.659" v="642" actId="478"/>
          <ac:spMkLst>
            <pc:docMk/>
            <pc:sldMk cId="0" sldId="275"/>
            <ac:spMk id="2037" creationId="{00000000-0000-0000-0000-000000000000}"/>
          </ac:spMkLst>
        </pc:spChg>
        <pc:spChg chg="mod">
          <ac:chgData name="PHUOC CONG NGUYEN" userId="a6519902-66df-4162-af9d-9db9f0b5ac8e" providerId="ADAL" clId="{2EC64AF7-57E9-45B4-B7A0-3FE18AD84B0E}" dt="2022-05-18T07:47:33.188" v="676" actId="1035"/>
          <ac:spMkLst>
            <pc:docMk/>
            <pc:sldMk cId="0" sldId="275"/>
            <ac:spMk id="2038" creationId="{00000000-0000-0000-0000-000000000000}"/>
          </ac:spMkLst>
        </pc:spChg>
        <pc:grpChg chg="mod">
          <ac:chgData name="PHUOC CONG NGUYEN" userId="a6519902-66df-4162-af9d-9db9f0b5ac8e" providerId="ADAL" clId="{2EC64AF7-57E9-45B4-B7A0-3FE18AD84B0E}" dt="2022-05-18T07:47:33.188" v="676" actId="1035"/>
          <ac:grpSpMkLst>
            <pc:docMk/>
            <pc:sldMk cId="0" sldId="275"/>
            <ac:grpSpMk id="1930" creationId="{00000000-0000-0000-0000-000000000000}"/>
          </ac:grpSpMkLst>
        </pc:grpChg>
        <pc:picChg chg="add mod">
          <ac:chgData name="PHUOC CONG NGUYEN" userId="a6519902-66df-4162-af9d-9db9f0b5ac8e" providerId="ADAL" clId="{2EC64AF7-57E9-45B4-B7A0-3FE18AD84B0E}" dt="2022-05-19T09:00:18.042" v="5608"/>
          <ac:picMkLst>
            <pc:docMk/>
            <pc:sldMk cId="0" sldId="275"/>
            <ac:picMk id="112" creationId="{5E226E65-DC84-FC05-7063-9859524BDC80}"/>
          </ac:picMkLst>
        </pc:picChg>
        <pc:cxnChg chg="mod">
          <ac:chgData name="PHUOC CONG NGUYEN" userId="a6519902-66df-4162-af9d-9db9f0b5ac8e" providerId="ADAL" clId="{2EC64AF7-57E9-45B4-B7A0-3FE18AD84B0E}" dt="2022-05-18T07:47:33.188" v="676" actId="1035"/>
          <ac:cxnSpMkLst>
            <pc:docMk/>
            <pc:sldMk cId="0" sldId="275"/>
            <ac:cxnSpMk id="2039" creationId="{00000000-0000-0000-0000-000000000000}"/>
          </ac:cxnSpMkLst>
        </pc:cxnChg>
        <pc:cxnChg chg="mod">
          <ac:chgData name="PHUOC CONG NGUYEN" userId="a6519902-66df-4162-af9d-9db9f0b5ac8e" providerId="ADAL" clId="{2EC64AF7-57E9-45B4-B7A0-3FE18AD84B0E}" dt="2022-05-18T07:47:33.188" v="676" actId="1035"/>
          <ac:cxnSpMkLst>
            <pc:docMk/>
            <pc:sldMk cId="0" sldId="275"/>
            <ac:cxnSpMk id="2040" creationId="{00000000-0000-0000-0000-000000000000}"/>
          </ac:cxnSpMkLst>
        </pc:cxnChg>
        <pc:cxnChg chg="mod">
          <ac:chgData name="PHUOC CONG NGUYEN" userId="a6519902-66df-4162-af9d-9db9f0b5ac8e" providerId="ADAL" clId="{2EC64AF7-57E9-45B4-B7A0-3FE18AD84B0E}" dt="2022-05-18T07:47:33.188" v="676" actId="1035"/>
          <ac:cxnSpMkLst>
            <pc:docMk/>
            <pc:sldMk cId="0" sldId="275"/>
            <ac:cxnSpMk id="2041" creationId="{00000000-0000-0000-0000-000000000000}"/>
          </ac:cxnSpMkLst>
        </pc:cxnChg>
        <pc:cxnChg chg="mod">
          <ac:chgData name="PHUOC CONG NGUYEN" userId="a6519902-66df-4162-af9d-9db9f0b5ac8e" providerId="ADAL" clId="{2EC64AF7-57E9-45B4-B7A0-3FE18AD84B0E}" dt="2022-05-18T07:47:33.188" v="676" actId="1035"/>
          <ac:cxnSpMkLst>
            <pc:docMk/>
            <pc:sldMk cId="0" sldId="275"/>
            <ac:cxnSpMk id="2042" creationId="{00000000-0000-0000-0000-000000000000}"/>
          </ac:cxnSpMkLst>
        </pc:cxnChg>
      </pc:sldChg>
      <pc:sldChg chg="addSp delSp modSp add mod modTransition modAnim">
        <pc:chgData name="PHUOC CONG NGUYEN" userId="a6519902-66df-4162-af9d-9db9f0b5ac8e" providerId="ADAL" clId="{2EC64AF7-57E9-45B4-B7A0-3FE18AD84B0E}" dt="2022-05-19T09:50:05.706" v="6893" actId="1036"/>
        <pc:sldMkLst>
          <pc:docMk/>
          <pc:sldMk cId="0" sldId="277"/>
        </pc:sldMkLst>
        <pc:spChg chg="add del mod">
          <ac:chgData name="PHUOC CONG NGUYEN" userId="a6519902-66df-4162-af9d-9db9f0b5ac8e" providerId="ADAL" clId="{2EC64AF7-57E9-45B4-B7A0-3FE18AD84B0E}" dt="2022-05-18T07:52:36.913" v="964" actId="478"/>
          <ac:spMkLst>
            <pc:docMk/>
            <pc:sldMk cId="0" sldId="277"/>
            <ac:spMk id="3" creationId="{AB5F416B-063D-5E83-8925-6F3ED902D2BD}"/>
          </ac:spMkLst>
        </pc:spChg>
        <pc:spChg chg="add del mod">
          <ac:chgData name="PHUOC CONG NGUYEN" userId="a6519902-66df-4162-af9d-9db9f0b5ac8e" providerId="ADAL" clId="{2EC64AF7-57E9-45B4-B7A0-3FE18AD84B0E}" dt="2022-05-18T07:52:48.423" v="970" actId="478"/>
          <ac:spMkLst>
            <pc:docMk/>
            <pc:sldMk cId="0" sldId="277"/>
            <ac:spMk id="5" creationId="{3F64F0FC-4B38-3ABA-F20E-72486337C072}"/>
          </ac:spMkLst>
        </pc:spChg>
        <pc:spChg chg="add del mod">
          <ac:chgData name="PHUOC CONG NGUYEN" userId="a6519902-66df-4162-af9d-9db9f0b5ac8e" providerId="ADAL" clId="{2EC64AF7-57E9-45B4-B7A0-3FE18AD84B0E}" dt="2022-05-18T07:52:49.672" v="971" actId="478"/>
          <ac:spMkLst>
            <pc:docMk/>
            <pc:sldMk cId="0" sldId="277"/>
            <ac:spMk id="7" creationId="{D8F2F23E-538B-F49D-9393-50D4A812AA1D}"/>
          </ac:spMkLst>
        </pc:spChg>
        <pc:spChg chg="add del mod">
          <ac:chgData name="PHUOC CONG NGUYEN" userId="a6519902-66df-4162-af9d-9db9f0b5ac8e" providerId="ADAL" clId="{2EC64AF7-57E9-45B4-B7A0-3FE18AD84B0E}" dt="2022-05-18T07:52:46.564" v="969" actId="478"/>
          <ac:spMkLst>
            <pc:docMk/>
            <pc:sldMk cId="0" sldId="277"/>
            <ac:spMk id="9" creationId="{5F9CF41B-56CC-1CA9-1900-FF7E916F9F83}"/>
          </ac:spMkLst>
        </pc:spChg>
        <pc:spChg chg="mod">
          <ac:chgData name="PHUOC CONG NGUYEN" userId="a6519902-66df-4162-af9d-9db9f0b5ac8e" providerId="ADAL" clId="{2EC64AF7-57E9-45B4-B7A0-3FE18AD84B0E}" dt="2022-05-19T09:50:05.706" v="6893" actId="1036"/>
          <ac:spMkLst>
            <pc:docMk/>
            <pc:sldMk cId="0" sldId="277"/>
            <ac:spMk id="27" creationId="{D2035523-67A9-8A97-F1FB-76282977EC14}"/>
          </ac:spMkLst>
        </pc:spChg>
        <pc:spChg chg="mod">
          <ac:chgData name="PHUOC CONG NGUYEN" userId="a6519902-66df-4162-af9d-9db9f0b5ac8e" providerId="ADAL" clId="{2EC64AF7-57E9-45B4-B7A0-3FE18AD84B0E}" dt="2022-05-19T09:50:05.706" v="6893" actId="1036"/>
          <ac:spMkLst>
            <pc:docMk/>
            <pc:sldMk cId="0" sldId="277"/>
            <ac:spMk id="28" creationId="{2AD67D5E-D7A0-1EBE-EAB0-7DB727251402}"/>
          </ac:spMkLst>
        </pc:spChg>
        <pc:spChg chg="mod">
          <ac:chgData name="PHUOC CONG NGUYEN" userId="a6519902-66df-4162-af9d-9db9f0b5ac8e" providerId="ADAL" clId="{2EC64AF7-57E9-45B4-B7A0-3FE18AD84B0E}" dt="2022-05-19T09:50:05.706" v="6893" actId="1036"/>
          <ac:spMkLst>
            <pc:docMk/>
            <pc:sldMk cId="0" sldId="277"/>
            <ac:spMk id="29" creationId="{7F83452B-DCD2-B0CC-A755-330992FCE893}"/>
          </ac:spMkLst>
        </pc:spChg>
        <pc:spChg chg="mod">
          <ac:chgData name="PHUOC CONG NGUYEN" userId="a6519902-66df-4162-af9d-9db9f0b5ac8e" providerId="ADAL" clId="{2EC64AF7-57E9-45B4-B7A0-3FE18AD84B0E}" dt="2022-05-18T07:52:23.214" v="961" actId="113"/>
          <ac:spMkLst>
            <pc:docMk/>
            <pc:sldMk cId="0" sldId="277"/>
            <ac:spMk id="2054" creationId="{00000000-0000-0000-0000-000000000000}"/>
          </ac:spMkLst>
        </pc:spChg>
        <pc:spChg chg="del">
          <ac:chgData name="PHUOC CONG NGUYEN" userId="a6519902-66df-4162-af9d-9db9f0b5ac8e" providerId="ADAL" clId="{2EC64AF7-57E9-45B4-B7A0-3FE18AD84B0E}" dt="2022-05-18T07:52:43.435" v="966" actId="478"/>
          <ac:spMkLst>
            <pc:docMk/>
            <pc:sldMk cId="0" sldId="277"/>
            <ac:spMk id="2055" creationId="{00000000-0000-0000-0000-000000000000}"/>
          </ac:spMkLst>
        </pc:spChg>
        <pc:spChg chg="add del mod">
          <ac:chgData name="PHUOC CONG NGUYEN" userId="a6519902-66df-4162-af9d-9db9f0b5ac8e" providerId="ADAL" clId="{2EC64AF7-57E9-45B4-B7A0-3FE18AD84B0E}" dt="2022-05-19T09:50:05.706" v="6893" actId="1036"/>
          <ac:spMkLst>
            <pc:docMk/>
            <pc:sldMk cId="0" sldId="277"/>
            <ac:spMk id="2056" creationId="{00000000-0000-0000-0000-000000000000}"/>
          </ac:spMkLst>
        </pc:spChg>
        <pc:spChg chg="del">
          <ac:chgData name="PHUOC CONG NGUYEN" userId="a6519902-66df-4162-af9d-9db9f0b5ac8e" providerId="ADAL" clId="{2EC64AF7-57E9-45B4-B7A0-3FE18AD84B0E}" dt="2022-05-18T07:52:34.983" v="963" actId="478"/>
          <ac:spMkLst>
            <pc:docMk/>
            <pc:sldMk cId="0" sldId="277"/>
            <ac:spMk id="2057" creationId="{00000000-0000-0000-0000-000000000000}"/>
          </ac:spMkLst>
        </pc:spChg>
        <pc:spChg chg="mod">
          <ac:chgData name="PHUOC CONG NGUYEN" userId="a6519902-66df-4162-af9d-9db9f0b5ac8e" providerId="ADAL" clId="{2EC64AF7-57E9-45B4-B7A0-3FE18AD84B0E}" dt="2022-05-19T09:50:05.706" v="6893" actId="1036"/>
          <ac:spMkLst>
            <pc:docMk/>
            <pc:sldMk cId="0" sldId="277"/>
            <ac:spMk id="2058" creationId="{00000000-0000-0000-0000-000000000000}"/>
          </ac:spMkLst>
        </pc:spChg>
        <pc:spChg chg="del">
          <ac:chgData name="PHUOC CONG NGUYEN" userId="a6519902-66df-4162-af9d-9db9f0b5ac8e" providerId="ADAL" clId="{2EC64AF7-57E9-45B4-B7A0-3FE18AD84B0E}" dt="2022-05-18T07:52:44.832" v="967" actId="478"/>
          <ac:spMkLst>
            <pc:docMk/>
            <pc:sldMk cId="0" sldId="277"/>
            <ac:spMk id="2059" creationId="{00000000-0000-0000-0000-000000000000}"/>
          </ac:spMkLst>
        </pc:spChg>
        <pc:spChg chg="mod">
          <ac:chgData name="PHUOC CONG NGUYEN" userId="a6519902-66df-4162-af9d-9db9f0b5ac8e" providerId="ADAL" clId="{2EC64AF7-57E9-45B4-B7A0-3FE18AD84B0E}" dt="2022-05-19T09:50:05.706" v="6893" actId="1036"/>
          <ac:spMkLst>
            <pc:docMk/>
            <pc:sldMk cId="0" sldId="277"/>
            <ac:spMk id="2060" creationId="{00000000-0000-0000-0000-000000000000}"/>
          </ac:spMkLst>
        </pc:spChg>
        <pc:spChg chg="mod topLvl">
          <ac:chgData name="PHUOC CONG NGUYEN" userId="a6519902-66df-4162-af9d-9db9f0b5ac8e" providerId="ADAL" clId="{2EC64AF7-57E9-45B4-B7A0-3FE18AD84B0E}" dt="2022-05-19T09:33:00.565" v="6391" actId="164"/>
          <ac:spMkLst>
            <pc:docMk/>
            <pc:sldMk cId="0" sldId="277"/>
            <ac:spMk id="2061" creationId="{00000000-0000-0000-0000-000000000000}"/>
          </ac:spMkLst>
        </pc:spChg>
        <pc:spChg chg="mod">
          <ac:chgData name="PHUOC CONG NGUYEN" userId="a6519902-66df-4162-af9d-9db9f0b5ac8e" providerId="ADAL" clId="{2EC64AF7-57E9-45B4-B7A0-3FE18AD84B0E}" dt="2022-05-19T09:33:06.834" v="6392" actId="164"/>
          <ac:spMkLst>
            <pc:docMk/>
            <pc:sldMk cId="0" sldId="277"/>
            <ac:spMk id="2062" creationId="{00000000-0000-0000-0000-000000000000}"/>
          </ac:spMkLst>
        </pc:spChg>
        <pc:spChg chg="mod">
          <ac:chgData name="PHUOC CONG NGUYEN" userId="a6519902-66df-4162-af9d-9db9f0b5ac8e" providerId="ADAL" clId="{2EC64AF7-57E9-45B4-B7A0-3FE18AD84B0E}" dt="2022-05-19T09:33:15.584" v="6393" actId="164"/>
          <ac:spMkLst>
            <pc:docMk/>
            <pc:sldMk cId="0" sldId="277"/>
            <ac:spMk id="2063" creationId="{00000000-0000-0000-0000-000000000000}"/>
          </ac:spMkLst>
        </pc:spChg>
        <pc:grpChg chg="add del mod">
          <ac:chgData name="PHUOC CONG NGUYEN" userId="a6519902-66df-4162-af9d-9db9f0b5ac8e" providerId="ADAL" clId="{2EC64AF7-57E9-45B4-B7A0-3FE18AD84B0E}" dt="2022-05-19T09:32:55.747" v="6390" actId="165"/>
          <ac:grpSpMkLst>
            <pc:docMk/>
            <pc:sldMk cId="0" sldId="277"/>
            <ac:grpSpMk id="2" creationId="{A1DD2A86-663B-6814-73A0-1E718EE5FB29}"/>
          </ac:grpSpMkLst>
        </pc:grpChg>
        <pc:grpChg chg="add mod">
          <ac:chgData name="PHUOC CONG NGUYEN" userId="a6519902-66df-4162-af9d-9db9f0b5ac8e" providerId="ADAL" clId="{2EC64AF7-57E9-45B4-B7A0-3FE18AD84B0E}" dt="2022-05-19T09:50:05.706" v="6893" actId="1036"/>
          <ac:grpSpMkLst>
            <pc:docMk/>
            <pc:sldMk cId="0" sldId="277"/>
            <ac:grpSpMk id="3" creationId="{5F4680A7-4457-67B0-0952-3E2529C7A0DA}"/>
          </ac:grpSpMkLst>
        </pc:grpChg>
        <pc:grpChg chg="add mod">
          <ac:chgData name="PHUOC CONG NGUYEN" userId="a6519902-66df-4162-af9d-9db9f0b5ac8e" providerId="ADAL" clId="{2EC64AF7-57E9-45B4-B7A0-3FE18AD84B0E}" dt="2022-05-19T09:50:05.706" v="6893" actId="1036"/>
          <ac:grpSpMkLst>
            <pc:docMk/>
            <pc:sldMk cId="0" sldId="277"/>
            <ac:grpSpMk id="4" creationId="{8707BF33-B8A9-E8A8-6EBB-05CB55EC965D}"/>
          </ac:grpSpMkLst>
        </pc:grpChg>
        <pc:grpChg chg="add mod">
          <ac:chgData name="PHUOC CONG NGUYEN" userId="a6519902-66df-4162-af9d-9db9f0b5ac8e" providerId="ADAL" clId="{2EC64AF7-57E9-45B4-B7A0-3FE18AD84B0E}" dt="2022-05-19T09:50:05.706" v="6893" actId="1036"/>
          <ac:grpSpMkLst>
            <pc:docMk/>
            <pc:sldMk cId="0" sldId="277"/>
            <ac:grpSpMk id="5" creationId="{AB859F7A-2148-4C1C-27F6-662BABA5318E}"/>
          </ac:grpSpMkLst>
        </pc:grpChg>
        <pc:grpChg chg="mod">
          <ac:chgData name="PHUOC CONG NGUYEN" userId="a6519902-66df-4162-af9d-9db9f0b5ac8e" providerId="ADAL" clId="{2EC64AF7-57E9-45B4-B7A0-3FE18AD84B0E}" dt="2022-05-19T09:33:15.584" v="6393" actId="164"/>
          <ac:grpSpMkLst>
            <pc:docMk/>
            <pc:sldMk cId="0" sldId="277"/>
            <ac:grpSpMk id="2066" creationId="{00000000-0000-0000-0000-000000000000}"/>
          </ac:grpSpMkLst>
        </pc:grpChg>
        <pc:grpChg chg="mod">
          <ac:chgData name="PHUOC CONG NGUYEN" userId="a6519902-66df-4162-af9d-9db9f0b5ac8e" providerId="ADAL" clId="{2EC64AF7-57E9-45B4-B7A0-3FE18AD84B0E}" dt="2022-05-19T09:33:00.565" v="6391" actId="164"/>
          <ac:grpSpMkLst>
            <pc:docMk/>
            <pc:sldMk cId="0" sldId="277"/>
            <ac:grpSpMk id="2071" creationId="{00000000-0000-0000-0000-000000000000}"/>
          </ac:grpSpMkLst>
        </pc:grpChg>
        <pc:grpChg chg="mod">
          <ac:chgData name="PHUOC CONG NGUYEN" userId="a6519902-66df-4162-af9d-9db9f0b5ac8e" providerId="ADAL" clId="{2EC64AF7-57E9-45B4-B7A0-3FE18AD84B0E}" dt="2022-05-19T09:33:06.834" v="6392" actId="164"/>
          <ac:grpSpMkLst>
            <pc:docMk/>
            <pc:sldMk cId="0" sldId="277"/>
            <ac:grpSpMk id="2076" creationId="{00000000-0000-0000-0000-000000000000}"/>
          </ac:grpSpMkLst>
        </pc:grpChg>
        <pc:picChg chg="add mod">
          <ac:chgData name="PHUOC CONG NGUYEN" userId="a6519902-66df-4162-af9d-9db9f0b5ac8e" providerId="ADAL" clId="{2EC64AF7-57E9-45B4-B7A0-3FE18AD84B0E}" dt="2022-05-19T09:00:35.200" v="5618"/>
          <ac:picMkLst>
            <pc:docMk/>
            <pc:sldMk cId="0" sldId="277"/>
            <ac:picMk id="30" creationId="{C6C6B2E4-1C3B-8AD6-BD40-B73B7182F5BE}"/>
          </ac:picMkLst>
        </pc:picChg>
        <pc:cxnChg chg="mod topLvl">
          <ac:chgData name="PHUOC CONG NGUYEN" userId="a6519902-66df-4162-af9d-9db9f0b5ac8e" providerId="ADAL" clId="{2EC64AF7-57E9-45B4-B7A0-3FE18AD84B0E}" dt="2022-05-19T09:33:00.565" v="6391" actId="164"/>
          <ac:cxnSpMkLst>
            <pc:docMk/>
            <pc:sldMk cId="0" sldId="277"/>
            <ac:cxnSpMk id="2064" creationId="{00000000-0000-0000-0000-000000000000}"/>
          </ac:cxnSpMkLst>
        </pc:cxnChg>
        <pc:cxnChg chg="mod">
          <ac:chgData name="PHUOC CONG NGUYEN" userId="a6519902-66df-4162-af9d-9db9f0b5ac8e" providerId="ADAL" clId="{2EC64AF7-57E9-45B4-B7A0-3FE18AD84B0E}" dt="2022-05-19T09:33:15.584" v="6393" actId="164"/>
          <ac:cxnSpMkLst>
            <pc:docMk/>
            <pc:sldMk cId="0" sldId="277"/>
            <ac:cxnSpMk id="2065" creationId="{00000000-0000-0000-0000-000000000000}"/>
          </ac:cxnSpMkLst>
        </pc:cxnChg>
      </pc:sldChg>
      <pc:sldChg chg="del">
        <pc:chgData name="PHUOC CONG NGUYEN" userId="a6519902-66df-4162-af9d-9db9f0b5ac8e" providerId="ADAL" clId="{2EC64AF7-57E9-45B4-B7A0-3FE18AD84B0E}" dt="2022-05-18T07:42:30.991" v="421" actId="47"/>
        <pc:sldMkLst>
          <pc:docMk/>
          <pc:sldMk cId="0" sldId="278"/>
        </pc:sldMkLst>
      </pc:sldChg>
      <pc:sldChg chg="addSp delSp modSp mod modTransition">
        <pc:chgData name="PHUOC CONG NGUYEN" userId="a6519902-66df-4162-af9d-9db9f0b5ac8e" providerId="ADAL" clId="{2EC64AF7-57E9-45B4-B7A0-3FE18AD84B0E}" dt="2022-05-19T02:57:06.839" v="3892" actId="478"/>
        <pc:sldMkLst>
          <pc:docMk/>
          <pc:sldMk cId="0" sldId="283"/>
        </pc:sldMkLst>
        <pc:spChg chg="add del mod">
          <ac:chgData name="PHUOC CONG NGUYEN" userId="a6519902-66df-4162-af9d-9db9f0b5ac8e" providerId="ADAL" clId="{2EC64AF7-57E9-45B4-B7A0-3FE18AD84B0E}" dt="2022-05-19T02:48:10.048" v="3576" actId="478"/>
          <ac:spMkLst>
            <pc:docMk/>
            <pc:sldMk cId="0" sldId="283"/>
            <ac:spMk id="108" creationId="{4E495B1E-16FB-9856-10AB-A868638A8739}"/>
          </ac:spMkLst>
        </pc:spChg>
        <pc:spChg chg="add del mod">
          <ac:chgData name="PHUOC CONG NGUYEN" userId="a6519902-66df-4162-af9d-9db9f0b5ac8e" providerId="ADAL" clId="{2EC64AF7-57E9-45B4-B7A0-3FE18AD84B0E}" dt="2022-05-19T02:50:56.872" v="3651" actId="478"/>
          <ac:spMkLst>
            <pc:docMk/>
            <pc:sldMk cId="0" sldId="283"/>
            <ac:spMk id="109" creationId="{7ECF3C8C-6667-28E1-0428-20F64EB3D740}"/>
          </ac:spMkLst>
        </pc:spChg>
        <pc:spChg chg="add del mod">
          <ac:chgData name="PHUOC CONG NGUYEN" userId="a6519902-66df-4162-af9d-9db9f0b5ac8e" providerId="ADAL" clId="{2EC64AF7-57E9-45B4-B7A0-3FE18AD84B0E}" dt="2022-05-19T02:57:06.839" v="3892" actId="478"/>
          <ac:spMkLst>
            <pc:docMk/>
            <pc:sldMk cId="0" sldId="283"/>
            <ac:spMk id="110" creationId="{7822FB4C-AFA0-3555-1B2F-BF66C9529C79}"/>
          </ac:spMkLst>
        </pc:spChg>
        <pc:spChg chg="mod ord">
          <ac:chgData name="PHUOC CONG NGUYEN" userId="a6519902-66df-4162-af9d-9db9f0b5ac8e" providerId="ADAL" clId="{2EC64AF7-57E9-45B4-B7A0-3FE18AD84B0E}" dt="2022-05-18T07:43:57.255" v="495" actId="1076"/>
          <ac:spMkLst>
            <pc:docMk/>
            <pc:sldMk cId="0" sldId="283"/>
            <ac:spMk id="2684" creationId="{00000000-0000-0000-0000-000000000000}"/>
          </ac:spMkLst>
        </pc:spChg>
        <pc:spChg chg="mod">
          <ac:chgData name="PHUOC CONG NGUYEN" userId="a6519902-66df-4162-af9d-9db9f0b5ac8e" providerId="ADAL" clId="{2EC64AF7-57E9-45B4-B7A0-3FE18AD84B0E}" dt="2022-05-18T07:55:15.826" v="1120" actId="20577"/>
          <ac:spMkLst>
            <pc:docMk/>
            <pc:sldMk cId="0" sldId="283"/>
            <ac:spMk id="2686" creationId="{00000000-0000-0000-0000-000000000000}"/>
          </ac:spMkLst>
        </pc:spChg>
      </pc:sldChg>
      <pc:sldChg chg="modSp mod modTransition">
        <pc:chgData name="PHUOC CONG NGUYEN" userId="a6519902-66df-4162-af9d-9db9f0b5ac8e" providerId="ADAL" clId="{2EC64AF7-57E9-45B4-B7A0-3FE18AD84B0E}" dt="2022-05-18T09:19:04.433" v="2443"/>
        <pc:sldMkLst>
          <pc:docMk/>
          <pc:sldMk cId="0" sldId="286"/>
        </pc:sldMkLst>
        <pc:spChg chg="mod">
          <ac:chgData name="PHUOC CONG NGUYEN" userId="a6519902-66df-4162-af9d-9db9f0b5ac8e" providerId="ADAL" clId="{2EC64AF7-57E9-45B4-B7A0-3FE18AD84B0E}" dt="2022-05-18T07:42:51.674" v="459" actId="20577"/>
          <ac:spMkLst>
            <pc:docMk/>
            <pc:sldMk cId="0" sldId="286"/>
            <ac:spMk id="2821" creationId="{00000000-0000-0000-0000-000000000000}"/>
          </ac:spMkLst>
        </pc:spChg>
        <pc:spChg chg="mod">
          <ac:chgData name="PHUOC CONG NGUYEN" userId="a6519902-66df-4162-af9d-9db9f0b5ac8e" providerId="ADAL" clId="{2EC64AF7-57E9-45B4-B7A0-3FE18AD84B0E}" dt="2022-05-18T07:42:53.660" v="461" actId="20577"/>
          <ac:spMkLst>
            <pc:docMk/>
            <pc:sldMk cId="0" sldId="286"/>
            <ac:spMk id="2823" creationId="{00000000-0000-0000-0000-000000000000}"/>
          </ac:spMkLst>
        </pc:spChg>
      </pc:sldChg>
      <pc:sldChg chg="addSp modSp mod modTransition modAnim">
        <pc:chgData name="PHUOC CONG NGUYEN" userId="a6519902-66df-4162-af9d-9db9f0b5ac8e" providerId="ADAL" clId="{2EC64AF7-57E9-45B4-B7A0-3FE18AD84B0E}" dt="2022-05-19T08:58:34.796" v="5366"/>
        <pc:sldMkLst>
          <pc:docMk/>
          <pc:sldMk cId="814345445" sldId="311"/>
        </pc:sldMkLst>
        <pc:spChg chg="mod">
          <ac:chgData name="PHUOC CONG NGUYEN" userId="a6519902-66df-4162-af9d-9db9f0b5ac8e" providerId="ADAL" clId="{2EC64AF7-57E9-45B4-B7A0-3FE18AD84B0E}" dt="2022-05-18T07:36:15.955" v="197" actId="20577"/>
          <ac:spMkLst>
            <pc:docMk/>
            <pc:sldMk cId="814345445" sldId="311"/>
            <ac:spMk id="18" creationId="{2411E0AE-3F44-4B15-B0A0-249E73A4303A}"/>
          </ac:spMkLst>
        </pc:spChg>
        <pc:spChg chg="mod">
          <ac:chgData name="PHUOC CONG NGUYEN" userId="a6519902-66df-4162-af9d-9db9f0b5ac8e" providerId="ADAL" clId="{2EC64AF7-57E9-45B4-B7A0-3FE18AD84B0E}" dt="2022-05-18T07:36:19.799" v="199" actId="20577"/>
          <ac:spMkLst>
            <pc:docMk/>
            <pc:sldMk cId="814345445" sldId="311"/>
            <ac:spMk id="19" creationId="{E8A03B5E-F9D7-453E-A082-2F24D311D0CF}"/>
          </ac:spMkLst>
        </pc:spChg>
        <pc:picChg chg="add mod">
          <ac:chgData name="PHUOC CONG NGUYEN" userId="a6519902-66df-4162-af9d-9db9f0b5ac8e" providerId="ADAL" clId="{2EC64AF7-57E9-45B4-B7A0-3FE18AD84B0E}" dt="2022-05-19T08:58:34.796" v="5366"/>
          <ac:picMkLst>
            <pc:docMk/>
            <pc:sldMk cId="814345445" sldId="311"/>
            <ac:picMk id="26" creationId="{009BCB10-993A-AFF6-0F9B-7EA0F072EE63}"/>
          </ac:picMkLst>
        </pc:picChg>
      </pc:sldChg>
      <pc:sldChg chg="addSp delSp modSp del mod modTransition modClrScheme delAnim chgLayout">
        <pc:chgData name="PHUOC CONG NGUYEN" userId="a6519902-66df-4162-af9d-9db9f0b5ac8e" providerId="ADAL" clId="{2EC64AF7-57E9-45B4-B7A0-3FE18AD84B0E}" dt="2022-05-18T09:11:04.805" v="1695" actId="47"/>
        <pc:sldMkLst>
          <pc:docMk/>
          <pc:sldMk cId="2090519469" sldId="312"/>
        </pc:sldMkLst>
        <pc:spChg chg="add del mod">
          <ac:chgData name="PHUOC CONG NGUYEN" userId="a6519902-66df-4162-af9d-9db9f0b5ac8e" providerId="ADAL" clId="{2EC64AF7-57E9-45B4-B7A0-3FE18AD84B0E}" dt="2022-05-18T09:10:32.728" v="1670" actId="478"/>
          <ac:spMkLst>
            <pc:docMk/>
            <pc:sldMk cId="2090519469" sldId="312"/>
            <ac:spMk id="3" creationId="{6151EEA3-4137-C93C-4E17-13DA4C668446}"/>
          </ac:spMkLst>
        </pc:spChg>
        <pc:spChg chg="add mod ord">
          <ac:chgData name="PHUOC CONG NGUYEN" userId="a6519902-66df-4162-af9d-9db9f0b5ac8e" providerId="ADAL" clId="{2EC64AF7-57E9-45B4-B7A0-3FE18AD84B0E}" dt="2022-05-18T09:10:41.127" v="1672" actId="700"/>
          <ac:spMkLst>
            <pc:docMk/>
            <pc:sldMk cId="2090519469" sldId="312"/>
            <ac:spMk id="4" creationId="{038637E2-FFC9-74B9-4552-CCC5F3F964CC}"/>
          </ac:spMkLst>
        </pc:spChg>
        <pc:spChg chg="add del mod">
          <ac:chgData name="PHUOC CONG NGUYEN" userId="a6519902-66df-4162-af9d-9db9f0b5ac8e" providerId="ADAL" clId="{2EC64AF7-57E9-45B4-B7A0-3FE18AD84B0E}" dt="2022-05-18T09:10:33.830" v="1671" actId="478"/>
          <ac:spMkLst>
            <pc:docMk/>
            <pc:sldMk cId="2090519469" sldId="312"/>
            <ac:spMk id="24" creationId="{929D1B31-9CF4-9C09-47BF-F60C1B9E21B1}"/>
          </ac:spMkLst>
        </pc:spChg>
        <pc:spChg chg="mod">
          <ac:chgData name="PHUOC CONG NGUYEN" userId="a6519902-66df-4162-af9d-9db9f0b5ac8e" providerId="ADAL" clId="{2EC64AF7-57E9-45B4-B7A0-3FE18AD84B0E}" dt="2022-05-18T07:36:38.065" v="236" actId="20577"/>
          <ac:spMkLst>
            <pc:docMk/>
            <pc:sldMk cId="2090519469" sldId="312"/>
            <ac:spMk id="25" creationId="{CD2B4E0B-ABB8-46CE-89FF-5FE9ADDB5549}"/>
          </ac:spMkLst>
        </pc:spChg>
        <pc:spChg chg="add del mod">
          <ac:chgData name="PHUOC CONG NGUYEN" userId="a6519902-66df-4162-af9d-9db9f0b5ac8e" providerId="ADAL" clId="{2EC64AF7-57E9-45B4-B7A0-3FE18AD84B0E}" dt="2022-05-18T09:10:01.886" v="1622" actId="478"/>
          <ac:spMkLst>
            <pc:docMk/>
            <pc:sldMk cId="2090519469" sldId="312"/>
            <ac:spMk id="26" creationId="{1105FCA3-A414-42F3-FEB6-46F9070AB208}"/>
          </ac:spMkLst>
        </pc:spChg>
        <pc:spChg chg="add mod">
          <ac:chgData name="PHUOC CONG NGUYEN" userId="a6519902-66df-4162-af9d-9db9f0b5ac8e" providerId="ADAL" clId="{2EC64AF7-57E9-45B4-B7A0-3FE18AD84B0E}" dt="2022-05-18T09:10:26.389" v="1668" actId="552"/>
          <ac:spMkLst>
            <pc:docMk/>
            <pc:sldMk cId="2090519469" sldId="312"/>
            <ac:spMk id="28" creationId="{BFF1C888-2FD8-1619-92A6-9EFD61A28B3F}"/>
          </ac:spMkLst>
        </pc:spChg>
        <pc:spChg chg="add del mod">
          <ac:chgData name="PHUOC CONG NGUYEN" userId="a6519902-66df-4162-af9d-9db9f0b5ac8e" providerId="ADAL" clId="{2EC64AF7-57E9-45B4-B7A0-3FE18AD84B0E}" dt="2022-05-18T09:10:00.545" v="1621" actId="478"/>
          <ac:spMkLst>
            <pc:docMk/>
            <pc:sldMk cId="2090519469" sldId="312"/>
            <ac:spMk id="36" creationId="{5F5E8E94-E438-00B6-BD36-DC67AAA35821}"/>
          </ac:spMkLst>
        </pc:spChg>
        <pc:spChg chg="add mod">
          <ac:chgData name="PHUOC CONG NGUYEN" userId="a6519902-66df-4162-af9d-9db9f0b5ac8e" providerId="ADAL" clId="{2EC64AF7-57E9-45B4-B7A0-3FE18AD84B0E}" dt="2022-05-18T09:10:26.389" v="1668" actId="552"/>
          <ac:spMkLst>
            <pc:docMk/>
            <pc:sldMk cId="2090519469" sldId="312"/>
            <ac:spMk id="37" creationId="{8AEB736F-3011-2AB9-F40E-72F20EF4DD25}"/>
          </ac:spMkLst>
        </pc:spChg>
        <pc:spChg chg="add del mod">
          <ac:chgData name="PHUOC CONG NGUYEN" userId="a6519902-66df-4162-af9d-9db9f0b5ac8e" providerId="ADAL" clId="{2EC64AF7-57E9-45B4-B7A0-3FE18AD84B0E}" dt="2022-05-18T09:10:03.197" v="1623" actId="478"/>
          <ac:spMkLst>
            <pc:docMk/>
            <pc:sldMk cId="2090519469" sldId="312"/>
            <ac:spMk id="38" creationId="{12591131-F043-28F4-4354-FC9BFD30B6D3}"/>
          </ac:spMkLst>
        </pc:spChg>
        <pc:spChg chg="add del mod">
          <ac:chgData name="PHUOC CONG NGUYEN" userId="a6519902-66df-4162-af9d-9db9f0b5ac8e" providerId="ADAL" clId="{2EC64AF7-57E9-45B4-B7A0-3FE18AD84B0E}" dt="2022-05-18T09:10:29.233" v="1669" actId="478"/>
          <ac:spMkLst>
            <pc:docMk/>
            <pc:sldMk cId="2090519469" sldId="312"/>
            <ac:spMk id="39" creationId="{768B64AD-F8C1-45CD-E43D-4577B63E3302}"/>
          </ac:spMkLst>
        </pc:spChg>
        <pc:spChg chg="add mod">
          <ac:chgData name="PHUOC CONG NGUYEN" userId="a6519902-66df-4162-af9d-9db9f0b5ac8e" providerId="ADAL" clId="{2EC64AF7-57E9-45B4-B7A0-3FE18AD84B0E}" dt="2022-05-18T09:10:26.389" v="1668" actId="552"/>
          <ac:spMkLst>
            <pc:docMk/>
            <pc:sldMk cId="2090519469" sldId="312"/>
            <ac:spMk id="40" creationId="{58F77743-CF6C-7F54-86FD-91951AC41ABD}"/>
          </ac:spMkLst>
        </pc:spChg>
        <pc:spChg chg="add mod">
          <ac:chgData name="PHUOC CONG NGUYEN" userId="a6519902-66df-4162-af9d-9db9f0b5ac8e" providerId="ADAL" clId="{2EC64AF7-57E9-45B4-B7A0-3FE18AD84B0E}" dt="2022-05-18T09:10:26.389" v="1668" actId="552"/>
          <ac:spMkLst>
            <pc:docMk/>
            <pc:sldMk cId="2090519469" sldId="312"/>
            <ac:spMk id="41" creationId="{91DBBE5A-C7D9-E279-E290-410921885040}"/>
          </ac:spMkLst>
        </pc:spChg>
        <pc:spChg chg="add mod">
          <ac:chgData name="PHUOC CONG NGUYEN" userId="a6519902-66df-4162-af9d-9db9f0b5ac8e" providerId="ADAL" clId="{2EC64AF7-57E9-45B4-B7A0-3FE18AD84B0E}" dt="2022-05-18T09:10:26.389" v="1668" actId="552"/>
          <ac:spMkLst>
            <pc:docMk/>
            <pc:sldMk cId="2090519469" sldId="312"/>
            <ac:spMk id="45" creationId="{CD235E2B-A480-AFDC-5D52-C06EEEC04FF2}"/>
          </ac:spMkLst>
        </pc:spChg>
        <pc:spChg chg="mod">
          <ac:chgData name="PHUOC CONG NGUYEN" userId="a6519902-66df-4162-af9d-9db9f0b5ac8e" providerId="ADAL" clId="{2EC64AF7-57E9-45B4-B7A0-3FE18AD84B0E}" dt="2022-05-18T09:09:27.367" v="1614"/>
          <ac:spMkLst>
            <pc:docMk/>
            <pc:sldMk cId="2090519469" sldId="312"/>
            <ac:spMk id="47" creationId="{D27BF4C0-3AB3-BCB2-E40C-767D46F3801B}"/>
          </ac:spMkLst>
        </pc:spChg>
        <pc:spChg chg="mod">
          <ac:chgData name="PHUOC CONG NGUYEN" userId="a6519902-66df-4162-af9d-9db9f0b5ac8e" providerId="ADAL" clId="{2EC64AF7-57E9-45B4-B7A0-3FE18AD84B0E}" dt="2022-05-18T09:09:27.367" v="1614"/>
          <ac:spMkLst>
            <pc:docMk/>
            <pc:sldMk cId="2090519469" sldId="312"/>
            <ac:spMk id="48" creationId="{5E2B9CD8-BC11-B820-5E17-F4C1424A6F35}"/>
          </ac:spMkLst>
        </pc:spChg>
        <pc:spChg chg="mod">
          <ac:chgData name="PHUOC CONG NGUYEN" userId="a6519902-66df-4162-af9d-9db9f0b5ac8e" providerId="ADAL" clId="{2EC64AF7-57E9-45B4-B7A0-3FE18AD84B0E}" dt="2022-05-18T09:09:27.367" v="1614"/>
          <ac:spMkLst>
            <pc:docMk/>
            <pc:sldMk cId="2090519469" sldId="312"/>
            <ac:spMk id="49" creationId="{469EA324-C788-91B9-5B84-03F797B6D579}"/>
          </ac:spMkLst>
        </pc:spChg>
        <pc:spChg chg="mod">
          <ac:chgData name="PHUOC CONG NGUYEN" userId="a6519902-66df-4162-af9d-9db9f0b5ac8e" providerId="ADAL" clId="{2EC64AF7-57E9-45B4-B7A0-3FE18AD84B0E}" dt="2022-05-18T09:09:27.367" v="1614"/>
          <ac:spMkLst>
            <pc:docMk/>
            <pc:sldMk cId="2090519469" sldId="312"/>
            <ac:spMk id="50" creationId="{D21EFA10-9F09-A01A-DBA2-0DCC6C705382}"/>
          </ac:spMkLst>
        </pc:spChg>
        <pc:spChg chg="mod">
          <ac:chgData name="PHUOC CONG NGUYEN" userId="a6519902-66df-4162-af9d-9db9f0b5ac8e" providerId="ADAL" clId="{2EC64AF7-57E9-45B4-B7A0-3FE18AD84B0E}" dt="2022-05-18T09:09:27.367" v="1614"/>
          <ac:spMkLst>
            <pc:docMk/>
            <pc:sldMk cId="2090519469" sldId="312"/>
            <ac:spMk id="51" creationId="{F443CCF8-9DEC-4AF9-4A60-EA47C7612AAD}"/>
          </ac:spMkLst>
        </pc:spChg>
        <pc:spChg chg="mod">
          <ac:chgData name="PHUOC CONG NGUYEN" userId="a6519902-66df-4162-af9d-9db9f0b5ac8e" providerId="ADAL" clId="{2EC64AF7-57E9-45B4-B7A0-3FE18AD84B0E}" dt="2022-05-18T09:09:27.367" v="1614"/>
          <ac:spMkLst>
            <pc:docMk/>
            <pc:sldMk cId="2090519469" sldId="312"/>
            <ac:spMk id="52" creationId="{035D0713-D106-3E6A-5301-C547C8A4A24B}"/>
          </ac:spMkLst>
        </pc:spChg>
        <pc:spChg chg="mod">
          <ac:chgData name="PHUOC CONG NGUYEN" userId="a6519902-66df-4162-af9d-9db9f0b5ac8e" providerId="ADAL" clId="{2EC64AF7-57E9-45B4-B7A0-3FE18AD84B0E}" dt="2022-05-18T09:09:27.367" v="1614"/>
          <ac:spMkLst>
            <pc:docMk/>
            <pc:sldMk cId="2090519469" sldId="312"/>
            <ac:spMk id="56" creationId="{18954A89-B009-4740-83E6-A8B04DA70D95}"/>
          </ac:spMkLst>
        </pc:spChg>
        <pc:spChg chg="mod">
          <ac:chgData name="PHUOC CONG NGUYEN" userId="a6519902-66df-4162-af9d-9db9f0b5ac8e" providerId="ADAL" clId="{2EC64AF7-57E9-45B4-B7A0-3FE18AD84B0E}" dt="2022-05-18T09:09:27.367" v="1614"/>
          <ac:spMkLst>
            <pc:docMk/>
            <pc:sldMk cId="2090519469" sldId="312"/>
            <ac:spMk id="57" creationId="{9F3F8A78-4CC7-2557-F0DC-B163515D89BD}"/>
          </ac:spMkLst>
        </pc:spChg>
        <pc:spChg chg="mod">
          <ac:chgData name="PHUOC CONG NGUYEN" userId="a6519902-66df-4162-af9d-9db9f0b5ac8e" providerId="ADAL" clId="{2EC64AF7-57E9-45B4-B7A0-3FE18AD84B0E}" dt="2022-05-18T09:09:27.367" v="1614"/>
          <ac:spMkLst>
            <pc:docMk/>
            <pc:sldMk cId="2090519469" sldId="312"/>
            <ac:spMk id="58" creationId="{B705A037-FD17-8C66-F253-CD30B754434A}"/>
          </ac:spMkLst>
        </pc:spChg>
        <pc:spChg chg="mod">
          <ac:chgData name="PHUOC CONG NGUYEN" userId="a6519902-66df-4162-af9d-9db9f0b5ac8e" providerId="ADAL" clId="{2EC64AF7-57E9-45B4-B7A0-3FE18AD84B0E}" dt="2022-05-18T09:09:27.367" v="1614"/>
          <ac:spMkLst>
            <pc:docMk/>
            <pc:sldMk cId="2090519469" sldId="312"/>
            <ac:spMk id="59" creationId="{D439E6AA-4066-3B6C-0E3F-CE3A97C0B652}"/>
          </ac:spMkLst>
        </pc:spChg>
        <pc:spChg chg="mod">
          <ac:chgData name="PHUOC CONG NGUYEN" userId="a6519902-66df-4162-af9d-9db9f0b5ac8e" providerId="ADAL" clId="{2EC64AF7-57E9-45B4-B7A0-3FE18AD84B0E}" dt="2022-05-18T09:09:27.367" v="1614"/>
          <ac:spMkLst>
            <pc:docMk/>
            <pc:sldMk cId="2090519469" sldId="312"/>
            <ac:spMk id="63" creationId="{8CE5C3BA-8897-D7DF-E972-D24AC01C5753}"/>
          </ac:spMkLst>
        </pc:spChg>
        <pc:spChg chg="mod">
          <ac:chgData name="PHUOC CONG NGUYEN" userId="a6519902-66df-4162-af9d-9db9f0b5ac8e" providerId="ADAL" clId="{2EC64AF7-57E9-45B4-B7A0-3FE18AD84B0E}" dt="2022-05-18T09:09:27.367" v="1614"/>
          <ac:spMkLst>
            <pc:docMk/>
            <pc:sldMk cId="2090519469" sldId="312"/>
            <ac:spMk id="64" creationId="{AE156807-E7DB-0BEA-FA2C-48D03E7C080B}"/>
          </ac:spMkLst>
        </pc:spChg>
        <pc:spChg chg="mod">
          <ac:chgData name="PHUOC CONG NGUYEN" userId="a6519902-66df-4162-af9d-9db9f0b5ac8e" providerId="ADAL" clId="{2EC64AF7-57E9-45B4-B7A0-3FE18AD84B0E}" dt="2022-05-18T09:09:27.367" v="1614"/>
          <ac:spMkLst>
            <pc:docMk/>
            <pc:sldMk cId="2090519469" sldId="312"/>
            <ac:spMk id="65" creationId="{7A312CA9-F1CA-280A-BF2D-70C9A861FBEE}"/>
          </ac:spMkLst>
        </pc:spChg>
        <pc:spChg chg="mod">
          <ac:chgData name="PHUOC CONG NGUYEN" userId="a6519902-66df-4162-af9d-9db9f0b5ac8e" providerId="ADAL" clId="{2EC64AF7-57E9-45B4-B7A0-3FE18AD84B0E}" dt="2022-05-18T09:09:27.367" v="1614"/>
          <ac:spMkLst>
            <pc:docMk/>
            <pc:sldMk cId="2090519469" sldId="312"/>
            <ac:spMk id="66" creationId="{0FB46EAB-2CAA-4E86-0846-3B50C7DD8DD2}"/>
          </ac:spMkLst>
        </pc:spChg>
        <pc:spChg chg="mod">
          <ac:chgData name="PHUOC CONG NGUYEN" userId="a6519902-66df-4162-af9d-9db9f0b5ac8e" providerId="ADAL" clId="{2EC64AF7-57E9-45B4-B7A0-3FE18AD84B0E}" dt="2022-05-18T09:09:27.367" v="1614"/>
          <ac:spMkLst>
            <pc:docMk/>
            <pc:sldMk cId="2090519469" sldId="312"/>
            <ac:spMk id="68" creationId="{BD906CBF-F733-3D8C-0FB6-8E63763392B7}"/>
          </ac:spMkLst>
        </pc:spChg>
        <pc:spChg chg="mod">
          <ac:chgData name="PHUOC CONG NGUYEN" userId="a6519902-66df-4162-af9d-9db9f0b5ac8e" providerId="ADAL" clId="{2EC64AF7-57E9-45B4-B7A0-3FE18AD84B0E}" dt="2022-05-18T09:09:27.367" v="1614"/>
          <ac:spMkLst>
            <pc:docMk/>
            <pc:sldMk cId="2090519469" sldId="312"/>
            <ac:spMk id="69" creationId="{D99FA83C-F2A7-C0E8-AD16-1D71BDBF414B}"/>
          </ac:spMkLst>
        </pc:spChg>
        <pc:spChg chg="mod">
          <ac:chgData name="PHUOC CONG NGUYEN" userId="a6519902-66df-4162-af9d-9db9f0b5ac8e" providerId="ADAL" clId="{2EC64AF7-57E9-45B4-B7A0-3FE18AD84B0E}" dt="2022-05-18T09:09:27.367" v="1614"/>
          <ac:spMkLst>
            <pc:docMk/>
            <pc:sldMk cId="2090519469" sldId="312"/>
            <ac:spMk id="70" creationId="{F820680F-BBAD-D428-B697-F777BFE50570}"/>
          </ac:spMkLst>
        </pc:spChg>
        <pc:spChg chg="mod">
          <ac:chgData name="PHUOC CONG NGUYEN" userId="a6519902-66df-4162-af9d-9db9f0b5ac8e" providerId="ADAL" clId="{2EC64AF7-57E9-45B4-B7A0-3FE18AD84B0E}" dt="2022-05-18T09:09:27.367" v="1614"/>
          <ac:spMkLst>
            <pc:docMk/>
            <pc:sldMk cId="2090519469" sldId="312"/>
            <ac:spMk id="71" creationId="{12FE75E4-9F1E-04DE-21B1-6DB43881EF6E}"/>
          </ac:spMkLst>
        </pc:spChg>
        <pc:spChg chg="mod">
          <ac:chgData name="PHUOC CONG NGUYEN" userId="a6519902-66df-4162-af9d-9db9f0b5ac8e" providerId="ADAL" clId="{2EC64AF7-57E9-45B4-B7A0-3FE18AD84B0E}" dt="2022-05-18T09:09:27.367" v="1614"/>
          <ac:spMkLst>
            <pc:docMk/>
            <pc:sldMk cId="2090519469" sldId="312"/>
            <ac:spMk id="72" creationId="{C54768FC-44F6-6FC0-A295-F7FF5EA18F28}"/>
          </ac:spMkLst>
        </pc:spChg>
        <pc:spChg chg="mod">
          <ac:chgData name="PHUOC CONG NGUYEN" userId="a6519902-66df-4162-af9d-9db9f0b5ac8e" providerId="ADAL" clId="{2EC64AF7-57E9-45B4-B7A0-3FE18AD84B0E}" dt="2022-05-18T09:09:27.367" v="1614"/>
          <ac:spMkLst>
            <pc:docMk/>
            <pc:sldMk cId="2090519469" sldId="312"/>
            <ac:spMk id="74" creationId="{224F2C50-1137-5984-42D7-B063AA925906}"/>
          </ac:spMkLst>
        </pc:spChg>
        <pc:spChg chg="mod">
          <ac:chgData name="PHUOC CONG NGUYEN" userId="a6519902-66df-4162-af9d-9db9f0b5ac8e" providerId="ADAL" clId="{2EC64AF7-57E9-45B4-B7A0-3FE18AD84B0E}" dt="2022-05-18T09:09:27.367" v="1614"/>
          <ac:spMkLst>
            <pc:docMk/>
            <pc:sldMk cId="2090519469" sldId="312"/>
            <ac:spMk id="75" creationId="{45495F48-1196-3A8A-B1F0-8E145824F912}"/>
          </ac:spMkLst>
        </pc:spChg>
        <pc:spChg chg="add mod">
          <ac:chgData name="PHUOC CONG NGUYEN" userId="a6519902-66df-4162-af9d-9db9f0b5ac8e" providerId="ADAL" clId="{2EC64AF7-57E9-45B4-B7A0-3FE18AD84B0E}" dt="2022-05-18T09:09:47.440" v="1617" actId="571"/>
          <ac:spMkLst>
            <pc:docMk/>
            <pc:sldMk cId="2090519469" sldId="312"/>
            <ac:spMk id="76" creationId="{BBB2D891-0499-BA42-2427-D5F2D00A1709}"/>
          </ac:spMkLst>
        </pc:spChg>
        <pc:spChg chg="add mod">
          <ac:chgData name="PHUOC CONG NGUYEN" userId="a6519902-66df-4162-af9d-9db9f0b5ac8e" providerId="ADAL" clId="{2EC64AF7-57E9-45B4-B7A0-3FE18AD84B0E}" dt="2022-05-18T09:09:47.440" v="1617" actId="571"/>
          <ac:spMkLst>
            <pc:docMk/>
            <pc:sldMk cId="2090519469" sldId="312"/>
            <ac:spMk id="77" creationId="{3B992AA7-425D-C67A-7FE5-0BE6A6B8C068}"/>
          </ac:spMkLst>
        </pc:spChg>
        <pc:spChg chg="add mod">
          <ac:chgData name="PHUOC CONG NGUYEN" userId="a6519902-66df-4162-af9d-9db9f0b5ac8e" providerId="ADAL" clId="{2EC64AF7-57E9-45B4-B7A0-3FE18AD84B0E}" dt="2022-05-18T09:10:50.288" v="1694" actId="1037"/>
          <ac:spMkLst>
            <pc:docMk/>
            <pc:sldMk cId="2090519469" sldId="312"/>
            <ac:spMk id="78" creationId="{8B919A8E-99EC-79CA-EE06-1032FFD0EDA0}"/>
          </ac:spMkLst>
        </pc:spChg>
        <pc:spChg chg="add mod">
          <ac:chgData name="PHUOC CONG NGUYEN" userId="a6519902-66df-4162-af9d-9db9f0b5ac8e" providerId="ADAL" clId="{2EC64AF7-57E9-45B4-B7A0-3FE18AD84B0E}" dt="2022-05-18T09:10:50.288" v="1694" actId="1037"/>
          <ac:spMkLst>
            <pc:docMk/>
            <pc:sldMk cId="2090519469" sldId="312"/>
            <ac:spMk id="79" creationId="{E93A260E-1175-8D17-31FE-B82BD9F6D16E}"/>
          </ac:spMkLst>
        </pc:spChg>
        <pc:spChg chg="mod">
          <ac:chgData name="PHUOC CONG NGUYEN" userId="a6519902-66df-4162-af9d-9db9f0b5ac8e" providerId="ADAL" clId="{2EC64AF7-57E9-45B4-B7A0-3FE18AD84B0E}" dt="2022-05-18T09:09:57.741" v="1620" actId="571"/>
          <ac:spMkLst>
            <pc:docMk/>
            <pc:sldMk cId="2090519469" sldId="312"/>
            <ac:spMk id="81" creationId="{D906EEE9-9717-C7C6-0211-8917714508FB}"/>
          </ac:spMkLst>
        </pc:spChg>
        <pc:spChg chg="mod">
          <ac:chgData name="PHUOC CONG NGUYEN" userId="a6519902-66df-4162-af9d-9db9f0b5ac8e" providerId="ADAL" clId="{2EC64AF7-57E9-45B4-B7A0-3FE18AD84B0E}" dt="2022-05-18T09:09:57.741" v="1620" actId="571"/>
          <ac:spMkLst>
            <pc:docMk/>
            <pc:sldMk cId="2090519469" sldId="312"/>
            <ac:spMk id="82" creationId="{C81626CD-DF69-6CE6-008C-1C4B2887111C}"/>
          </ac:spMkLst>
        </pc:spChg>
        <pc:spChg chg="mod">
          <ac:chgData name="PHUOC CONG NGUYEN" userId="a6519902-66df-4162-af9d-9db9f0b5ac8e" providerId="ADAL" clId="{2EC64AF7-57E9-45B4-B7A0-3FE18AD84B0E}" dt="2022-05-18T09:09:57.741" v="1620" actId="571"/>
          <ac:spMkLst>
            <pc:docMk/>
            <pc:sldMk cId="2090519469" sldId="312"/>
            <ac:spMk id="83" creationId="{85400007-0A92-11B2-D1C7-8315D3BCC233}"/>
          </ac:spMkLst>
        </pc:spChg>
        <pc:spChg chg="mod">
          <ac:chgData name="PHUOC CONG NGUYEN" userId="a6519902-66df-4162-af9d-9db9f0b5ac8e" providerId="ADAL" clId="{2EC64AF7-57E9-45B4-B7A0-3FE18AD84B0E}" dt="2022-05-18T09:09:57.741" v="1620" actId="571"/>
          <ac:spMkLst>
            <pc:docMk/>
            <pc:sldMk cId="2090519469" sldId="312"/>
            <ac:spMk id="84" creationId="{21C3D40C-A0B0-6008-333C-D2A2BFDB8411}"/>
          </ac:spMkLst>
        </pc:spChg>
        <pc:spChg chg="mod">
          <ac:chgData name="PHUOC CONG NGUYEN" userId="a6519902-66df-4162-af9d-9db9f0b5ac8e" providerId="ADAL" clId="{2EC64AF7-57E9-45B4-B7A0-3FE18AD84B0E}" dt="2022-05-18T09:09:57.741" v="1620" actId="571"/>
          <ac:spMkLst>
            <pc:docMk/>
            <pc:sldMk cId="2090519469" sldId="312"/>
            <ac:spMk id="85" creationId="{1BFBDAE1-05DB-FC57-1115-64EA6B02567C}"/>
          </ac:spMkLst>
        </pc:spChg>
        <pc:grpChg chg="del">
          <ac:chgData name="PHUOC CONG NGUYEN" userId="a6519902-66df-4162-af9d-9db9f0b5ac8e" providerId="ADAL" clId="{2EC64AF7-57E9-45B4-B7A0-3FE18AD84B0E}" dt="2022-05-18T09:08:01.201" v="1610" actId="478"/>
          <ac:grpSpMkLst>
            <pc:docMk/>
            <pc:sldMk cId="2090519469" sldId="312"/>
            <ac:grpSpMk id="33" creationId="{7FABE0B1-C750-421D-A826-A9AF2040DE73}"/>
          </ac:grpSpMkLst>
        </pc:grpChg>
        <pc:grpChg chg="del">
          <ac:chgData name="PHUOC CONG NGUYEN" userId="a6519902-66df-4162-af9d-9db9f0b5ac8e" providerId="ADAL" clId="{2EC64AF7-57E9-45B4-B7A0-3FE18AD84B0E}" dt="2022-05-18T09:08:01.201" v="1610" actId="478"/>
          <ac:grpSpMkLst>
            <pc:docMk/>
            <pc:sldMk cId="2090519469" sldId="312"/>
            <ac:grpSpMk id="34" creationId="{C5E27F80-851E-4709-91F4-4E22EFA97540}"/>
          </ac:grpSpMkLst>
        </pc:grpChg>
        <pc:grpChg chg="del">
          <ac:chgData name="PHUOC CONG NGUYEN" userId="a6519902-66df-4162-af9d-9db9f0b5ac8e" providerId="ADAL" clId="{2EC64AF7-57E9-45B4-B7A0-3FE18AD84B0E}" dt="2022-05-18T09:07:52.781" v="1606" actId="478"/>
          <ac:grpSpMkLst>
            <pc:docMk/>
            <pc:sldMk cId="2090519469" sldId="312"/>
            <ac:grpSpMk id="35" creationId="{0F119DFC-3344-46EF-B77B-DE8E122B2475}"/>
          </ac:grpSpMkLst>
        </pc:grpChg>
        <pc:grpChg chg="del">
          <ac:chgData name="PHUOC CONG NGUYEN" userId="a6519902-66df-4162-af9d-9db9f0b5ac8e" providerId="ADAL" clId="{2EC64AF7-57E9-45B4-B7A0-3FE18AD84B0E}" dt="2022-05-18T09:08:01.201" v="1610" actId="478"/>
          <ac:grpSpMkLst>
            <pc:docMk/>
            <pc:sldMk cId="2090519469" sldId="312"/>
            <ac:grpSpMk id="42" creationId="{8363157C-8D9F-42C0-B5E6-4BA374322315}"/>
          </ac:grpSpMkLst>
        </pc:grpChg>
        <pc:grpChg chg="add mod">
          <ac:chgData name="PHUOC CONG NGUYEN" userId="a6519902-66df-4162-af9d-9db9f0b5ac8e" providerId="ADAL" clId="{2EC64AF7-57E9-45B4-B7A0-3FE18AD84B0E}" dt="2022-05-18T09:10:26.389" v="1668" actId="552"/>
          <ac:grpSpMkLst>
            <pc:docMk/>
            <pc:sldMk cId="2090519469" sldId="312"/>
            <ac:grpSpMk id="46" creationId="{ACEFAC30-8F8D-37A2-CD8E-A1A4508E5EB8}"/>
          </ac:grpSpMkLst>
        </pc:grpChg>
        <pc:grpChg chg="del">
          <ac:chgData name="PHUOC CONG NGUYEN" userId="a6519902-66df-4162-af9d-9db9f0b5ac8e" providerId="ADAL" clId="{2EC64AF7-57E9-45B4-B7A0-3FE18AD84B0E}" dt="2022-05-18T09:07:52.781" v="1606" actId="478"/>
          <ac:grpSpMkLst>
            <pc:docMk/>
            <pc:sldMk cId="2090519469" sldId="312"/>
            <ac:grpSpMk id="53" creationId="{E0374484-D7CE-4D52-82FF-3B83109F8858}"/>
          </ac:grpSpMkLst>
        </pc:grpChg>
        <pc:grpChg chg="del">
          <ac:chgData name="PHUOC CONG NGUYEN" userId="a6519902-66df-4162-af9d-9db9f0b5ac8e" providerId="ADAL" clId="{2EC64AF7-57E9-45B4-B7A0-3FE18AD84B0E}" dt="2022-05-18T09:07:52.781" v="1606" actId="478"/>
          <ac:grpSpMkLst>
            <pc:docMk/>
            <pc:sldMk cId="2090519469" sldId="312"/>
            <ac:grpSpMk id="60" creationId="{6EDA9942-98AB-46D2-86DC-B410B44BB56C}"/>
          </ac:grpSpMkLst>
        </pc:grpChg>
        <pc:grpChg chg="add mod">
          <ac:chgData name="PHUOC CONG NGUYEN" userId="a6519902-66df-4162-af9d-9db9f0b5ac8e" providerId="ADAL" clId="{2EC64AF7-57E9-45B4-B7A0-3FE18AD84B0E}" dt="2022-05-18T09:10:26.389" v="1668" actId="552"/>
          <ac:grpSpMkLst>
            <pc:docMk/>
            <pc:sldMk cId="2090519469" sldId="312"/>
            <ac:grpSpMk id="67" creationId="{4C69A08B-C755-D6B4-304C-C1FB6D3747E8}"/>
          </ac:grpSpMkLst>
        </pc:grpChg>
        <pc:grpChg chg="add mod">
          <ac:chgData name="PHUOC CONG NGUYEN" userId="a6519902-66df-4162-af9d-9db9f0b5ac8e" providerId="ADAL" clId="{2EC64AF7-57E9-45B4-B7A0-3FE18AD84B0E}" dt="2022-05-18T09:10:26.389" v="1668" actId="552"/>
          <ac:grpSpMkLst>
            <pc:docMk/>
            <pc:sldMk cId="2090519469" sldId="312"/>
            <ac:grpSpMk id="73" creationId="{4B0901DE-A775-FCB5-D30D-BA64A240AD20}"/>
          </ac:grpSpMkLst>
        </pc:grpChg>
        <pc:grpChg chg="add mod">
          <ac:chgData name="PHUOC CONG NGUYEN" userId="a6519902-66df-4162-af9d-9db9f0b5ac8e" providerId="ADAL" clId="{2EC64AF7-57E9-45B4-B7A0-3FE18AD84B0E}" dt="2022-05-18T09:10:50.288" v="1694" actId="1037"/>
          <ac:grpSpMkLst>
            <pc:docMk/>
            <pc:sldMk cId="2090519469" sldId="312"/>
            <ac:grpSpMk id="80" creationId="{8281B51A-75CF-2D9F-0A9B-AF85A9E0A636}"/>
          </ac:grpSpMkLst>
        </pc:grpChg>
        <pc:cxnChg chg="del">
          <ac:chgData name="PHUOC CONG NGUYEN" userId="a6519902-66df-4162-af9d-9db9f0b5ac8e" providerId="ADAL" clId="{2EC64AF7-57E9-45B4-B7A0-3FE18AD84B0E}" dt="2022-05-18T09:07:58.794" v="1609" actId="478"/>
          <ac:cxnSpMkLst>
            <pc:docMk/>
            <pc:sldMk cId="2090519469" sldId="312"/>
            <ac:cxnSpMk id="30" creationId="{16FCEF0F-A5C0-4969-9B30-B1C2F8B4C959}"/>
          </ac:cxnSpMkLst>
        </pc:cxnChg>
        <pc:cxnChg chg="del">
          <ac:chgData name="PHUOC CONG NGUYEN" userId="a6519902-66df-4162-af9d-9db9f0b5ac8e" providerId="ADAL" clId="{2EC64AF7-57E9-45B4-B7A0-3FE18AD84B0E}" dt="2022-05-18T09:07:57.971" v="1608" actId="478"/>
          <ac:cxnSpMkLst>
            <pc:docMk/>
            <pc:sldMk cId="2090519469" sldId="312"/>
            <ac:cxnSpMk id="31" creationId="{CA7E930F-0728-496E-B61F-B299AD62CF7A}"/>
          </ac:cxnSpMkLst>
        </pc:cxnChg>
        <pc:cxnChg chg="del">
          <ac:chgData name="PHUOC CONG NGUYEN" userId="a6519902-66df-4162-af9d-9db9f0b5ac8e" providerId="ADAL" clId="{2EC64AF7-57E9-45B4-B7A0-3FE18AD84B0E}" dt="2022-05-18T09:07:55.238" v="1607" actId="478"/>
          <ac:cxnSpMkLst>
            <pc:docMk/>
            <pc:sldMk cId="2090519469" sldId="312"/>
            <ac:cxnSpMk id="32" creationId="{2E2DD4ED-FF47-4B8E-85E1-6DDD809254EF}"/>
          </ac:cxnSpMkLst>
        </pc:cxnChg>
      </pc:sldChg>
      <pc:sldChg chg="del">
        <pc:chgData name="PHUOC CONG NGUYEN" userId="a6519902-66df-4162-af9d-9db9f0b5ac8e" providerId="ADAL" clId="{2EC64AF7-57E9-45B4-B7A0-3FE18AD84B0E}" dt="2022-05-18T07:37:06.464" v="289" actId="47"/>
        <pc:sldMkLst>
          <pc:docMk/>
          <pc:sldMk cId="946345384" sldId="313"/>
        </pc:sldMkLst>
      </pc:sldChg>
      <pc:sldChg chg="addSp delSp modSp del mod modTransition modClrScheme addAnim delAnim modAnim chgLayout">
        <pc:chgData name="PHUOC CONG NGUYEN" userId="a6519902-66df-4162-af9d-9db9f0b5ac8e" providerId="ADAL" clId="{2EC64AF7-57E9-45B4-B7A0-3FE18AD84B0E}" dt="2022-05-19T09:40:11.665" v="6584" actId="47"/>
        <pc:sldMkLst>
          <pc:docMk/>
          <pc:sldMk cId="3542429794" sldId="317"/>
        </pc:sldMkLst>
        <pc:spChg chg="add del mod">
          <ac:chgData name="PHUOC CONG NGUYEN" userId="a6519902-66df-4162-af9d-9db9f0b5ac8e" providerId="ADAL" clId="{2EC64AF7-57E9-45B4-B7A0-3FE18AD84B0E}" dt="2022-05-19T09:30:34.393" v="6309" actId="478"/>
          <ac:spMkLst>
            <pc:docMk/>
            <pc:sldMk cId="3542429794" sldId="317"/>
            <ac:spMk id="3" creationId="{153C903F-CF97-5005-4240-6517C2F5115B}"/>
          </ac:spMkLst>
        </pc:spChg>
        <pc:spChg chg="add del">
          <ac:chgData name="PHUOC CONG NGUYEN" userId="a6519902-66df-4162-af9d-9db9f0b5ac8e" providerId="ADAL" clId="{2EC64AF7-57E9-45B4-B7A0-3FE18AD84B0E}" dt="2022-05-19T09:30:34.393" v="6309" actId="478"/>
          <ac:spMkLst>
            <pc:docMk/>
            <pc:sldMk cId="3542429794" sldId="317"/>
            <ac:spMk id="5" creationId="{99069ED0-3D3F-645C-017E-0D742BE47ED7}"/>
          </ac:spMkLst>
        </pc:spChg>
        <pc:spChg chg="add del mod">
          <ac:chgData name="PHUOC CONG NGUYEN" userId="a6519902-66df-4162-af9d-9db9f0b5ac8e" providerId="ADAL" clId="{2EC64AF7-57E9-45B4-B7A0-3FE18AD84B0E}" dt="2022-05-19T09:30:34.393" v="6309" actId="478"/>
          <ac:spMkLst>
            <pc:docMk/>
            <pc:sldMk cId="3542429794" sldId="317"/>
            <ac:spMk id="6" creationId="{E511D26D-1310-4DA0-6B7C-DE045A1EA1CC}"/>
          </ac:spMkLst>
        </pc:spChg>
        <pc:spChg chg="add del mod">
          <ac:chgData name="PHUOC CONG NGUYEN" userId="a6519902-66df-4162-af9d-9db9f0b5ac8e" providerId="ADAL" clId="{2EC64AF7-57E9-45B4-B7A0-3FE18AD84B0E}" dt="2022-05-19T09:30:34.393" v="6309" actId="478"/>
          <ac:spMkLst>
            <pc:docMk/>
            <pc:sldMk cId="3542429794" sldId="317"/>
            <ac:spMk id="8" creationId="{B835BC6D-0D2C-BAEF-E971-689C5FE49834}"/>
          </ac:spMkLst>
        </pc:spChg>
        <pc:spChg chg="add del mod">
          <ac:chgData name="PHUOC CONG NGUYEN" userId="a6519902-66df-4162-af9d-9db9f0b5ac8e" providerId="ADAL" clId="{2EC64AF7-57E9-45B4-B7A0-3FE18AD84B0E}" dt="2022-05-19T09:30:34.393" v="6309" actId="478"/>
          <ac:spMkLst>
            <pc:docMk/>
            <pc:sldMk cId="3542429794" sldId="317"/>
            <ac:spMk id="10" creationId="{8C8CDE17-D048-676E-B2FD-D8042D9157DC}"/>
          </ac:spMkLst>
        </pc:spChg>
        <pc:spChg chg="add del mod">
          <ac:chgData name="PHUOC CONG NGUYEN" userId="a6519902-66df-4162-af9d-9db9f0b5ac8e" providerId="ADAL" clId="{2EC64AF7-57E9-45B4-B7A0-3FE18AD84B0E}" dt="2022-05-19T09:30:34.393" v="6309" actId="478"/>
          <ac:spMkLst>
            <pc:docMk/>
            <pc:sldMk cId="3542429794" sldId="317"/>
            <ac:spMk id="12" creationId="{BE4FB8D9-849B-93A4-24AD-6398F9090BA0}"/>
          </ac:spMkLst>
        </pc:spChg>
        <pc:spChg chg="add del mod topLvl">
          <ac:chgData name="PHUOC CONG NGUYEN" userId="a6519902-66df-4162-af9d-9db9f0b5ac8e" providerId="ADAL" clId="{2EC64AF7-57E9-45B4-B7A0-3FE18AD84B0E}" dt="2022-05-19T09:36:16.051" v="6428" actId="478"/>
          <ac:spMkLst>
            <pc:docMk/>
            <pc:sldMk cId="3542429794" sldId="317"/>
            <ac:spMk id="20" creationId="{F20C6C99-DA1C-03C2-9A7D-2D3EEABB3872}"/>
          </ac:spMkLst>
        </pc:spChg>
        <pc:spChg chg="add del mod">
          <ac:chgData name="PHUOC CONG NGUYEN" userId="a6519902-66df-4162-af9d-9db9f0b5ac8e" providerId="ADAL" clId="{2EC64AF7-57E9-45B4-B7A0-3FE18AD84B0E}" dt="2022-05-19T09:30:34.393" v="6309" actId="478"/>
          <ac:spMkLst>
            <pc:docMk/>
            <pc:sldMk cId="3542429794" sldId="317"/>
            <ac:spMk id="21" creationId="{414D48B2-B216-5911-1368-6BCFC362644F}"/>
          </ac:spMkLst>
        </pc:spChg>
        <pc:spChg chg="add del mod">
          <ac:chgData name="PHUOC CONG NGUYEN" userId="a6519902-66df-4162-af9d-9db9f0b5ac8e" providerId="ADAL" clId="{2EC64AF7-57E9-45B4-B7A0-3FE18AD84B0E}" dt="2022-05-19T09:30:34.393" v="6309" actId="478"/>
          <ac:spMkLst>
            <pc:docMk/>
            <pc:sldMk cId="3542429794" sldId="317"/>
            <ac:spMk id="22" creationId="{1E4FBE1F-350B-EF3D-9D5D-59441FF7EBC0}"/>
          </ac:spMkLst>
        </pc:spChg>
        <pc:spChg chg="add del mod">
          <ac:chgData name="PHUOC CONG NGUYEN" userId="a6519902-66df-4162-af9d-9db9f0b5ac8e" providerId="ADAL" clId="{2EC64AF7-57E9-45B4-B7A0-3FE18AD84B0E}" dt="2022-05-19T09:30:34.393" v="6309" actId="478"/>
          <ac:spMkLst>
            <pc:docMk/>
            <pc:sldMk cId="3542429794" sldId="317"/>
            <ac:spMk id="23" creationId="{9FAB730C-5714-E89F-B6B6-F3EDB60A1170}"/>
          </ac:spMkLst>
        </pc:spChg>
        <pc:spChg chg="add del mod">
          <ac:chgData name="PHUOC CONG NGUYEN" userId="a6519902-66df-4162-af9d-9db9f0b5ac8e" providerId="ADAL" clId="{2EC64AF7-57E9-45B4-B7A0-3FE18AD84B0E}" dt="2022-05-19T09:30:34.393" v="6309" actId="478"/>
          <ac:spMkLst>
            <pc:docMk/>
            <pc:sldMk cId="3542429794" sldId="317"/>
            <ac:spMk id="24" creationId="{7565F8CC-2376-AB61-C2F2-2C7384A036C7}"/>
          </ac:spMkLst>
        </pc:spChg>
        <pc:spChg chg="add del mod ord">
          <ac:chgData name="PHUOC CONG NGUYEN" userId="a6519902-66df-4162-af9d-9db9f0b5ac8e" providerId="ADAL" clId="{2EC64AF7-57E9-45B4-B7A0-3FE18AD84B0E}" dt="2022-05-19T09:35:26.292" v="6422" actId="478"/>
          <ac:spMkLst>
            <pc:docMk/>
            <pc:sldMk cId="3542429794" sldId="317"/>
            <ac:spMk id="25" creationId="{02DEB4E4-38C5-A538-DB64-7D81BA86D86A}"/>
          </ac:spMkLst>
        </pc:spChg>
        <pc:spChg chg="add del mod modVis">
          <ac:chgData name="PHUOC CONG NGUYEN" userId="a6519902-66df-4162-af9d-9db9f0b5ac8e" providerId="ADAL" clId="{2EC64AF7-57E9-45B4-B7A0-3FE18AD84B0E}" dt="2022-05-19T09:30:34.393" v="6309" actId="478"/>
          <ac:spMkLst>
            <pc:docMk/>
            <pc:sldMk cId="3542429794" sldId="317"/>
            <ac:spMk id="26" creationId="{76A42B22-3A7F-89FD-22B8-CE322E7A3912}"/>
          </ac:spMkLst>
        </pc:spChg>
        <pc:spChg chg="add del">
          <ac:chgData name="PHUOC CONG NGUYEN" userId="a6519902-66df-4162-af9d-9db9f0b5ac8e" providerId="ADAL" clId="{2EC64AF7-57E9-45B4-B7A0-3FE18AD84B0E}" dt="2022-05-19T09:30:34.393" v="6309" actId="478"/>
          <ac:spMkLst>
            <pc:docMk/>
            <pc:sldMk cId="3542429794" sldId="317"/>
            <ac:spMk id="33" creationId="{789F7EC4-D836-1C7A-D4A3-86497F32ACD2}"/>
          </ac:spMkLst>
        </pc:spChg>
        <pc:spChg chg="add del">
          <ac:chgData name="PHUOC CONG NGUYEN" userId="a6519902-66df-4162-af9d-9db9f0b5ac8e" providerId="ADAL" clId="{2EC64AF7-57E9-45B4-B7A0-3FE18AD84B0E}" dt="2022-05-19T09:30:34.393" v="6309" actId="478"/>
          <ac:spMkLst>
            <pc:docMk/>
            <pc:sldMk cId="3542429794" sldId="317"/>
            <ac:spMk id="35" creationId="{B353113A-F0F1-278F-564F-E005F6CF4BDC}"/>
          </ac:spMkLst>
        </pc:spChg>
        <pc:spChg chg="add del">
          <ac:chgData name="PHUOC CONG NGUYEN" userId="a6519902-66df-4162-af9d-9db9f0b5ac8e" providerId="ADAL" clId="{2EC64AF7-57E9-45B4-B7A0-3FE18AD84B0E}" dt="2022-05-19T09:30:34.393" v="6309" actId="478"/>
          <ac:spMkLst>
            <pc:docMk/>
            <pc:sldMk cId="3542429794" sldId="317"/>
            <ac:spMk id="36" creationId="{8A366C15-CB3D-DC0E-C9A2-079D8CC3A3AB}"/>
          </ac:spMkLst>
        </pc:spChg>
        <pc:spChg chg="add del">
          <ac:chgData name="PHUOC CONG NGUYEN" userId="a6519902-66df-4162-af9d-9db9f0b5ac8e" providerId="ADAL" clId="{2EC64AF7-57E9-45B4-B7A0-3FE18AD84B0E}" dt="2022-05-19T09:30:34.393" v="6309" actId="478"/>
          <ac:spMkLst>
            <pc:docMk/>
            <pc:sldMk cId="3542429794" sldId="317"/>
            <ac:spMk id="37" creationId="{FE4A4D8E-24C1-23A9-B319-2D8D57F10ED5}"/>
          </ac:spMkLst>
        </pc:spChg>
        <pc:spChg chg="add del mod">
          <ac:chgData name="PHUOC CONG NGUYEN" userId="a6519902-66df-4162-af9d-9db9f0b5ac8e" providerId="ADAL" clId="{2EC64AF7-57E9-45B4-B7A0-3FE18AD84B0E}" dt="2022-05-19T09:30:34.393" v="6309" actId="478"/>
          <ac:spMkLst>
            <pc:docMk/>
            <pc:sldMk cId="3542429794" sldId="317"/>
            <ac:spMk id="39" creationId="{69A643D4-DA83-D18E-731D-13814A069CD4}"/>
          </ac:spMkLst>
        </pc:spChg>
        <pc:spChg chg="add del">
          <ac:chgData name="PHUOC CONG NGUYEN" userId="a6519902-66df-4162-af9d-9db9f0b5ac8e" providerId="ADAL" clId="{2EC64AF7-57E9-45B4-B7A0-3FE18AD84B0E}" dt="2022-05-19T09:30:34.393" v="6309" actId="478"/>
          <ac:spMkLst>
            <pc:docMk/>
            <pc:sldMk cId="3542429794" sldId="317"/>
            <ac:spMk id="40" creationId="{426E7DDB-C960-6970-7401-BC29E623FECD}"/>
          </ac:spMkLst>
        </pc:spChg>
        <pc:spChg chg="add del">
          <ac:chgData name="PHUOC CONG NGUYEN" userId="a6519902-66df-4162-af9d-9db9f0b5ac8e" providerId="ADAL" clId="{2EC64AF7-57E9-45B4-B7A0-3FE18AD84B0E}" dt="2022-05-19T09:30:34.393" v="6309" actId="478"/>
          <ac:spMkLst>
            <pc:docMk/>
            <pc:sldMk cId="3542429794" sldId="317"/>
            <ac:spMk id="42" creationId="{9A4272AD-E57E-2E65-0284-AD979F4DDC47}"/>
          </ac:spMkLst>
        </pc:spChg>
        <pc:spChg chg="add del">
          <ac:chgData name="PHUOC CONG NGUYEN" userId="a6519902-66df-4162-af9d-9db9f0b5ac8e" providerId="ADAL" clId="{2EC64AF7-57E9-45B4-B7A0-3FE18AD84B0E}" dt="2022-05-19T09:30:34.393" v="6309" actId="478"/>
          <ac:spMkLst>
            <pc:docMk/>
            <pc:sldMk cId="3542429794" sldId="317"/>
            <ac:spMk id="43" creationId="{8B39CE5B-5F51-7E45-9217-672BE12AE2C8}"/>
          </ac:spMkLst>
        </pc:spChg>
        <pc:spChg chg="add del">
          <ac:chgData name="PHUOC CONG NGUYEN" userId="a6519902-66df-4162-af9d-9db9f0b5ac8e" providerId="ADAL" clId="{2EC64AF7-57E9-45B4-B7A0-3FE18AD84B0E}" dt="2022-05-19T09:30:34.393" v="6309" actId="478"/>
          <ac:spMkLst>
            <pc:docMk/>
            <pc:sldMk cId="3542429794" sldId="317"/>
            <ac:spMk id="44" creationId="{7E0C0F5C-A484-0F72-05BC-6C1E1099E22A}"/>
          </ac:spMkLst>
        </pc:spChg>
        <pc:spChg chg="add del">
          <ac:chgData name="PHUOC CONG NGUYEN" userId="a6519902-66df-4162-af9d-9db9f0b5ac8e" providerId="ADAL" clId="{2EC64AF7-57E9-45B4-B7A0-3FE18AD84B0E}" dt="2022-05-19T09:30:34.393" v="6309" actId="478"/>
          <ac:spMkLst>
            <pc:docMk/>
            <pc:sldMk cId="3542429794" sldId="317"/>
            <ac:spMk id="45" creationId="{7691CE51-80FD-3DAD-8A7B-D08D36314C15}"/>
          </ac:spMkLst>
        </pc:spChg>
        <pc:spChg chg="add del mod ord">
          <ac:chgData name="PHUOC CONG NGUYEN" userId="a6519902-66df-4162-af9d-9db9f0b5ac8e" providerId="ADAL" clId="{2EC64AF7-57E9-45B4-B7A0-3FE18AD84B0E}" dt="2022-05-19T09:31:05.300" v="6377" actId="700"/>
          <ac:spMkLst>
            <pc:docMk/>
            <pc:sldMk cId="3542429794" sldId="317"/>
            <ac:spMk id="2054" creationId="{00000000-0000-0000-0000-000000000000}"/>
          </ac:spMkLst>
        </pc:spChg>
        <pc:spChg chg="add del mod ord">
          <ac:chgData name="PHUOC CONG NGUYEN" userId="a6519902-66df-4162-af9d-9db9f0b5ac8e" providerId="ADAL" clId="{2EC64AF7-57E9-45B4-B7A0-3FE18AD84B0E}" dt="2022-05-19T09:31:32.917" v="6382" actId="122"/>
          <ac:spMkLst>
            <pc:docMk/>
            <pc:sldMk cId="3542429794" sldId="317"/>
            <ac:spMk id="2055" creationId="{00000000-0000-0000-0000-000000000000}"/>
          </ac:spMkLst>
        </pc:spChg>
        <pc:spChg chg="add del mod ord">
          <ac:chgData name="PHUOC CONG NGUYEN" userId="a6519902-66df-4162-af9d-9db9f0b5ac8e" providerId="ADAL" clId="{2EC64AF7-57E9-45B4-B7A0-3FE18AD84B0E}" dt="2022-05-19T09:31:32.917" v="6382" actId="122"/>
          <ac:spMkLst>
            <pc:docMk/>
            <pc:sldMk cId="3542429794" sldId="317"/>
            <ac:spMk id="2057" creationId="{00000000-0000-0000-0000-000000000000}"/>
          </ac:spMkLst>
        </pc:spChg>
        <pc:spChg chg="add del mod ord">
          <ac:chgData name="PHUOC CONG NGUYEN" userId="a6519902-66df-4162-af9d-9db9f0b5ac8e" providerId="ADAL" clId="{2EC64AF7-57E9-45B4-B7A0-3FE18AD84B0E}" dt="2022-05-19T09:31:32.917" v="6382" actId="122"/>
          <ac:spMkLst>
            <pc:docMk/>
            <pc:sldMk cId="3542429794" sldId="317"/>
            <ac:spMk id="2059" creationId="{00000000-0000-0000-0000-000000000000}"/>
          </ac:spMkLst>
        </pc:spChg>
        <pc:spChg chg="add del">
          <ac:chgData name="PHUOC CONG NGUYEN" userId="a6519902-66df-4162-af9d-9db9f0b5ac8e" providerId="ADAL" clId="{2EC64AF7-57E9-45B4-B7A0-3FE18AD84B0E}" dt="2022-05-19T09:30:34.393" v="6309" actId="478"/>
          <ac:spMkLst>
            <pc:docMk/>
            <pc:sldMk cId="3542429794" sldId="317"/>
            <ac:spMk id="2061" creationId="{00000000-0000-0000-0000-000000000000}"/>
          </ac:spMkLst>
        </pc:spChg>
        <pc:grpChg chg="add del mod">
          <ac:chgData name="PHUOC CONG NGUYEN" userId="a6519902-66df-4162-af9d-9db9f0b5ac8e" providerId="ADAL" clId="{2EC64AF7-57E9-45B4-B7A0-3FE18AD84B0E}" dt="2022-05-19T09:36:08.444" v="6426" actId="165"/>
          <ac:grpSpMkLst>
            <pc:docMk/>
            <pc:sldMk cId="3542429794" sldId="317"/>
            <ac:grpSpMk id="13" creationId="{F9DB72F7-82E1-DDBB-978F-6A794DEBABD6}"/>
          </ac:grpSpMkLst>
        </pc:grpChg>
        <pc:picChg chg="add del mod">
          <ac:chgData name="PHUOC CONG NGUYEN" userId="a6519902-66df-4162-af9d-9db9f0b5ac8e" providerId="ADAL" clId="{2EC64AF7-57E9-45B4-B7A0-3FE18AD84B0E}" dt="2022-05-19T09:30:34.393" v="6309" actId="478"/>
          <ac:picMkLst>
            <pc:docMk/>
            <pc:sldMk cId="3542429794" sldId="317"/>
            <ac:picMk id="27" creationId="{DE6D65C6-98AD-1236-093B-15099D418EE2}"/>
          </ac:picMkLst>
        </pc:picChg>
        <pc:cxnChg chg="add del">
          <ac:chgData name="PHUOC CONG NGUYEN" userId="a6519902-66df-4162-af9d-9db9f0b5ac8e" providerId="ADAL" clId="{2EC64AF7-57E9-45B4-B7A0-3FE18AD84B0E}" dt="2022-05-19T09:30:34.393" v="6309" actId="478"/>
          <ac:cxnSpMkLst>
            <pc:docMk/>
            <pc:sldMk cId="3542429794" sldId="317"/>
            <ac:cxnSpMk id="34" creationId="{288E3235-D3B5-B99C-0751-CA3D2E1B14E1}"/>
          </ac:cxnSpMkLst>
        </pc:cxnChg>
        <pc:cxnChg chg="add del mod topLvl">
          <ac:chgData name="PHUOC CONG NGUYEN" userId="a6519902-66df-4162-af9d-9db9f0b5ac8e" providerId="ADAL" clId="{2EC64AF7-57E9-45B4-B7A0-3FE18AD84B0E}" dt="2022-05-19T09:36:08.444" v="6426" actId="165"/>
          <ac:cxnSpMkLst>
            <pc:docMk/>
            <pc:sldMk cId="3542429794" sldId="317"/>
            <ac:cxnSpMk id="2064" creationId="{00000000-0000-0000-0000-000000000000}"/>
          </ac:cxnSpMkLst>
        </pc:cxnChg>
      </pc:sldChg>
      <pc:sldChg chg="del">
        <pc:chgData name="PHUOC CONG NGUYEN" userId="a6519902-66df-4162-af9d-9db9f0b5ac8e" providerId="ADAL" clId="{2EC64AF7-57E9-45B4-B7A0-3FE18AD84B0E}" dt="2022-05-18T07:42:29.945" v="420" actId="47"/>
        <pc:sldMkLst>
          <pc:docMk/>
          <pc:sldMk cId="674783994" sldId="319"/>
        </pc:sldMkLst>
      </pc:sldChg>
      <pc:sldChg chg="del">
        <pc:chgData name="PHUOC CONG NGUYEN" userId="a6519902-66df-4162-af9d-9db9f0b5ac8e" providerId="ADAL" clId="{2EC64AF7-57E9-45B4-B7A0-3FE18AD84B0E}" dt="2022-05-18T07:42:32.271" v="423" actId="47"/>
        <pc:sldMkLst>
          <pc:docMk/>
          <pc:sldMk cId="2734928163" sldId="320"/>
        </pc:sldMkLst>
      </pc:sldChg>
      <pc:sldChg chg="del">
        <pc:chgData name="PHUOC CONG NGUYEN" userId="a6519902-66df-4162-af9d-9db9f0b5ac8e" providerId="ADAL" clId="{2EC64AF7-57E9-45B4-B7A0-3FE18AD84B0E}" dt="2022-05-18T07:42:32.657" v="424" actId="47"/>
        <pc:sldMkLst>
          <pc:docMk/>
          <pc:sldMk cId="928426147" sldId="323"/>
        </pc:sldMkLst>
      </pc:sldChg>
      <pc:sldChg chg="del">
        <pc:chgData name="PHUOC CONG NGUYEN" userId="a6519902-66df-4162-af9d-9db9f0b5ac8e" providerId="ADAL" clId="{2EC64AF7-57E9-45B4-B7A0-3FE18AD84B0E}" dt="2022-05-18T07:42:33.104" v="425" actId="47"/>
        <pc:sldMkLst>
          <pc:docMk/>
          <pc:sldMk cId="1084440504" sldId="324"/>
        </pc:sldMkLst>
      </pc:sldChg>
      <pc:sldChg chg="del">
        <pc:chgData name="PHUOC CONG NGUYEN" userId="a6519902-66df-4162-af9d-9db9f0b5ac8e" providerId="ADAL" clId="{2EC64AF7-57E9-45B4-B7A0-3FE18AD84B0E}" dt="2022-05-18T07:42:33.470" v="426" actId="47"/>
        <pc:sldMkLst>
          <pc:docMk/>
          <pc:sldMk cId="2248309649" sldId="325"/>
        </pc:sldMkLst>
      </pc:sldChg>
      <pc:sldChg chg="del">
        <pc:chgData name="PHUOC CONG NGUYEN" userId="a6519902-66df-4162-af9d-9db9f0b5ac8e" providerId="ADAL" clId="{2EC64AF7-57E9-45B4-B7A0-3FE18AD84B0E}" dt="2022-05-18T07:42:33.795" v="427" actId="47"/>
        <pc:sldMkLst>
          <pc:docMk/>
          <pc:sldMk cId="3085519435" sldId="326"/>
        </pc:sldMkLst>
      </pc:sldChg>
      <pc:sldChg chg="del">
        <pc:chgData name="PHUOC CONG NGUYEN" userId="a6519902-66df-4162-af9d-9db9f0b5ac8e" providerId="ADAL" clId="{2EC64AF7-57E9-45B4-B7A0-3FE18AD84B0E}" dt="2022-05-18T07:42:34.211" v="428" actId="47"/>
        <pc:sldMkLst>
          <pc:docMk/>
          <pc:sldMk cId="3492868743" sldId="327"/>
        </pc:sldMkLst>
      </pc:sldChg>
      <pc:sldChg chg="del">
        <pc:chgData name="PHUOC CONG NGUYEN" userId="a6519902-66df-4162-af9d-9db9f0b5ac8e" providerId="ADAL" clId="{2EC64AF7-57E9-45B4-B7A0-3FE18AD84B0E}" dt="2022-05-18T07:42:34.587" v="429" actId="47"/>
        <pc:sldMkLst>
          <pc:docMk/>
          <pc:sldMk cId="1887616972" sldId="328"/>
        </pc:sldMkLst>
      </pc:sldChg>
      <pc:sldChg chg="del">
        <pc:chgData name="PHUOC CONG NGUYEN" userId="a6519902-66df-4162-af9d-9db9f0b5ac8e" providerId="ADAL" clId="{2EC64AF7-57E9-45B4-B7A0-3FE18AD84B0E}" dt="2022-05-18T07:42:34.973" v="430" actId="47"/>
        <pc:sldMkLst>
          <pc:docMk/>
          <pc:sldMk cId="10282233" sldId="329"/>
        </pc:sldMkLst>
      </pc:sldChg>
      <pc:sldChg chg="del">
        <pc:chgData name="PHUOC CONG NGUYEN" userId="a6519902-66df-4162-af9d-9db9f0b5ac8e" providerId="ADAL" clId="{2EC64AF7-57E9-45B4-B7A0-3FE18AD84B0E}" dt="2022-05-18T07:42:35.383" v="431" actId="47"/>
        <pc:sldMkLst>
          <pc:docMk/>
          <pc:sldMk cId="511862977" sldId="330"/>
        </pc:sldMkLst>
      </pc:sldChg>
      <pc:sldChg chg="del">
        <pc:chgData name="PHUOC CONG NGUYEN" userId="a6519902-66df-4162-af9d-9db9f0b5ac8e" providerId="ADAL" clId="{2EC64AF7-57E9-45B4-B7A0-3FE18AD84B0E}" dt="2022-05-18T07:42:35.725" v="432" actId="47"/>
        <pc:sldMkLst>
          <pc:docMk/>
          <pc:sldMk cId="435922503" sldId="331"/>
        </pc:sldMkLst>
      </pc:sldChg>
      <pc:sldChg chg="del">
        <pc:chgData name="PHUOC CONG NGUYEN" userId="a6519902-66df-4162-af9d-9db9f0b5ac8e" providerId="ADAL" clId="{2EC64AF7-57E9-45B4-B7A0-3FE18AD84B0E}" dt="2022-05-18T07:42:36.121" v="433" actId="47"/>
        <pc:sldMkLst>
          <pc:docMk/>
          <pc:sldMk cId="4105344798" sldId="332"/>
        </pc:sldMkLst>
      </pc:sldChg>
      <pc:sldChg chg="del">
        <pc:chgData name="PHUOC CONG NGUYEN" userId="a6519902-66df-4162-af9d-9db9f0b5ac8e" providerId="ADAL" clId="{2EC64AF7-57E9-45B4-B7A0-3FE18AD84B0E}" dt="2022-05-18T07:42:41.048" v="437" actId="47"/>
        <pc:sldMkLst>
          <pc:docMk/>
          <pc:sldMk cId="3216645100" sldId="333"/>
        </pc:sldMkLst>
      </pc:sldChg>
      <pc:sldChg chg="del">
        <pc:chgData name="PHUOC CONG NGUYEN" userId="a6519902-66df-4162-af9d-9db9f0b5ac8e" providerId="ADAL" clId="{2EC64AF7-57E9-45B4-B7A0-3FE18AD84B0E}" dt="2022-05-18T07:42:41.048" v="437" actId="47"/>
        <pc:sldMkLst>
          <pc:docMk/>
          <pc:sldMk cId="333691091" sldId="334"/>
        </pc:sldMkLst>
      </pc:sldChg>
      <pc:sldChg chg="del">
        <pc:chgData name="PHUOC CONG NGUYEN" userId="a6519902-66df-4162-af9d-9db9f0b5ac8e" providerId="ADAL" clId="{2EC64AF7-57E9-45B4-B7A0-3FE18AD84B0E}" dt="2022-05-18T07:42:41.048" v="437" actId="47"/>
        <pc:sldMkLst>
          <pc:docMk/>
          <pc:sldMk cId="3750324789" sldId="335"/>
        </pc:sldMkLst>
      </pc:sldChg>
      <pc:sldChg chg="addSp delSp modSp mod modTransition delAnim modAnim">
        <pc:chgData name="PHUOC CONG NGUYEN" userId="a6519902-66df-4162-af9d-9db9f0b5ac8e" providerId="ADAL" clId="{2EC64AF7-57E9-45B4-B7A0-3FE18AD84B0E}" dt="2022-05-19T09:00:13.797" v="5606"/>
        <pc:sldMkLst>
          <pc:docMk/>
          <pc:sldMk cId="3674079083" sldId="336"/>
        </pc:sldMkLst>
        <pc:spChg chg="add mod">
          <ac:chgData name="PHUOC CONG NGUYEN" userId="a6519902-66df-4162-af9d-9db9f0b5ac8e" providerId="ADAL" clId="{2EC64AF7-57E9-45B4-B7A0-3FE18AD84B0E}" dt="2022-05-19T03:06:26.813" v="4049" actId="164"/>
          <ac:spMkLst>
            <pc:docMk/>
            <pc:sldMk cId="3674079083" sldId="336"/>
            <ac:spMk id="4" creationId="{9142288C-F016-9E27-AD8A-A7D51CBF9233}"/>
          </ac:spMkLst>
        </pc:spChg>
        <pc:spChg chg="mod">
          <ac:chgData name="PHUOC CONG NGUYEN" userId="a6519902-66df-4162-af9d-9db9f0b5ac8e" providerId="ADAL" clId="{2EC64AF7-57E9-45B4-B7A0-3FE18AD84B0E}" dt="2022-05-19T03:02:29.234" v="3895" actId="2711"/>
          <ac:spMkLst>
            <pc:docMk/>
            <pc:sldMk cId="3674079083" sldId="336"/>
            <ac:spMk id="5" creationId="{7ED499D5-BC35-4635-906F-C2C4F1165509}"/>
          </ac:spMkLst>
        </pc:spChg>
        <pc:spChg chg="del mod">
          <ac:chgData name="PHUOC CONG NGUYEN" userId="a6519902-66df-4162-af9d-9db9f0b5ac8e" providerId="ADAL" clId="{2EC64AF7-57E9-45B4-B7A0-3FE18AD84B0E}" dt="2022-05-19T03:03:51.874" v="3972" actId="478"/>
          <ac:spMkLst>
            <pc:docMk/>
            <pc:sldMk cId="3674079083" sldId="336"/>
            <ac:spMk id="8" creationId="{83C8A677-BAC4-5CE5-92A4-20D47E2DA919}"/>
          </ac:spMkLst>
        </pc:spChg>
        <pc:spChg chg="del mod">
          <ac:chgData name="PHUOC CONG NGUYEN" userId="a6519902-66df-4162-af9d-9db9f0b5ac8e" providerId="ADAL" clId="{2EC64AF7-57E9-45B4-B7A0-3FE18AD84B0E}" dt="2022-05-19T03:03:51.874" v="3972" actId="478"/>
          <ac:spMkLst>
            <pc:docMk/>
            <pc:sldMk cId="3674079083" sldId="336"/>
            <ac:spMk id="12" creationId="{90F461ED-C467-D28A-F602-3A9C3B8EE789}"/>
          </ac:spMkLst>
        </pc:spChg>
        <pc:spChg chg="del mod">
          <ac:chgData name="PHUOC CONG NGUYEN" userId="a6519902-66df-4162-af9d-9db9f0b5ac8e" providerId="ADAL" clId="{2EC64AF7-57E9-45B4-B7A0-3FE18AD84B0E}" dt="2022-05-18T07:44:30.209" v="561"/>
          <ac:spMkLst>
            <pc:docMk/>
            <pc:sldMk cId="3674079083" sldId="336"/>
            <ac:spMk id="17" creationId="{4FD9532D-24CF-4CEC-BE6A-648244645C5C}"/>
          </ac:spMkLst>
        </pc:spChg>
        <pc:spChg chg="mod">
          <ac:chgData name="PHUOC CONG NGUYEN" userId="a6519902-66df-4162-af9d-9db9f0b5ac8e" providerId="ADAL" clId="{2EC64AF7-57E9-45B4-B7A0-3FE18AD84B0E}" dt="2022-05-19T03:02:29.234" v="3895" actId="2711"/>
          <ac:spMkLst>
            <pc:docMk/>
            <pc:sldMk cId="3674079083" sldId="336"/>
            <ac:spMk id="22" creationId="{96986054-405F-44B7-A897-52DD33A32797}"/>
          </ac:spMkLst>
        </pc:spChg>
        <pc:spChg chg="mod">
          <ac:chgData name="PHUOC CONG NGUYEN" userId="a6519902-66df-4162-af9d-9db9f0b5ac8e" providerId="ADAL" clId="{2EC64AF7-57E9-45B4-B7A0-3FE18AD84B0E}" dt="2022-05-19T03:02:29.234" v="3895" actId="2711"/>
          <ac:spMkLst>
            <pc:docMk/>
            <pc:sldMk cId="3674079083" sldId="336"/>
            <ac:spMk id="23" creationId="{0A96D084-CF35-4624-83C2-5DFB51AF95E2}"/>
          </ac:spMkLst>
        </pc:spChg>
        <pc:spChg chg="mod">
          <ac:chgData name="PHUOC CONG NGUYEN" userId="a6519902-66df-4162-af9d-9db9f0b5ac8e" providerId="ADAL" clId="{2EC64AF7-57E9-45B4-B7A0-3FE18AD84B0E}" dt="2022-05-19T03:02:29.234" v="3895" actId="2711"/>
          <ac:spMkLst>
            <pc:docMk/>
            <pc:sldMk cId="3674079083" sldId="336"/>
            <ac:spMk id="24" creationId="{5B2543E2-843B-49C7-AE41-0511A948E9CF}"/>
          </ac:spMkLst>
        </pc:spChg>
        <pc:spChg chg="mod">
          <ac:chgData name="PHUOC CONG NGUYEN" userId="a6519902-66df-4162-af9d-9db9f0b5ac8e" providerId="ADAL" clId="{2EC64AF7-57E9-45B4-B7A0-3FE18AD84B0E}" dt="2022-05-19T03:02:29.234" v="3895" actId="2711"/>
          <ac:spMkLst>
            <pc:docMk/>
            <pc:sldMk cId="3674079083" sldId="336"/>
            <ac:spMk id="25" creationId="{F1769624-6881-46A2-ADBA-5F147695BCB3}"/>
          </ac:spMkLst>
        </pc:spChg>
        <pc:spChg chg="mod">
          <ac:chgData name="PHUOC CONG NGUYEN" userId="a6519902-66df-4162-af9d-9db9f0b5ac8e" providerId="ADAL" clId="{2EC64AF7-57E9-45B4-B7A0-3FE18AD84B0E}" dt="2022-05-19T03:02:29.234" v="3895" actId="2711"/>
          <ac:spMkLst>
            <pc:docMk/>
            <pc:sldMk cId="3674079083" sldId="336"/>
            <ac:spMk id="26" creationId="{FB1B4A68-8787-4FF6-A212-245479EBB212}"/>
          </ac:spMkLst>
        </pc:spChg>
        <pc:spChg chg="mod">
          <ac:chgData name="PHUOC CONG NGUYEN" userId="a6519902-66df-4162-af9d-9db9f0b5ac8e" providerId="ADAL" clId="{2EC64AF7-57E9-45B4-B7A0-3FE18AD84B0E}" dt="2022-05-19T03:02:29.234" v="3895" actId="2711"/>
          <ac:spMkLst>
            <pc:docMk/>
            <pc:sldMk cId="3674079083" sldId="336"/>
            <ac:spMk id="27" creationId="{E667772A-D34B-4385-95E4-C5CC4BE1C2C5}"/>
          </ac:spMkLst>
        </pc:spChg>
        <pc:spChg chg="mod">
          <ac:chgData name="PHUOC CONG NGUYEN" userId="a6519902-66df-4162-af9d-9db9f0b5ac8e" providerId="ADAL" clId="{2EC64AF7-57E9-45B4-B7A0-3FE18AD84B0E}" dt="2022-05-19T03:02:29.234" v="3895" actId="2711"/>
          <ac:spMkLst>
            <pc:docMk/>
            <pc:sldMk cId="3674079083" sldId="336"/>
            <ac:spMk id="28" creationId="{626C3ED3-8C50-4ECE-8209-78900AD128DA}"/>
          </ac:spMkLst>
        </pc:spChg>
        <pc:spChg chg="mod">
          <ac:chgData name="PHUOC CONG NGUYEN" userId="a6519902-66df-4162-af9d-9db9f0b5ac8e" providerId="ADAL" clId="{2EC64AF7-57E9-45B4-B7A0-3FE18AD84B0E}" dt="2022-05-19T03:02:29.234" v="3895" actId="2711"/>
          <ac:spMkLst>
            <pc:docMk/>
            <pc:sldMk cId="3674079083" sldId="336"/>
            <ac:spMk id="29" creationId="{4EA43F4E-86D4-40B7-9433-AC63A09BC942}"/>
          </ac:spMkLst>
        </pc:spChg>
        <pc:spChg chg="mod">
          <ac:chgData name="PHUOC CONG NGUYEN" userId="a6519902-66df-4162-af9d-9db9f0b5ac8e" providerId="ADAL" clId="{2EC64AF7-57E9-45B4-B7A0-3FE18AD84B0E}" dt="2022-05-19T03:02:29.234" v="3895" actId="2711"/>
          <ac:spMkLst>
            <pc:docMk/>
            <pc:sldMk cId="3674079083" sldId="336"/>
            <ac:spMk id="30" creationId="{7A144C80-B0E0-4EA9-B323-F1AB74F23690}"/>
          </ac:spMkLst>
        </pc:spChg>
        <pc:spChg chg="mod">
          <ac:chgData name="PHUOC CONG NGUYEN" userId="a6519902-66df-4162-af9d-9db9f0b5ac8e" providerId="ADAL" clId="{2EC64AF7-57E9-45B4-B7A0-3FE18AD84B0E}" dt="2022-05-19T03:02:29.234" v="3895" actId="2711"/>
          <ac:spMkLst>
            <pc:docMk/>
            <pc:sldMk cId="3674079083" sldId="336"/>
            <ac:spMk id="31" creationId="{31A047F6-EB4E-4CBA-B2A7-6BA7BA732DCA}"/>
          </ac:spMkLst>
        </pc:spChg>
        <pc:spChg chg="mod">
          <ac:chgData name="PHUOC CONG NGUYEN" userId="a6519902-66df-4162-af9d-9db9f0b5ac8e" providerId="ADAL" clId="{2EC64AF7-57E9-45B4-B7A0-3FE18AD84B0E}" dt="2022-05-19T03:02:29.234" v="3895" actId="2711"/>
          <ac:spMkLst>
            <pc:docMk/>
            <pc:sldMk cId="3674079083" sldId="336"/>
            <ac:spMk id="32" creationId="{C99A09C7-FA8C-4D63-B871-3626D78F4292}"/>
          </ac:spMkLst>
        </pc:spChg>
        <pc:spChg chg="mod">
          <ac:chgData name="PHUOC CONG NGUYEN" userId="a6519902-66df-4162-af9d-9db9f0b5ac8e" providerId="ADAL" clId="{2EC64AF7-57E9-45B4-B7A0-3FE18AD84B0E}" dt="2022-05-19T03:02:29.234" v="3895" actId="2711"/>
          <ac:spMkLst>
            <pc:docMk/>
            <pc:sldMk cId="3674079083" sldId="336"/>
            <ac:spMk id="33" creationId="{88974C72-1D20-4949-A6C5-26A5DEA81F1E}"/>
          </ac:spMkLst>
        </pc:spChg>
        <pc:spChg chg="mod">
          <ac:chgData name="PHUOC CONG NGUYEN" userId="a6519902-66df-4162-af9d-9db9f0b5ac8e" providerId="ADAL" clId="{2EC64AF7-57E9-45B4-B7A0-3FE18AD84B0E}" dt="2022-05-19T03:02:29.234" v="3895" actId="2711"/>
          <ac:spMkLst>
            <pc:docMk/>
            <pc:sldMk cId="3674079083" sldId="336"/>
            <ac:spMk id="34" creationId="{E757E50E-B281-4528-A5C8-DE0865B9B2BE}"/>
          </ac:spMkLst>
        </pc:spChg>
        <pc:spChg chg="mod">
          <ac:chgData name="PHUOC CONG NGUYEN" userId="a6519902-66df-4162-af9d-9db9f0b5ac8e" providerId="ADAL" clId="{2EC64AF7-57E9-45B4-B7A0-3FE18AD84B0E}" dt="2022-05-19T03:02:29.234" v="3895" actId="2711"/>
          <ac:spMkLst>
            <pc:docMk/>
            <pc:sldMk cId="3674079083" sldId="336"/>
            <ac:spMk id="35" creationId="{3FA0F78F-83E9-448B-B3F7-EE7CD3A18ADC}"/>
          </ac:spMkLst>
        </pc:spChg>
        <pc:spChg chg="mod">
          <ac:chgData name="PHUOC CONG NGUYEN" userId="a6519902-66df-4162-af9d-9db9f0b5ac8e" providerId="ADAL" clId="{2EC64AF7-57E9-45B4-B7A0-3FE18AD84B0E}" dt="2022-05-19T03:02:29.234" v="3895" actId="2711"/>
          <ac:spMkLst>
            <pc:docMk/>
            <pc:sldMk cId="3674079083" sldId="336"/>
            <ac:spMk id="36" creationId="{B0245F87-AD48-4D6A-A237-EF76AAD81614}"/>
          </ac:spMkLst>
        </pc:spChg>
        <pc:spChg chg="mod">
          <ac:chgData name="PHUOC CONG NGUYEN" userId="a6519902-66df-4162-af9d-9db9f0b5ac8e" providerId="ADAL" clId="{2EC64AF7-57E9-45B4-B7A0-3FE18AD84B0E}" dt="2022-05-19T03:02:29.234" v="3895" actId="2711"/>
          <ac:spMkLst>
            <pc:docMk/>
            <pc:sldMk cId="3674079083" sldId="336"/>
            <ac:spMk id="37" creationId="{79B2C8FF-640A-41F6-B457-626DFC66F8F2}"/>
          </ac:spMkLst>
        </pc:spChg>
        <pc:spChg chg="mod">
          <ac:chgData name="PHUOC CONG NGUYEN" userId="a6519902-66df-4162-af9d-9db9f0b5ac8e" providerId="ADAL" clId="{2EC64AF7-57E9-45B4-B7A0-3FE18AD84B0E}" dt="2022-05-19T03:02:29.234" v="3895" actId="2711"/>
          <ac:spMkLst>
            <pc:docMk/>
            <pc:sldMk cId="3674079083" sldId="336"/>
            <ac:spMk id="38" creationId="{B73EBA47-20A9-4BE3-A421-DB85F9ADD6D5}"/>
          </ac:spMkLst>
        </pc:spChg>
        <pc:spChg chg="mod">
          <ac:chgData name="PHUOC CONG NGUYEN" userId="a6519902-66df-4162-af9d-9db9f0b5ac8e" providerId="ADAL" clId="{2EC64AF7-57E9-45B4-B7A0-3FE18AD84B0E}" dt="2022-05-19T03:02:29.234" v="3895" actId="2711"/>
          <ac:spMkLst>
            <pc:docMk/>
            <pc:sldMk cId="3674079083" sldId="336"/>
            <ac:spMk id="39" creationId="{F672AEB0-1768-4998-B0AC-A88B44B0F9B5}"/>
          </ac:spMkLst>
        </pc:spChg>
        <pc:spChg chg="mod">
          <ac:chgData name="PHUOC CONG NGUYEN" userId="a6519902-66df-4162-af9d-9db9f0b5ac8e" providerId="ADAL" clId="{2EC64AF7-57E9-45B4-B7A0-3FE18AD84B0E}" dt="2022-05-19T03:02:29.234" v="3895" actId="2711"/>
          <ac:spMkLst>
            <pc:docMk/>
            <pc:sldMk cId="3674079083" sldId="336"/>
            <ac:spMk id="40" creationId="{43AAA5FD-93D9-4197-B342-13CEFE86AEAF}"/>
          </ac:spMkLst>
        </pc:spChg>
        <pc:spChg chg="mod">
          <ac:chgData name="PHUOC CONG NGUYEN" userId="a6519902-66df-4162-af9d-9db9f0b5ac8e" providerId="ADAL" clId="{2EC64AF7-57E9-45B4-B7A0-3FE18AD84B0E}" dt="2022-05-19T03:02:29.234" v="3895" actId="2711"/>
          <ac:spMkLst>
            <pc:docMk/>
            <pc:sldMk cId="3674079083" sldId="336"/>
            <ac:spMk id="41" creationId="{DEC3F2EB-9916-418B-B0F7-A355BE07A609}"/>
          </ac:spMkLst>
        </pc:spChg>
        <pc:spChg chg="mod">
          <ac:chgData name="PHUOC CONG NGUYEN" userId="a6519902-66df-4162-af9d-9db9f0b5ac8e" providerId="ADAL" clId="{2EC64AF7-57E9-45B4-B7A0-3FE18AD84B0E}" dt="2022-05-19T03:02:29.234" v="3895" actId="2711"/>
          <ac:spMkLst>
            <pc:docMk/>
            <pc:sldMk cId="3674079083" sldId="336"/>
            <ac:spMk id="42" creationId="{D3F6A1EC-42C7-4EBE-98E4-7C508D7636FC}"/>
          </ac:spMkLst>
        </pc:spChg>
        <pc:spChg chg="mod">
          <ac:chgData name="PHUOC CONG NGUYEN" userId="a6519902-66df-4162-af9d-9db9f0b5ac8e" providerId="ADAL" clId="{2EC64AF7-57E9-45B4-B7A0-3FE18AD84B0E}" dt="2022-05-19T03:02:29.234" v="3895" actId="2711"/>
          <ac:spMkLst>
            <pc:docMk/>
            <pc:sldMk cId="3674079083" sldId="336"/>
            <ac:spMk id="43" creationId="{402F01D3-737A-450B-9D24-14646B909CD4}"/>
          </ac:spMkLst>
        </pc:spChg>
        <pc:spChg chg="mod">
          <ac:chgData name="PHUOC CONG NGUYEN" userId="a6519902-66df-4162-af9d-9db9f0b5ac8e" providerId="ADAL" clId="{2EC64AF7-57E9-45B4-B7A0-3FE18AD84B0E}" dt="2022-05-19T03:02:29.234" v="3895" actId="2711"/>
          <ac:spMkLst>
            <pc:docMk/>
            <pc:sldMk cId="3674079083" sldId="336"/>
            <ac:spMk id="44" creationId="{923EBF1B-9EB3-4D41-BA68-3D88D5D78255}"/>
          </ac:spMkLst>
        </pc:spChg>
        <pc:spChg chg="mod">
          <ac:chgData name="PHUOC CONG NGUYEN" userId="a6519902-66df-4162-af9d-9db9f0b5ac8e" providerId="ADAL" clId="{2EC64AF7-57E9-45B4-B7A0-3FE18AD84B0E}" dt="2022-05-19T03:02:29.234" v="3895" actId="2711"/>
          <ac:spMkLst>
            <pc:docMk/>
            <pc:sldMk cId="3674079083" sldId="336"/>
            <ac:spMk id="45" creationId="{39ACEE6A-FED3-48D3-844B-93E3637D232D}"/>
          </ac:spMkLst>
        </pc:spChg>
        <pc:spChg chg="mod">
          <ac:chgData name="PHUOC CONG NGUYEN" userId="a6519902-66df-4162-af9d-9db9f0b5ac8e" providerId="ADAL" clId="{2EC64AF7-57E9-45B4-B7A0-3FE18AD84B0E}" dt="2022-05-19T03:02:29.234" v="3895" actId="2711"/>
          <ac:spMkLst>
            <pc:docMk/>
            <pc:sldMk cId="3674079083" sldId="336"/>
            <ac:spMk id="46" creationId="{CAFED26F-48A2-4BEE-AB8A-F26D4B0C827D}"/>
          </ac:spMkLst>
        </pc:spChg>
        <pc:spChg chg="mod">
          <ac:chgData name="PHUOC CONG NGUYEN" userId="a6519902-66df-4162-af9d-9db9f0b5ac8e" providerId="ADAL" clId="{2EC64AF7-57E9-45B4-B7A0-3FE18AD84B0E}" dt="2022-05-19T03:02:29.234" v="3895" actId="2711"/>
          <ac:spMkLst>
            <pc:docMk/>
            <pc:sldMk cId="3674079083" sldId="336"/>
            <ac:spMk id="47" creationId="{792677F0-49A2-4735-A86F-0128302BB7F4}"/>
          </ac:spMkLst>
        </pc:spChg>
        <pc:spChg chg="mod">
          <ac:chgData name="PHUOC CONG NGUYEN" userId="a6519902-66df-4162-af9d-9db9f0b5ac8e" providerId="ADAL" clId="{2EC64AF7-57E9-45B4-B7A0-3FE18AD84B0E}" dt="2022-05-19T03:02:29.234" v="3895" actId="2711"/>
          <ac:spMkLst>
            <pc:docMk/>
            <pc:sldMk cId="3674079083" sldId="336"/>
            <ac:spMk id="48" creationId="{9CA4843F-C7FB-450C-9206-66FA3307891C}"/>
          </ac:spMkLst>
        </pc:spChg>
        <pc:spChg chg="mod">
          <ac:chgData name="PHUOC CONG NGUYEN" userId="a6519902-66df-4162-af9d-9db9f0b5ac8e" providerId="ADAL" clId="{2EC64AF7-57E9-45B4-B7A0-3FE18AD84B0E}" dt="2022-05-19T03:02:29.234" v="3895" actId="2711"/>
          <ac:spMkLst>
            <pc:docMk/>
            <pc:sldMk cId="3674079083" sldId="336"/>
            <ac:spMk id="49" creationId="{C83DEE7A-C190-4A90-9CF4-5090238703F0}"/>
          </ac:spMkLst>
        </pc:spChg>
        <pc:spChg chg="mod">
          <ac:chgData name="PHUOC CONG NGUYEN" userId="a6519902-66df-4162-af9d-9db9f0b5ac8e" providerId="ADAL" clId="{2EC64AF7-57E9-45B4-B7A0-3FE18AD84B0E}" dt="2022-05-19T03:02:29.234" v="3895" actId="2711"/>
          <ac:spMkLst>
            <pc:docMk/>
            <pc:sldMk cId="3674079083" sldId="336"/>
            <ac:spMk id="50" creationId="{DE6B9B53-EF78-4BE8-8121-8FED51BC745A}"/>
          </ac:spMkLst>
        </pc:spChg>
        <pc:spChg chg="mod">
          <ac:chgData name="PHUOC CONG NGUYEN" userId="a6519902-66df-4162-af9d-9db9f0b5ac8e" providerId="ADAL" clId="{2EC64AF7-57E9-45B4-B7A0-3FE18AD84B0E}" dt="2022-05-19T03:02:29.234" v="3895" actId="2711"/>
          <ac:spMkLst>
            <pc:docMk/>
            <pc:sldMk cId="3674079083" sldId="336"/>
            <ac:spMk id="51" creationId="{C247A92A-D3BA-4F95-B85C-0C2FA0AEFDD3}"/>
          </ac:spMkLst>
        </pc:spChg>
        <pc:spChg chg="mod">
          <ac:chgData name="PHUOC CONG NGUYEN" userId="a6519902-66df-4162-af9d-9db9f0b5ac8e" providerId="ADAL" clId="{2EC64AF7-57E9-45B4-B7A0-3FE18AD84B0E}" dt="2022-05-19T03:02:29.234" v="3895" actId="2711"/>
          <ac:spMkLst>
            <pc:docMk/>
            <pc:sldMk cId="3674079083" sldId="336"/>
            <ac:spMk id="52" creationId="{492F1798-9EE5-43B1-9DDE-7A36A9E8F0FA}"/>
          </ac:spMkLst>
        </pc:spChg>
        <pc:spChg chg="mod">
          <ac:chgData name="PHUOC CONG NGUYEN" userId="a6519902-66df-4162-af9d-9db9f0b5ac8e" providerId="ADAL" clId="{2EC64AF7-57E9-45B4-B7A0-3FE18AD84B0E}" dt="2022-05-19T03:02:29.234" v="3895" actId="2711"/>
          <ac:spMkLst>
            <pc:docMk/>
            <pc:sldMk cId="3674079083" sldId="336"/>
            <ac:spMk id="53" creationId="{581EA6BF-5CB3-441E-AF55-41C305D72E3A}"/>
          </ac:spMkLst>
        </pc:spChg>
        <pc:spChg chg="mod">
          <ac:chgData name="PHUOC CONG NGUYEN" userId="a6519902-66df-4162-af9d-9db9f0b5ac8e" providerId="ADAL" clId="{2EC64AF7-57E9-45B4-B7A0-3FE18AD84B0E}" dt="2022-05-19T03:02:29.234" v="3895" actId="2711"/>
          <ac:spMkLst>
            <pc:docMk/>
            <pc:sldMk cId="3674079083" sldId="336"/>
            <ac:spMk id="54" creationId="{7C7324C4-2C20-4FF3-94DC-D455F8D00620}"/>
          </ac:spMkLst>
        </pc:spChg>
        <pc:spChg chg="mod">
          <ac:chgData name="PHUOC CONG NGUYEN" userId="a6519902-66df-4162-af9d-9db9f0b5ac8e" providerId="ADAL" clId="{2EC64AF7-57E9-45B4-B7A0-3FE18AD84B0E}" dt="2022-05-19T03:02:29.234" v="3895" actId="2711"/>
          <ac:spMkLst>
            <pc:docMk/>
            <pc:sldMk cId="3674079083" sldId="336"/>
            <ac:spMk id="55" creationId="{B7E9C0A3-85EB-4BF8-826A-0908DB83F94D}"/>
          </ac:spMkLst>
        </pc:spChg>
        <pc:spChg chg="mod">
          <ac:chgData name="PHUOC CONG NGUYEN" userId="a6519902-66df-4162-af9d-9db9f0b5ac8e" providerId="ADAL" clId="{2EC64AF7-57E9-45B4-B7A0-3FE18AD84B0E}" dt="2022-05-19T03:02:29.234" v="3895" actId="2711"/>
          <ac:spMkLst>
            <pc:docMk/>
            <pc:sldMk cId="3674079083" sldId="336"/>
            <ac:spMk id="56" creationId="{0E895607-BE0C-4B93-8693-9C45FABE0BAF}"/>
          </ac:spMkLst>
        </pc:spChg>
        <pc:spChg chg="mod">
          <ac:chgData name="PHUOC CONG NGUYEN" userId="a6519902-66df-4162-af9d-9db9f0b5ac8e" providerId="ADAL" clId="{2EC64AF7-57E9-45B4-B7A0-3FE18AD84B0E}" dt="2022-05-19T03:02:29.234" v="3895" actId="2711"/>
          <ac:spMkLst>
            <pc:docMk/>
            <pc:sldMk cId="3674079083" sldId="336"/>
            <ac:spMk id="57" creationId="{D29C028E-339D-4CE4-8A6C-0AC8492B5C7C}"/>
          </ac:spMkLst>
        </pc:spChg>
        <pc:spChg chg="mod">
          <ac:chgData name="PHUOC CONG NGUYEN" userId="a6519902-66df-4162-af9d-9db9f0b5ac8e" providerId="ADAL" clId="{2EC64AF7-57E9-45B4-B7A0-3FE18AD84B0E}" dt="2022-05-19T03:02:29.234" v="3895" actId="2711"/>
          <ac:spMkLst>
            <pc:docMk/>
            <pc:sldMk cId="3674079083" sldId="336"/>
            <ac:spMk id="58" creationId="{01F33628-A216-4222-989F-A92793412FE2}"/>
          </ac:spMkLst>
        </pc:spChg>
        <pc:spChg chg="mod">
          <ac:chgData name="PHUOC CONG NGUYEN" userId="a6519902-66df-4162-af9d-9db9f0b5ac8e" providerId="ADAL" clId="{2EC64AF7-57E9-45B4-B7A0-3FE18AD84B0E}" dt="2022-05-19T03:02:29.234" v="3895" actId="2711"/>
          <ac:spMkLst>
            <pc:docMk/>
            <pc:sldMk cId="3674079083" sldId="336"/>
            <ac:spMk id="59" creationId="{63CBC8C3-4DF3-46AD-A4BE-F53AFE3BAAA4}"/>
          </ac:spMkLst>
        </pc:spChg>
        <pc:spChg chg="mod">
          <ac:chgData name="PHUOC CONG NGUYEN" userId="a6519902-66df-4162-af9d-9db9f0b5ac8e" providerId="ADAL" clId="{2EC64AF7-57E9-45B4-B7A0-3FE18AD84B0E}" dt="2022-05-19T03:02:29.234" v="3895" actId="2711"/>
          <ac:spMkLst>
            <pc:docMk/>
            <pc:sldMk cId="3674079083" sldId="336"/>
            <ac:spMk id="60" creationId="{1E64B580-D04A-40D6-828F-49A2AD93BC85}"/>
          </ac:spMkLst>
        </pc:spChg>
        <pc:spChg chg="mod">
          <ac:chgData name="PHUOC CONG NGUYEN" userId="a6519902-66df-4162-af9d-9db9f0b5ac8e" providerId="ADAL" clId="{2EC64AF7-57E9-45B4-B7A0-3FE18AD84B0E}" dt="2022-05-19T03:02:29.234" v="3895" actId="2711"/>
          <ac:spMkLst>
            <pc:docMk/>
            <pc:sldMk cId="3674079083" sldId="336"/>
            <ac:spMk id="61" creationId="{D2DE1874-0038-4334-9305-B38DBF3BC197}"/>
          </ac:spMkLst>
        </pc:spChg>
        <pc:spChg chg="mod">
          <ac:chgData name="PHUOC CONG NGUYEN" userId="a6519902-66df-4162-af9d-9db9f0b5ac8e" providerId="ADAL" clId="{2EC64AF7-57E9-45B4-B7A0-3FE18AD84B0E}" dt="2022-05-19T03:02:29.234" v="3895" actId="2711"/>
          <ac:spMkLst>
            <pc:docMk/>
            <pc:sldMk cId="3674079083" sldId="336"/>
            <ac:spMk id="62" creationId="{4D75DF6C-81AB-4618-9424-DF2676579BAE}"/>
          </ac:spMkLst>
        </pc:spChg>
        <pc:spChg chg="mod">
          <ac:chgData name="PHUOC CONG NGUYEN" userId="a6519902-66df-4162-af9d-9db9f0b5ac8e" providerId="ADAL" clId="{2EC64AF7-57E9-45B4-B7A0-3FE18AD84B0E}" dt="2022-05-19T03:02:29.234" v="3895" actId="2711"/>
          <ac:spMkLst>
            <pc:docMk/>
            <pc:sldMk cId="3674079083" sldId="336"/>
            <ac:spMk id="63" creationId="{64D4BD99-229C-46C3-B4C2-25351FAF7C40}"/>
          </ac:spMkLst>
        </pc:spChg>
        <pc:spChg chg="mod">
          <ac:chgData name="PHUOC CONG NGUYEN" userId="a6519902-66df-4162-af9d-9db9f0b5ac8e" providerId="ADAL" clId="{2EC64AF7-57E9-45B4-B7A0-3FE18AD84B0E}" dt="2022-05-19T03:02:29.234" v="3895" actId="2711"/>
          <ac:spMkLst>
            <pc:docMk/>
            <pc:sldMk cId="3674079083" sldId="336"/>
            <ac:spMk id="64" creationId="{FD51975B-0E41-4216-8106-F87BEF92D746}"/>
          </ac:spMkLst>
        </pc:spChg>
        <pc:spChg chg="mod">
          <ac:chgData name="PHUOC CONG NGUYEN" userId="a6519902-66df-4162-af9d-9db9f0b5ac8e" providerId="ADAL" clId="{2EC64AF7-57E9-45B4-B7A0-3FE18AD84B0E}" dt="2022-05-19T03:02:29.234" v="3895" actId="2711"/>
          <ac:spMkLst>
            <pc:docMk/>
            <pc:sldMk cId="3674079083" sldId="336"/>
            <ac:spMk id="65" creationId="{307613D6-3203-4FD5-A249-B082038AC04A}"/>
          </ac:spMkLst>
        </pc:spChg>
        <pc:spChg chg="mod">
          <ac:chgData name="PHUOC CONG NGUYEN" userId="a6519902-66df-4162-af9d-9db9f0b5ac8e" providerId="ADAL" clId="{2EC64AF7-57E9-45B4-B7A0-3FE18AD84B0E}" dt="2022-05-19T03:02:29.234" v="3895" actId="2711"/>
          <ac:spMkLst>
            <pc:docMk/>
            <pc:sldMk cId="3674079083" sldId="336"/>
            <ac:spMk id="66" creationId="{3F7498EF-A801-4D55-814C-209D3705D26C}"/>
          </ac:spMkLst>
        </pc:spChg>
        <pc:spChg chg="mod">
          <ac:chgData name="PHUOC CONG NGUYEN" userId="a6519902-66df-4162-af9d-9db9f0b5ac8e" providerId="ADAL" clId="{2EC64AF7-57E9-45B4-B7A0-3FE18AD84B0E}" dt="2022-05-19T03:02:29.234" v="3895" actId="2711"/>
          <ac:spMkLst>
            <pc:docMk/>
            <pc:sldMk cId="3674079083" sldId="336"/>
            <ac:spMk id="67" creationId="{66F33F5D-F4E8-45E9-B2A1-D57E9D5166D2}"/>
          </ac:spMkLst>
        </pc:spChg>
        <pc:spChg chg="mod">
          <ac:chgData name="PHUOC CONG NGUYEN" userId="a6519902-66df-4162-af9d-9db9f0b5ac8e" providerId="ADAL" clId="{2EC64AF7-57E9-45B4-B7A0-3FE18AD84B0E}" dt="2022-05-19T03:02:29.234" v="3895" actId="2711"/>
          <ac:spMkLst>
            <pc:docMk/>
            <pc:sldMk cId="3674079083" sldId="336"/>
            <ac:spMk id="68" creationId="{D46EF4A9-F839-4D47-9F09-C08752AFDA1E}"/>
          </ac:spMkLst>
        </pc:spChg>
        <pc:spChg chg="mod">
          <ac:chgData name="PHUOC CONG NGUYEN" userId="a6519902-66df-4162-af9d-9db9f0b5ac8e" providerId="ADAL" clId="{2EC64AF7-57E9-45B4-B7A0-3FE18AD84B0E}" dt="2022-05-19T03:02:29.234" v="3895" actId="2711"/>
          <ac:spMkLst>
            <pc:docMk/>
            <pc:sldMk cId="3674079083" sldId="336"/>
            <ac:spMk id="69" creationId="{2681A9F5-E272-4E89-8245-477B59504B73}"/>
          </ac:spMkLst>
        </pc:spChg>
        <pc:spChg chg="mod">
          <ac:chgData name="PHUOC CONG NGUYEN" userId="a6519902-66df-4162-af9d-9db9f0b5ac8e" providerId="ADAL" clId="{2EC64AF7-57E9-45B4-B7A0-3FE18AD84B0E}" dt="2022-05-19T03:02:29.234" v="3895" actId="2711"/>
          <ac:spMkLst>
            <pc:docMk/>
            <pc:sldMk cId="3674079083" sldId="336"/>
            <ac:spMk id="70" creationId="{E143F030-B3B0-4731-B0A2-087D26675D29}"/>
          </ac:spMkLst>
        </pc:spChg>
        <pc:spChg chg="mod">
          <ac:chgData name="PHUOC CONG NGUYEN" userId="a6519902-66df-4162-af9d-9db9f0b5ac8e" providerId="ADAL" clId="{2EC64AF7-57E9-45B4-B7A0-3FE18AD84B0E}" dt="2022-05-19T03:02:29.234" v="3895" actId="2711"/>
          <ac:spMkLst>
            <pc:docMk/>
            <pc:sldMk cId="3674079083" sldId="336"/>
            <ac:spMk id="71" creationId="{6C44AF68-6ACC-42B8-B586-7FCBD0CEE196}"/>
          </ac:spMkLst>
        </pc:spChg>
        <pc:spChg chg="mod">
          <ac:chgData name="PHUOC CONG NGUYEN" userId="a6519902-66df-4162-af9d-9db9f0b5ac8e" providerId="ADAL" clId="{2EC64AF7-57E9-45B4-B7A0-3FE18AD84B0E}" dt="2022-05-19T03:02:29.234" v="3895" actId="2711"/>
          <ac:spMkLst>
            <pc:docMk/>
            <pc:sldMk cId="3674079083" sldId="336"/>
            <ac:spMk id="72" creationId="{827E040F-5902-41AF-9C93-4AFFA9DBC8FA}"/>
          </ac:spMkLst>
        </pc:spChg>
        <pc:spChg chg="mod">
          <ac:chgData name="PHUOC CONG NGUYEN" userId="a6519902-66df-4162-af9d-9db9f0b5ac8e" providerId="ADAL" clId="{2EC64AF7-57E9-45B4-B7A0-3FE18AD84B0E}" dt="2022-05-19T03:02:29.234" v="3895" actId="2711"/>
          <ac:spMkLst>
            <pc:docMk/>
            <pc:sldMk cId="3674079083" sldId="336"/>
            <ac:spMk id="73" creationId="{DEE14B9C-5512-4E15-A4D1-AC95424189B5}"/>
          </ac:spMkLst>
        </pc:spChg>
        <pc:spChg chg="mod">
          <ac:chgData name="PHUOC CONG NGUYEN" userId="a6519902-66df-4162-af9d-9db9f0b5ac8e" providerId="ADAL" clId="{2EC64AF7-57E9-45B4-B7A0-3FE18AD84B0E}" dt="2022-05-19T03:02:29.234" v="3895" actId="2711"/>
          <ac:spMkLst>
            <pc:docMk/>
            <pc:sldMk cId="3674079083" sldId="336"/>
            <ac:spMk id="74" creationId="{B32A4E35-EE4B-4569-A3BC-185B902CFCA3}"/>
          </ac:spMkLst>
        </pc:spChg>
        <pc:spChg chg="mod">
          <ac:chgData name="PHUOC CONG NGUYEN" userId="a6519902-66df-4162-af9d-9db9f0b5ac8e" providerId="ADAL" clId="{2EC64AF7-57E9-45B4-B7A0-3FE18AD84B0E}" dt="2022-05-19T03:02:29.234" v="3895" actId="2711"/>
          <ac:spMkLst>
            <pc:docMk/>
            <pc:sldMk cId="3674079083" sldId="336"/>
            <ac:spMk id="75" creationId="{A9A8CD3F-8803-4A9B-AFAE-81028FC270E2}"/>
          </ac:spMkLst>
        </pc:spChg>
        <pc:spChg chg="mod">
          <ac:chgData name="PHUOC CONG NGUYEN" userId="a6519902-66df-4162-af9d-9db9f0b5ac8e" providerId="ADAL" clId="{2EC64AF7-57E9-45B4-B7A0-3FE18AD84B0E}" dt="2022-05-19T03:02:29.234" v="3895" actId="2711"/>
          <ac:spMkLst>
            <pc:docMk/>
            <pc:sldMk cId="3674079083" sldId="336"/>
            <ac:spMk id="76" creationId="{D39F05FD-D291-4D94-AE55-860969F604E6}"/>
          </ac:spMkLst>
        </pc:spChg>
        <pc:spChg chg="mod">
          <ac:chgData name="PHUOC CONG NGUYEN" userId="a6519902-66df-4162-af9d-9db9f0b5ac8e" providerId="ADAL" clId="{2EC64AF7-57E9-45B4-B7A0-3FE18AD84B0E}" dt="2022-05-19T03:02:29.234" v="3895" actId="2711"/>
          <ac:spMkLst>
            <pc:docMk/>
            <pc:sldMk cId="3674079083" sldId="336"/>
            <ac:spMk id="77" creationId="{8A333E9A-57A6-4FB4-B73E-E8C38E586140}"/>
          </ac:spMkLst>
        </pc:spChg>
        <pc:spChg chg="mod">
          <ac:chgData name="PHUOC CONG NGUYEN" userId="a6519902-66df-4162-af9d-9db9f0b5ac8e" providerId="ADAL" clId="{2EC64AF7-57E9-45B4-B7A0-3FE18AD84B0E}" dt="2022-05-19T03:02:29.234" v="3895" actId="2711"/>
          <ac:spMkLst>
            <pc:docMk/>
            <pc:sldMk cId="3674079083" sldId="336"/>
            <ac:spMk id="78" creationId="{9168C4D8-6B6E-484C-A679-CE29AA6E3FAB}"/>
          </ac:spMkLst>
        </pc:spChg>
        <pc:spChg chg="mod">
          <ac:chgData name="PHUOC CONG NGUYEN" userId="a6519902-66df-4162-af9d-9db9f0b5ac8e" providerId="ADAL" clId="{2EC64AF7-57E9-45B4-B7A0-3FE18AD84B0E}" dt="2022-05-19T03:02:29.234" v="3895" actId="2711"/>
          <ac:spMkLst>
            <pc:docMk/>
            <pc:sldMk cId="3674079083" sldId="336"/>
            <ac:spMk id="79" creationId="{A81B15EB-378A-4FFD-9520-7B20F88C4D17}"/>
          </ac:spMkLst>
        </pc:spChg>
        <pc:spChg chg="mod">
          <ac:chgData name="PHUOC CONG NGUYEN" userId="a6519902-66df-4162-af9d-9db9f0b5ac8e" providerId="ADAL" clId="{2EC64AF7-57E9-45B4-B7A0-3FE18AD84B0E}" dt="2022-05-19T03:02:29.234" v="3895" actId="2711"/>
          <ac:spMkLst>
            <pc:docMk/>
            <pc:sldMk cId="3674079083" sldId="336"/>
            <ac:spMk id="80" creationId="{31A70D43-3398-4458-A95B-449F1C958C2B}"/>
          </ac:spMkLst>
        </pc:spChg>
        <pc:spChg chg="mod">
          <ac:chgData name="PHUOC CONG NGUYEN" userId="a6519902-66df-4162-af9d-9db9f0b5ac8e" providerId="ADAL" clId="{2EC64AF7-57E9-45B4-B7A0-3FE18AD84B0E}" dt="2022-05-19T03:02:29.234" v="3895" actId="2711"/>
          <ac:spMkLst>
            <pc:docMk/>
            <pc:sldMk cId="3674079083" sldId="336"/>
            <ac:spMk id="81" creationId="{E1811797-766A-484B-891A-DA43ACDBB7BD}"/>
          </ac:spMkLst>
        </pc:spChg>
        <pc:spChg chg="mod">
          <ac:chgData name="PHUOC CONG NGUYEN" userId="a6519902-66df-4162-af9d-9db9f0b5ac8e" providerId="ADAL" clId="{2EC64AF7-57E9-45B4-B7A0-3FE18AD84B0E}" dt="2022-05-19T03:02:29.234" v="3895" actId="2711"/>
          <ac:spMkLst>
            <pc:docMk/>
            <pc:sldMk cId="3674079083" sldId="336"/>
            <ac:spMk id="82" creationId="{DC409DB4-0E81-48E4-906D-E948C8AFDF48}"/>
          </ac:spMkLst>
        </pc:spChg>
        <pc:spChg chg="mod">
          <ac:chgData name="PHUOC CONG NGUYEN" userId="a6519902-66df-4162-af9d-9db9f0b5ac8e" providerId="ADAL" clId="{2EC64AF7-57E9-45B4-B7A0-3FE18AD84B0E}" dt="2022-05-19T03:02:29.234" v="3895" actId="2711"/>
          <ac:spMkLst>
            <pc:docMk/>
            <pc:sldMk cId="3674079083" sldId="336"/>
            <ac:spMk id="83" creationId="{2DA26625-759D-4873-8419-76B9CE6B550A}"/>
          </ac:spMkLst>
        </pc:spChg>
        <pc:spChg chg="mod">
          <ac:chgData name="PHUOC CONG NGUYEN" userId="a6519902-66df-4162-af9d-9db9f0b5ac8e" providerId="ADAL" clId="{2EC64AF7-57E9-45B4-B7A0-3FE18AD84B0E}" dt="2022-05-19T03:02:29.234" v="3895" actId="2711"/>
          <ac:spMkLst>
            <pc:docMk/>
            <pc:sldMk cId="3674079083" sldId="336"/>
            <ac:spMk id="84" creationId="{A7C16F12-5AA7-4613-B3DB-3E51B5F47A9D}"/>
          </ac:spMkLst>
        </pc:spChg>
        <pc:spChg chg="mod">
          <ac:chgData name="PHUOC CONG NGUYEN" userId="a6519902-66df-4162-af9d-9db9f0b5ac8e" providerId="ADAL" clId="{2EC64AF7-57E9-45B4-B7A0-3FE18AD84B0E}" dt="2022-05-19T03:02:29.234" v="3895" actId="2711"/>
          <ac:spMkLst>
            <pc:docMk/>
            <pc:sldMk cId="3674079083" sldId="336"/>
            <ac:spMk id="85" creationId="{5838986A-7829-45EE-9CD9-D0AAF9620752}"/>
          </ac:spMkLst>
        </pc:spChg>
        <pc:spChg chg="mod">
          <ac:chgData name="PHUOC CONG NGUYEN" userId="a6519902-66df-4162-af9d-9db9f0b5ac8e" providerId="ADAL" clId="{2EC64AF7-57E9-45B4-B7A0-3FE18AD84B0E}" dt="2022-05-19T03:02:29.234" v="3895" actId="2711"/>
          <ac:spMkLst>
            <pc:docMk/>
            <pc:sldMk cId="3674079083" sldId="336"/>
            <ac:spMk id="86" creationId="{CD645B96-0938-45FF-A170-D5CF1ED56747}"/>
          </ac:spMkLst>
        </pc:spChg>
        <pc:spChg chg="mod">
          <ac:chgData name="PHUOC CONG NGUYEN" userId="a6519902-66df-4162-af9d-9db9f0b5ac8e" providerId="ADAL" clId="{2EC64AF7-57E9-45B4-B7A0-3FE18AD84B0E}" dt="2022-05-19T03:02:29.234" v="3895" actId="2711"/>
          <ac:spMkLst>
            <pc:docMk/>
            <pc:sldMk cId="3674079083" sldId="336"/>
            <ac:spMk id="87" creationId="{3BE84C55-2269-4E40-B356-CF5519F1DD8F}"/>
          </ac:spMkLst>
        </pc:spChg>
        <pc:spChg chg="mod">
          <ac:chgData name="PHUOC CONG NGUYEN" userId="a6519902-66df-4162-af9d-9db9f0b5ac8e" providerId="ADAL" clId="{2EC64AF7-57E9-45B4-B7A0-3FE18AD84B0E}" dt="2022-05-19T03:02:29.234" v="3895" actId="2711"/>
          <ac:spMkLst>
            <pc:docMk/>
            <pc:sldMk cId="3674079083" sldId="336"/>
            <ac:spMk id="88" creationId="{98DC8A46-6888-45DF-A1BD-264B3883E12A}"/>
          </ac:spMkLst>
        </pc:spChg>
        <pc:spChg chg="mod">
          <ac:chgData name="PHUOC CONG NGUYEN" userId="a6519902-66df-4162-af9d-9db9f0b5ac8e" providerId="ADAL" clId="{2EC64AF7-57E9-45B4-B7A0-3FE18AD84B0E}" dt="2022-05-19T03:02:29.234" v="3895" actId="2711"/>
          <ac:spMkLst>
            <pc:docMk/>
            <pc:sldMk cId="3674079083" sldId="336"/>
            <ac:spMk id="89" creationId="{B095C9A0-1BE9-4386-821F-833406084F13}"/>
          </ac:spMkLst>
        </pc:spChg>
        <pc:spChg chg="mod">
          <ac:chgData name="PHUOC CONG NGUYEN" userId="a6519902-66df-4162-af9d-9db9f0b5ac8e" providerId="ADAL" clId="{2EC64AF7-57E9-45B4-B7A0-3FE18AD84B0E}" dt="2022-05-19T03:02:29.234" v="3895" actId="2711"/>
          <ac:spMkLst>
            <pc:docMk/>
            <pc:sldMk cId="3674079083" sldId="336"/>
            <ac:spMk id="90" creationId="{A0B9F171-EF83-4AAA-8568-C60C89CD0027}"/>
          </ac:spMkLst>
        </pc:spChg>
        <pc:spChg chg="mod">
          <ac:chgData name="PHUOC CONG NGUYEN" userId="a6519902-66df-4162-af9d-9db9f0b5ac8e" providerId="ADAL" clId="{2EC64AF7-57E9-45B4-B7A0-3FE18AD84B0E}" dt="2022-05-19T03:02:29.234" v="3895" actId="2711"/>
          <ac:spMkLst>
            <pc:docMk/>
            <pc:sldMk cId="3674079083" sldId="336"/>
            <ac:spMk id="91" creationId="{3E7428DF-9491-4CB0-8350-4A14A88899E8}"/>
          </ac:spMkLst>
        </pc:spChg>
        <pc:spChg chg="mod">
          <ac:chgData name="PHUOC CONG NGUYEN" userId="a6519902-66df-4162-af9d-9db9f0b5ac8e" providerId="ADAL" clId="{2EC64AF7-57E9-45B4-B7A0-3FE18AD84B0E}" dt="2022-05-19T03:02:29.234" v="3895" actId="2711"/>
          <ac:spMkLst>
            <pc:docMk/>
            <pc:sldMk cId="3674079083" sldId="336"/>
            <ac:spMk id="92" creationId="{32F776CF-E4B1-444A-8348-7E7DA7E085F8}"/>
          </ac:spMkLst>
        </pc:spChg>
        <pc:spChg chg="mod">
          <ac:chgData name="PHUOC CONG NGUYEN" userId="a6519902-66df-4162-af9d-9db9f0b5ac8e" providerId="ADAL" clId="{2EC64AF7-57E9-45B4-B7A0-3FE18AD84B0E}" dt="2022-05-19T03:02:29.234" v="3895" actId="2711"/>
          <ac:spMkLst>
            <pc:docMk/>
            <pc:sldMk cId="3674079083" sldId="336"/>
            <ac:spMk id="93" creationId="{253427FA-6539-4214-82E5-96A50CAE692A}"/>
          </ac:spMkLst>
        </pc:spChg>
        <pc:spChg chg="mod">
          <ac:chgData name="PHUOC CONG NGUYEN" userId="a6519902-66df-4162-af9d-9db9f0b5ac8e" providerId="ADAL" clId="{2EC64AF7-57E9-45B4-B7A0-3FE18AD84B0E}" dt="2022-05-19T03:02:29.234" v="3895" actId="2711"/>
          <ac:spMkLst>
            <pc:docMk/>
            <pc:sldMk cId="3674079083" sldId="336"/>
            <ac:spMk id="94" creationId="{488CCBFA-6FC8-4AE7-8E52-5456B98F6BE7}"/>
          </ac:spMkLst>
        </pc:spChg>
        <pc:spChg chg="mod">
          <ac:chgData name="PHUOC CONG NGUYEN" userId="a6519902-66df-4162-af9d-9db9f0b5ac8e" providerId="ADAL" clId="{2EC64AF7-57E9-45B4-B7A0-3FE18AD84B0E}" dt="2022-05-19T03:02:29.234" v="3895" actId="2711"/>
          <ac:spMkLst>
            <pc:docMk/>
            <pc:sldMk cId="3674079083" sldId="336"/>
            <ac:spMk id="95" creationId="{89DD2FE0-88FE-470A-94B4-B4DB11BFC18F}"/>
          </ac:spMkLst>
        </pc:spChg>
        <pc:spChg chg="mod">
          <ac:chgData name="PHUOC CONG NGUYEN" userId="a6519902-66df-4162-af9d-9db9f0b5ac8e" providerId="ADAL" clId="{2EC64AF7-57E9-45B4-B7A0-3FE18AD84B0E}" dt="2022-05-19T03:02:29.234" v="3895" actId="2711"/>
          <ac:spMkLst>
            <pc:docMk/>
            <pc:sldMk cId="3674079083" sldId="336"/>
            <ac:spMk id="96" creationId="{C6A1EA0C-92D2-47B9-AE16-5EAC60F28887}"/>
          </ac:spMkLst>
        </pc:spChg>
        <pc:spChg chg="mod">
          <ac:chgData name="PHUOC CONG NGUYEN" userId="a6519902-66df-4162-af9d-9db9f0b5ac8e" providerId="ADAL" clId="{2EC64AF7-57E9-45B4-B7A0-3FE18AD84B0E}" dt="2022-05-19T03:02:29.234" v="3895" actId="2711"/>
          <ac:spMkLst>
            <pc:docMk/>
            <pc:sldMk cId="3674079083" sldId="336"/>
            <ac:spMk id="97" creationId="{DA561150-27F5-4BA9-90EB-D49040A0A5A1}"/>
          </ac:spMkLst>
        </pc:spChg>
        <pc:spChg chg="mod">
          <ac:chgData name="PHUOC CONG NGUYEN" userId="a6519902-66df-4162-af9d-9db9f0b5ac8e" providerId="ADAL" clId="{2EC64AF7-57E9-45B4-B7A0-3FE18AD84B0E}" dt="2022-05-19T03:02:29.234" v="3895" actId="2711"/>
          <ac:spMkLst>
            <pc:docMk/>
            <pc:sldMk cId="3674079083" sldId="336"/>
            <ac:spMk id="98" creationId="{2BC189C1-81A0-4B3C-A2F7-F1F72902FDF1}"/>
          </ac:spMkLst>
        </pc:spChg>
        <pc:spChg chg="mod">
          <ac:chgData name="PHUOC CONG NGUYEN" userId="a6519902-66df-4162-af9d-9db9f0b5ac8e" providerId="ADAL" clId="{2EC64AF7-57E9-45B4-B7A0-3FE18AD84B0E}" dt="2022-05-19T03:02:29.234" v="3895" actId="2711"/>
          <ac:spMkLst>
            <pc:docMk/>
            <pc:sldMk cId="3674079083" sldId="336"/>
            <ac:spMk id="99" creationId="{BF02FF2B-1AF4-4FDA-9892-8DCA2BF82679}"/>
          </ac:spMkLst>
        </pc:spChg>
        <pc:spChg chg="mod">
          <ac:chgData name="PHUOC CONG NGUYEN" userId="a6519902-66df-4162-af9d-9db9f0b5ac8e" providerId="ADAL" clId="{2EC64AF7-57E9-45B4-B7A0-3FE18AD84B0E}" dt="2022-05-19T03:02:29.234" v="3895" actId="2711"/>
          <ac:spMkLst>
            <pc:docMk/>
            <pc:sldMk cId="3674079083" sldId="336"/>
            <ac:spMk id="100" creationId="{B4AAACBA-CD41-4C27-B047-BA48B07D0650}"/>
          </ac:spMkLst>
        </pc:spChg>
        <pc:spChg chg="mod">
          <ac:chgData name="PHUOC CONG NGUYEN" userId="a6519902-66df-4162-af9d-9db9f0b5ac8e" providerId="ADAL" clId="{2EC64AF7-57E9-45B4-B7A0-3FE18AD84B0E}" dt="2022-05-19T03:02:29.234" v="3895" actId="2711"/>
          <ac:spMkLst>
            <pc:docMk/>
            <pc:sldMk cId="3674079083" sldId="336"/>
            <ac:spMk id="101" creationId="{BEFF697F-9110-4022-8E00-1EB8B40402DC}"/>
          </ac:spMkLst>
        </pc:spChg>
        <pc:spChg chg="mod">
          <ac:chgData name="PHUOC CONG NGUYEN" userId="a6519902-66df-4162-af9d-9db9f0b5ac8e" providerId="ADAL" clId="{2EC64AF7-57E9-45B4-B7A0-3FE18AD84B0E}" dt="2022-05-19T03:02:29.234" v="3895" actId="2711"/>
          <ac:spMkLst>
            <pc:docMk/>
            <pc:sldMk cId="3674079083" sldId="336"/>
            <ac:spMk id="102" creationId="{DCB25E7D-F51F-4C71-8567-F58E19C44898}"/>
          </ac:spMkLst>
        </pc:spChg>
        <pc:spChg chg="add mod ord">
          <ac:chgData name="PHUOC CONG NGUYEN" userId="a6519902-66df-4162-af9d-9db9f0b5ac8e" providerId="ADAL" clId="{2EC64AF7-57E9-45B4-B7A0-3FE18AD84B0E}" dt="2022-05-19T03:06:26.813" v="4049" actId="164"/>
          <ac:spMkLst>
            <pc:docMk/>
            <pc:sldMk cId="3674079083" sldId="336"/>
            <ac:spMk id="103" creationId="{8D041D89-8866-62E5-0465-126AC25DD6BB}"/>
          </ac:spMkLst>
        </pc:spChg>
        <pc:spChg chg="add del mod">
          <ac:chgData name="PHUOC CONG NGUYEN" userId="a6519902-66df-4162-af9d-9db9f0b5ac8e" providerId="ADAL" clId="{2EC64AF7-57E9-45B4-B7A0-3FE18AD84B0E}" dt="2022-05-19T03:06:19.611" v="4046" actId="478"/>
          <ac:spMkLst>
            <pc:docMk/>
            <pc:sldMk cId="3674079083" sldId="336"/>
            <ac:spMk id="104" creationId="{1ED863D2-F7B3-78A3-D87F-7081F3A55892}"/>
          </ac:spMkLst>
        </pc:spChg>
        <pc:spChg chg="del mod">
          <ac:chgData name="PHUOC CONG NGUYEN" userId="a6519902-66df-4162-af9d-9db9f0b5ac8e" providerId="ADAL" clId="{2EC64AF7-57E9-45B4-B7A0-3FE18AD84B0E}" dt="2022-05-19T03:03:51.874" v="3972" actId="478"/>
          <ac:spMkLst>
            <pc:docMk/>
            <pc:sldMk cId="3674079083" sldId="336"/>
            <ac:spMk id="105" creationId="{A92C9E3F-6E3F-DC51-43A8-497E213ACFB4}"/>
          </ac:spMkLst>
        </pc:spChg>
        <pc:spChg chg="del mod">
          <ac:chgData name="PHUOC CONG NGUYEN" userId="a6519902-66df-4162-af9d-9db9f0b5ac8e" providerId="ADAL" clId="{2EC64AF7-57E9-45B4-B7A0-3FE18AD84B0E}" dt="2022-05-19T03:03:51.874" v="3972" actId="478"/>
          <ac:spMkLst>
            <pc:docMk/>
            <pc:sldMk cId="3674079083" sldId="336"/>
            <ac:spMk id="106" creationId="{DB6830A1-1084-D18C-3AE1-1D1BFA58218C}"/>
          </ac:spMkLst>
        </pc:spChg>
        <pc:spChg chg="del mod">
          <ac:chgData name="PHUOC CONG NGUYEN" userId="a6519902-66df-4162-af9d-9db9f0b5ac8e" providerId="ADAL" clId="{2EC64AF7-57E9-45B4-B7A0-3FE18AD84B0E}" dt="2022-05-19T03:03:51.874" v="3972" actId="478"/>
          <ac:spMkLst>
            <pc:docMk/>
            <pc:sldMk cId="3674079083" sldId="336"/>
            <ac:spMk id="109" creationId="{84E6B619-F117-B7FE-DD29-DE7DD4A562E4}"/>
          </ac:spMkLst>
        </pc:spChg>
        <pc:spChg chg="del mod">
          <ac:chgData name="PHUOC CONG NGUYEN" userId="a6519902-66df-4162-af9d-9db9f0b5ac8e" providerId="ADAL" clId="{2EC64AF7-57E9-45B4-B7A0-3FE18AD84B0E}" dt="2022-05-19T03:03:51.874" v="3972" actId="478"/>
          <ac:spMkLst>
            <pc:docMk/>
            <pc:sldMk cId="3674079083" sldId="336"/>
            <ac:spMk id="110" creationId="{79004B14-5795-2965-69C6-90326C6D3F49}"/>
          </ac:spMkLst>
        </pc:spChg>
        <pc:spChg chg="add del mod">
          <ac:chgData name="PHUOC CONG NGUYEN" userId="a6519902-66df-4162-af9d-9db9f0b5ac8e" providerId="ADAL" clId="{2EC64AF7-57E9-45B4-B7A0-3FE18AD84B0E}" dt="2022-05-19T03:06:19.611" v="4046" actId="478"/>
          <ac:spMkLst>
            <pc:docMk/>
            <pc:sldMk cId="3674079083" sldId="336"/>
            <ac:spMk id="111" creationId="{78FA1A62-E6E2-F8B4-8CAC-BE614F7922BA}"/>
          </ac:spMkLst>
        </pc:spChg>
        <pc:spChg chg="add del mod">
          <ac:chgData name="PHUOC CONG NGUYEN" userId="a6519902-66df-4162-af9d-9db9f0b5ac8e" providerId="ADAL" clId="{2EC64AF7-57E9-45B4-B7A0-3FE18AD84B0E}" dt="2022-05-19T03:06:19.611" v="4046" actId="478"/>
          <ac:spMkLst>
            <pc:docMk/>
            <pc:sldMk cId="3674079083" sldId="336"/>
            <ac:spMk id="112" creationId="{D1B0F662-6A4C-D849-AF1D-51BB9A728E7F}"/>
          </ac:spMkLst>
        </pc:spChg>
        <pc:spChg chg="mod">
          <ac:chgData name="PHUOC CONG NGUYEN" userId="a6519902-66df-4162-af9d-9db9f0b5ac8e" providerId="ADAL" clId="{2EC64AF7-57E9-45B4-B7A0-3FE18AD84B0E}" dt="2022-05-19T03:06:33.518" v="4051" actId="571"/>
          <ac:spMkLst>
            <pc:docMk/>
            <pc:sldMk cId="3674079083" sldId="336"/>
            <ac:spMk id="114" creationId="{6A36DA06-1C40-2056-B2BB-BD4E8D68D6EC}"/>
          </ac:spMkLst>
        </pc:spChg>
        <pc:spChg chg="mod">
          <ac:chgData name="PHUOC CONG NGUYEN" userId="a6519902-66df-4162-af9d-9db9f0b5ac8e" providerId="ADAL" clId="{2EC64AF7-57E9-45B4-B7A0-3FE18AD84B0E}" dt="2022-05-19T03:06:33.518" v="4051" actId="571"/>
          <ac:spMkLst>
            <pc:docMk/>
            <pc:sldMk cId="3674079083" sldId="336"/>
            <ac:spMk id="115" creationId="{1A5BF74E-E742-3A64-D23D-3DFC92AE09AA}"/>
          </ac:spMkLst>
        </pc:spChg>
        <pc:spChg chg="mod">
          <ac:chgData name="PHUOC CONG NGUYEN" userId="a6519902-66df-4162-af9d-9db9f0b5ac8e" providerId="ADAL" clId="{2EC64AF7-57E9-45B4-B7A0-3FE18AD84B0E}" dt="2022-05-19T03:06:49.030" v="4076" actId="571"/>
          <ac:spMkLst>
            <pc:docMk/>
            <pc:sldMk cId="3674079083" sldId="336"/>
            <ac:spMk id="117" creationId="{EB46958A-2066-AF41-79C7-CF24CB5AD230}"/>
          </ac:spMkLst>
        </pc:spChg>
        <pc:spChg chg="mod">
          <ac:chgData name="PHUOC CONG NGUYEN" userId="a6519902-66df-4162-af9d-9db9f0b5ac8e" providerId="ADAL" clId="{2EC64AF7-57E9-45B4-B7A0-3FE18AD84B0E}" dt="2022-05-19T03:06:49.030" v="4076" actId="571"/>
          <ac:spMkLst>
            <pc:docMk/>
            <pc:sldMk cId="3674079083" sldId="336"/>
            <ac:spMk id="118" creationId="{E6E5D7A9-E2CF-8D61-FADF-D0F39EBF9AFC}"/>
          </ac:spMkLst>
        </pc:spChg>
        <pc:spChg chg="add mod">
          <ac:chgData name="PHUOC CONG NGUYEN" userId="a6519902-66df-4162-af9d-9db9f0b5ac8e" providerId="ADAL" clId="{2EC64AF7-57E9-45B4-B7A0-3FE18AD84B0E}" dt="2022-05-19T03:30:21.253" v="5292" actId="20577"/>
          <ac:spMkLst>
            <pc:docMk/>
            <pc:sldMk cId="3674079083" sldId="336"/>
            <ac:spMk id="119" creationId="{ED519086-C111-D3C2-2EFF-3EEDF1AE818C}"/>
          </ac:spMkLst>
        </pc:spChg>
        <pc:spChg chg="add mod">
          <ac:chgData name="PHUOC CONG NGUYEN" userId="a6519902-66df-4162-af9d-9db9f0b5ac8e" providerId="ADAL" clId="{2EC64AF7-57E9-45B4-B7A0-3FE18AD84B0E}" dt="2022-05-19T03:26:21.879" v="5246" actId="164"/>
          <ac:spMkLst>
            <pc:docMk/>
            <pc:sldMk cId="3674079083" sldId="336"/>
            <ac:spMk id="120" creationId="{05E4C711-B51A-F2FF-B3CE-97562BE5FFFF}"/>
          </ac:spMkLst>
        </pc:spChg>
        <pc:spChg chg="add mod">
          <ac:chgData name="PHUOC CONG NGUYEN" userId="a6519902-66df-4162-af9d-9db9f0b5ac8e" providerId="ADAL" clId="{2EC64AF7-57E9-45B4-B7A0-3FE18AD84B0E}" dt="2022-05-19T03:26:43.925" v="5250" actId="164"/>
          <ac:spMkLst>
            <pc:docMk/>
            <pc:sldMk cId="3674079083" sldId="336"/>
            <ac:spMk id="121" creationId="{57197768-C6A4-97F0-4CC8-9674BC6349F5}"/>
          </ac:spMkLst>
        </pc:spChg>
        <pc:spChg chg="add mod">
          <ac:chgData name="PHUOC CONG NGUYEN" userId="a6519902-66df-4162-af9d-9db9f0b5ac8e" providerId="ADAL" clId="{2EC64AF7-57E9-45B4-B7A0-3FE18AD84B0E}" dt="2022-05-19T03:26:43.925" v="5250" actId="164"/>
          <ac:spMkLst>
            <pc:docMk/>
            <pc:sldMk cId="3674079083" sldId="336"/>
            <ac:spMk id="122" creationId="{BAC2121F-2874-244E-674E-62A5781045F2}"/>
          </ac:spMkLst>
        </pc:spChg>
        <pc:spChg chg="add mod">
          <ac:chgData name="PHUOC CONG NGUYEN" userId="a6519902-66df-4162-af9d-9db9f0b5ac8e" providerId="ADAL" clId="{2EC64AF7-57E9-45B4-B7A0-3FE18AD84B0E}" dt="2022-05-19T03:30:29.811" v="5295" actId="1038"/>
          <ac:spMkLst>
            <pc:docMk/>
            <pc:sldMk cId="3674079083" sldId="336"/>
            <ac:spMk id="123" creationId="{D61C6123-0655-114B-0495-69DD03F250A8}"/>
          </ac:spMkLst>
        </pc:spChg>
        <pc:spChg chg="add mod">
          <ac:chgData name="PHUOC CONG NGUYEN" userId="a6519902-66df-4162-af9d-9db9f0b5ac8e" providerId="ADAL" clId="{2EC64AF7-57E9-45B4-B7A0-3FE18AD84B0E}" dt="2022-05-19T03:26:47.910" v="5251" actId="164"/>
          <ac:spMkLst>
            <pc:docMk/>
            <pc:sldMk cId="3674079083" sldId="336"/>
            <ac:spMk id="124" creationId="{C731EB6D-79D2-96A0-B1B0-D7F03E0A5805}"/>
          </ac:spMkLst>
        </pc:spChg>
        <pc:spChg chg="add mod">
          <ac:chgData name="PHUOC CONG NGUYEN" userId="a6519902-66df-4162-af9d-9db9f0b5ac8e" providerId="ADAL" clId="{2EC64AF7-57E9-45B4-B7A0-3FE18AD84B0E}" dt="2022-05-19T03:26:25.301" v="5247" actId="164"/>
          <ac:spMkLst>
            <pc:docMk/>
            <pc:sldMk cId="3674079083" sldId="336"/>
            <ac:spMk id="125" creationId="{007E7824-1F34-F623-46D3-DCA12E031C62}"/>
          </ac:spMkLst>
        </pc:spChg>
        <pc:spChg chg="add mod">
          <ac:chgData name="PHUOC CONG NGUYEN" userId="a6519902-66df-4162-af9d-9db9f0b5ac8e" providerId="ADAL" clId="{2EC64AF7-57E9-45B4-B7A0-3FE18AD84B0E}" dt="2022-05-19T03:26:25.301" v="5247" actId="164"/>
          <ac:spMkLst>
            <pc:docMk/>
            <pc:sldMk cId="3674079083" sldId="336"/>
            <ac:spMk id="126" creationId="{B1B40CDE-E846-58F1-D947-C1E8CF4B02C4}"/>
          </ac:spMkLst>
        </pc:spChg>
        <pc:spChg chg="add mod">
          <ac:chgData name="PHUOC CONG NGUYEN" userId="a6519902-66df-4162-af9d-9db9f0b5ac8e" providerId="ADAL" clId="{2EC64AF7-57E9-45B4-B7A0-3FE18AD84B0E}" dt="2022-05-19T03:26:31.019" v="5248" actId="164"/>
          <ac:spMkLst>
            <pc:docMk/>
            <pc:sldMk cId="3674079083" sldId="336"/>
            <ac:spMk id="127" creationId="{94DACFB9-A5C6-D96F-0F12-AAD7BA282EB1}"/>
          </ac:spMkLst>
        </pc:spChg>
        <pc:spChg chg="add mod">
          <ac:chgData name="PHUOC CONG NGUYEN" userId="a6519902-66df-4162-af9d-9db9f0b5ac8e" providerId="ADAL" clId="{2EC64AF7-57E9-45B4-B7A0-3FE18AD84B0E}" dt="2022-05-19T03:26:31.019" v="5248" actId="164"/>
          <ac:spMkLst>
            <pc:docMk/>
            <pc:sldMk cId="3674079083" sldId="336"/>
            <ac:spMk id="128" creationId="{8AF04A3D-007F-B2B9-8DD8-CF78FE148119}"/>
          </ac:spMkLst>
        </pc:spChg>
        <pc:spChg chg="mod">
          <ac:chgData name="PHUOC CONG NGUYEN" userId="a6519902-66df-4162-af9d-9db9f0b5ac8e" providerId="ADAL" clId="{2EC64AF7-57E9-45B4-B7A0-3FE18AD84B0E}" dt="2022-05-19T03:24:41.447" v="5227"/>
          <ac:spMkLst>
            <pc:docMk/>
            <pc:sldMk cId="3674079083" sldId="336"/>
            <ac:spMk id="130" creationId="{FAC673A1-7AD7-77B8-EF78-AC65E74AE921}"/>
          </ac:spMkLst>
        </pc:spChg>
        <pc:spChg chg="mod">
          <ac:chgData name="PHUOC CONG NGUYEN" userId="a6519902-66df-4162-af9d-9db9f0b5ac8e" providerId="ADAL" clId="{2EC64AF7-57E9-45B4-B7A0-3FE18AD84B0E}" dt="2022-05-19T03:24:41.447" v="5227"/>
          <ac:spMkLst>
            <pc:docMk/>
            <pc:sldMk cId="3674079083" sldId="336"/>
            <ac:spMk id="133" creationId="{60E3F765-25A8-5ABE-E428-BB45007D9564}"/>
          </ac:spMkLst>
        </pc:spChg>
        <pc:spChg chg="mod">
          <ac:chgData name="PHUOC CONG NGUYEN" userId="a6519902-66df-4162-af9d-9db9f0b5ac8e" providerId="ADAL" clId="{2EC64AF7-57E9-45B4-B7A0-3FE18AD84B0E}" dt="2022-05-19T03:24:41.447" v="5227"/>
          <ac:spMkLst>
            <pc:docMk/>
            <pc:sldMk cId="3674079083" sldId="336"/>
            <ac:spMk id="136" creationId="{E911BD0B-59FD-CA4D-6AAA-11BB420AE34D}"/>
          </ac:spMkLst>
        </pc:spChg>
        <pc:spChg chg="mod">
          <ac:chgData name="PHUOC CONG NGUYEN" userId="a6519902-66df-4162-af9d-9db9f0b5ac8e" providerId="ADAL" clId="{2EC64AF7-57E9-45B4-B7A0-3FE18AD84B0E}" dt="2022-05-19T03:24:41.447" v="5227"/>
          <ac:spMkLst>
            <pc:docMk/>
            <pc:sldMk cId="3674079083" sldId="336"/>
            <ac:spMk id="138" creationId="{E0147284-0A8C-BFFF-9AF9-18F9B5442FF2}"/>
          </ac:spMkLst>
        </pc:spChg>
        <pc:spChg chg="mod">
          <ac:chgData name="PHUOC CONG NGUYEN" userId="a6519902-66df-4162-af9d-9db9f0b5ac8e" providerId="ADAL" clId="{2EC64AF7-57E9-45B4-B7A0-3FE18AD84B0E}" dt="2022-05-19T03:24:41.447" v="5227"/>
          <ac:spMkLst>
            <pc:docMk/>
            <pc:sldMk cId="3674079083" sldId="336"/>
            <ac:spMk id="141" creationId="{8328EEBA-DB72-FEF0-3E85-D0B34E7522B6}"/>
          </ac:spMkLst>
        </pc:spChg>
        <pc:spChg chg="mod">
          <ac:chgData name="PHUOC CONG NGUYEN" userId="a6519902-66df-4162-af9d-9db9f0b5ac8e" providerId="ADAL" clId="{2EC64AF7-57E9-45B4-B7A0-3FE18AD84B0E}" dt="2022-05-19T03:24:41.447" v="5227"/>
          <ac:spMkLst>
            <pc:docMk/>
            <pc:sldMk cId="3674079083" sldId="336"/>
            <ac:spMk id="143" creationId="{EB985161-CBBD-B5C0-D46E-DB78C8ACB602}"/>
          </ac:spMkLst>
        </pc:spChg>
        <pc:spChg chg="mod">
          <ac:chgData name="PHUOC CONG NGUYEN" userId="a6519902-66df-4162-af9d-9db9f0b5ac8e" providerId="ADAL" clId="{2EC64AF7-57E9-45B4-B7A0-3FE18AD84B0E}" dt="2022-05-19T03:24:41.447" v="5227"/>
          <ac:spMkLst>
            <pc:docMk/>
            <pc:sldMk cId="3674079083" sldId="336"/>
            <ac:spMk id="146" creationId="{2FB6B63F-CDF8-14E9-1A15-FB795CF84CB1}"/>
          </ac:spMkLst>
        </pc:spChg>
        <pc:spChg chg="mod">
          <ac:chgData name="PHUOC CONG NGUYEN" userId="a6519902-66df-4162-af9d-9db9f0b5ac8e" providerId="ADAL" clId="{2EC64AF7-57E9-45B4-B7A0-3FE18AD84B0E}" dt="2022-05-19T03:24:41.447" v="5227"/>
          <ac:spMkLst>
            <pc:docMk/>
            <pc:sldMk cId="3674079083" sldId="336"/>
            <ac:spMk id="148" creationId="{A78757EB-B2D6-B126-209F-B28684D64ED3}"/>
          </ac:spMkLst>
        </pc:spChg>
        <pc:spChg chg="mod">
          <ac:chgData name="PHUOC CONG NGUYEN" userId="a6519902-66df-4162-af9d-9db9f0b5ac8e" providerId="ADAL" clId="{2EC64AF7-57E9-45B4-B7A0-3FE18AD84B0E}" dt="2022-05-19T03:24:41.447" v="5227"/>
          <ac:spMkLst>
            <pc:docMk/>
            <pc:sldMk cId="3674079083" sldId="336"/>
            <ac:spMk id="151" creationId="{B1D54F0C-EA8B-676C-561A-DED9FE4A4B61}"/>
          </ac:spMkLst>
        </pc:spChg>
        <pc:spChg chg="mod">
          <ac:chgData name="PHUOC CONG NGUYEN" userId="a6519902-66df-4162-af9d-9db9f0b5ac8e" providerId="ADAL" clId="{2EC64AF7-57E9-45B4-B7A0-3FE18AD84B0E}" dt="2022-05-19T03:24:41.447" v="5227"/>
          <ac:spMkLst>
            <pc:docMk/>
            <pc:sldMk cId="3674079083" sldId="336"/>
            <ac:spMk id="152" creationId="{24ECD22A-94D1-BAED-BF89-BC13AC52CFD2}"/>
          </ac:spMkLst>
        </pc:spChg>
        <pc:spChg chg="add mod">
          <ac:chgData name="PHUOC CONG NGUYEN" userId="a6519902-66df-4162-af9d-9db9f0b5ac8e" providerId="ADAL" clId="{2EC64AF7-57E9-45B4-B7A0-3FE18AD84B0E}" dt="2022-05-19T03:30:49.317" v="5325" actId="1036"/>
          <ac:spMkLst>
            <pc:docMk/>
            <pc:sldMk cId="3674079083" sldId="336"/>
            <ac:spMk id="153" creationId="{FD7B4106-7305-7A7A-EDFC-B45D22AC1657}"/>
          </ac:spMkLst>
        </pc:spChg>
        <pc:spChg chg="add mod">
          <ac:chgData name="PHUOC CONG NGUYEN" userId="a6519902-66df-4162-af9d-9db9f0b5ac8e" providerId="ADAL" clId="{2EC64AF7-57E9-45B4-B7A0-3FE18AD84B0E}" dt="2022-05-19T03:26:51.925" v="5252" actId="164"/>
          <ac:spMkLst>
            <pc:docMk/>
            <pc:sldMk cId="3674079083" sldId="336"/>
            <ac:spMk id="154" creationId="{3160839A-6814-3C58-8F9F-D6C9DCE6E82C}"/>
          </ac:spMkLst>
        </pc:spChg>
        <pc:spChg chg="mod">
          <ac:chgData name="PHUOC CONG NGUYEN" userId="a6519902-66df-4162-af9d-9db9f0b5ac8e" providerId="ADAL" clId="{2EC64AF7-57E9-45B4-B7A0-3FE18AD84B0E}" dt="2022-05-19T03:28:07.095" v="5266" actId="165"/>
          <ac:spMkLst>
            <pc:docMk/>
            <pc:sldMk cId="3674079083" sldId="336"/>
            <ac:spMk id="159" creationId="{1F293ED4-E7BB-6712-8ACF-E8DEE76127A3}"/>
          </ac:spMkLst>
        </pc:spChg>
        <pc:spChg chg="mod">
          <ac:chgData name="PHUOC CONG NGUYEN" userId="a6519902-66df-4162-af9d-9db9f0b5ac8e" providerId="ADAL" clId="{2EC64AF7-57E9-45B4-B7A0-3FE18AD84B0E}" dt="2022-05-19T03:28:07.095" v="5266" actId="165"/>
          <ac:spMkLst>
            <pc:docMk/>
            <pc:sldMk cId="3674079083" sldId="336"/>
            <ac:spMk id="161" creationId="{63F0481A-3C5F-BBCA-7B74-1CD7E26417ED}"/>
          </ac:spMkLst>
        </pc:spChg>
        <pc:spChg chg="mod">
          <ac:chgData name="PHUOC CONG NGUYEN" userId="a6519902-66df-4162-af9d-9db9f0b5ac8e" providerId="ADAL" clId="{2EC64AF7-57E9-45B4-B7A0-3FE18AD84B0E}" dt="2022-05-19T03:28:07.095" v="5266" actId="165"/>
          <ac:spMkLst>
            <pc:docMk/>
            <pc:sldMk cId="3674079083" sldId="336"/>
            <ac:spMk id="163" creationId="{033C6508-50E7-1B13-A81B-71214E638C01}"/>
          </ac:spMkLst>
        </pc:spChg>
        <pc:spChg chg="add mod">
          <ac:chgData name="PHUOC CONG NGUYEN" userId="a6519902-66df-4162-af9d-9db9f0b5ac8e" providerId="ADAL" clId="{2EC64AF7-57E9-45B4-B7A0-3FE18AD84B0E}" dt="2022-05-19T03:26:37.988" v="5249" actId="164"/>
          <ac:spMkLst>
            <pc:docMk/>
            <pc:sldMk cId="3674079083" sldId="336"/>
            <ac:spMk id="164" creationId="{6240B3F3-B929-6B70-6046-356BD0607F51}"/>
          </ac:spMkLst>
        </pc:spChg>
        <pc:spChg chg="add mod">
          <ac:chgData name="PHUOC CONG NGUYEN" userId="a6519902-66df-4162-af9d-9db9f0b5ac8e" providerId="ADAL" clId="{2EC64AF7-57E9-45B4-B7A0-3FE18AD84B0E}" dt="2022-05-19T03:26:37.988" v="5249" actId="164"/>
          <ac:spMkLst>
            <pc:docMk/>
            <pc:sldMk cId="3674079083" sldId="336"/>
            <ac:spMk id="165" creationId="{29FC91BA-6502-9982-A3FF-213F76123B34}"/>
          </ac:spMkLst>
        </pc:spChg>
        <pc:grpChg chg="add del mod">
          <ac:chgData name="PHUOC CONG NGUYEN" userId="a6519902-66df-4162-af9d-9db9f0b5ac8e" providerId="ADAL" clId="{2EC64AF7-57E9-45B4-B7A0-3FE18AD84B0E}" dt="2022-05-19T03:06:59.666" v="4077" actId="478"/>
          <ac:grpSpMkLst>
            <pc:docMk/>
            <pc:sldMk cId="3674079083" sldId="336"/>
            <ac:grpSpMk id="6" creationId="{8A4A7AE3-4CA3-BB7D-3E66-1E685284D476}"/>
          </ac:grpSpMkLst>
        </pc:grpChg>
        <pc:grpChg chg="add mod">
          <ac:chgData name="PHUOC CONG NGUYEN" userId="a6519902-66df-4162-af9d-9db9f0b5ac8e" providerId="ADAL" clId="{2EC64AF7-57E9-45B4-B7A0-3FE18AD84B0E}" dt="2022-05-19T03:26:21.879" v="5246" actId="164"/>
          <ac:grpSpMkLst>
            <pc:docMk/>
            <pc:sldMk cId="3674079083" sldId="336"/>
            <ac:grpSpMk id="7" creationId="{13C54DCD-C454-925C-D943-BAE8A0B270C6}"/>
          </ac:grpSpMkLst>
        </pc:grpChg>
        <pc:grpChg chg="add mod">
          <ac:chgData name="PHUOC CONG NGUYEN" userId="a6519902-66df-4162-af9d-9db9f0b5ac8e" providerId="ADAL" clId="{2EC64AF7-57E9-45B4-B7A0-3FE18AD84B0E}" dt="2022-05-19T03:26:25.301" v="5247" actId="164"/>
          <ac:grpSpMkLst>
            <pc:docMk/>
            <pc:sldMk cId="3674079083" sldId="336"/>
            <ac:grpSpMk id="9" creationId="{9D16668A-C2F6-6704-D8B3-DA7681FDC20C}"/>
          </ac:grpSpMkLst>
        </pc:grpChg>
        <pc:grpChg chg="add mod">
          <ac:chgData name="PHUOC CONG NGUYEN" userId="a6519902-66df-4162-af9d-9db9f0b5ac8e" providerId="ADAL" clId="{2EC64AF7-57E9-45B4-B7A0-3FE18AD84B0E}" dt="2022-05-19T03:26:31.019" v="5248" actId="164"/>
          <ac:grpSpMkLst>
            <pc:docMk/>
            <pc:sldMk cId="3674079083" sldId="336"/>
            <ac:grpSpMk id="10" creationId="{7D79871C-B290-FCEA-8E4A-B8D399AD2111}"/>
          </ac:grpSpMkLst>
        </pc:grpChg>
        <pc:grpChg chg="add mod">
          <ac:chgData name="PHUOC CONG NGUYEN" userId="a6519902-66df-4162-af9d-9db9f0b5ac8e" providerId="ADAL" clId="{2EC64AF7-57E9-45B4-B7A0-3FE18AD84B0E}" dt="2022-05-19T03:26:37.988" v="5249" actId="164"/>
          <ac:grpSpMkLst>
            <pc:docMk/>
            <pc:sldMk cId="3674079083" sldId="336"/>
            <ac:grpSpMk id="13" creationId="{77495021-C4EE-293F-1C32-068E0CBE4CDE}"/>
          </ac:grpSpMkLst>
        </pc:grpChg>
        <pc:grpChg chg="add mod">
          <ac:chgData name="PHUOC CONG NGUYEN" userId="a6519902-66df-4162-af9d-9db9f0b5ac8e" providerId="ADAL" clId="{2EC64AF7-57E9-45B4-B7A0-3FE18AD84B0E}" dt="2022-05-19T03:26:43.925" v="5250" actId="164"/>
          <ac:grpSpMkLst>
            <pc:docMk/>
            <pc:sldMk cId="3674079083" sldId="336"/>
            <ac:grpSpMk id="14" creationId="{DBC063F0-F8A7-90CF-CF54-1E2D93C502B5}"/>
          </ac:grpSpMkLst>
        </pc:grpChg>
        <pc:grpChg chg="add mod">
          <ac:chgData name="PHUOC CONG NGUYEN" userId="a6519902-66df-4162-af9d-9db9f0b5ac8e" providerId="ADAL" clId="{2EC64AF7-57E9-45B4-B7A0-3FE18AD84B0E}" dt="2022-05-19T03:26:47.910" v="5251" actId="164"/>
          <ac:grpSpMkLst>
            <pc:docMk/>
            <pc:sldMk cId="3674079083" sldId="336"/>
            <ac:grpSpMk id="15" creationId="{B86E2ADB-78C9-EBD4-7CA5-D8F69213AFA9}"/>
          </ac:grpSpMkLst>
        </pc:grpChg>
        <pc:grpChg chg="add mod">
          <ac:chgData name="PHUOC CONG NGUYEN" userId="a6519902-66df-4162-af9d-9db9f0b5ac8e" providerId="ADAL" clId="{2EC64AF7-57E9-45B4-B7A0-3FE18AD84B0E}" dt="2022-05-19T03:26:51.925" v="5252" actId="164"/>
          <ac:grpSpMkLst>
            <pc:docMk/>
            <pc:sldMk cId="3674079083" sldId="336"/>
            <ac:grpSpMk id="16" creationId="{3C1CA6A9-1B36-7471-038F-B08ABF8DD780}"/>
          </ac:grpSpMkLst>
        </pc:grpChg>
        <pc:grpChg chg="del">
          <ac:chgData name="PHUOC CONG NGUYEN" userId="a6519902-66df-4162-af9d-9db9f0b5ac8e" providerId="ADAL" clId="{2EC64AF7-57E9-45B4-B7A0-3FE18AD84B0E}" dt="2022-05-19T03:25:47.786" v="5229" actId="478"/>
          <ac:grpSpMkLst>
            <pc:docMk/>
            <pc:sldMk cId="3674079083" sldId="336"/>
            <ac:grpSpMk id="21" creationId="{D678EFCB-565B-40EC-B960-C2D1BF37B54E}"/>
          </ac:grpSpMkLst>
        </pc:grpChg>
        <pc:grpChg chg="add del mod">
          <ac:chgData name="PHUOC CONG NGUYEN" userId="a6519902-66df-4162-af9d-9db9f0b5ac8e" providerId="ADAL" clId="{2EC64AF7-57E9-45B4-B7A0-3FE18AD84B0E}" dt="2022-05-19T03:06:59.666" v="4077" actId="478"/>
          <ac:grpSpMkLst>
            <pc:docMk/>
            <pc:sldMk cId="3674079083" sldId="336"/>
            <ac:grpSpMk id="113" creationId="{65A201D3-69EB-C3EC-424B-E91E9BE265E3}"/>
          </ac:grpSpMkLst>
        </pc:grpChg>
        <pc:grpChg chg="add mod">
          <ac:chgData name="PHUOC CONG NGUYEN" userId="a6519902-66df-4162-af9d-9db9f0b5ac8e" providerId="ADAL" clId="{2EC64AF7-57E9-45B4-B7A0-3FE18AD84B0E}" dt="2022-05-19T03:06:49.030" v="4076" actId="571"/>
          <ac:grpSpMkLst>
            <pc:docMk/>
            <pc:sldMk cId="3674079083" sldId="336"/>
            <ac:grpSpMk id="116" creationId="{7264E0A9-AA5D-F03F-A7C3-FEF14B64CFCB}"/>
          </ac:grpSpMkLst>
        </pc:grpChg>
        <pc:grpChg chg="add mod">
          <ac:chgData name="PHUOC CONG NGUYEN" userId="a6519902-66df-4162-af9d-9db9f0b5ac8e" providerId="ADAL" clId="{2EC64AF7-57E9-45B4-B7A0-3FE18AD84B0E}" dt="2022-05-19T03:38:17.535" v="5334" actId="1036"/>
          <ac:grpSpMkLst>
            <pc:docMk/>
            <pc:sldMk cId="3674079083" sldId="336"/>
            <ac:grpSpMk id="129" creationId="{99098353-2BF1-391A-7131-BD7369F70BDD}"/>
          </ac:grpSpMkLst>
        </pc:grpChg>
        <pc:grpChg chg="mod">
          <ac:chgData name="PHUOC CONG NGUYEN" userId="a6519902-66df-4162-af9d-9db9f0b5ac8e" providerId="ADAL" clId="{2EC64AF7-57E9-45B4-B7A0-3FE18AD84B0E}" dt="2022-05-19T03:24:41.447" v="5227"/>
          <ac:grpSpMkLst>
            <pc:docMk/>
            <pc:sldMk cId="3674079083" sldId="336"/>
            <ac:grpSpMk id="131" creationId="{FC618F60-A1FE-7452-2D29-A35B1D4C11C9}"/>
          </ac:grpSpMkLst>
        </pc:grpChg>
        <pc:grpChg chg="add mod">
          <ac:chgData name="PHUOC CONG NGUYEN" userId="a6519902-66df-4162-af9d-9db9f0b5ac8e" providerId="ADAL" clId="{2EC64AF7-57E9-45B4-B7A0-3FE18AD84B0E}" dt="2022-05-19T03:26:05.817" v="5245" actId="1038"/>
          <ac:grpSpMkLst>
            <pc:docMk/>
            <pc:sldMk cId="3674079083" sldId="336"/>
            <ac:grpSpMk id="134" creationId="{C79BD122-2CC3-C7A9-E944-79C72ADC60EF}"/>
          </ac:grpSpMkLst>
        </pc:grpChg>
        <pc:grpChg chg="mod">
          <ac:chgData name="PHUOC CONG NGUYEN" userId="a6519902-66df-4162-af9d-9db9f0b5ac8e" providerId="ADAL" clId="{2EC64AF7-57E9-45B4-B7A0-3FE18AD84B0E}" dt="2022-05-19T03:24:41.447" v="5227"/>
          <ac:grpSpMkLst>
            <pc:docMk/>
            <pc:sldMk cId="3674079083" sldId="336"/>
            <ac:grpSpMk id="135" creationId="{86BF9E4F-6E38-8938-8DA1-E1C584A69E72}"/>
          </ac:grpSpMkLst>
        </pc:grpChg>
        <pc:grpChg chg="add mod">
          <ac:chgData name="PHUOC CONG NGUYEN" userId="a6519902-66df-4162-af9d-9db9f0b5ac8e" providerId="ADAL" clId="{2EC64AF7-57E9-45B4-B7A0-3FE18AD84B0E}" dt="2022-05-19T03:38:13.486" v="5331" actId="1037"/>
          <ac:grpSpMkLst>
            <pc:docMk/>
            <pc:sldMk cId="3674079083" sldId="336"/>
            <ac:grpSpMk id="139" creationId="{860B9577-7671-FB20-E085-C284B6887B8F}"/>
          </ac:grpSpMkLst>
        </pc:grpChg>
        <pc:grpChg chg="mod">
          <ac:chgData name="PHUOC CONG NGUYEN" userId="a6519902-66df-4162-af9d-9db9f0b5ac8e" providerId="ADAL" clId="{2EC64AF7-57E9-45B4-B7A0-3FE18AD84B0E}" dt="2022-05-19T03:24:41.447" v="5227"/>
          <ac:grpSpMkLst>
            <pc:docMk/>
            <pc:sldMk cId="3674079083" sldId="336"/>
            <ac:grpSpMk id="140" creationId="{E3C4D156-30A5-0E2C-9896-4FFC9E203FA0}"/>
          </ac:grpSpMkLst>
        </pc:grpChg>
        <pc:grpChg chg="add mod">
          <ac:chgData name="PHUOC CONG NGUYEN" userId="a6519902-66df-4162-af9d-9db9f0b5ac8e" providerId="ADAL" clId="{2EC64AF7-57E9-45B4-B7A0-3FE18AD84B0E}" dt="2022-05-19T03:38:27.249" v="5340" actId="1037"/>
          <ac:grpSpMkLst>
            <pc:docMk/>
            <pc:sldMk cId="3674079083" sldId="336"/>
            <ac:grpSpMk id="144" creationId="{D37310A7-1501-3874-7E53-4226E3160D0E}"/>
          </ac:grpSpMkLst>
        </pc:grpChg>
        <pc:grpChg chg="mod">
          <ac:chgData name="PHUOC CONG NGUYEN" userId="a6519902-66df-4162-af9d-9db9f0b5ac8e" providerId="ADAL" clId="{2EC64AF7-57E9-45B4-B7A0-3FE18AD84B0E}" dt="2022-05-19T03:24:41.447" v="5227"/>
          <ac:grpSpMkLst>
            <pc:docMk/>
            <pc:sldMk cId="3674079083" sldId="336"/>
            <ac:grpSpMk id="145" creationId="{0953B2D6-1149-8212-C9FC-84B12F3C8FA5}"/>
          </ac:grpSpMkLst>
        </pc:grpChg>
        <pc:grpChg chg="add mod">
          <ac:chgData name="PHUOC CONG NGUYEN" userId="a6519902-66df-4162-af9d-9db9f0b5ac8e" providerId="ADAL" clId="{2EC64AF7-57E9-45B4-B7A0-3FE18AD84B0E}" dt="2022-05-19T03:38:33.731" v="5343" actId="1038"/>
          <ac:grpSpMkLst>
            <pc:docMk/>
            <pc:sldMk cId="3674079083" sldId="336"/>
            <ac:grpSpMk id="149" creationId="{8C0B36C2-132F-7643-9A65-7CA2C049584D}"/>
          </ac:grpSpMkLst>
        </pc:grpChg>
        <pc:grpChg chg="add del mod">
          <ac:chgData name="PHUOC CONG NGUYEN" userId="a6519902-66df-4162-af9d-9db9f0b5ac8e" providerId="ADAL" clId="{2EC64AF7-57E9-45B4-B7A0-3FE18AD84B0E}" dt="2022-05-19T03:28:07.095" v="5266" actId="165"/>
          <ac:grpSpMkLst>
            <pc:docMk/>
            <pc:sldMk cId="3674079083" sldId="336"/>
            <ac:grpSpMk id="155" creationId="{2FBA8923-F898-5ECB-4D83-6BCA364CB353}"/>
          </ac:grpSpMkLst>
        </pc:grpChg>
        <pc:grpChg chg="mod topLvl">
          <ac:chgData name="PHUOC CONG NGUYEN" userId="a6519902-66df-4162-af9d-9db9f0b5ac8e" providerId="ADAL" clId="{2EC64AF7-57E9-45B4-B7A0-3FE18AD84B0E}" dt="2022-05-19T03:38:38.440" v="5345" actId="1036"/>
          <ac:grpSpMkLst>
            <pc:docMk/>
            <pc:sldMk cId="3674079083" sldId="336"/>
            <ac:grpSpMk id="156" creationId="{D36E09DD-25D7-0806-0714-A93322E403EE}"/>
          </ac:grpSpMkLst>
        </pc:grpChg>
        <pc:grpChg chg="mod topLvl">
          <ac:chgData name="PHUOC CONG NGUYEN" userId="a6519902-66df-4162-af9d-9db9f0b5ac8e" providerId="ADAL" clId="{2EC64AF7-57E9-45B4-B7A0-3FE18AD84B0E}" dt="2022-05-19T03:30:17.849" v="5290" actId="1036"/>
          <ac:grpSpMkLst>
            <pc:docMk/>
            <pc:sldMk cId="3674079083" sldId="336"/>
            <ac:grpSpMk id="157" creationId="{B883BB5B-51E9-7FD3-4B43-1058E1D372C3}"/>
          </ac:grpSpMkLst>
        </pc:grpChg>
        <pc:grpChg chg="mod">
          <ac:chgData name="PHUOC CONG NGUYEN" userId="a6519902-66df-4162-af9d-9db9f0b5ac8e" providerId="ADAL" clId="{2EC64AF7-57E9-45B4-B7A0-3FE18AD84B0E}" dt="2022-05-19T03:28:07.095" v="5266" actId="165"/>
          <ac:grpSpMkLst>
            <pc:docMk/>
            <pc:sldMk cId="3674079083" sldId="336"/>
            <ac:grpSpMk id="160" creationId="{5CD075C0-BD55-378B-CBA8-4D247358DFAE}"/>
          </ac:grpSpMkLst>
        </pc:grpChg>
        <pc:picChg chg="add mod">
          <ac:chgData name="PHUOC CONG NGUYEN" userId="a6519902-66df-4162-af9d-9db9f0b5ac8e" providerId="ADAL" clId="{2EC64AF7-57E9-45B4-B7A0-3FE18AD84B0E}" dt="2022-05-19T09:00:13.797" v="5606"/>
          <ac:picMkLst>
            <pc:docMk/>
            <pc:sldMk cId="3674079083" sldId="336"/>
            <ac:picMk id="166" creationId="{B041EA3A-D14E-5CFE-B5AF-59BE104F2C68}"/>
          </ac:picMkLst>
        </pc:picChg>
        <pc:cxnChg chg="del mod">
          <ac:chgData name="PHUOC CONG NGUYEN" userId="a6519902-66df-4162-af9d-9db9f0b5ac8e" providerId="ADAL" clId="{2EC64AF7-57E9-45B4-B7A0-3FE18AD84B0E}" dt="2022-05-19T03:03:51.874" v="3972" actId="478"/>
          <ac:cxnSpMkLst>
            <pc:docMk/>
            <pc:sldMk cId="3674079083" sldId="336"/>
            <ac:cxnSpMk id="11" creationId="{7650AD64-935A-D4D9-D1F1-D4017266E3D2}"/>
          </ac:cxnSpMkLst>
        </pc:cxnChg>
        <pc:cxnChg chg="del mod">
          <ac:chgData name="PHUOC CONG NGUYEN" userId="a6519902-66df-4162-af9d-9db9f0b5ac8e" providerId="ADAL" clId="{2EC64AF7-57E9-45B4-B7A0-3FE18AD84B0E}" dt="2022-05-19T03:03:51.874" v="3972" actId="478"/>
          <ac:cxnSpMkLst>
            <pc:docMk/>
            <pc:sldMk cId="3674079083" sldId="336"/>
            <ac:cxnSpMk id="107" creationId="{5C0AC9AD-C962-2F4C-5A01-C303DEAC703D}"/>
          </ac:cxnSpMkLst>
        </pc:cxnChg>
        <pc:cxnChg chg="del mod">
          <ac:chgData name="PHUOC CONG NGUYEN" userId="a6519902-66df-4162-af9d-9db9f0b5ac8e" providerId="ADAL" clId="{2EC64AF7-57E9-45B4-B7A0-3FE18AD84B0E}" dt="2022-05-19T03:03:51.874" v="3972" actId="478"/>
          <ac:cxnSpMkLst>
            <pc:docMk/>
            <pc:sldMk cId="3674079083" sldId="336"/>
            <ac:cxnSpMk id="108" creationId="{0EDEEBEA-8C6E-A652-5F2C-D8C29145F283}"/>
          </ac:cxnSpMkLst>
        </pc:cxnChg>
        <pc:cxnChg chg="mod">
          <ac:chgData name="PHUOC CONG NGUYEN" userId="a6519902-66df-4162-af9d-9db9f0b5ac8e" providerId="ADAL" clId="{2EC64AF7-57E9-45B4-B7A0-3FE18AD84B0E}" dt="2022-05-19T03:24:41.447" v="5227"/>
          <ac:cxnSpMkLst>
            <pc:docMk/>
            <pc:sldMk cId="3674079083" sldId="336"/>
            <ac:cxnSpMk id="132" creationId="{FFAE9CD8-CA57-1167-0072-662E22F92924}"/>
          </ac:cxnSpMkLst>
        </pc:cxnChg>
        <pc:cxnChg chg="mod">
          <ac:chgData name="PHUOC CONG NGUYEN" userId="a6519902-66df-4162-af9d-9db9f0b5ac8e" providerId="ADAL" clId="{2EC64AF7-57E9-45B4-B7A0-3FE18AD84B0E}" dt="2022-05-19T03:24:41.447" v="5227"/>
          <ac:cxnSpMkLst>
            <pc:docMk/>
            <pc:sldMk cId="3674079083" sldId="336"/>
            <ac:cxnSpMk id="137" creationId="{6936EB48-C6FF-E776-AFF8-DBD5BEC52CD7}"/>
          </ac:cxnSpMkLst>
        </pc:cxnChg>
        <pc:cxnChg chg="mod">
          <ac:chgData name="PHUOC CONG NGUYEN" userId="a6519902-66df-4162-af9d-9db9f0b5ac8e" providerId="ADAL" clId="{2EC64AF7-57E9-45B4-B7A0-3FE18AD84B0E}" dt="2022-05-19T03:24:41.447" v="5227"/>
          <ac:cxnSpMkLst>
            <pc:docMk/>
            <pc:sldMk cId="3674079083" sldId="336"/>
            <ac:cxnSpMk id="142" creationId="{A1C3F518-B6DD-98B5-248C-1C9C221A7788}"/>
          </ac:cxnSpMkLst>
        </pc:cxnChg>
        <pc:cxnChg chg="mod">
          <ac:chgData name="PHUOC CONG NGUYEN" userId="a6519902-66df-4162-af9d-9db9f0b5ac8e" providerId="ADAL" clId="{2EC64AF7-57E9-45B4-B7A0-3FE18AD84B0E}" dt="2022-05-19T03:24:41.447" v="5227"/>
          <ac:cxnSpMkLst>
            <pc:docMk/>
            <pc:sldMk cId="3674079083" sldId="336"/>
            <ac:cxnSpMk id="147" creationId="{6D83EB8B-1491-BC72-BCB5-FE397EDCA481}"/>
          </ac:cxnSpMkLst>
        </pc:cxnChg>
        <pc:cxnChg chg="mod">
          <ac:chgData name="PHUOC CONG NGUYEN" userId="a6519902-66df-4162-af9d-9db9f0b5ac8e" providerId="ADAL" clId="{2EC64AF7-57E9-45B4-B7A0-3FE18AD84B0E}" dt="2022-05-19T03:24:41.447" v="5227"/>
          <ac:cxnSpMkLst>
            <pc:docMk/>
            <pc:sldMk cId="3674079083" sldId="336"/>
            <ac:cxnSpMk id="150" creationId="{077C6FA2-1070-FD69-02F4-C7D3385AF04D}"/>
          </ac:cxnSpMkLst>
        </pc:cxnChg>
        <pc:cxnChg chg="mod">
          <ac:chgData name="PHUOC CONG NGUYEN" userId="a6519902-66df-4162-af9d-9db9f0b5ac8e" providerId="ADAL" clId="{2EC64AF7-57E9-45B4-B7A0-3FE18AD84B0E}" dt="2022-05-19T03:28:07.095" v="5266" actId="165"/>
          <ac:cxnSpMkLst>
            <pc:docMk/>
            <pc:sldMk cId="3674079083" sldId="336"/>
            <ac:cxnSpMk id="158" creationId="{E6D5751C-9A4C-F187-A7B7-4E00F8529C94}"/>
          </ac:cxnSpMkLst>
        </pc:cxnChg>
        <pc:cxnChg chg="mod">
          <ac:chgData name="PHUOC CONG NGUYEN" userId="a6519902-66df-4162-af9d-9db9f0b5ac8e" providerId="ADAL" clId="{2EC64AF7-57E9-45B4-B7A0-3FE18AD84B0E}" dt="2022-05-19T03:28:07.095" v="5266" actId="165"/>
          <ac:cxnSpMkLst>
            <pc:docMk/>
            <pc:sldMk cId="3674079083" sldId="336"/>
            <ac:cxnSpMk id="162" creationId="{2AB8B31B-807C-DFC4-1856-B210AE2C4D3B}"/>
          </ac:cxnSpMkLst>
        </pc:cxnChg>
      </pc:sldChg>
      <pc:sldChg chg="del">
        <pc:chgData name="PHUOC CONG NGUYEN" userId="a6519902-66df-4162-af9d-9db9f0b5ac8e" providerId="ADAL" clId="{2EC64AF7-57E9-45B4-B7A0-3FE18AD84B0E}" dt="2022-05-18T07:44:32.109" v="562" actId="47"/>
        <pc:sldMkLst>
          <pc:docMk/>
          <pc:sldMk cId="2602319044" sldId="337"/>
        </pc:sldMkLst>
      </pc:sldChg>
      <pc:sldChg chg="addSp delSp modSp mod modTransition delAnim">
        <pc:chgData name="PHUOC CONG NGUYEN" userId="a6519902-66df-4162-af9d-9db9f0b5ac8e" providerId="ADAL" clId="{2EC64AF7-57E9-45B4-B7A0-3FE18AD84B0E}" dt="2022-05-19T09:00:16.082" v="5607"/>
        <pc:sldMkLst>
          <pc:docMk/>
          <pc:sldMk cId="3378512157" sldId="338"/>
        </pc:sldMkLst>
        <pc:spChg chg="mod">
          <ac:chgData name="PHUOC CONG NGUYEN" userId="a6519902-66df-4162-af9d-9db9f0b5ac8e" providerId="ADAL" clId="{2EC64AF7-57E9-45B4-B7A0-3FE18AD84B0E}" dt="2022-05-18T08:24:12.385" v="1172" actId="20577"/>
          <ac:spMkLst>
            <pc:docMk/>
            <pc:sldMk cId="3378512157" sldId="338"/>
            <ac:spMk id="2" creationId="{BB7D64F5-EB7A-4BF5-BB2C-5E6140FC070A}"/>
          </ac:spMkLst>
        </pc:spChg>
        <pc:spChg chg="del">
          <ac:chgData name="PHUOC CONG NGUYEN" userId="a6519902-66df-4162-af9d-9db9f0b5ac8e" providerId="ADAL" clId="{2EC64AF7-57E9-45B4-B7A0-3FE18AD84B0E}" dt="2022-05-18T07:44:49.023" v="585" actId="478"/>
          <ac:spMkLst>
            <pc:docMk/>
            <pc:sldMk cId="3378512157" sldId="338"/>
            <ac:spMk id="5" creationId="{B3FF5B10-2800-48C5-8D81-A7AA0C485516}"/>
          </ac:spMkLst>
        </pc:spChg>
        <pc:picChg chg="add mod">
          <ac:chgData name="PHUOC CONG NGUYEN" userId="a6519902-66df-4162-af9d-9db9f0b5ac8e" providerId="ADAL" clId="{2EC64AF7-57E9-45B4-B7A0-3FE18AD84B0E}" dt="2022-05-19T09:00:16.082" v="5607"/>
          <ac:picMkLst>
            <pc:docMk/>
            <pc:sldMk cId="3378512157" sldId="338"/>
            <ac:picMk id="4" creationId="{484B0618-F32A-6894-84AE-DC64732B694B}"/>
          </ac:picMkLst>
        </pc:picChg>
        <pc:picChg chg="del">
          <ac:chgData name="PHUOC CONG NGUYEN" userId="a6519902-66df-4162-af9d-9db9f0b5ac8e" providerId="ADAL" clId="{2EC64AF7-57E9-45B4-B7A0-3FE18AD84B0E}" dt="2022-05-18T07:44:49.023" v="585" actId="478"/>
          <ac:picMkLst>
            <pc:docMk/>
            <pc:sldMk cId="3378512157" sldId="338"/>
            <ac:picMk id="6" creationId="{4E806188-52C8-4DDC-932C-AED5557EEC5A}"/>
          </ac:picMkLst>
        </pc:picChg>
        <pc:picChg chg="add mod">
          <ac:chgData name="PHUOC CONG NGUYEN" userId="a6519902-66df-4162-af9d-9db9f0b5ac8e" providerId="ADAL" clId="{2EC64AF7-57E9-45B4-B7A0-3FE18AD84B0E}" dt="2022-05-18T07:44:49.724" v="586"/>
          <ac:picMkLst>
            <pc:docMk/>
            <pc:sldMk cId="3378512157" sldId="338"/>
            <ac:picMk id="7" creationId="{3FB15F77-BAC1-54B2-EFF4-ECE6DF61E2DA}"/>
          </ac:picMkLst>
        </pc:picChg>
      </pc:sldChg>
      <pc:sldChg chg="del">
        <pc:chgData name="PHUOC CONG NGUYEN" userId="a6519902-66df-4162-af9d-9db9f0b5ac8e" providerId="ADAL" clId="{2EC64AF7-57E9-45B4-B7A0-3FE18AD84B0E}" dt="2022-05-18T07:44:52.624" v="587" actId="47"/>
        <pc:sldMkLst>
          <pc:docMk/>
          <pc:sldMk cId="98732972" sldId="339"/>
        </pc:sldMkLst>
      </pc:sldChg>
      <pc:sldChg chg="delSp modSp del mod delAnim">
        <pc:chgData name="PHUOC CONG NGUYEN" userId="a6519902-66df-4162-af9d-9db9f0b5ac8e" providerId="ADAL" clId="{2EC64AF7-57E9-45B4-B7A0-3FE18AD84B0E}" dt="2022-05-18T07:57:00.083" v="1161" actId="47"/>
        <pc:sldMkLst>
          <pc:docMk/>
          <pc:sldMk cId="3653603232" sldId="340"/>
        </pc:sldMkLst>
        <pc:spChg chg="mod">
          <ac:chgData name="PHUOC CONG NGUYEN" userId="a6519902-66df-4162-af9d-9db9f0b5ac8e" providerId="ADAL" clId="{2EC64AF7-57E9-45B4-B7A0-3FE18AD84B0E}" dt="2022-05-18T07:45:05.221" v="606" actId="20577"/>
          <ac:spMkLst>
            <pc:docMk/>
            <pc:sldMk cId="3653603232" sldId="340"/>
            <ac:spMk id="2" creationId="{BB7D64F5-EB7A-4BF5-BB2C-5E6140FC070A}"/>
          </ac:spMkLst>
        </pc:spChg>
        <pc:spChg chg="del">
          <ac:chgData name="PHUOC CONG NGUYEN" userId="a6519902-66df-4162-af9d-9db9f0b5ac8e" providerId="ADAL" clId="{2EC64AF7-57E9-45B4-B7A0-3FE18AD84B0E}" dt="2022-05-18T07:45:07.969" v="608" actId="478"/>
          <ac:spMkLst>
            <pc:docMk/>
            <pc:sldMk cId="3653603232" sldId="340"/>
            <ac:spMk id="5" creationId="{B3FF5B10-2800-48C5-8D81-A7AA0C485516}"/>
          </ac:spMkLst>
        </pc:spChg>
        <pc:picChg chg="del mod">
          <ac:chgData name="PHUOC CONG NGUYEN" userId="a6519902-66df-4162-af9d-9db9f0b5ac8e" providerId="ADAL" clId="{2EC64AF7-57E9-45B4-B7A0-3FE18AD84B0E}" dt="2022-05-18T07:45:07.969" v="608" actId="478"/>
          <ac:picMkLst>
            <pc:docMk/>
            <pc:sldMk cId="3653603232" sldId="340"/>
            <ac:picMk id="7" creationId="{9F41EEF2-EC89-4135-97CE-05F3AA10F783}"/>
          </ac:picMkLst>
        </pc:picChg>
      </pc:sldChg>
      <pc:sldChg chg="del">
        <pc:chgData name="PHUOC CONG NGUYEN" userId="a6519902-66df-4162-af9d-9db9f0b5ac8e" providerId="ADAL" clId="{2EC64AF7-57E9-45B4-B7A0-3FE18AD84B0E}" dt="2022-05-18T07:45:11.311" v="609" actId="47"/>
        <pc:sldMkLst>
          <pc:docMk/>
          <pc:sldMk cId="121360245" sldId="341"/>
        </pc:sldMkLst>
      </pc:sldChg>
      <pc:sldChg chg="modSp del mod">
        <pc:chgData name="PHUOC CONG NGUYEN" userId="a6519902-66df-4162-af9d-9db9f0b5ac8e" providerId="ADAL" clId="{2EC64AF7-57E9-45B4-B7A0-3FE18AD84B0E}" dt="2022-05-18T07:53:57.233" v="1093" actId="47"/>
        <pc:sldMkLst>
          <pc:docMk/>
          <pc:sldMk cId="3863893299" sldId="342"/>
        </pc:sldMkLst>
        <pc:spChg chg="mod">
          <ac:chgData name="PHUOC CONG NGUYEN" userId="a6519902-66df-4162-af9d-9db9f0b5ac8e" providerId="ADAL" clId="{2EC64AF7-57E9-45B4-B7A0-3FE18AD84B0E}" dt="2022-05-18T07:51:50.305" v="907" actId="1035"/>
          <ac:spMkLst>
            <pc:docMk/>
            <pc:sldMk cId="3863893299" sldId="342"/>
            <ac:spMk id="7" creationId="{F48AF0A5-8638-4DA5-B6A2-1AE75DEDF3D2}"/>
          </ac:spMkLst>
        </pc:spChg>
      </pc:sldChg>
      <pc:sldChg chg="addSp delSp modSp mod modTransition modAnim">
        <pc:chgData name="PHUOC CONG NGUYEN" userId="a6519902-66df-4162-af9d-9db9f0b5ac8e" providerId="ADAL" clId="{2EC64AF7-57E9-45B4-B7A0-3FE18AD84B0E}" dt="2022-05-19T10:04:32.255" v="6976" actId="20577"/>
        <pc:sldMkLst>
          <pc:docMk/>
          <pc:sldMk cId="2185389079" sldId="343"/>
        </pc:sldMkLst>
        <pc:spChg chg="mod">
          <ac:chgData name="PHUOC CONG NGUYEN" userId="a6519902-66df-4162-af9d-9db9f0b5ac8e" providerId="ADAL" clId="{2EC64AF7-57E9-45B4-B7A0-3FE18AD84B0E}" dt="2022-05-19T10:04:32.255" v="6976" actId="20577"/>
          <ac:spMkLst>
            <pc:docMk/>
            <pc:sldMk cId="2185389079" sldId="343"/>
            <ac:spMk id="4" creationId="{0B340000-1430-4692-B493-5ECB78611291}"/>
          </ac:spMkLst>
        </pc:spChg>
        <pc:spChg chg="add del mod">
          <ac:chgData name="PHUOC CONG NGUYEN" userId="a6519902-66df-4162-af9d-9db9f0b5ac8e" providerId="ADAL" clId="{2EC64AF7-57E9-45B4-B7A0-3FE18AD84B0E}" dt="2022-05-19T09:02:46.561" v="5627"/>
          <ac:spMkLst>
            <pc:docMk/>
            <pc:sldMk cId="2185389079" sldId="343"/>
            <ac:spMk id="107" creationId="{2E0FA296-B82F-48A3-F979-98AEAF0EF587}"/>
          </ac:spMkLst>
        </pc:spChg>
        <pc:spChg chg="add del mod">
          <ac:chgData name="PHUOC CONG NGUYEN" userId="a6519902-66df-4162-af9d-9db9f0b5ac8e" providerId="ADAL" clId="{2EC64AF7-57E9-45B4-B7A0-3FE18AD84B0E}" dt="2022-05-19T09:02:46.226" v="5626"/>
          <ac:spMkLst>
            <pc:docMk/>
            <pc:sldMk cId="2185389079" sldId="343"/>
            <ac:spMk id="108" creationId="{8E7AEFEF-722D-A53B-5613-E4A7A7EB2654}"/>
          </ac:spMkLst>
        </pc:spChg>
        <pc:grpChg chg="mod">
          <ac:chgData name="PHUOC CONG NGUYEN" userId="a6519902-66df-4162-af9d-9db9f0b5ac8e" providerId="ADAL" clId="{2EC64AF7-57E9-45B4-B7A0-3FE18AD84B0E}" dt="2022-05-19T09:50:39.123" v="6966" actId="1076"/>
          <ac:grpSpMkLst>
            <pc:docMk/>
            <pc:sldMk cId="2185389079" sldId="343"/>
            <ac:grpSpMk id="5" creationId="{D50C255F-2985-42AA-BCF5-6D13B035E45F}"/>
          </ac:grpSpMkLst>
        </pc:grpChg>
        <pc:picChg chg="add mod">
          <ac:chgData name="PHUOC CONG NGUYEN" userId="a6519902-66df-4162-af9d-9db9f0b5ac8e" providerId="ADAL" clId="{2EC64AF7-57E9-45B4-B7A0-3FE18AD84B0E}" dt="2022-05-19T09:00:36.826" v="5619"/>
          <ac:picMkLst>
            <pc:docMk/>
            <pc:sldMk cId="2185389079" sldId="343"/>
            <ac:picMk id="106" creationId="{3D4A0A61-4A3D-6035-E767-F3B656206382}"/>
          </ac:picMkLst>
        </pc:picChg>
      </pc:sldChg>
      <pc:sldChg chg="del">
        <pc:chgData name="PHUOC CONG NGUYEN" userId="a6519902-66df-4162-af9d-9db9f0b5ac8e" providerId="ADAL" clId="{2EC64AF7-57E9-45B4-B7A0-3FE18AD84B0E}" dt="2022-05-18T07:57:32.297" v="1163" actId="47"/>
        <pc:sldMkLst>
          <pc:docMk/>
          <pc:sldMk cId="3133804717" sldId="344"/>
        </pc:sldMkLst>
      </pc:sldChg>
      <pc:sldChg chg="del">
        <pc:chgData name="PHUOC CONG NGUYEN" userId="a6519902-66df-4162-af9d-9db9f0b5ac8e" providerId="ADAL" clId="{2EC64AF7-57E9-45B4-B7A0-3FE18AD84B0E}" dt="2022-05-18T07:54:34.302" v="1113" actId="47"/>
        <pc:sldMkLst>
          <pc:docMk/>
          <pc:sldMk cId="3945433336" sldId="345"/>
        </pc:sldMkLst>
      </pc:sldChg>
      <pc:sldChg chg="modSp mod modTransition">
        <pc:chgData name="PHUOC CONG NGUYEN" userId="a6519902-66df-4162-af9d-9db9f0b5ac8e" providerId="ADAL" clId="{2EC64AF7-57E9-45B4-B7A0-3FE18AD84B0E}" dt="2022-05-18T09:19:04.433" v="2443"/>
        <pc:sldMkLst>
          <pc:docMk/>
          <pc:sldMk cId="3528674205" sldId="346"/>
        </pc:sldMkLst>
        <pc:spChg chg="mod">
          <ac:chgData name="PHUOC CONG NGUYEN" userId="a6519902-66df-4162-af9d-9db9f0b5ac8e" providerId="ADAL" clId="{2EC64AF7-57E9-45B4-B7A0-3FE18AD84B0E}" dt="2022-05-18T07:57:40.181" v="1171" actId="20577"/>
          <ac:spMkLst>
            <pc:docMk/>
            <pc:sldMk cId="3528674205" sldId="346"/>
            <ac:spMk id="3" creationId="{444A7514-FCDD-491E-938B-1441D721A9E1}"/>
          </ac:spMkLst>
        </pc:spChg>
      </pc:sldChg>
      <pc:sldChg chg="addSp delSp modSp new del mod modClrScheme chgLayout">
        <pc:chgData name="PHUOC CONG NGUYEN" userId="a6519902-66df-4162-af9d-9db9f0b5ac8e" providerId="ADAL" clId="{2EC64AF7-57E9-45B4-B7A0-3FE18AD84B0E}" dt="2022-05-18T07:39:35.938" v="333" actId="47"/>
        <pc:sldMkLst>
          <pc:docMk/>
          <pc:sldMk cId="1189629256" sldId="347"/>
        </pc:sldMkLst>
        <pc:spChg chg="del mod ord">
          <ac:chgData name="PHUOC CONG NGUYEN" userId="a6519902-66df-4162-af9d-9db9f0b5ac8e" providerId="ADAL" clId="{2EC64AF7-57E9-45B4-B7A0-3FE18AD84B0E}" dt="2022-05-18T07:38:11.591" v="291" actId="700"/>
          <ac:spMkLst>
            <pc:docMk/>
            <pc:sldMk cId="1189629256" sldId="347"/>
            <ac:spMk id="2" creationId="{9614C90E-5C97-5032-F49A-6115D38BAC6F}"/>
          </ac:spMkLst>
        </pc:spChg>
        <pc:spChg chg="del">
          <ac:chgData name="PHUOC CONG NGUYEN" userId="a6519902-66df-4162-af9d-9db9f0b5ac8e" providerId="ADAL" clId="{2EC64AF7-57E9-45B4-B7A0-3FE18AD84B0E}" dt="2022-05-18T07:38:11.591" v="291" actId="700"/>
          <ac:spMkLst>
            <pc:docMk/>
            <pc:sldMk cId="1189629256" sldId="347"/>
            <ac:spMk id="3" creationId="{18F653B0-DA66-576B-C31C-F7B12A804ACF}"/>
          </ac:spMkLst>
        </pc:spChg>
        <pc:spChg chg="del">
          <ac:chgData name="PHUOC CONG NGUYEN" userId="a6519902-66df-4162-af9d-9db9f0b5ac8e" providerId="ADAL" clId="{2EC64AF7-57E9-45B4-B7A0-3FE18AD84B0E}" dt="2022-05-18T07:38:11.591" v="291" actId="700"/>
          <ac:spMkLst>
            <pc:docMk/>
            <pc:sldMk cId="1189629256" sldId="347"/>
            <ac:spMk id="4" creationId="{B4726189-7D85-1F37-F99E-587A61515C19}"/>
          </ac:spMkLst>
        </pc:spChg>
        <pc:spChg chg="add mod ord">
          <ac:chgData name="PHUOC CONG NGUYEN" userId="a6519902-66df-4162-af9d-9db9f0b5ac8e" providerId="ADAL" clId="{2EC64AF7-57E9-45B4-B7A0-3FE18AD84B0E}" dt="2022-05-18T07:38:19.738" v="330" actId="113"/>
          <ac:spMkLst>
            <pc:docMk/>
            <pc:sldMk cId="1189629256" sldId="347"/>
            <ac:spMk id="5" creationId="{11856911-8A59-A58E-F549-68171FF69F94}"/>
          </ac:spMkLst>
        </pc:spChg>
      </pc:sldChg>
      <pc:sldChg chg="del">
        <pc:chgData name="PHUOC CONG NGUYEN" userId="a6519902-66df-4162-af9d-9db9f0b5ac8e" providerId="ADAL" clId="{2EC64AF7-57E9-45B4-B7A0-3FE18AD84B0E}" dt="2022-05-18T07:33:26.224" v="0" actId="47"/>
        <pc:sldMkLst>
          <pc:docMk/>
          <pc:sldMk cId="1749088513" sldId="347"/>
        </pc:sldMkLst>
      </pc:sldChg>
      <pc:sldChg chg="addSp modSp new mod modTransition modAnim">
        <pc:chgData name="PHUOC CONG NGUYEN" userId="a6519902-66df-4162-af9d-9db9f0b5ac8e" providerId="ADAL" clId="{2EC64AF7-57E9-45B4-B7A0-3FE18AD84B0E}" dt="2022-05-19T09:12:29.248" v="5823"/>
        <pc:sldMkLst>
          <pc:docMk/>
          <pc:sldMk cId="3439093725" sldId="347"/>
        </pc:sldMkLst>
        <pc:spChg chg="mod">
          <ac:chgData name="PHUOC CONG NGUYEN" userId="a6519902-66df-4162-af9d-9db9f0b5ac8e" providerId="ADAL" clId="{2EC64AF7-57E9-45B4-B7A0-3FE18AD84B0E}" dt="2022-05-18T07:49:11.577" v="778" actId="113"/>
          <ac:spMkLst>
            <pc:docMk/>
            <pc:sldMk cId="3439093725" sldId="347"/>
            <ac:spMk id="2" creationId="{E7F97368-2C0A-10DD-4641-4DB65039133B}"/>
          </ac:spMkLst>
        </pc:spChg>
        <pc:spChg chg="add mod">
          <ac:chgData name="PHUOC CONG NGUYEN" userId="a6519902-66df-4162-af9d-9db9f0b5ac8e" providerId="ADAL" clId="{2EC64AF7-57E9-45B4-B7A0-3FE18AD84B0E}" dt="2022-05-19T09:08:26.543" v="5769" actId="14100"/>
          <ac:spMkLst>
            <pc:docMk/>
            <pc:sldMk cId="3439093725" sldId="347"/>
            <ac:spMk id="4" creationId="{CD7B42A7-8080-6F07-7FA6-AF34AA3EA872}"/>
          </ac:spMkLst>
        </pc:spChg>
        <pc:picChg chg="add mod">
          <ac:chgData name="PHUOC CONG NGUYEN" userId="a6519902-66df-4162-af9d-9db9f0b5ac8e" providerId="ADAL" clId="{2EC64AF7-57E9-45B4-B7A0-3FE18AD84B0E}" dt="2022-05-19T09:08:22.713" v="5768" actId="1038"/>
          <ac:picMkLst>
            <pc:docMk/>
            <pc:sldMk cId="3439093725" sldId="347"/>
            <ac:picMk id="3" creationId="{ACE10232-9D81-B0B6-B756-C26150C65DE5}"/>
          </ac:picMkLst>
        </pc:picChg>
        <pc:picChg chg="add mod">
          <ac:chgData name="PHUOC CONG NGUYEN" userId="a6519902-66df-4162-af9d-9db9f0b5ac8e" providerId="ADAL" clId="{2EC64AF7-57E9-45B4-B7A0-3FE18AD84B0E}" dt="2022-05-19T09:00:19.404" v="5609"/>
          <ac:picMkLst>
            <pc:docMk/>
            <pc:sldMk cId="3439093725" sldId="347"/>
            <ac:picMk id="5" creationId="{3CA30705-6DB4-AA80-3FB8-2DB0AE4437B0}"/>
          </ac:picMkLst>
        </pc:picChg>
      </pc:sldChg>
      <pc:sldChg chg="addSp delSp modSp add mod modTransition modAnim">
        <pc:chgData name="PHUOC CONG NGUYEN" userId="a6519902-66df-4162-af9d-9db9f0b5ac8e" providerId="ADAL" clId="{2EC64AF7-57E9-45B4-B7A0-3FE18AD84B0E}" dt="2022-05-19T09:47:00.815" v="6797" actId="1038"/>
        <pc:sldMkLst>
          <pc:docMk/>
          <pc:sldMk cId="2876903731" sldId="348"/>
        </pc:sldMkLst>
        <pc:spChg chg="mod">
          <ac:chgData name="PHUOC CONG NGUYEN" userId="a6519902-66df-4162-af9d-9db9f0b5ac8e" providerId="ADAL" clId="{2EC64AF7-57E9-45B4-B7A0-3FE18AD84B0E}" dt="2022-05-18T08:39:18.701" v="1290" actId="20577"/>
          <ac:spMkLst>
            <pc:docMk/>
            <pc:sldMk cId="2876903731" sldId="348"/>
            <ac:spMk id="2" creationId="{E7F97368-2C0A-10DD-4641-4DB65039133B}"/>
          </ac:spMkLst>
        </pc:spChg>
        <pc:spChg chg="mod">
          <ac:chgData name="PHUOC CONG NGUYEN" userId="a6519902-66df-4162-af9d-9db9f0b5ac8e" providerId="ADAL" clId="{2EC64AF7-57E9-45B4-B7A0-3FE18AD84B0E}" dt="2022-05-19T09:47:00.815" v="6797" actId="1038"/>
          <ac:spMkLst>
            <pc:docMk/>
            <pc:sldMk cId="2876903731" sldId="348"/>
            <ac:spMk id="4" creationId="{CD7B42A7-8080-6F07-7FA6-AF34AA3EA872}"/>
          </ac:spMkLst>
        </pc:spChg>
        <pc:picChg chg="del">
          <ac:chgData name="PHUOC CONG NGUYEN" userId="a6519902-66df-4162-af9d-9db9f0b5ac8e" providerId="ADAL" clId="{2EC64AF7-57E9-45B4-B7A0-3FE18AD84B0E}" dt="2022-05-19T09:09:02.555" v="5773"/>
          <ac:picMkLst>
            <pc:docMk/>
            <pc:sldMk cId="2876903731" sldId="348"/>
            <ac:picMk id="3" creationId="{18ED9E9F-2799-AA90-7406-6E6258F38FB4}"/>
          </ac:picMkLst>
        </pc:picChg>
        <pc:picChg chg="add mod">
          <ac:chgData name="PHUOC CONG NGUYEN" userId="a6519902-66df-4162-af9d-9db9f0b5ac8e" providerId="ADAL" clId="{2EC64AF7-57E9-45B4-B7A0-3FE18AD84B0E}" dt="2022-05-19T09:00:20.979" v="5610"/>
          <ac:picMkLst>
            <pc:docMk/>
            <pc:sldMk cId="2876903731" sldId="348"/>
            <ac:picMk id="5" creationId="{DE4905AE-1FB8-900E-3CCD-3866EA11E656}"/>
          </ac:picMkLst>
        </pc:picChg>
        <pc:picChg chg="add mod">
          <ac:chgData name="PHUOC CONG NGUYEN" userId="a6519902-66df-4162-af9d-9db9f0b5ac8e" providerId="ADAL" clId="{2EC64AF7-57E9-45B4-B7A0-3FE18AD84B0E}" dt="2022-05-19T09:08:43.029" v="5772" actId="1076"/>
          <ac:picMkLst>
            <pc:docMk/>
            <pc:sldMk cId="2876903731" sldId="348"/>
            <ac:picMk id="6" creationId="{C95C0FBB-8632-A4FF-74D9-E2149B37ECC5}"/>
          </ac:picMkLst>
        </pc:picChg>
      </pc:sldChg>
      <pc:sldChg chg="new del">
        <pc:chgData name="PHUOC CONG NGUYEN" userId="a6519902-66df-4162-af9d-9db9f0b5ac8e" providerId="ADAL" clId="{2EC64AF7-57E9-45B4-B7A0-3FE18AD84B0E}" dt="2022-05-18T07:54:55.122" v="1117" actId="47"/>
        <pc:sldMkLst>
          <pc:docMk/>
          <pc:sldMk cId="4195654625" sldId="348"/>
        </pc:sldMkLst>
      </pc:sldChg>
      <pc:sldChg chg="addSp delSp modSp add mod modTransition modAnim">
        <pc:chgData name="PHUOC CONG NGUYEN" userId="a6519902-66df-4162-af9d-9db9f0b5ac8e" providerId="ADAL" clId="{2EC64AF7-57E9-45B4-B7A0-3FE18AD84B0E}" dt="2022-05-19T09:48:54.249" v="6882" actId="1037"/>
        <pc:sldMkLst>
          <pc:docMk/>
          <pc:sldMk cId="2416556343" sldId="349"/>
        </pc:sldMkLst>
        <pc:spChg chg="mod">
          <ac:chgData name="PHUOC CONG NGUYEN" userId="a6519902-66df-4162-af9d-9db9f0b5ac8e" providerId="ADAL" clId="{2EC64AF7-57E9-45B4-B7A0-3FE18AD84B0E}" dt="2022-05-18T08:39:37.357" v="1332" actId="20577"/>
          <ac:spMkLst>
            <pc:docMk/>
            <pc:sldMk cId="2416556343" sldId="349"/>
            <ac:spMk id="2" creationId="{E7F97368-2C0A-10DD-4641-4DB65039133B}"/>
          </ac:spMkLst>
        </pc:spChg>
        <pc:spChg chg="mod">
          <ac:chgData name="PHUOC CONG NGUYEN" userId="a6519902-66df-4162-af9d-9db9f0b5ac8e" providerId="ADAL" clId="{2EC64AF7-57E9-45B4-B7A0-3FE18AD84B0E}" dt="2022-05-19T09:48:49.600" v="6865" actId="1037"/>
          <ac:spMkLst>
            <pc:docMk/>
            <pc:sldMk cId="2416556343" sldId="349"/>
            <ac:spMk id="4" creationId="{CD7B42A7-8080-6F07-7FA6-AF34AA3EA872}"/>
          </ac:spMkLst>
        </pc:spChg>
        <pc:spChg chg="add del">
          <ac:chgData name="PHUOC CONG NGUYEN" userId="a6519902-66df-4162-af9d-9db9f0b5ac8e" providerId="ADAL" clId="{2EC64AF7-57E9-45B4-B7A0-3FE18AD84B0E}" dt="2022-05-18T08:37:20.748" v="1270" actId="22"/>
          <ac:spMkLst>
            <pc:docMk/>
            <pc:sldMk cId="2416556343" sldId="349"/>
            <ac:spMk id="5" creationId="{939B917E-CB50-8C47-6B2A-015D405601A6}"/>
          </ac:spMkLst>
        </pc:spChg>
        <pc:picChg chg="add mod">
          <ac:chgData name="PHUOC CONG NGUYEN" userId="a6519902-66df-4162-af9d-9db9f0b5ac8e" providerId="ADAL" clId="{2EC64AF7-57E9-45B4-B7A0-3FE18AD84B0E}" dt="2022-05-19T09:00:22.573" v="5611"/>
          <ac:picMkLst>
            <pc:docMk/>
            <pc:sldMk cId="2416556343" sldId="349"/>
            <ac:picMk id="5" creationId="{329B4BDC-5251-B929-FDF8-3BBDF41B9A0C}"/>
          </ac:picMkLst>
        </pc:picChg>
        <pc:picChg chg="add mod">
          <ac:chgData name="PHUOC CONG NGUYEN" userId="a6519902-66df-4162-af9d-9db9f0b5ac8e" providerId="ADAL" clId="{2EC64AF7-57E9-45B4-B7A0-3FE18AD84B0E}" dt="2022-05-19T09:48:54.249" v="6882" actId="1037"/>
          <ac:picMkLst>
            <pc:docMk/>
            <pc:sldMk cId="2416556343" sldId="349"/>
            <ac:picMk id="6" creationId="{86D4EBFF-851C-C25E-A7C5-B05FB14D1988}"/>
          </ac:picMkLst>
        </pc:picChg>
      </pc:sldChg>
      <pc:sldChg chg="addSp modSp add mod modTransition modAnim">
        <pc:chgData name="PHUOC CONG NGUYEN" userId="a6519902-66df-4162-af9d-9db9f0b5ac8e" providerId="ADAL" clId="{2EC64AF7-57E9-45B4-B7A0-3FE18AD84B0E}" dt="2022-05-19T09:14:26.896" v="5930" actId="20577"/>
        <pc:sldMkLst>
          <pc:docMk/>
          <pc:sldMk cId="3616311252" sldId="350"/>
        </pc:sldMkLst>
        <pc:spChg chg="mod">
          <ac:chgData name="PHUOC CONG NGUYEN" userId="a6519902-66df-4162-af9d-9db9f0b5ac8e" providerId="ADAL" clId="{2EC64AF7-57E9-45B4-B7A0-3FE18AD84B0E}" dt="2022-05-18T08:39:53.002" v="1380" actId="20577"/>
          <ac:spMkLst>
            <pc:docMk/>
            <pc:sldMk cId="3616311252" sldId="350"/>
            <ac:spMk id="2" creationId="{E7F97368-2C0A-10DD-4641-4DB65039133B}"/>
          </ac:spMkLst>
        </pc:spChg>
        <pc:spChg chg="mod">
          <ac:chgData name="PHUOC CONG NGUYEN" userId="a6519902-66df-4162-af9d-9db9f0b5ac8e" providerId="ADAL" clId="{2EC64AF7-57E9-45B4-B7A0-3FE18AD84B0E}" dt="2022-05-19T09:14:26.896" v="5930" actId="20577"/>
          <ac:spMkLst>
            <pc:docMk/>
            <pc:sldMk cId="3616311252" sldId="350"/>
            <ac:spMk id="4" creationId="{CD7B42A7-8080-6F07-7FA6-AF34AA3EA872}"/>
          </ac:spMkLst>
        </pc:spChg>
        <pc:picChg chg="add mod">
          <ac:chgData name="PHUOC CONG NGUYEN" userId="a6519902-66df-4162-af9d-9db9f0b5ac8e" providerId="ADAL" clId="{2EC64AF7-57E9-45B4-B7A0-3FE18AD84B0E}" dt="2022-05-19T09:00:24.432" v="5612"/>
          <ac:picMkLst>
            <pc:docMk/>
            <pc:sldMk cId="3616311252" sldId="350"/>
            <ac:picMk id="5" creationId="{1A8553BB-CCEC-BF4A-0596-C67758C47CBE}"/>
          </ac:picMkLst>
        </pc:picChg>
        <pc:picChg chg="add mod">
          <ac:chgData name="PHUOC CONG NGUYEN" userId="a6519902-66df-4162-af9d-9db9f0b5ac8e" providerId="ADAL" clId="{2EC64AF7-57E9-45B4-B7A0-3FE18AD84B0E}" dt="2022-05-19T09:13:52.529" v="5919" actId="14100"/>
          <ac:picMkLst>
            <pc:docMk/>
            <pc:sldMk cId="3616311252" sldId="350"/>
            <ac:picMk id="6" creationId="{4A2477B9-8ADF-FE5F-9AC4-0D62A7DB592D}"/>
          </ac:picMkLst>
        </pc:picChg>
      </pc:sldChg>
      <pc:sldChg chg="addSp modSp add mod modTransition modAnim">
        <pc:chgData name="PHUOC CONG NGUYEN" userId="a6519902-66df-4162-af9d-9db9f0b5ac8e" providerId="ADAL" clId="{2EC64AF7-57E9-45B4-B7A0-3FE18AD84B0E}" dt="2022-05-19T09:17:45.726" v="6150"/>
        <pc:sldMkLst>
          <pc:docMk/>
          <pc:sldMk cId="2324822756" sldId="351"/>
        </pc:sldMkLst>
        <pc:spChg chg="mod">
          <ac:chgData name="PHUOC CONG NGUYEN" userId="a6519902-66df-4162-af9d-9db9f0b5ac8e" providerId="ADAL" clId="{2EC64AF7-57E9-45B4-B7A0-3FE18AD84B0E}" dt="2022-05-18T09:24:11.104" v="2615" actId="20577"/>
          <ac:spMkLst>
            <pc:docMk/>
            <pc:sldMk cId="2324822756" sldId="351"/>
            <ac:spMk id="2" creationId="{E7F97368-2C0A-10DD-4641-4DB65039133B}"/>
          </ac:spMkLst>
        </pc:spChg>
        <pc:spChg chg="mod">
          <ac:chgData name="PHUOC CONG NGUYEN" userId="a6519902-66df-4162-af9d-9db9f0b5ac8e" providerId="ADAL" clId="{2EC64AF7-57E9-45B4-B7A0-3FE18AD84B0E}" dt="2022-05-19T09:17:26.917" v="6143" actId="14100"/>
          <ac:spMkLst>
            <pc:docMk/>
            <pc:sldMk cId="2324822756" sldId="351"/>
            <ac:spMk id="4" creationId="{CD7B42A7-8080-6F07-7FA6-AF34AA3EA872}"/>
          </ac:spMkLst>
        </pc:spChg>
        <pc:picChg chg="add mod">
          <ac:chgData name="PHUOC CONG NGUYEN" userId="a6519902-66df-4162-af9d-9db9f0b5ac8e" providerId="ADAL" clId="{2EC64AF7-57E9-45B4-B7A0-3FE18AD84B0E}" dt="2022-05-19T09:00:26.464" v="5613"/>
          <ac:picMkLst>
            <pc:docMk/>
            <pc:sldMk cId="2324822756" sldId="351"/>
            <ac:picMk id="5" creationId="{40970547-3D04-1A64-12EF-E8E111A0077E}"/>
          </ac:picMkLst>
        </pc:picChg>
        <pc:picChg chg="add mod">
          <ac:chgData name="PHUOC CONG NGUYEN" userId="a6519902-66df-4162-af9d-9db9f0b5ac8e" providerId="ADAL" clId="{2EC64AF7-57E9-45B4-B7A0-3FE18AD84B0E}" dt="2022-05-19T09:16:57.330" v="6120" actId="1076"/>
          <ac:picMkLst>
            <pc:docMk/>
            <pc:sldMk cId="2324822756" sldId="351"/>
            <ac:picMk id="6" creationId="{C0985B17-5D74-03A8-AC9C-6D1BCFB7D1C0}"/>
          </ac:picMkLst>
        </pc:picChg>
      </pc:sldChg>
      <pc:sldChg chg="delSp modSp del mod modTransition">
        <pc:chgData name="PHUOC CONG NGUYEN" userId="a6519902-66df-4162-af9d-9db9f0b5ac8e" providerId="ADAL" clId="{2EC64AF7-57E9-45B4-B7A0-3FE18AD84B0E}" dt="2022-05-19T03:24:25.986" v="5224" actId="47"/>
        <pc:sldMkLst>
          <pc:docMk/>
          <pc:sldMk cId="1240798247" sldId="352"/>
        </pc:sldMkLst>
        <pc:spChg chg="del">
          <ac:chgData name="PHUOC CONG NGUYEN" userId="a6519902-66df-4162-af9d-9db9f0b5ac8e" providerId="ADAL" clId="{2EC64AF7-57E9-45B4-B7A0-3FE18AD84B0E}" dt="2022-05-19T03:03:56.374" v="3973" actId="478"/>
          <ac:spMkLst>
            <pc:docMk/>
            <pc:sldMk cId="1240798247" sldId="352"/>
            <ac:spMk id="120" creationId="{1895FC68-EAF1-D872-4631-DDE6F4A9013D}"/>
          </ac:spMkLst>
        </pc:spChg>
        <pc:spChg chg="del">
          <ac:chgData name="PHUOC CONG NGUYEN" userId="a6519902-66df-4162-af9d-9db9f0b5ac8e" providerId="ADAL" clId="{2EC64AF7-57E9-45B4-B7A0-3FE18AD84B0E}" dt="2022-05-19T03:03:56.374" v="3973" actId="478"/>
          <ac:spMkLst>
            <pc:docMk/>
            <pc:sldMk cId="1240798247" sldId="352"/>
            <ac:spMk id="121" creationId="{CDC065D4-0AB5-4737-CB2F-7FE3886B0ADB}"/>
          </ac:spMkLst>
        </pc:spChg>
        <pc:spChg chg="del">
          <ac:chgData name="PHUOC CONG NGUYEN" userId="a6519902-66df-4162-af9d-9db9f0b5ac8e" providerId="ADAL" clId="{2EC64AF7-57E9-45B4-B7A0-3FE18AD84B0E}" dt="2022-05-19T03:03:56.374" v="3973" actId="478"/>
          <ac:spMkLst>
            <pc:docMk/>
            <pc:sldMk cId="1240798247" sldId="352"/>
            <ac:spMk id="122" creationId="{8D39F6FB-4140-1E4B-E3F5-23314C592592}"/>
          </ac:spMkLst>
        </pc:spChg>
        <pc:spChg chg="del">
          <ac:chgData name="PHUOC CONG NGUYEN" userId="a6519902-66df-4162-af9d-9db9f0b5ac8e" providerId="ADAL" clId="{2EC64AF7-57E9-45B4-B7A0-3FE18AD84B0E}" dt="2022-05-19T03:03:56.374" v="3973" actId="478"/>
          <ac:spMkLst>
            <pc:docMk/>
            <pc:sldMk cId="1240798247" sldId="352"/>
            <ac:spMk id="126" creationId="{A2C4BF69-7B50-58B8-20DF-8478D6F931C1}"/>
          </ac:spMkLst>
        </pc:spChg>
        <pc:spChg chg="del">
          <ac:chgData name="PHUOC CONG NGUYEN" userId="a6519902-66df-4162-af9d-9db9f0b5ac8e" providerId="ADAL" clId="{2EC64AF7-57E9-45B4-B7A0-3FE18AD84B0E}" dt="2022-05-19T03:03:56.374" v="3973" actId="478"/>
          <ac:spMkLst>
            <pc:docMk/>
            <pc:sldMk cId="1240798247" sldId="352"/>
            <ac:spMk id="127" creationId="{6FCAFA9B-6FC6-36B9-DDFB-FD161B9AA37F}"/>
          </ac:spMkLst>
        </pc:spChg>
        <pc:spChg chg="del">
          <ac:chgData name="PHUOC CONG NGUYEN" userId="a6519902-66df-4162-af9d-9db9f0b5ac8e" providerId="ADAL" clId="{2EC64AF7-57E9-45B4-B7A0-3FE18AD84B0E}" dt="2022-05-19T03:03:56.374" v="3973" actId="478"/>
          <ac:spMkLst>
            <pc:docMk/>
            <pc:sldMk cId="1240798247" sldId="352"/>
            <ac:spMk id="128" creationId="{04264462-59CC-D664-ACF0-B0DE3D3D455A}"/>
          </ac:spMkLst>
        </pc:spChg>
        <pc:spChg chg="del">
          <ac:chgData name="PHUOC CONG NGUYEN" userId="a6519902-66df-4162-af9d-9db9f0b5ac8e" providerId="ADAL" clId="{2EC64AF7-57E9-45B4-B7A0-3FE18AD84B0E}" dt="2022-05-19T03:03:56.374" v="3973" actId="478"/>
          <ac:spMkLst>
            <pc:docMk/>
            <pc:sldMk cId="1240798247" sldId="352"/>
            <ac:spMk id="129" creationId="{529DD1A2-C9C6-92AB-6259-B01ABA50EBD3}"/>
          </ac:spMkLst>
        </pc:spChg>
        <pc:spChg chg="del">
          <ac:chgData name="PHUOC CONG NGUYEN" userId="a6519902-66df-4162-af9d-9db9f0b5ac8e" providerId="ADAL" clId="{2EC64AF7-57E9-45B4-B7A0-3FE18AD84B0E}" dt="2022-05-19T03:03:56.374" v="3973" actId="478"/>
          <ac:spMkLst>
            <pc:docMk/>
            <pc:sldMk cId="1240798247" sldId="352"/>
            <ac:spMk id="131" creationId="{B1F1FAF1-02B8-B81B-7128-9419459747D3}"/>
          </ac:spMkLst>
        </pc:spChg>
        <pc:cxnChg chg="del mod">
          <ac:chgData name="PHUOC CONG NGUYEN" userId="a6519902-66df-4162-af9d-9db9f0b5ac8e" providerId="ADAL" clId="{2EC64AF7-57E9-45B4-B7A0-3FE18AD84B0E}" dt="2022-05-19T03:03:56.374" v="3973" actId="478"/>
          <ac:cxnSpMkLst>
            <pc:docMk/>
            <pc:sldMk cId="1240798247" sldId="352"/>
            <ac:cxnSpMk id="123" creationId="{AAD29EB9-3590-7411-FEC8-5CD177867C40}"/>
          </ac:cxnSpMkLst>
        </pc:cxnChg>
        <pc:cxnChg chg="del">
          <ac:chgData name="PHUOC CONG NGUYEN" userId="a6519902-66df-4162-af9d-9db9f0b5ac8e" providerId="ADAL" clId="{2EC64AF7-57E9-45B4-B7A0-3FE18AD84B0E}" dt="2022-05-19T03:03:56.374" v="3973" actId="478"/>
          <ac:cxnSpMkLst>
            <pc:docMk/>
            <pc:sldMk cId="1240798247" sldId="352"/>
            <ac:cxnSpMk id="124" creationId="{1D5E4471-982C-1A22-EDEE-18A6CA8B4885}"/>
          </ac:cxnSpMkLst>
        </pc:cxnChg>
        <pc:cxnChg chg="del">
          <ac:chgData name="PHUOC CONG NGUYEN" userId="a6519902-66df-4162-af9d-9db9f0b5ac8e" providerId="ADAL" clId="{2EC64AF7-57E9-45B4-B7A0-3FE18AD84B0E}" dt="2022-05-19T03:03:56.374" v="3973" actId="478"/>
          <ac:cxnSpMkLst>
            <pc:docMk/>
            <pc:sldMk cId="1240798247" sldId="352"/>
            <ac:cxnSpMk id="125" creationId="{0EEC1715-E9C8-D18B-6ACB-67D406C8FCDF}"/>
          </ac:cxnSpMkLst>
        </pc:cxnChg>
        <pc:cxnChg chg="del">
          <ac:chgData name="PHUOC CONG NGUYEN" userId="a6519902-66df-4162-af9d-9db9f0b5ac8e" providerId="ADAL" clId="{2EC64AF7-57E9-45B4-B7A0-3FE18AD84B0E}" dt="2022-05-19T03:03:56.374" v="3973" actId="478"/>
          <ac:cxnSpMkLst>
            <pc:docMk/>
            <pc:sldMk cId="1240798247" sldId="352"/>
            <ac:cxnSpMk id="130" creationId="{72C7E11F-BA63-00E3-135D-B42191DCCD1A}"/>
          </ac:cxnSpMkLst>
        </pc:cxnChg>
      </pc:sldChg>
      <pc:sldChg chg="addSp delSp modSp new del mod modClrScheme chgLayout">
        <pc:chgData name="PHUOC CONG NGUYEN" userId="a6519902-66df-4162-af9d-9db9f0b5ac8e" providerId="ADAL" clId="{2EC64AF7-57E9-45B4-B7A0-3FE18AD84B0E}" dt="2022-05-18T09:14:39.253" v="1882" actId="47"/>
        <pc:sldMkLst>
          <pc:docMk/>
          <pc:sldMk cId="2755645413" sldId="353"/>
        </pc:sldMkLst>
        <pc:spChg chg="del mod ord">
          <ac:chgData name="PHUOC CONG NGUYEN" userId="a6519902-66df-4162-af9d-9db9f0b5ac8e" providerId="ADAL" clId="{2EC64AF7-57E9-45B4-B7A0-3FE18AD84B0E}" dt="2022-05-18T09:11:13.033" v="1697" actId="700"/>
          <ac:spMkLst>
            <pc:docMk/>
            <pc:sldMk cId="2755645413" sldId="353"/>
            <ac:spMk id="2" creationId="{E5B61B72-06BE-2AF0-F411-C57BB1BDD8EB}"/>
          </ac:spMkLst>
        </pc:spChg>
        <pc:spChg chg="add del mod ord">
          <ac:chgData name="PHUOC CONG NGUYEN" userId="a6519902-66df-4162-af9d-9db9f0b5ac8e" providerId="ADAL" clId="{2EC64AF7-57E9-45B4-B7A0-3FE18AD84B0E}" dt="2022-05-18T09:11:15.706" v="1698" actId="700"/>
          <ac:spMkLst>
            <pc:docMk/>
            <pc:sldMk cId="2755645413" sldId="353"/>
            <ac:spMk id="3" creationId="{4EE0D7E7-2D9A-C420-9FE3-ED98A5F76BFA}"/>
          </ac:spMkLst>
        </pc:spChg>
        <pc:spChg chg="add del mod ord">
          <ac:chgData name="PHUOC CONG NGUYEN" userId="a6519902-66df-4162-af9d-9db9f0b5ac8e" providerId="ADAL" clId="{2EC64AF7-57E9-45B4-B7A0-3FE18AD84B0E}" dt="2022-05-18T09:11:15.706" v="1698" actId="700"/>
          <ac:spMkLst>
            <pc:docMk/>
            <pc:sldMk cId="2755645413" sldId="353"/>
            <ac:spMk id="4" creationId="{F24A519B-D1E7-60CD-F12E-EA212B640834}"/>
          </ac:spMkLst>
        </pc:spChg>
        <pc:spChg chg="add del mod ord">
          <ac:chgData name="PHUOC CONG NGUYEN" userId="a6519902-66df-4162-af9d-9db9f0b5ac8e" providerId="ADAL" clId="{2EC64AF7-57E9-45B4-B7A0-3FE18AD84B0E}" dt="2022-05-18T09:11:15.706" v="1698" actId="700"/>
          <ac:spMkLst>
            <pc:docMk/>
            <pc:sldMk cId="2755645413" sldId="353"/>
            <ac:spMk id="5" creationId="{50D3CFFA-7731-8AFD-EC19-264690E11E76}"/>
          </ac:spMkLst>
        </pc:spChg>
        <pc:spChg chg="add del mod ord">
          <ac:chgData name="PHUOC CONG NGUYEN" userId="a6519902-66df-4162-af9d-9db9f0b5ac8e" providerId="ADAL" clId="{2EC64AF7-57E9-45B4-B7A0-3FE18AD84B0E}" dt="2022-05-18T09:11:41.761" v="1701" actId="478"/>
          <ac:spMkLst>
            <pc:docMk/>
            <pc:sldMk cId="2755645413" sldId="353"/>
            <ac:spMk id="6" creationId="{1BBF5409-0931-1B15-7EB4-6459183F6E9E}"/>
          </ac:spMkLst>
        </pc:spChg>
        <pc:spChg chg="add del mod">
          <ac:chgData name="PHUOC CONG NGUYEN" userId="a6519902-66df-4162-af9d-9db9f0b5ac8e" providerId="ADAL" clId="{2EC64AF7-57E9-45B4-B7A0-3FE18AD84B0E}" dt="2022-05-18T09:13:08.933" v="1836" actId="478"/>
          <ac:spMkLst>
            <pc:docMk/>
            <pc:sldMk cId="2755645413" sldId="353"/>
            <ac:spMk id="7" creationId="{C54E0BE8-E1B2-0DAA-6460-BD9D285416A7}"/>
          </ac:spMkLst>
        </pc:spChg>
        <pc:spChg chg="add del mod">
          <ac:chgData name="PHUOC CONG NGUYEN" userId="a6519902-66df-4162-af9d-9db9f0b5ac8e" providerId="ADAL" clId="{2EC64AF7-57E9-45B4-B7A0-3FE18AD84B0E}" dt="2022-05-18T09:13:08.933" v="1836" actId="478"/>
          <ac:spMkLst>
            <pc:docMk/>
            <pc:sldMk cId="2755645413" sldId="353"/>
            <ac:spMk id="8" creationId="{2B3A8E55-6944-52A1-6FCD-9804EA4E294F}"/>
          </ac:spMkLst>
        </pc:spChg>
        <pc:spChg chg="add del mod">
          <ac:chgData name="PHUOC CONG NGUYEN" userId="a6519902-66df-4162-af9d-9db9f0b5ac8e" providerId="ADAL" clId="{2EC64AF7-57E9-45B4-B7A0-3FE18AD84B0E}" dt="2022-05-18T09:13:08.933" v="1836" actId="478"/>
          <ac:spMkLst>
            <pc:docMk/>
            <pc:sldMk cId="2755645413" sldId="353"/>
            <ac:spMk id="9" creationId="{59A22722-705D-B5D4-4A8E-FAD34FC9AE3A}"/>
          </ac:spMkLst>
        </pc:spChg>
        <pc:spChg chg="add del mod">
          <ac:chgData name="PHUOC CONG NGUYEN" userId="a6519902-66df-4162-af9d-9db9f0b5ac8e" providerId="ADAL" clId="{2EC64AF7-57E9-45B4-B7A0-3FE18AD84B0E}" dt="2022-05-18T09:13:08.933" v="1836" actId="478"/>
          <ac:spMkLst>
            <pc:docMk/>
            <pc:sldMk cId="2755645413" sldId="353"/>
            <ac:spMk id="10" creationId="{B8100552-E62C-B613-3565-1D0649234555}"/>
          </ac:spMkLst>
        </pc:spChg>
      </pc:sldChg>
      <pc:sldChg chg="addSp delSp modSp add mod modAnim">
        <pc:chgData name="PHUOC CONG NGUYEN" userId="a6519902-66df-4162-af9d-9db9f0b5ac8e" providerId="ADAL" clId="{2EC64AF7-57E9-45B4-B7A0-3FE18AD84B0E}" dt="2022-05-19T09:23:55.571" v="6189"/>
        <pc:sldMkLst>
          <pc:docMk/>
          <pc:sldMk cId="2939183431" sldId="353"/>
        </pc:sldMkLst>
        <pc:spChg chg="mod">
          <ac:chgData name="PHUOC CONG NGUYEN" userId="a6519902-66df-4162-af9d-9db9f0b5ac8e" providerId="ADAL" clId="{2EC64AF7-57E9-45B4-B7A0-3FE18AD84B0E}" dt="2022-05-18T09:24:48.634" v="2672" actId="20577"/>
          <ac:spMkLst>
            <pc:docMk/>
            <pc:sldMk cId="2939183431" sldId="353"/>
            <ac:spMk id="2" creationId="{E7F97368-2C0A-10DD-4641-4DB65039133B}"/>
          </ac:spMkLst>
        </pc:spChg>
        <pc:spChg chg="mod">
          <ac:chgData name="PHUOC CONG NGUYEN" userId="a6519902-66df-4162-af9d-9db9f0b5ac8e" providerId="ADAL" clId="{2EC64AF7-57E9-45B4-B7A0-3FE18AD84B0E}" dt="2022-05-19T09:22:51.329" v="6172" actId="1076"/>
          <ac:spMkLst>
            <pc:docMk/>
            <pc:sldMk cId="2939183431" sldId="353"/>
            <ac:spMk id="4" creationId="{CD7B42A7-8080-6F07-7FA6-AF34AA3EA872}"/>
          </ac:spMkLst>
        </pc:spChg>
        <pc:spChg chg="add del mod">
          <ac:chgData name="PHUOC CONG NGUYEN" userId="a6519902-66df-4162-af9d-9db9f0b5ac8e" providerId="ADAL" clId="{2EC64AF7-57E9-45B4-B7A0-3FE18AD84B0E}" dt="2022-05-19T09:18:14.522" v="6155" actId="478"/>
          <ac:spMkLst>
            <pc:docMk/>
            <pc:sldMk cId="2939183431" sldId="353"/>
            <ac:spMk id="5" creationId="{4EBB4F29-6913-5934-F2C5-5362BFFEFDE3}"/>
          </ac:spMkLst>
        </pc:spChg>
        <pc:picChg chg="add mod">
          <ac:chgData name="PHUOC CONG NGUYEN" userId="a6519902-66df-4162-af9d-9db9f0b5ac8e" providerId="ADAL" clId="{2EC64AF7-57E9-45B4-B7A0-3FE18AD84B0E}" dt="2022-05-19T09:00:27.917" v="5614"/>
          <ac:picMkLst>
            <pc:docMk/>
            <pc:sldMk cId="2939183431" sldId="353"/>
            <ac:picMk id="6" creationId="{900A120A-45E5-82C7-B29A-794E77AD6FAB}"/>
          </ac:picMkLst>
        </pc:picChg>
        <pc:picChg chg="add mod">
          <ac:chgData name="PHUOC CONG NGUYEN" userId="a6519902-66df-4162-af9d-9db9f0b5ac8e" providerId="ADAL" clId="{2EC64AF7-57E9-45B4-B7A0-3FE18AD84B0E}" dt="2022-05-19T09:23:11.646" v="6180" actId="1076"/>
          <ac:picMkLst>
            <pc:docMk/>
            <pc:sldMk cId="2939183431" sldId="353"/>
            <ac:picMk id="7" creationId="{3C2FF9A4-3E11-57C4-EA85-1A2F9FBAEAEA}"/>
          </ac:picMkLst>
        </pc:picChg>
        <pc:picChg chg="add del mod">
          <ac:chgData name="PHUOC CONG NGUYEN" userId="a6519902-66df-4162-af9d-9db9f0b5ac8e" providerId="ADAL" clId="{2EC64AF7-57E9-45B4-B7A0-3FE18AD84B0E}" dt="2022-05-19T09:18:12.526" v="6154" actId="478"/>
          <ac:picMkLst>
            <pc:docMk/>
            <pc:sldMk cId="2939183431" sldId="353"/>
            <ac:picMk id="8" creationId="{4D71AF77-F29D-134A-D532-A73C6DD26A1B}"/>
          </ac:picMkLst>
        </pc:picChg>
        <pc:picChg chg="add mod">
          <ac:chgData name="PHUOC CONG NGUYEN" userId="a6519902-66df-4162-af9d-9db9f0b5ac8e" providerId="ADAL" clId="{2EC64AF7-57E9-45B4-B7A0-3FE18AD84B0E}" dt="2022-05-19T09:23:17.453" v="6182" actId="14100"/>
          <ac:picMkLst>
            <pc:docMk/>
            <pc:sldMk cId="2939183431" sldId="353"/>
            <ac:picMk id="9" creationId="{C0E39861-4B70-B143-AFEF-B7F96C2DAF67}"/>
          </ac:picMkLst>
        </pc:picChg>
      </pc:sldChg>
      <pc:sldChg chg="addSp delSp modSp add mod modAnim">
        <pc:chgData name="PHUOC CONG NGUYEN" userId="a6519902-66df-4162-af9d-9db9f0b5ac8e" providerId="ADAL" clId="{2EC64AF7-57E9-45B4-B7A0-3FE18AD84B0E}" dt="2022-05-19T09:26:41.654" v="6265"/>
        <pc:sldMkLst>
          <pc:docMk/>
          <pc:sldMk cId="3617729989" sldId="354"/>
        </pc:sldMkLst>
        <pc:spChg chg="mod">
          <ac:chgData name="PHUOC CONG NGUYEN" userId="a6519902-66df-4162-af9d-9db9f0b5ac8e" providerId="ADAL" clId="{2EC64AF7-57E9-45B4-B7A0-3FE18AD84B0E}" dt="2022-05-19T09:26:17.990" v="6259" actId="20577"/>
          <ac:spMkLst>
            <pc:docMk/>
            <pc:sldMk cId="3617729989" sldId="354"/>
            <ac:spMk id="4" creationId="{CD7B42A7-8080-6F07-7FA6-AF34AA3EA872}"/>
          </ac:spMkLst>
        </pc:spChg>
        <pc:spChg chg="del">
          <ac:chgData name="PHUOC CONG NGUYEN" userId="a6519902-66df-4162-af9d-9db9f0b5ac8e" providerId="ADAL" clId="{2EC64AF7-57E9-45B4-B7A0-3FE18AD84B0E}" dt="2022-05-18T09:27:53.834" v="2920" actId="478"/>
          <ac:spMkLst>
            <pc:docMk/>
            <pc:sldMk cId="3617729989" sldId="354"/>
            <ac:spMk id="5" creationId="{4EBB4F29-6913-5934-F2C5-5362BFFEFDE3}"/>
          </ac:spMkLst>
        </pc:spChg>
        <pc:spChg chg="add mod">
          <ac:chgData name="PHUOC CONG NGUYEN" userId="a6519902-66df-4162-af9d-9db9f0b5ac8e" providerId="ADAL" clId="{2EC64AF7-57E9-45B4-B7A0-3FE18AD84B0E}" dt="2022-05-19T09:26:04.550" v="6235" actId="1036"/>
          <ac:spMkLst>
            <pc:docMk/>
            <pc:sldMk cId="3617729989" sldId="354"/>
            <ac:spMk id="7" creationId="{2D3791B0-B828-EDC4-BEDC-0D6B91CDEE2E}"/>
          </ac:spMkLst>
        </pc:spChg>
        <pc:picChg chg="add mod">
          <ac:chgData name="PHUOC CONG NGUYEN" userId="a6519902-66df-4162-af9d-9db9f0b5ac8e" providerId="ADAL" clId="{2EC64AF7-57E9-45B4-B7A0-3FE18AD84B0E}" dt="2022-05-19T09:00:29.562" v="5615"/>
          <ac:picMkLst>
            <pc:docMk/>
            <pc:sldMk cId="3617729989" sldId="354"/>
            <ac:picMk id="5" creationId="{FD65F76B-622D-F328-38CD-BA4E95FF5486}"/>
          </ac:picMkLst>
        </pc:picChg>
        <pc:picChg chg="add mod">
          <ac:chgData name="PHUOC CONG NGUYEN" userId="a6519902-66df-4162-af9d-9db9f0b5ac8e" providerId="ADAL" clId="{2EC64AF7-57E9-45B4-B7A0-3FE18AD84B0E}" dt="2022-05-19T09:24:22.350" v="6194" actId="1076"/>
          <ac:picMkLst>
            <pc:docMk/>
            <pc:sldMk cId="3617729989" sldId="354"/>
            <ac:picMk id="6" creationId="{C8FA0A46-0C00-83F7-0119-4426DD88A2B8}"/>
          </ac:picMkLst>
        </pc:picChg>
      </pc:sldChg>
      <pc:sldChg chg="addSp modSp add mod modAnim">
        <pc:chgData name="PHUOC CONG NGUYEN" userId="a6519902-66df-4162-af9d-9db9f0b5ac8e" providerId="ADAL" clId="{2EC64AF7-57E9-45B4-B7A0-3FE18AD84B0E}" dt="2022-05-19T09:28:09.812" v="6289" actId="113"/>
        <pc:sldMkLst>
          <pc:docMk/>
          <pc:sldMk cId="3044060890" sldId="355"/>
        </pc:sldMkLst>
        <pc:spChg chg="mod">
          <ac:chgData name="PHUOC CONG NGUYEN" userId="a6519902-66df-4162-af9d-9db9f0b5ac8e" providerId="ADAL" clId="{2EC64AF7-57E9-45B4-B7A0-3FE18AD84B0E}" dt="2022-05-18T09:28:08.749" v="2974" actId="20577"/>
          <ac:spMkLst>
            <pc:docMk/>
            <pc:sldMk cId="3044060890" sldId="355"/>
            <ac:spMk id="2" creationId="{E7F97368-2C0A-10DD-4641-4DB65039133B}"/>
          </ac:spMkLst>
        </pc:spChg>
        <pc:spChg chg="mod">
          <ac:chgData name="PHUOC CONG NGUYEN" userId="a6519902-66df-4162-af9d-9db9f0b5ac8e" providerId="ADAL" clId="{2EC64AF7-57E9-45B4-B7A0-3FE18AD84B0E}" dt="2022-05-19T09:28:09.812" v="6289" actId="113"/>
          <ac:spMkLst>
            <pc:docMk/>
            <pc:sldMk cId="3044060890" sldId="355"/>
            <ac:spMk id="4" creationId="{CD7B42A7-8080-6F07-7FA6-AF34AA3EA872}"/>
          </ac:spMkLst>
        </pc:spChg>
        <pc:picChg chg="add mod">
          <ac:chgData name="PHUOC CONG NGUYEN" userId="a6519902-66df-4162-af9d-9db9f0b5ac8e" providerId="ADAL" clId="{2EC64AF7-57E9-45B4-B7A0-3FE18AD84B0E}" dt="2022-05-19T09:00:31.178" v="5616"/>
          <ac:picMkLst>
            <pc:docMk/>
            <pc:sldMk cId="3044060890" sldId="355"/>
            <ac:picMk id="5" creationId="{5CC5D79F-6118-08DC-30D8-FFAC04693F3D}"/>
          </ac:picMkLst>
        </pc:picChg>
        <pc:picChg chg="add mod">
          <ac:chgData name="PHUOC CONG NGUYEN" userId="a6519902-66df-4162-af9d-9db9f0b5ac8e" providerId="ADAL" clId="{2EC64AF7-57E9-45B4-B7A0-3FE18AD84B0E}" dt="2022-05-19T09:26:55.130" v="6267" actId="1076"/>
          <ac:picMkLst>
            <pc:docMk/>
            <pc:sldMk cId="3044060890" sldId="355"/>
            <ac:picMk id="6" creationId="{F4E8652A-A4A0-5B39-7423-F398E9C798DD}"/>
          </ac:picMkLst>
        </pc:picChg>
      </pc:sldChg>
      <pc:sldChg chg="addSp modSp add mod modAnim">
        <pc:chgData name="PHUOC CONG NGUYEN" userId="a6519902-66df-4162-af9d-9db9f0b5ac8e" providerId="ADAL" clId="{2EC64AF7-57E9-45B4-B7A0-3FE18AD84B0E}" dt="2022-05-19T09:29:24.045" v="6305"/>
        <pc:sldMkLst>
          <pc:docMk/>
          <pc:sldMk cId="1136697949" sldId="356"/>
        </pc:sldMkLst>
        <pc:spChg chg="mod">
          <ac:chgData name="PHUOC CONG NGUYEN" userId="a6519902-66df-4162-af9d-9db9f0b5ac8e" providerId="ADAL" clId="{2EC64AF7-57E9-45B4-B7A0-3FE18AD84B0E}" dt="2022-05-19T09:28:38.352" v="6297" actId="14100"/>
          <ac:spMkLst>
            <pc:docMk/>
            <pc:sldMk cId="1136697949" sldId="356"/>
            <ac:spMk id="4" creationId="{CD7B42A7-8080-6F07-7FA6-AF34AA3EA872}"/>
          </ac:spMkLst>
        </pc:spChg>
        <pc:spChg chg="add mod">
          <ac:chgData name="PHUOC CONG NGUYEN" userId="a6519902-66df-4162-af9d-9db9f0b5ac8e" providerId="ADAL" clId="{2EC64AF7-57E9-45B4-B7A0-3FE18AD84B0E}" dt="2022-05-19T09:28:36.259" v="6296" actId="14100"/>
          <ac:spMkLst>
            <pc:docMk/>
            <pc:sldMk cId="1136697949" sldId="356"/>
            <ac:spMk id="5" creationId="{79574BA5-A6FD-3D39-D9FB-9ADFB2473841}"/>
          </ac:spMkLst>
        </pc:spChg>
        <pc:picChg chg="add mod">
          <ac:chgData name="PHUOC CONG NGUYEN" userId="a6519902-66df-4162-af9d-9db9f0b5ac8e" providerId="ADAL" clId="{2EC64AF7-57E9-45B4-B7A0-3FE18AD84B0E}" dt="2022-05-19T09:00:32.681" v="5617"/>
          <ac:picMkLst>
            <pc:docMk/>
            <pc:sldMk cId="1136697949" sldId="356"/>
            <ac:picMk id="6" creationId="{AD7341D4-7684-1021-022E-4717CD9EBD2D}"/>
          </ac:picMkLst>
        </pc:picChg>
        <pc:picChg chg="add mod">
          <ac:chgData name="PHUOC CONG NGUYEN" userId="a6519902-66df-4162-af9d-9db9f0b5ac8e" providerId="ADAL" clId="{2EC64AF7-57E9-45B4-B7A0-3FE18AD84B0E}" dt="2022-05-19T09:28:13.971" v="6290" actId="1076"/>
          <ac:picMkLst>
            <pc:docMk/>
            <pc:sldMk cId="1136697949" sldId="356"/>
            <ac:picMk id="7" creationId="{8148D0BE-2AF6-6928-7F08-42351D2A8B65}"/>
          </ac:picMkLst>
        </pc:picChg>
      </pc:sldChg>
      <pc:sldChg chg="addSp delSp modSp add mod modAnim">
        <pc:chgData name="PHUOC CONG NGUYEN" userId="a6519902-66df-4162-af9d-9db9f0b5ac8e" providerId="ADAL" clId="{2EC64AF7-57E9-45B4-B7A0-3FE18AD84B0E}" dt="2022-05-19T09:50:54.141" v="6972"/>
        <pc:sldMkLst>
          <pc:docMk/>
          <pc:sldMk cId="1882651426" sldId="357"/>
        </pc:sldMkLst>
        <pc:spChg chg="mod">
          <ac:chgData name="PHUOC CONG NGUYEN" userId="a6519902-66df-4162-af9d-9db9f0b5ac8e" providerId="ADAL" clId="{2EC64AF7-57E9-45B4-B7A0-3FE18AD84B0E}" dt="2022-05-19T09:03:07.251" v="5670" actId="20577"/>
          <ac:spMkLst>
            <pc:docMk/>
            <pc:sldMk cId="1882651426" sldId="357"/>
            <ac:spMk id="2" creationId="{5E9C8063-A315-491B-A47F-A76D53E1B88C}"/>
          </ac:spMkLst>
        </pc:spChg>
        <pc:spChg chg="mod">
          <ac:chgData name="PHUOC CONG NGUYEN" userId="a6519902-66df-4162-af9d-9db9f0b5ac8e" providerId="ADAL" clId="{2EC64AF7-57E9-45B4-B7A0-3FE18AD84B0E}" dt="2022-05-19T09:04:03.642" v="5735" actId="1036"/>
          <ac:spMkLst>
            <pc:docMk/>
            <pc:sldMk cId="1882651426" sldId="357"/>
            <ac:spMk id="4" creationId="{0B340000-1430-4692-B493-5ECB78611291}"/>
          </ac:spMkLst>
        </pc:spChg>
        <pc:spChg chg="mod">
          <ac:chgData name="PHUOC CONG NGUYEN" userId="a6519902-66df-4162-af9d-9db9f0b5ac8e" providerId="ADAL" clId="{2EC64AF7-57E9-45B4-B7A0-3FE18AD84B0E}" dt="2022-05-19T09:03:44.975" v="5722"/>
          <ac:spMkLst>
            <pc:docMk/>
            <pc:sldMk cId="1882651426" sldId="357"/>
            <ac:spMk id="108" creationId="{D80C5AE1-422B-7970-4870-663EB1E8E12E}"/>
          </ac:spMkLst>
        </pc:spChg>
        <pc:spChg chg="mod">
          <ac:chgData name="PHUOC CONG NGUYEN" userId="a6519902-66df-4162-af9d-9db9f0b5ac8e" providerId="ADAL" clId="{2EC64AF7-57E9-45B4-B7A0-3FE18AD84B0E}" dt="2022-05-19T09:03:44.975" v="5722"/>
          <ac:spMkLst>
            <pc:docMk/>
            <pc:sldMk cId="1882651426" sldId="357"/>
            <ac:spMk id="109" creationId="{D5400A4F-B8ED-A109-C51C-6E42F50A1904}"/>
          </ac:spMkLst>
        </pc:spChg>
        <pc:spChg chg="mod">
          <ac:chgData name="PHUOC CONG NGUYEN" userId="a6519902-66df-4162-af9d-9db9f0b5ac8e" providerId="ADAL" clId="{2EC64AF7-57E9-45B4-B7A0-3FE18AD84B0E}" dt="2022-05-19T09:03:44.975" v="5722"/>
          <ac:spMkLst>
            <pc:docMk/>
            <pc:sldMk cId="1882651426" sldId="357"/>
            <ac:spMk id="110" creationId="{4B7FA751-CC7E-0ED7-620B-9922ECE632DB}"/>
          </ac:spMkLst>
        </pc:spChg>
        <pc:spChg chg="mod">
          <ac:chgData name="PHUOC CONG NGUYEN" userId="a6519902-66df-4162-af9d-9db9f0b5ac8e" providerId="ADAL" clId="{2EC64AF7-57E9-45B4-B7A0-3FE18AD84B0E}" dt="2022-05-19T09:03:44.975" v="5722"/>
          <ac:spMkLst>
            <pc:docMk/>
            <pc:sldMk cId="1882651426" sldId="357"/>
            <ac:spMk id="111" creationId="{CD47CD5C-E9AC-916F-E549-AD2AC90FE0C7}"/>
          </ac:spMkLst>
        </pc:spChg>
        <pc:spChg chg="mod">
          <ac:chgData name="PHUOC CONG NGUYEN" userId="a6519902-66df-4162-af9d-9db9f0b5ac8e" providerId="ADAL" clId="{2EC64AF7-57E9-45B4-B7A0-3FE18AD84B0E}" dt="2022-05-19T09:03:44.975" v="5722"/>
          <ac:spMkLst>
            <pc:docMk/>
            <pc:sldMk cId="1882651426" sldId="357"/>
            <ac:spMk id="112" creationId="{A9175F93-7257-C496-69F9-7E3886DD6E9E}"/>
          </ac:spMkLst>
        </pc:spChg>
        <pc:spChg chg="mod">
          <ac:chgData name="PHUOC CONG NGUYEN" userId="a6519902-66df-4162-af9d-9db9f0b5ac8e" providerId="ADAL" clId="{2EC64AF7-57E9-45B4-B7A0-3FE18AD84B0E}" dt="2022-05-19T09:03:44.975" v="5722"/>
          <ac:spMkLst>
            <pc:docMk/>
            <pc:sldMk cId="1882651426" sldId="357"/>
            <ac:spMk id="113" creationId="{AEE0182B-39EF-EC8D-9C94-A42DD76A2D85}"/>
          </ac:spMkLst>
        </pc:spChg>
        <pc:spChg chg="mod">
          <ac:chgData name="PHUOC CONG NGUYEN" userId="a6519902-66df-4162-af9d-9db9f0b5ac8e" providerId="ADAL" clId="{2EC64AF7-57E9-45B4-B7A0-3FE18AD84B0E}" dt="2022-05-19T09:03:44.975" v="5722"/>
          <ac:spMkLst>
            <pc:docMk/>
            <pc:sldMk cId="1882651426" sldId="357"/>
            <ac:spMk id="114" creationId="{219026C6-BDE0-D7F4-2229-85E168B71260}"/>
          </ac:spMkLst>
        </pc:spChg>
        <pc:spChg chg="mod">
          <ac:chgData name="PHUOC CONG NGUYEN" userId="a6519902-66df-4162-af9d-9db9f0b5ac8e" providerId="ADAL" clId="{2EC64AF7-57E9-45B4-B7A0-3FE18AD84B0E}" dt="2022-05-19T09:03:44.975" v="5722"/>
          <ac:spMkLst>
            <pc:docMk/>
            <pc:sldMk cId="1882651426" sldId="357"/>
            <ac:spMk id="115" creationId="{0BF9673E-56DF-9C87-1F3A-62C37CD3710A}"/>
          </ac:spMkLst>
        </pc:spChg>
        <pc:spChg chg="mod">
          <ac:chgData name="PHUOC CONG NGUYEN" userId="a6519902-66df-4162-af9d-9db9f0b5ac8e" providerId="ADAL" clId="{2EC64AF7-57E9-45B4-B7A0-3FE18AD84B0E}" dt="2022-05-19T09:03:44.975" v="5722"/>
          <ac:spMkLst>
            <pc:docMk/>
            <pc:sldMk cId="1882651426" sldId="357"/>
            <ac:spMk id="116" creationId="{1D979BC1-9938-D7AF-E191-42DB77F47131}"/>
          </ac:spMkLst>
        </pc:spChg>
        <pc:spChg chg="mod">
          <ac:chgData name="PHUOC CONG NGUYEN" userId="a6519902-66df-4162-af9d-9db9f0b5ac8e" providerId="ADAL" clId="{2EC64AF7-57E9-45B4-B7A0-3FE18AD84B0E}" dt="2022-05-19T09:03:44.975" v="5722"/>
          <ac:spMkLst>
            <pc:docMk/>
            <pc:sldMk cId="1882651426" sldId="357"/>
            <ac:spMk id="117" creationId="{531953EE-3CE8-2B15-9C89-EFA3D5FAF35D}"/>
          </ac:spMkLst>
        </pc:spChg>
        <pc:spChg chg="mod">
          <ac:chgData name="PHUOC CONG NGUYEN" userId="a6519902-66df-4162-af9d-9db9f0b5ac8e" providerId="ADAL" clId="{2EC64AF7-57E9-45B4-B7A0-3FE18AD84B0E}" dt="2022-05-19T09:03:44.975" v="5722"/>
          <ac:spMkLst>
            <pc:docMk/>
            <pc:sldMk cId="1882651426" sldId="357"/>
            <ac:spMk id="118" creationId="{175B28C5-C3FC-A040-E9C6-EBD2D0EC9140}"/>
          </ac:spMkLst>
        </pc:spChg>
        <pc:spChg chg="mod">
          <ac:chgData name="PHUOC CONG NGUYEN" userId="a6519902-66df-4162-af9d-9db9f0b5ac8e" providerId="ADAL" clId="{2EC64AF7-57E9-45B4-B7A0-3FE18AD84B0E}" dt="2022-05-19T09:03:44.975" v="5722"/>
          <ac:spMkLst>
            <pc:docMk/>
            <pc:sldMk cId="1882651426" sldId="357"/>
            <ac:spMk id="119" creationId="{5817FA1C-EBF4-44EE-C27F-7C69FD379ED5}"/>
          </ac:spMkLst>
        </pc:spChg>
        <pc:spChg chg="mod">
          <ac:chgData name="PHUOC CONG NGUYEN" userId="a6519902-66df-4162-af9d-9db9f0b5ac8e" providerId="ADAL" clId="{2EC64AF7-57E9-45B4-B7A0-3FE18AD84B0E}" dt="2022-05-19T09:03:44.975" v="5722"/>
          <ac:spMkLst>
            <pc:docMk/>
            <pc:sldMk cId="1882651426" sldId="357"/>
            <ac:spMk id="120" creationId="{AB4A2A40-632A-D5FF-9962-13B4692C6540}"/>
          </ac:spMkLst>
        </pc:spChg>
        <pc:spChg chg="mod">
          <ac:chgData name="PHUOC CONG NGUYEN" userId="a6519902-66df-4162-af9d-9db9f0b5ac8e" providerId="ADAL" clId="{2EC64AF7-57E9-45B4-B7A0-3FE18AD84B0E}" dt="2022-05-19T09:03:44.975" v="5722"/>
          <ac:spMkLst>
            <pc:docMk/>
            <pc:sldMk cId="1882651426" sldId="357"/>
            <ac:spMk id="121" creationId="{44107D0D-C10F-07FF-9AC6-EF9C8D9C9954}"/>
          </ac:spMkLst>
        </pc:spChg>
        <pc:spChg chg="mod">
          <ac:chgData name="PHUOC CONG NGUYEN" userId="a6519902-66df-4162-af9d-9db9f0b5ac8e" providerId="ADAL" clId="{2EC64AF7-57E9-45B4-B7A0-3FE18AD84B0E}" dt="2022-05-19T09:03:44.975" v="5722"/>
          <ac:spMkLst>
            <pc:docMk/>
            <pc:sldMk cId="1882651426" sldId="357"/>
            <ac:spMk id="122" creationId="{DA511843-751D-0454-FE63-54C6859D6B3C}"/>
          </ac:spMkLst>
        </pc:spChg>
        <pc:spChg chg="mod">
          <ac:chgData name="PHUOC CONG NGUYEN" userId="a6519902-66df-4162-af9d-9db9f0b5ac8e" providerId="ADAL" clId="{2EC64AF7-57E9-45B4-B7A0-3FE18AD84B0E}" dt="2022-05-19T09:03:44.975" v="5722"/>
          <ac:spMkLst>
            <pc:docMk/>
            <pc:sldMk cId="1882651426" sldId="357"/>
            <ac:spMk id="123" creationId="{14A14268-AB50-5D42-2655-6D384B4109A7}"/>
          </ac:spMkLst>
        </pc:spChg>
        <pc:spChg chg="mod">
          <ac:chgData name="PHUOC CONG NGUYEN" userId="a6519902-66df-4162-af9d-9db9f0b5ac8e" providerId="ADAL" clId="{2EC64AF7-57E9-45B4-B7A0-3FE18AD84B0E}" dt="2022-05-19T09:03:44.975" v="5722"/>
          <ac:spMkLst>
            <pc:docMk/>
            <pc:sldMk cId="1882651426" sldId="357"/>
            <ac:spMk id="124" creationId="{76A354F0-A9BB-8D3B-6107-E3F2733ABBE0}"/>
          </ac:spMkLst>
        </pc:spChg>
        <pc:spChg chg="mod">
          <ac:chgData name="PHUOC CONG NGUYEN" userId="a6519902-66df-4162-af9d-9db9f0b5ac8e" providerId="ADAL" clId="{2EC64AF7-57E9-45B4-B7A0-3FE18AD84B0E}" dt="2022-05-19T09:03:44.975" v="5722"/>
          <ac:spMkLst>
            <pc:docMk/>
            <pc:sldMk cId="1882651426" sldId="357"/>
            <ac:spMk id="125" creationId="{6CC2D587-0EAF-5DF2-FF5C-69C73E26209B}"/>
          </ac:spMkLst>
        </pc:spChg>
        <pc:spChg chg="mod">
          <ac:chgData name="PHUOC CONG NGUYEN" userId="a6519902-66df-4162-af9d-9db9f0b5ac8e" providerId="ADAL" clId="{2EC64AF7-57E9-45B4-B7A0-3FE18AD84B0E}" dt="2022-05-19T09:03:44.975" v="5722"/>
          <ac:spMkLst>
            <pc:docMk/>
            <pc:sldMk cId="1882651426" sldId="357"/>
            <ac:spMk id="126" creationId="{CBCDDF51-6BED-C36A-1F14-64D8CCD5A363}"/>
          </ac:spMkLst>
        </pc:spChg>
        <pc:spChg chg="mod">
          <ac:chgData name="PHUOC CONG NGUYEN" userId="a6519902-66df-4162-af9d-9db9f0b5ac8e" providerId="ADAL" clId="{2EC64AF7-57E9-45B4-B7A0-3FE18AD84B0E}" dt="2022-05-19T09:03:44.975" v="5722"/>
          <ac:spMkLst>
            <pc:docMk/>
            <pc:sldMk cId="1882651426" sldId="357"/>
            <ac:spMk id="127" creationId="{67174E43-3488-3CAC-C3B4-6E7D26443D4B}"/>
          </ac:spMkLst>
        </pc:spChg>
        <pc:spChg chg="mod">
          <ac:chgData name="PHUOC CONG NGUYEN" userId="a6519902-66df-4162-af9d-9db9f0b5ac8e" providerId="ADAL" clId="{2EC64AF7-57E9-45B4-B7A0-3FE18AD84B0E}" dt="2022-05-19T09:03:44.975" v="5722"/>
          <ac:spMkLst>
            <pc:docMk/>
            <pc:sldMk cId="1882651426" sldId="357"/>
            <ac:spMk id="128" creationId="{66DDCF08-3802-C809-3FD1-2AD0EAA394DC}"/>
          </ac:spMkLst>
        </pc:spChg>
        <pc:spChg chg="mod">
          <ac:chgData name="PHUOC CONG NGUYEN" userId="a6519902-66df-4162-af9d-9db9f0b5ac8e" providerId="ADAL" clId="{2EC64AF7-57E9-45B4-B7A0-3FE18AD84B0E}" dt="2022-05-19T09:03:44.975" v="5722"/>
          <ac:spMkLst>
            <pc:docMk/>
            <pc:sldMk cId="1882651426" sldId="357"/>
            <ac:spMk id="129" creationId="{6B34066E-A482-95F7-19B6-494478AB9146}"/>
          </ac:spMkLst>
        </pc:spChg>
        <pc:spChg chg="mod">
          <ac:chgData name="PHUOC CONG NGUYEN" userId="a6519902-66df-4162-af9d-9db9f0b5ac8e" providerId="ADAL" clId="{2EC64AF7-57E9-45B4-B7A0-3FE18AD84B0E}" dt="2022-05-19T09:03:44.975" v="5722"/>
          <ac:spMkLst>
            <pc:docMk/>
            <pc:sldMk cId="1882651426" sldId="357"/>
            <ac:spMk id="130" creationId="{D2CBCE79-E110-C212-85F6-1FBB943682E1}"/>
          </ac:spMkLst>
        </pc:spChg>
        <pc:spChg chg="mod">
          <ac:chgData name="PHUOC CONG NGUYEN" userId="a6519902-66df-4162-af9d-9db9f0b5ac8e" providerId="ADAL" clId="{2EC64AF7-57E9-45B4-B7A0-3FE18AD84B0E}" dt="2022-05-19T09:03:44.975" v="5722"/>
          <ac:spMkLst>
            <pc:docMk/>
            <pc:sldMk cId="1882651426" sldId="357"/>
            <ac:spMk id="131" creationId="{B8B1B125-BF05-E9E3-1E4A-CF8CD7D0E378}"/>
          </ac:spMkLst>
        </pc:spChg>
        <pc:spChg chg="mod">
          <ac:chgData name="PHUOC CONG NGUYEN" userId="a6519902-66df-4162-af9d-9db9f0b5ac8e" providerId="ADAL" clId="{2EC64AF7-57E9-45B4-B7A0-3FE18AD84B0E}" dt="2022-05-19T09:03:44.975" v="5722"/>
          <ac:spMkLst>
            <pc:docMk/>
            <pc:sldMk cId="1882651426" sldId="357"/>
            <ac:spMk id="132" creationId="{FF185573-E826-15F8-4FE7-BE259CAF4FCA}"/>
          </ac:spMkLst>
        </pc:spChg>
        <pc:spChg chg="mod">
          <ac:chgData name="PHUOC CONG NGUYEN" userId="a6519902-66df-4162-af9d-9db9f0b5ac8e" providerId="ADAL" clId="{2EC64AF7-57E9-45B4-B7A0-3FE18AD84B0E}" dt="2022-05-19T09:03:44.975" v="5722"/>
          <ac:spMkLst>
            <pc:docMk/>
            <pc:sldMk cId="1882651426" sldId="357"/>
            <ac:spMk id="133" creationId="{737ABAF9-A5C2-3F10-7F56-3AFEE924BDFC}"/>
          </ac:spMkLst>
        </pc:spChg>
        <pc:spChg chg="mod">
          <ac:chgData name="PHUOC CONG NGUYEN" userId="a6519902-66df-4162-af9d-9db9f0b5ac8e" providerId="ADAL" clId="{2EC64AF7-57E9-45B4-B7A0-3FE18AD84B0E}" dt="2022-05-19T09:03:44.975" v="5722"/>
          <ac:spMkLst>
            <pc:docMk/>
            <pc:sldMk cId="1882651426" sldId="357"/>
            <ac:spMk id="134" creationId="{D68EF4AC-9723-D018-C3DD-EF90D72BD3B6}"/>
          </ac:spMkLst>
        </pc:spChg>
        <pc:spChg chg="mod">
          <ac:chgData name="PHUOC CONG NGUYEN" userId="a6519902-66df-4162-af9d-9db9f0b5ac8e" providerId="ADAL" clId="{2EC64AF7-57E9-45B4-B7A0-3FE18AD84B0E}" dt="2022-05-19T09:03:44.975" v="5722"/>
          <ac:spMkLst>
            <pc:docMk/>
            <pc:sldMk cId="1882651426" sldId="357"/>
            <ac:spMk id="135" creationId="{B5E843DC-2957-A569-7F62-980E2FC20B18}"/>
          </ac:spMkLst>
        </pc:spChg>
        <pc:spChg chg="mod">
          <ac:chgData name="PHUOC CONG NGUYEN" userId="a6519902-66df-4162-af9d-9db9f0b5ac8e" providerId="ADAL" clId="{2EC64AF7-57E9-45B4-B7A0-3FE18AD84B0E}" dt="2022-05-19T09:03:44.975" v="5722"/>
          <ac:spMkLst>
            <pc:docMk/>
            <pc:sldMk cId="1882651426" sldId="357"/>
            <ac:spMk id="136" creationId="{CEEDBDB2-A973-9E71-B45C-5EE439F4DC4F}"/>
          </ac:spMkLst>
        </pc:spChg>
        <pc:spChg chg="mod">
          <ac:chgData name="PHUOC CONG NGUYEN" userId="a6519902-66df-4162-af9d-9db9f0b5ac8e" providerId="ADAL" clId="{2EC64AF7-57E9-45B4-B7A0-3FE18AD84B0E}" dt="2022-05-19T09:03:44.975" v="5722"/>
          <ac:spMkLst>
            <pc:docMk/>
            <pc:sldMk cId="1882651426" sldId="357"/>
            <ac:spMk id="137" creationId="{49E3CE67-3278-5E48-F8F0-9AA369AF7DD4}"/>
          </ac:spMkLst>
        </pc:spChg>
        <pc:spChg chg="mod">
          <ac:chgData name="PHUOC CONG NGUYEN" userId="a6519902-66df-4162-af9d-9db9f0b5ac8e" providerId="ADAL" clId="{2EC64AF7-57E9-45B4-B7A0-3FE18AD84B0E}" dt="2022-05-19T09:03:44.975" v="5722"/>
          <ac:spMkLst>
            <pc:docMk/>
            <pc:sldMk cId="1882651426" sldId="357"/>
            <ac:spMk id="138" creationId="{64A92413-013D-DDF1-0FFC-AD9BEDF06411}"/>
          </ac:spMkLst>
        </pc:spChg>
        <pc:spChg chg="mod">
          <ac:chgData name="PHUOC CONG NGUYEN" userId="a6519902-66df-4162-af9d-9db9f0b5ac8e" providerId="ADAL" clId="{2EC64AF7-57E9-45B4-B7A0-3FE18AD84B0E}" dt="2022-05-19T09:03:44.975" v="5722"/>
          <ac:spMkLst>
            <pc:docMk/>
            <pc:sldMk cId="1882651426" sldId="357"/>
            <ac:spMk id="139" creationId="{484A1FDA-34DF-FAAC-880C-143CF076EDE2}"/>
          </ac:spMkLst>
        </pc:spChg>
        <pc:spChg chg="mod">
          <ac:chgData name="PHUOC CONG NGUYEN" userId="a6519902-66df-4162-af9d-9db9f0b5ac8e" providerId="ADAL" clId="{2EC64AF7-57E9-45B4-B7A0-3FE18AD84B0E}" dt="2022-05-19T09:03:44.975" v="5722"/>
          <ac:spMkLst>
            <pc:docMk/>
            <pc:sldMk cId="1882651426" sldId="357"/>
            <ac:spMk id="140" creationId="{46FD0B8E-9DAF-1A2F-B4D9-65D71EF9E5BE}"/>
          </ac:spMkLst>
        </pc:spChg>
        <pc:spChg chg="mod">
          <ac:chgData name="PHUOC CONG NGUYEN" userId="a6519902-66df-4162-af9d-9db9f0b5ac8e" providerId="ADAL" clId="{2EC64AF7-57E9-45B4-B7A0-3FE18AD84B0E}" dt="2022-05-19T09:03:44.975" v="5722"/>
          <ac:spMkLst>
            <pc:docMk/>
            <pc:sldMk cId="1882651426" sldId="357"/>
            <ac:spMk id="141" creationId="{EF4B1D74-CE0D-58AD-C5DB-95D04631D77D}"/>
          </ac:spMkLst>
        </pc:spChg>
        <pc:spChg chg="mod">
          <ac:chgData name="PHUOC CONG NGUYEN" userId="a6519902-66df-4162-af9d-9db9f0b5ac8e" providerId="ADAL" clId="{2EC64AF7-57E9-45B4-B7A0-3FE18AD84B0E}" dt="2022-05-19T09:03:44.975" v="5722"/>
          <ac:spMkLst>
            <pc:docMk/>
            <pc:sldMk cId="1882651426" sldId="357"/>
            <ac:spMk id="142" creationId="{59E627B8-BC28-BE56-08DF-552030297AB7}"/>
          </ac:spMkLst>
        </pc:spChg>
        <pc:spChg chg="mod">
          <ac:chgData name="PHUOC CONG NGUYEN" userId="a6519902-66df-4162-af9d-9db9f0b5ac8e" providerId="ADAL" clId="{2EC64AF7-57E9-45B4-B7A0-3FE18AD84B0E}" dt="2022-05-19T09:03:44.975" v="5722"/>
          <ac:spMkLst>
            <pc:docMk/>
            <pc:sldMk cId="1882651426" sldId="357"/>
            <ac:spMk id="143" creationId="{E4C4BD42-B568-EC9C-B1DB-F13D3D86D399}"/>
          </ac:spMkLst>
        </pc:spChg>
        <pc:spChg chg="mod">
          <ac:chgData name="PHUOC CONG NGUYEN" userId="a6519902-66df-4162-af9d-9db9f0b5ac8e" providerId="ADAL" clId="{2EC64AF7-57E9-45B4-B7A0-3FE18AD84B0E}" dt="2022-05-19T09:03:44.975" v="5722"/>
          <ac:spMkLst>
            <pc:docMk/>
            <pc:sldMk cId="1882651426" sldId="357"/>
            <ac:spMk id="144" creationId="{DB1B9FA6-032F-44CB-A4D7-6132DA33214D}"/>
          </ac:spMkLst>
        </pc:spChg>
        <pc:spChg chg="mod">
          <ac:chgData name="PHUOC CONG NGUYEN" userId="a6519902-66df-4162-af9d-9db9f0b5ac8e" providerId="ADAL" clId="{2EC64AF7-57E9-45B4-B7A0-3FE18AD84B0E}" dt="2022-05-19T09:03:44.975" v="5722"/>
          <ac:spMkLst>
            <pc:docMk/>
            <pc:sldMk cId="1882651426" sldId="357"/>
            <ac:spMk id="145" creationId="{3B6A655A-C410-AA14-617D-B93B026BBF46}"/>
          </ac:spMkLst>
        </pc:spChg>
        <pc:spChg chg="mod">
          <ac:chgData name="PHUOC CONG NGUYEN" userId="a6519902-66df-4162-af9d-9db9f0b5ac8e" providerId="ADAL" clId="{2EC64AF7-57E9-45B4-B7A0-3FE18AD84B0E}" dt="2022-05-19T09:03:44.975" v="5722"/>
          <ac:spMkLst>
            <pc:docMk/>
            <pc:sldMk cId="1882651426" sldId="357"/>
            <ac:spMk id="146" creationId="{F6EFBC36-FEC0-AC7B-2338-67F80A88FC17}"/>
          </ac:spMkLst>
        </pc:spChg>
        <pc:spChg chg="mod">
          <ac:chgData name="PHUOC CONG NGUYEN" userId="a6519902-66df-4162-af9d-9db9f0b5ac8e" providerId="ADAL" clId="{2EC64AF7-57E9-45B4-B7A0-3FE18AD84B0E}" dt="2022-05-19T09:03:44.975" v="5722"/>
          <ac:spMkLst>
            <pc:docMk/>
            <pc:sldMk cId="1882651426" sldId="357"/>
            <ac:spMk id="147" creationId="{DEAA74D2-A461-2CA8-8CD3-5C76FB6318C7}"/>
          </ac:spMkLst>
        </pc:spChg>
        <pc:spChg chg="mod">
          <ac:chgData name="PHUOC CONG NGUYEN" userId="a6519902-66df-4162-af9d-9db9f0b5ac8e" providerId="ADAL" clId="{2EC64AF7-57E9-45B4-B7A0-3FE18AD84B0E}" dt="2022-05-19T09:03:44.975" v="5722"/>
          <ac:spMkLst>
            <pc:docMk/>
            <pc:sldMk cId="1882651426" sldId="357"/>
            <ac:spMk id="148" creationId="{9FE74211-844C-FB1A-0344-E25973577C04}"/>
          </ac:spMkLst>
        </pc:spChg>
        <pc:spChg chg="mod">
          <ac:chgData name="PHUOC CONG NGUYEN" userId="a6519902-66df-4162-af9d-9db9f0b5ac8e" providerId="ADAL" clId="{2EC64AF7-57E9-45B4-B7A0-3FE18AD84B0E}" dt="2022-05-19T09:03:44.975" v="5722"/>
          <ac:spMkLst>
            <pc:docMk/>
            <pc:sldMk cId="1882651426" sldId="357"/>
            <ac:spMk id="149" creationId="{57B05E2B-FD9E-6A12-58CE-28A1502BC900}"/>
          </ac:spMkLst>
        </pc:spChg>
        <pc:spChg chg="mod">
          <ac:chgData name="PHUOC CONG NGUYEN" userId="a6519902-66df-4162-af9d-9db9f0b5ac8e" providerId="ADAL" clId="{2EC64AF7-57E9-45B4-B7A0-3FE18AD84B0E}" dt="2022-05-19T09:03:44.975" v="5722"/>
          <ac:spMkLst>
            <pc:docMk/>
            <pc:sldMk cId="1882651426" sldId="357"/>
            <ac:spMk id="150" creationId="{66260144-26A3-ABEB-1DFE-890D3AF34D2A}"/>
          </ac:spMkLst>
        </pc:spChg>
        <pc:spChg chg="mod">
          <ac:chgData name="PHUOC CONG NGUYEN" userId="a6519902-66df-4162-af9d-9db9f0b5ac8e" providerId="ADAL" clId="{2EC64AF7-57E9-45B4-B7A0-3FE18AD84B0E}" dt="2022-05-19T09:03:44.975" v="5722"/>
          <ac:spMkLst>
            <pc:docMk/>
            <pc:sldMk cId="1882651426" sldId="357"/>
            <ac:spMk id="151" creationId="{EF9D01CC-93A8-0EEF-AA04-FA510DCF50B6}"/>
          </ac:spMkLst>
        </pc:spChg>
        <pc:spChg chg="mod">
          <ac:chgData name="PHUOC CONG NGUYEN" userId="a6519902-66df-4162-af9d-9db9f0b5ac8e" providerId="ADAL" clId="{2EC64AF7-57E9-45B4-B7A0-3FE18AD84B0E}" dt="2022-05-19T09:03:44.975" v="5722"/>
          <ac:spMkLst>
            <pc:docMk/>
            <pc:sldMk cId="1882651426" sldId="357"/>
            <ac:spMk id="152" creationId="{1F7D90AC-ABF9-066D-3B5D-CB9E9DC50F78}"/>
          </ac:spMkLst>
        </pc:spChg>
        <pc:spChg chg="mod">
          <ac:chgData name="PHUOC CONG NGUYEN" userId="a6519902-66df-4162-af9d-9db9f0b5ac8e" providerId="ADAL" clId="{2EC64AF7-57E9-45B4-B7A0-3FE18AD84B0E}" dt="2022-05-19T09:03:44.975" v="5722"/>
          <ac:spMkLst>
            <pc:docMk/>
            <pc:sldMk cId="1882651426" sldId="357"/>
            <ac:spMk id="153" creationId="{37601A91-95C1-5D4F-5169-C0FB92811177}"/>
          </ac:spMkLst>
        </pc:spChg>
        <pc:spChg chg="mod">
          <ac:chgData name="PHUOC CONG NGUYEN" userId="a6519902-66df-4162-af9d-9db9f0b5ac8e" providerId="ADAL" clId="{2EC64AF7-57E9-45B4-B7A0-3FE18AD84B0E}" dt="2022-05-19T09:03:44.975" v="5722"/>
          <ac:spMkLst>
            <pc:docMk/>
            <pc:sldMk cId="1882651426" sldId="357"/>
            <ac:spMk id="154" creationId="{D0580AE6-B48A-4E51-1815-61BF5B05E56F}"/>
          </ac:spMkLst>
        </pc:spChg>
        <pc:spChg chg="mod">
          <ac:chgData name="PHUOC CONG NGUYEN" userId="a6519902-66df-4162-af9d-9db9f0b5ac8e" providerId="ADAL" clId="{2EC64AF7-57E9-45B4-B7A0-3FE18AD84B0E}" dt="2022-05-19T09:03:44.975" v="5722"/>
          <ac:spMkLst>
            <pc:docMk/>
            <pc:sldMk cId="1882651426" sldId="357"/>
            <ac:spMk id="155" creationId="{2ABDBE1D-78B4-E66D-702B-8AF39DC34402}"/>
          </ac:spMkLst>
        </pc:spChg>
        <pc:spChg chg="mod">
          <ac:chgData name="PHUOC CONG NGUYEN" userId="a6519902-66df-4162-af9d-9db9f0b5ac8e" providerId="ADAL" clId="{2EC64AF7-57E9-45B4-B7A0-3FE18AD84B0E}" dt="2022-05-19T09:03:44.975" v="5722"/>
          <ac:spMkLst>
            <pc:docMk/>
            <pc:sldMk cId="1882651426" sldId="357"/>
            <ac:spMk id="156" creationId="{D559128A-8B59-1366-E97B-B9756C581601}"/>
          </ac:spMkLst>
        </pc:spChg>
        <pc:spChg chg="mod">
          <ac:chgData name="PHUOC CONG NGUYEN" userId="a6519902-66df-4162-af9d-9db9f0b5ac8e" providerId="ADAL" clId="{2EC64AF7-57E9-45B4-B7A0-3FE18AD84B0E}" dt="2022-05-19T09:03:44.975" v="5722"/>
          <ac:spMkLst>
            <pc:docMk/>
            <pc:sldMk cId="1882651426" sldId="357"/>
            <ac:spMk id="157" creationId="{D7033D5C-C090-957E-2796-D3D8C8A0F532}"/>
          </ac:spMkLst>
        </pc:spChg>
        <pc:spChg chg="mod">
          <ac:chgData name="PHUOC CONG NGUYEN" userId="a6519902-66df-4162-af9d-9db9f0b5ac8e" providerId="ADAL" clId="{2EC64AF7-57E9-45B4-B7A0-3FE18AD84B0E}" dt="2022-05-19T09:03:44.975" v="5722"/>
          <ac:spMkLst>
            <pc:docMk/>
            <pc:sldMk cId="1882651426" sldId="357"/>
            <ac:spMk id="158" creationId="{CDA4CAE9-3036-E639-EA7A-704EFD8482F8}"/>
          </ac:spMkLst>
        </pc:spChg>
        <pc:spChg chg="mod">
          <ac:chgData name="PHUOC CONG NGUYEN" userId="a6519902-66df-4162-af9d-9db9f0b5ac8e" providerId="ADAL" clId="{2EC64AF7-57E9-45B4-B7A0-3FE18AD84B0E}" dt="2022-05-19T09:03:44.975" v="5722"/>
          <ac:spMkLst>
            <pc:docMk/>
            <pc:sldMk cId="1882651426" sldId="357"/>
            <ac:spMk id="159" creationId="{7FE884BE-6683-FBDA-E50D-B632660ACF2E}"/>
          </ac:spMkLst>
        </pc:spChg>
        <pc:spChg chg="mod">
          <ac:chgData name="PHUOC CONG NGUYEN" userId="a6519902-66df-4162-af9d-9db9f0b5ac8e" providerId="ADAL" clId="{2EC64AF7-57E9-45B4-B7A0-3FE18AD84B0E}" dt="2022-05-19T09:03:44.975" v="5722"/>
          <ac:spMkLst>
            <pc:docMk/>
            <pc:sldMk cId="1882651426" sldId="357"/>
            <ac:spMk id="160" creationId="{A86FD8F6-B60F-5B86-82EA-EA28B3B99148}"/>
          </ac:spMkLst>
        </pc:spChg>
        <pc:spChg chg="mod">
          <ac:chgData name="PHUOC CONG NGUYEN" userId="a6519902-66df-4162-af9d-9db9f0b5ac8e" providerId="ADAL" clId="{2EC64AF7-57E9-45B4-B7A0-3FE18AD84B0E}" dt="2022-05-19T09:03:44.975" v="5722"/>
          <ac:spMkLst>
            <pc:docMk/>
            <pc:sldMk cId="1882651426" sldId="357"/>
            <ac:spMk id="161" creationId="{EFFA70C1-3C93-D7FB-C344-1C6AF6157311}"/>
          </ac:spMkLst>
        </pc:spChg>
        <pc:spChg chg="mod">
          <ac:chgData name="PHUOC CONG NGUYEN" userId="a6519902-66df-4162-af9d-9db9f0b5ac8e" providerId="ADAL" clId="{2EC64AF7-57E9-45B4-B7A0-3FE18AD84B0E}" dt="2022-05-19T09:03:44.975" v="5722"/>
          <ac:spMkLst>
            <pc:docMk/>
            <pc:sldMk cId="1882651426" sldId="357"/>
            <ac:spMk id="162" creationId="{9D0EA4D4-032B-7635-6CC3-72AF32D69700}"/>
          </ac:spMkLst>
        </pc:spChg>
        <pc:spChg chg="mod">
          <ac:chgData name="PHUOC CONG NGUYEN" userId="a6519902-66df-4162-af9d-9db9f0b5ac8e" providerId="ADAL" clId="{2EC64AF7-57E9-45B4-B7A0-3FE18AD84B0E}" dt="2022-05-19T09:03:44.975" v="5722"/>
          <ac:spMkLst>
            <pc:docMk/>
            <pc:sldMk cId="1882651426" sldId="357"/>
            <ac:spMk id="163" creationId="{49AAC553-DC2A-5EE4-F366-4773B2BE023E}"/>
          </ac:spMkLst>
        </pc:spChg>
        <pc:spChg chg="mod">
          <ac:chgData name="PHUOC CONG NGUYEN" userId="a6519902-66df-4162-af9d-9db9f0b5ac8e" providerId="ADAL" clId="{2EC64AF7-57E9-45B4-B7A0-3FE18AD84B0E}" dt="2022-05-19T09:03:44.975" v="5722"/>
          <ac:spMkLst>
            <pc:docMk/>
            <pc:sldMk cId="1882651426" sldId="357"/>
            <ac:spMk id="164" creationId="{37AA6DAC-4EFE-2F1B-5098-C9D7C207F81A}"/>
          </ac:spMkLst>
        </pc:spChg>
        <pc:spChg chg="mod">
          <ac:chgData name="PHUOC CONG NGUYEN" userId="a6519902-66df-4162-af9d-9db9f0b5ac8e" providerId="ADAL" clId="{2EC64AF7-57E9-45B4-B7A0-3FE18AD84B0E}" dt="2022-05-19T09:03:44.975" v="5722"/>
          <ac:spMkLst>
            <pc:docMk/>
            <pc:sldMk cId="1882651426" sldId="357"/>
            <ac:spMk id="165" creationId="{2F9B124D-6635-EF08-1CB9-AAD4D36D2870}"/>
          </ac:spMkLst>
        </pc:spChg>
        <pc:spChg chg="mod">
          <ac:chgData name="PHUOC CONG NGUYEN" userId="a6519902-66df-4162-af9d-9db9f0b5ac8e" providerId="ADAL" clId="{2EC64AF7-57E9-45B4-B7A0-3FE18AD84B0E}" dt="2022-05-19T09:03:44.975" v="5722"/>
          <ac:spMkLst>
            <pc:docMk/>
            <pc:sldMk cId="1882651426" sldId="357"/>
            <ac:spMk id="166" creationId="{8856768A-4D4C-9058-8440-F07AD9BBF268}"/>
          </ac:spMkLst>
        </pc:spChg>
        <pc:spChg chg="mod">
          <ac:chgData name="PHUOC CONG NGUYEN" userId="a6519902-66df-4162-af9d-9db9f0b5ac8e" providerId="ADAL" clId="{2EC64AF7-57E9-45B4-B7A0-3FE18AD84B0E}" dt="2022-05-19T09:03:44.975" v="5722"/>
          <ac:spMkLst>
            <pc:docMk/>
            <pc:sldMk cId="1882651426" sldId="357"/>
            <ac:spMk id="167" creationId="{CFB9331C-CDC3-3381-A914-9AD676942874}"/>
          </ac:spMkLst>
        </pc:spChg>
        <pc:spChg chg="mod">
          <ac:chgData name="PHUOC CONG NGUYEN" userId="a6519902-66df-4162-af9d-9db9f0b5ac8e" providerId="ADAL" clId="{2EC64AF7-57E9-45B4-B7A0-3FE18AD84B0E}" dt="2022-05-19T09:03:44.975" v="5722"/>
          <ac:spMkLst>
            <pc:docMk/>
            <pc:sldMk cId="1882651426" sldId="357"/>
            <ac:spMk id="168" creationId="{CE93D8E7-BD99-67A6-1048-0DB7F9308DD6}"/>
          </ac:spMkLst>
        </pc:spChg>
        <pc:spChg chg="mod">
          <ac:chgData name="PHUOC CONG NGUYEN" userId="a6519902-66df-4162-af9d-9db9f0b5ac8e" providerId="ADAL" clId="{2EC64AF7-57E9-45B4-B7A0-3FE18AD84B0E}" dt="2022-05-19T09:03:44.975" v="5722"/>
          <ac:spMkLst>
            <pc:docMk/>
            <pc:sldMk cId="1882651426" sldId="357"/>
            <ac:spMk id="169" creationId="{99E52121-5677-955A-22E7-2B9A3CDCB848}"/>
          </ac:spMkLst>
        </pc:spChg>
        <pc:spChg chg="mod">
          <ac:chgData name="PHUOC CONG NGUYEN" userId="a6519902-66df-4162-af9d-9db9f0b5ac8e" providerId="ADAL" clId="{2EC64AF7-57E9-45B4-B7A0-3FE18AD84B0E}" dt="2022-05-19T09:03:44.975" v="5722"/>
          <ac:spMkLst>
            <pc:docMk/>
            <pc:sldMk cId="1882651426" sldId="357"/>
            <ac:spMk id="170" creationId="{71E91E63-0C1E-2477-1D44-D59FECD1FC23}"/>
          </ac:spMkLst>
        </pc:spChg>
        <pc:spChg chg="mod">
          <ac:chgData name="PHUOC CONG NGUYEN" userId="a6519902-66df-4162-af9d-9db9f0b5ac8e" providerId="ADAL" clId="{2EC64AF7-57E9-45B4-B7A0-3FE18AD84B0E}" dt="2022-05-19T09:03:44.975" v="5722"/>
          <ac:spMkLst>
            <pc:docMk/>
            <pc:sldMk cId="1882651426" sldId="357"/>
            <ac:spMk id="171" creationId="{E70F1A3B-40EC-F257-3D9E-F0D57495D91E}"/>
          </ac:spMkLst>
        </pc:spChg>
        <pc:spChg chg="mod">
          <ac:chgData name="PHUOC CONG NGUYEN" userId="a6519902-66df-4162-af9d-9db9f0b5ac8e" providerId="ADAL" clId="{2EC64AF7-57E9-45B4-B7A0-3FE18AD84B0E}" dt="2022-05-19T09:03:44.975" v="5722"/>
          <ac:spMkLst>
            <pc:docMk/>
            <pc:sldMk cId="1882651426" sldId="357"/>
            <ac:spMk id="172" creationId="{6FF588C0-7BA4-A5A5-5497-6355CB5837AA}"/>
          </ac:spMkLst>
        </pc:spChg>
        <pc:spChg chg="mod">
          <ac:chgData name="PHUOC CONG NGUYEN" userId="a6519902-66df-4162-af9d-9db9f0b5ac8e" providerId="ADAL" clId="{2EC64AF7-57E9-45B4-B7A0-3FE18AD84B0E}" dt="2022-05-19T09:03:44.975" v="5722"/>
          <ac:spMkLst>
            <pc:docMk/>
            <pc:sldMk cId="1882651426" sldId="357"/>
            <ac:spMk id="173" creationId="{F18D633B-0095-E3BE-4571-A1A4C896B30E}"/>
          </ac:spMkLst>
        </pc:spChg>
        <pc:spChg chg="mod">
          <ac:chgData name="PHUOC CONG NGUYEN" userId="a6519902-66df-4162-af9d-9db9f0b5ac8e" providerId="ADAL" clId="{2EC64AF7-57E9-45B4-B7A0-3FE18AD84B0E}" dt="2022-05-19T09:03:44.975" v="5722"/>
          <ac:spMkLst>
            <pc:docMk/>
            <pc:sldMk cId="1882651426" sldId="357"/>
            <ac:spMk id="174" creationId="{49CF48D3-F7C5-1C24-183D-13D9455D1F86}"/>
          </ac:spMkLst>
        </pc:spChg>
        <pc:spChg chg="mod">
          <ac:chgData name="PHUOC CONG NGUYEN" userId="a6519902-66df-4162-af9d-9db9f0b5ac8e" providerId="ADAL" clId="{2EC64AF7-57E9-45B4-B7A0-3FE18AD84B0E}" dt="2022-05-19T09:03:44.975" v="5722"/>
          <ac:spMkLst>
            <pc:docMk/>
            <pc:sldMk cId="1882651426" sldId="357"/>
            <ac:spMk id="175" creationId="{D24B2DCB-6A6C-35F0-6593-72354DA81415}"/>
          </ac:spMkLst>
        </pc:spChg>
        <pc:spChg chg="mod">
          <ac:chgData name="PHUOC CONG NGUYEN" userId="a6519902-66df-4162-af9d-9db9f0b5ac8e" providerId="ADAL" clId="{2EC64AF7-57E9-45B4-B7A0-3FE18AD84B0E}" dt="2022-05-19T09:03:44.975" v="5722"/>
          <ac:spMkLst>
            <pc:docMk/>
            <pc:sldMk cId="1882651426" sldId="357"/>
            <ac:spMk id="176" creationId="{92DB3E3B-4ED1-9373-316A-E5C13C911B83}"/>
          </ac:spMkLst>
        </pc:spChg>
        <pc:spChg chg="mod">
          <ac:chgData name="PHUOC CONG NGUYEN" userId="a6519902-66df-4162-af9d-9db9f0b5ac8e" providerId="ADAL" clId="{2EC64AF7-57E9-45B4-B7A0-3FE18AD84B0E}" dt="2022-05-19T09:03:44.975" v="5722"/>
          <ac:spMkLst>
            <pc:docMk/>
            <pc:sldMk cId="1882651426" sldId="357"/>
            <ac:spMk id="177" creationId="{EF9F0D04-1DA6-9508-4F85-599518998DC8}"/>
          </ac:spMkLst>
        </pc:spChg>
        <pc:spChg chg="mod">
          <ac:chgData name="PHUOC CONG NGUYEN" userId="a6519902-66df-4162-af9d-9db9f0b5ac8e" providerId="ADAL" clId="{2EC64AF7-57E9-45B4-B7A0-3FE18AD84B0E}" dt="2022-05-19T09:03:44.975" v="5722"/>
          <ac:spMkLst>
            <pc:docMk/>
            <pc:sldMk cId="1882651426" sldId="357"/>
            <ac:spMk id="178" creationId="{8306ADA7-9D0E-73F2-DF64-79388F8FD139}"/>
          </ac:spMkLst>
        </pc:spChg>
        <pc:spChg chg="mod">
          <ac:chgData name="PHUOC CONG NGUYEN" userId="a6519902-66df-4162-af9d-9db9f0b5ac8e" providerId="ADAL" clId="{2EC64AF7-57E9-45B4-B7A0-3FE18AD84B0E}" dt="2022-05-19T09:03:44.975" v="5722"/>
          <ac:spMkLst>
            <pc:docMk/>
            <pc:sldMk cId="1882651426" sldId="357"/>
            <ac:spMk id="179" creationId="{4D1D394C-65DC-9F8A-78B1-E1BCD53E8367}"/>
          </ac:spMkLst>
        </pc:spChg>
        <pc:spChg chg="mod">
          <ac:chgData name="PHUOC CONG NGUYEN" userId="a6519902-66df-4162-af9d-9db9f0b5ac8e" providerId="ADAL" clId="{2EC64AF7-57E9-45B4-B7A0-3FE18AD84B0E}" dt="2022-05-19T09:03:44.975" v="5722"/>
          <ac:spMkLst>
            <pc:docMk/>
            <pc:sldMk cId="1882651426" sldId="357"/>
            <ac:spMk id="180" creationId="{D96966EA-253F-E40E-3571-7C7502B85CEE}"/>
          </ac:spMkLst>
        </pc:spChg>
        <pc:spChg chg="mod">
          <ac:chgData name="PHUOC CONG NGUYEN" userId="a6519902-66df-4162-af9d-9db9f0b5ac8e" providerId="ADAL" clId="{2EC64AF7-57E9-45B4-B7A0-3FE18AD84B0E}" dt="2022-05-19T09:03:44.975" v="5722"/>
          <ac:spMkLst>
            <pc:docMk/>
            <pc:sldMk cId="1882651426" sldId="357"/>
            <ac:spMk id="181" creationId="{2EC2E8C4-E7C6-C8C4-0ECD-128583D4BA8E}"/>
          </ac:spMkLst>
        </pc:spChg>
        <pc:spChg chg="mod">
          <ac:chgData name="PHUOC CONG NGUYEN" userId="a6519902-66df-4162-af9d-9db9f0b5ac8e" providerId="ADAL" clId="{2EC64AF7-57E9-45B4-B7A0-3FE18AD84B0E}" dt="2022-05-19T09:03:44.975" v="5722"/>
          <ac:spMkLst>
            <pc:docMk/>
            <pc:sldMk cId="1882651426" sldId="357"/>
            <ac:spMk id="182" creationId="{3B661D61-CEAD-F50E-1E3A-163C1F9D7E8A}"/>
          </ac:spMkLst>
        </pc:spChg>
        <pc:spChg chg="mod">
          <ac:chgData name="PHUOC CONG NGUYEN" userId="a6519902-66df-4162-af9d-9db9f0b5ac8e" providerId="ADAL" clId="{2EC64AF7-57E9-45B4-B7A0-3FE18AD84B0E}" dt="2022-05-19T09:03:44.975" v="5722"/>
          <ac:spMkLst>
            <pc:docMk/>
            <pc:sldMk cId="1882651426" sldId="357"/>
            <ac:spMk id="183" creationId="{EEEE0580-A5C3-834E-8AF1-6E06B6CE835E}"/>
          </ac:spMkLst>
        </pc:spChg>
        <pc:spChg chg="mod">
          <ac:chgData name="PHUOC CONG NGUYEN" userId="a6519902-66df-4162-af9d-9db9f0b5ac8e" providerId="ADAL" clId="{2EC64AF7-57E9-45B4-B7A0-3FE18AD84B0E}" dt="2022-05-19T09:03:44.975" v="5722"/>
          <ac:spMkLst>
            <pc:docMk/>
            <pc:sldMk cId="1882651426" sldId="357"/>
            <ac:spMk id="184" creationId="{ED5E0181-AFEF-573D-4EA2-09C0E2D8E27C}"/>
          </ac:spMkLst>
        </pc:spChg>
        <pc:spChg chg="mod">
          <ac:chgData name="PHUOC CONG NGUYEN" userId="a6519902-66df-4162-af9d-9db9f0b5ac8e" providerId="ADAL" clId="{2EC64AF7-57E9-45B4-B7A0-3FE18AD84B0E}" dt="2022-05-19T09:03:44.975" v="5722"/>
          <ac:spMkLst>
            <pc:docMk/>
            <pc:sldMk cId="1882651426" sldId="357"/>
            <ac:spMk id="185" creationId="{44EEB5AB-038F-AF1A-DD5A-0270ACC8B8E6}"/>
          </ac:spMkLst>
        </pc:spChg>
        <pc:spChg chg="mod">
          <ac:chgData name="PHUOC CONG NGUYEN" userId="a6519902-66df-4162-af9d-9db9f0b5ac8e" providerId="ADAL" clId="{2EC64AF7-57E9-45B4-B7A0-3FE18AD84B0E}" dt="2022-05-19T09:03:44.975" v="5722"/>
          <ac:spMkLst>
            <pc:docMk/>
            <pc:sldMk cId="1882651426" sldId="357"/>
            <ac:spMk id="186" creationId="{FC9E88C0-7548-5260-C93D-54737B56EFEE}"/>
          </ac:spMkLst>
        </pc:spChg>
        <pc:spChg chg="mod">
          <ac:chgData name="PHUOC CONG NGUYEN" userId="a6519902-66df-4162-af9d-9db9f0b5ac8e" providerId="ADAL" clId="{2EC64AF7-57E9-45B4-B7A0-3FE18AD84B0E}" dt="2022-05-19T09:03:44.975" v="5722"/>
          <ac:spMkLst>
            <pc:docMk/>
            <pc:sldMk cId="1882651426" sldId="357"/>
            <ac:spMk id="187" creationId="{73D5850F-0735-74BD-882B-EC80D6ED3F97}"/>
          </ac:spMkLst>
        </pc:spChg>
        <pc:spChg chg="mod">
          <ac:chgData name="PHUOC CONG NGUYEN" userId="a6519902-66df-4162-af9d-9db9f0b5ac8e" providerId="ADAL" clId="{2EC64AF7-57E9-45B4-B7A0-3FE18AD84B0E}" dt="2022-05-19T09:03:44.975" v="5722"/>
          <ac:spMkLst>
            <pc:docMk/>
            <pc:sldMk cId="1882651426" sldId="357"/>
            <ac:spMk id="188" creationId="{91EE692E-3C73-354C-5140-B9FE729149B3}"/>
          </ac:spMkLst>
        </pc:spChg>
        <pc:spChg chg="mod">
          <ac:chgData name="PHUOC CONG NGUYEN" userId="a6519902-66df-4162-af9d-9db9f0b5ac8e" providerId="ADAL" clId="{2EC64AF7-57E9-45B4-B7A0-3FE18AD84B0E}" dt="2022-05-19T09:03:44.975" v="5722"/>
          <ac:spMkLst>
            <pc:docMk/>
            <pc:sldMk cId="1882651426" sldId="357"/>
            <ac:spMk id="189" creationId="{CEB27BAD-52BA-4162-5345-1C1D3E4DCBFA}"/>
          </ac:spMkLst>
        </pc:spChg>
        <pc:spChg chg="mod">
          <ac:chgData name="PHUOC CONG NGUYEN" userId="a6519902-66df-4162-af9d-9db9f0b5ac8e" providerId="ADAL" clId="{2EC64AF7-57E9-45B4-B7A0-3FE18AD84B0E}" dt="2022-05-19T09:03:44.975" v="5722"/>
          <ac:spMkLst>
            <pc:docMk/>
            <pc:sldMk cId="1882651426" sldId="357"/>
            <ac:spMk id="190" creationId="{49F84CA3-6C73-9EF5-BC70-EE516B7471C0}"/>
          </ac:spMkLst>
        </pc:spChg>
        <pc:spChg chg="mod">
          <ac:chgData name="PHUOC CONG NGUYEN" userId="a6519902-66df-4162-af9d-9db9f0b5ac8e" providerId="ADAL" clId="{2EC64AF7-57E9-45B4-B7A0-3FE18AD84B0E}" dt="2022-05-19T09:03:44.975" v="5722"/>
          <ac:spMkLst>
            <pc:docMk/>
            <pc:sldMk cId="1882651426" sldId="357"/>
            <ac:spMk id="191" creationId="{5D06FF07-951C-05CF-703C-5AD9B5131704}"/>
          </ac:spMkLst>
        </pc:spChg>
        <pc:spChg chg="mod">
          <ac:chgData name="PHUOC CONG NGUYEN" userId="a6519902-66df-4162-af9d-9db9f0b5ac8e" providerId="ADAL" clId="{2EC64AF7-57E9-45B4-B7A0-3FE18AD84B0E}" dt="2022-05-19T09:03:44.975" v="5722"/>
          <ac:spMkLst>
            <pc:docMk/>
            <pc:sldMk cId="1882651426" sldId="357"/>
            <ac:spMk id="192" creationId="{88FD24E0-70A9-812C-0B2A-16E7C3424A3F}"/>
          </ac:spMkLst>
        </pc:spChg>
        <pc:spChg chg="mod">
          <ac:chgData name="PHUOC CONG NGUYEN" userId="a6519902-66df-4162-af9d-9db9f0b5ac8e" providerId="ADAL" clId="{2EC64AF7-57E9-45B4-B7A0-3FE18AD84B0E}" dt="2022-05-19T09:03:44.975" v="5722"/>
          <ac:spMkLst>
            <pc:docMk/>
            <pc:sldMk cId="1882651426" sldId="357"/>
            <ac:spMk id="193" creationId="{3D62B952-2013-3DB1-11DF-F1D72F631E1C}"/>
          </ac:spMkLst>
        </pc:spChg>
        <pc:spChg chg="mod">
          <ac:chgData name="PHUOC CONG NGUYEN" userId="a6519902-66df-4162-af9d-9db9f0b5ac8e" providerId="ADAL" clId="{2EC64AF7-57E9-45B4-B7A0-3FE18AD84B0E}" dt="2022-05-19T09:03:44.975" v="5722"/>
          <ac:spMkLst>
            <pc:docMk/>
            <pc:sldMk cId="1882651426" sldId="357"/>
            <ac:spMk id="194" creationId="{51E2F8ED-8B21-8523-6E67-BB4146B82347}"/>
          </ac:spMkLst>
        </pc:spChg>
        <pc:spChg chg="mod">
          <ac:chgData name="PHUOC CONG NGUYEN" userId="a6519902-66df-4162-af9d-9db9f0b5ac8e" providerId="ADAL" clId="{2EC64AF7-57E9-45B4-B7A0-3FE18AD84B0E}" dt="2022-05-19T09:03:44.975" v="5722"/>
          <ac:spMkLst>
            <pc:docMk/>
            <pc:sldMk cId="1882651426" sldId="357"/>
            <ac:spMk id="195" creationId="{B10306E7-E636-4AB9-E012-3C2B80E805ED}"/>
          </ac:spMkLst>
        </pc:spChg>
        <pc:spChg chg="mod">
          <ac:chgData name="PHUOC CONG NGUYEN" userId="a6519902-66df-4162-af9d-9db9f0b5ac8e" providerId="ADAL" clId="{2EC64AF7-57E9-45B4-B7A0-3FE18AD84B0E}" dt="2022-05-19T09:03:44.975" v="5722"/>
          <ac:spMkLst>
            <pc:docMk/>
            <pc:sldMk cId="1882651426" sldId="357"/>
            <ac:spMk id="196" creationId="{A5C95B87-63F5-B9F8-8C05-DA9819205515}"/>
          </ac:spMkLst>
        </pc:spChg>
        <pc:spChg chg="mod">
          <ac:chgData name="PHUOC CONG NGUYEN" userId="a6519902-66df-4162-af9d-9db9f0b5ac8e" providerId="ADAL" clId="{2EC64AF7-57E9-45B4-B7A0-3FE18AD84B0E}" dt="2022-05-19T09:03:44.975" v="5722"/>
          <ac:spMkLst>
            <pc:docMk/>
            <pc:sldMk cId="1882651426" sldId="357"/>
            <ac:spMk id="197" creationId="{E2BA7747-E48F-8B2E-866B-F54BE732EC26}"/>
          </ac:spMkLst>
        </pc:spChg>
        <pc:spChg chg="mod">
          <ac:chgData name="PHUOC CONG NGUYEN" userId="a6519902-66df-4162-af9d-9db9f0b5ac8e" providerId="ADAL" clId="{2EC64AF7-57E9-45B4-B7A0-3FE18AD84B0E}" dt="2022-05-19T09:03:44.975" v="5722"/>
          <ac:spMkLst>
            <pc:docMk/>
            <pc:sldMk cId="1882651426" sldId="357"/>
            <ac:spMk id="198" creationId="{077AC0BD-3476-A772-FD0F-276F645BB9B9}"/>
          </ac:spMkLst>
        </pc:spChg>
        <pc:spChg chg="mod">
          <ac:chgData name="PHUOC CONG NGUYEN" userId="a6519902-66df-4162-af9d-9db9f0b5ac8e" providerId="ADAL" clId="{2EC64AF7-57E9-45B4-B7A0-3FE18AD84B0E}" dt="2022-05-19T09:03:44.975" v="5722"/>
          <ac:spMkLst>
            <pc:docMk/>
            <pc:sldMk cId="1882651426" sldId="357"/>
            <ac:spMk id="199" creationId="{4CCD026E-4609-C767-DA50-A0D2DD2E6051}"/>
          </ac:spMkLst>
        </pc:spChg>
        <pc:spChg chg="mod">
          <ac:chgData name="PHUOC CONG NGUYEN" userId="a6519902-66df-4162-af9d-9db9f0b5ac8e" providerId="ADAL" clId="{2EC64AF7-57E9-45B4-B7A0-3FE18AD84B0E}" dt="2022-05-19T09:03:44.975" v="5722"/>
          <ac:spMkLst>
            <pc:docMk/>
            <pc:sldMk cId="1882651426" sldId="357"/>
            <ac:spMk id="200" creationId="{A8D14E86-8E7D-3677-11D5-5042E5C07E8C}"/>
          </ac:spMkLst>
        </pc:spChg>
        <pc:spChg chg="mod">
          <ac:chgData name="PHUOC CONG NGUYEN" userId="a6519902-66df-4162-af9d-9db9f0b5ac8e" providerId="ADAL" clId="{2EC64AF7-57E9-45B4-B7A0-3FE18AD84B0E}" dt="2022-05-19T09:03:44.975" v="5722"/>
          <ac:spMkLst>
            <pc:docMk/>
            <pc:sldMk cId="1882651426" sldId="357"/>
            <ac:spMk id="201" creationId="{D52D1FBB-E4DB-D441-5190-DBDEC69DBC27}"/>
          </ac:spMkLst>
        </pc:spChg>
        <pc:spChg chg="mod">
          <ac:chgData name="PHUOC CONG NGUYEN" userId="a6519902-66df-4162-af9d-9db9f0b5ac8e" providerId="ADAL" clId="{2EC64AF7-57E9-45B4-B7A0-3FE18AD84B0E}" dt="2022-05-19T09:03:44.975" v="5722"/>
          <ac:spMkLst>
            <pc:docMk/>
            <pc:sldMk cId="1882651426" sldId="357"/>
            <ac:spMk id="202" creationId="{5861ED49-A119-8D19-E91F-8A7CAA5B3811}"/>
          </ac:spMkLst>
        </pc:spChg>
        <pc:spChg chg="mod">
          <ac:chgData name="PHUOC CONG NGUYEN" userId="a6519902-66df-4162-af9d-9db9f0b5ac8e" providerId="ADAL" clId="{2EC64AF7-57E9-45B4-B7A0-3FE18AD84B0E}" dt="2022-05-19T09:03:44.975" v="5722"/>
          <ac:spMkLst>
            <pc:docMk/>
            <pc:sldMk cId="1882651426" sldId="357"/>
            <ac:spMk id="203" creationId="{EBFA2F09-80AA-D479-E545-B5FFD4F493C4}"/>
          </ac:spMkLst>
        </pc:spChg>
        <pc:spChg chg="mod">
          <ac:chgData name="PHUOC CONG NGUYEN" userId="a6519902-66df-4162-af9d-9db9f0b5ac8e" providerId="ADAL" clId="{2EC64AF7-57E9-45B4-B7A0-3FE18AD84B0E}" dt="2022-05-19T09:03:44.975" v="5722"/>
          <ac:spMkLst>
            <pc:docMk/>
            <pc:sldMk cId="1882651426" sldId="357"/>
            <ac:spMk id="204" creationId="{1DCCCD3F-A213-BFC6-5175-7F69BD751E54}"/>
          </ac:spMkLst>
        </pc:spChg>
        <pc:spChg chg="mod">
          <ac:chgData name="PHUOC CONG NGUYEN" userId="a6519902-66df-4162-af9d-9db9f0b5ac8e" providerId="ADAL" clId="{2EC64AF7-57E9-45B4-B7A0-3FE18AD84B0E}" dt="2022-05-19T09:03:44.975" v="5722"/>
          <ac:spMkLst>
            <pc:docMk/>
            <pc:sldMk cId="1882651426" sldId="357"/>
            <ac:spMk id="205" creationId="{D01A5E5A-4711-BC0F-B81A-993FAEBB8790}"/>
          </ac:spMkLst>
        </pc:spChg>
        <pc:spChg chg="mod">
          <ac:chgData name="PHUOC CONG NGUYEN" userId="a6519902-66df-4162-af9d-9db9f0b5ac8e" providerId="ADAL" clId="{2EC64AF7-57E9-45B4-B7A0-3FE18AD84B0E}" dt="2022-05-19T09:03:44.975" v="5722"/>
          <ac:spMkLst>
            <pc:docMk/>
            <pc:sldMk cId="1882651426" sldId="357"/>
            <ac:spMk id="206" creationId="{B2D93B2F-1DA9-CE4A-7F1B-D5167CB626F6}"/>
          </ac:spMkLst>
        </pc:spChg>
        <pc:spChg chg="mod">
          <ac:chgData name="PHUOC CONG NGUYEN" userId="a6519902-66df-4162-af9d-9db9f0b5ac8e" providerId="ADAL" clId="{2EC64AF7-57E9-45B4-B7A0-3FE18AD84B0E}" dt="2022-05-19T09:03:44.975" v="5722"/>
          <ac:spMkLst>
            <pc:docMk/>
            <pc:sldMk cId="1882651426" sldId="357"/>
            <ac:spMk id="207" creationId="{96AF83DD-0576-08A3-0AFC-601BD9607D5C}"/>
          </ac:spMkLst>
        </pc:spChg>
        <pc:spChg chg="mod">
          <ac:chgData name="PHUOC CONG NGUYEN" userId="a6519902-66df-4162-af9d-9db9f0b5ac8e" providerId="ADAL" clId="{2EC64AF7-57E9-45B4-B7A0-3FE18AD84B0E}" dt="2022-05-19T09:03:44.975" v="5722"/>
          <ac:spMkLst>
            <pc:docMk/>
            <pc:sldMk cId="1882651426" sldId="357"/>
            <ac:spMk id="208" creationId="{DC2B6638-CD54-3A92-8DCF-E13267F2A91F}"/>
          </ac:spMkLst>
        </pc:spChg>
        <pc:spChg chg="mod">
          <ac:chgData name="PHUOC CONG NGUYEN" userId="a6519902-66df-4162-af9d-9db9f0b5ac8e" providerId="ADAL" clId="{2EC64AF7-57E9-45B4-B7A0-3FE18AD84B0E}" dt="2022-05-19T09:03:44.975" v="5722"/>
          <ac:spMkLst>
            <pc:docMk/>
            <pc:sldMk cId="1882651426" sldId="357"/>
            <ac:spMk id="209" creationId="{92AB334F-6CB3-D945-2F02-80C644ABE1A8}"/>
          </ac:spMkLst>
        </pc:spChg>
        <pc:spChg chg="mod">
          <ac:chgData name="PHUOC CONG NGUYEN" userId="a6519902-66df-4162-af9d-9db9f0b5ac8e" providerId="ADAL" clId="{2EC64AF7-57E9-45B4-B7A0-3FE18AD84B0E}" dt="2022-05-19T09:03:44.975" v="5722"/>
          <ac:spMkLst>
            <pc:docMk/>
            <pc:sldMk cId="1882651426" sldId="357"/>
            <ac:spMk id="210" creationId="{7A1C3ABB-925F-1EB9-DFE5-331170A560FC}"/>
          </ac:spMkLst>
        </pc:spChg>
        <pc:spChg chg="mod">
          <ac:chgData name="PHUOC CONG NGUYEN" userId="a6519902-66df-4162-af9d-9db9f0b5ac8e" providerId="ADAL" clId="{2EC64AF7-57E9-45B4-B7A0-3FE18AD84B0E}" dt="2022-05-19T09:03:44.975" v="5722"/>
          <ac:spMkLst>
            <pc:docMk/>
            <pc:sldMk cId="1882651426" sldId="357"/>
            <ac:spMk id="211" creationId="{28AD2E68-0B98-1E60-F1DF-4D83B4750A85}"/>
          </ac:spMkLst>
        </pc:spChg>
        <pc:spChg chg="mod">
          <ac:chgData name="PHUOC CONG NGUYEN" userId="a6519902-66df-4162-af9d-9db9f0b5ac8e" providerId="ADAL" clId="{2EC64AF7-57E9-45B4-B7A0-3FE18AD84B0E}" dt="2022-05-19T09:03:44.975" v="5722"/>
          <ac:spMkLst>
            <pc:docMk/>
            <pc:sldMk cId="1882651426" sldId="357"/>
            <ac:spMk id="212" creationId="{722A5AB9-2EF5-BDAC-D1BA-E03EDBCBEBB3}"/>
          </ac:spMkLst>
        </pc:spChg>
        <pc:spChg chg="mod">
          <ac:chgData name="PHUOC CONG NGUYEN" userId="a6519902-66df-4162-af9d-9db9f0b5ac8e" providerId="ADAL" clId="{2EC64AF7-57E9-45B4-B7A0-3FE18AD84B0E}" dt="2022-05-19T09:03:44.975" v="5722"/>
          <ac:spMkLst>
            <pc:docMk/>
            <pc:sldMk cId="1882651426" sldId="357"/>
            <ac:spMk id="213" creationId="{633CE9CF-B52D-789C-13A1-C73EE90B78B5}"/>
          </ac:spMkLst>
        </pc:spChg>
        <pc:spChg chg="mod">
          <ac:chgData name="PHUOC CONG NGUYEN" userId="a6519902-66df-4162-af9d-9db9f0b5ac8e" providerId="ADAL" clId="{2EC64AF7-57E9-45B4-B7A0-3FE18AD84B0E}" dt="2022-05-19T09:03:44.975" v="5722"/>
          <ac:spMkLst>
            <pc:docMk/>
            <pc:sldMk cId="1882651426" sldId="357"/>
            <ac:spMk id="214" creationId="{FB6D6920-344E-6C26-CFA0-70B30E0A7F47}"/>
          </ac:spMkLst>
        </pc:spChg>
        <pc:spChg chg="mod">
          <ac:chgData name="PHUOC CONG NGUYEN" userId="a6519902-66df-4162-af9d-9db9f0b5ac8e" providerId="ADAL" clId="{2EC64AF7-57E9-45B4-B7A0-3FE18AD84B0E}" dt="2022-05-19T09:03:44.975" v="5722"/>
          <ac:spMkLst>
            <pc:docMk/>
            <pc:sldMk cId="1882651426" sldId="357"/>
            <ac:spMk id="215" creationId="{DD0BC3BE-6B08-522F-EC99-1B744677572D}"/>
          </ac:spMkLst>
        </pc:spChg>
        <pc:spChg chg="mod">
          <ac:chgData name="PHUOC CONG NGUYEN" userId="a6519902-66df-4162-af9d-9db9f0b5ac8e" providerId="ADAL" clId="{2EC64AF7-57E9-45B4-B7A0-3FE18AD84B0E}" dt="2022-05-19T09:03:44.975" v="5722"/>
          <ac:spMkLst>
            <pc:docMk/>
            <pc:sldMk cId="1882651426" sldId="357"/>
            <ac:spMk id="216" creationId="{B5E86BC0-E91D-2F32-D578-550B885941BC}"/>
          </ac:spMkLst>
        </pc:spChg>
        <pc:spChg chg="mod">
          <ac:chgData name="PHUOC CONG NGUYEN" userId="a6519902-66df-4162-af9d-9db9f0b5ac8e" providerId="ADAL" clId="{2EC64AF7-57E9-45B4-B7A0-3FE18AD84B0E}" dt="2022-05-19T09:03:44.975" v="5722"/>
          <ac:spMkLst>
            <pc:docMk/>
            <pc:sldMk cId="1882651426" sldId="357"/>
            <ac:spMk id="217" creationId="{6D128657-63AD-F9A3-2791-B9FB39843B33}"/>
          </ac:spMkLst>
        </pc:spChg>
        <pc:spChg chg="mod">
          <ac:chgData name="PHUOC CONG NGUYEN" userId="a6519902-66df-4162-af9d-9db9f0b5ac8e" providerId="ADAL" clId="{2EC64AF7-57E9-45B4-B7A0-3FE18AD84B0E}" dt="2022-05-19T09:03:44.975" v="5722"/>
          <ac:spMkLst>
            <pc:docMk/>
            <pc:sldMk cId="1882651426" sldId="357"/>
            <ac:spMk id="218" creationId="{C4F67882-0CDF-8DFE-DD6E-7F214C2777AA}"/>
          </ac:spMkLst>
        </pc:spChg>
        <pc:spChg chg="mod">
          <ac:chgData name="PHUOC CONG NGUYEN" userId="a6519902-66df-4162-af9d-9db9f0b5ac8e" providerId="ADAL" clId="{2EC64AF7-57E9-45B4-B7A0-3FE18AD84B0E}" dt="2022-05-19T09:03:44.975" v="5722"/>
          <ac:spMkLst>
            <pc:docMk/>
            <pc:sldMk cId="1882651426" sldId="357"/>
            <ac:spMk id="219" creationId="{51200BB7-E988-434E-31EE-66E118633962}"/>
          </ac:spMkLst>
        </pc:spChg>
        <pc:spChg chg="mod">
          <ac:chgData name="PHUOC CONG NGUYEN" userId="a6519902-66df-4162-af9d-9db9f0b5ac8e" providerId="ADAL" clId="{2EC64AF7-57E9-45B4-B7A0-3FE18AD84B0E}" dt="2022-05-19T09:03:44.975" v="5722"/>
          <ac:spMkLst>
            <pc:docMk/>
            <pc:sldMk cId="1882651426" sldId="357"/>
            <ac:spMk id="220" creationId="{A7654092-DAEA-7DB3-E094-58B8A81BFD35}"/>
          </ac:spMkLst>
        </pc:spChg>
        <pc:spChg chg="mod">
          <ac:chgData name="PHUOC CONG NGUYEN" userId="a6519902-66df-4162-af9d-9db9f0b5ac8e" providerId="ADAL" clId="{2EC64AF7-57E9-45B4-B7A0-3FE18AD84B0E}" dt="2022-05-19T09:03:44.975" v="5722"/>
          <ac:spMkLst>
            <pc:docMk/>
            <pc:sldMk cId="1882651426" sldId="357"/>
            <ac:spMk id="221" creationId="{0E5DA395-8A82-40C3-D060-C2F72602E9AF}"/>
          </ac:spMkLst>
        </pc:spChg>
        <pc:spChg chg="mod">
          <ac:chgData name="PHUOC CONG NGUYEN" userId="a6519902-66df-4162-af9d-9db9f0b5ac8e" providerId="ADAL" clId="{2EC64AF7-57E9-45B4-B7A0-3FE18AD84B0E}" dt="2022-05-19T09:03:44.975" v="5722"/>
          <ac:spMkLst>
            <pc:docMk/>
            <pc:sldMk cId="1882651426" sldId="357"/>
            <ac:spMk id="222" creationId="{DFF01D80-1ACC-A4CB-8056-B14CC509740D}"/>
          </ac:spMkLst>
        </pc:spChg>
        <pc:spChg chg="mod">
          <ac:chgData name="PHUOC CONG NGUYEN" userId="a6519902-66df-4162-af9d-9db9f0b5ac8e" providerId="ADAL" clId="{2EC64AF7-57E9-45B4-B7A0-3FE18AD84B0E}" dt="2022-05-19T09:03:44.975" v="5722"/>
          <ac:spMkLst>
            <pc:docMk/>
            <pc:sldMk cId="1882651426" sldId="357"/>
            <ac:spMk id="223" creationId="{1F8557FD-95CC-AC3F-E8CC-901BEA5C88B9}"/>
          </ac:spMkLst>
        </pc:spChg>
        <pc:spChg chg="mod">
          <ac:chgData name="PHUOC CONG NGUYEN" userId="a6519902-66df-4162-af9d-9db9f0b5ac8e" providerId="ADAL" clId="{2EC64AF7-57E9-45B4-B7A0-3FE18AD84B0E}" dt="2022-05-19T09:03:44.975" v="5722"/>
          <ac:spMkLst>
            <pc:docMk/>
            <pc:sldMk cId="1882651426" sldId="357"/>
            <ac:spMk id="224" creationId="{94FEE21F-268D-8CAB-738F-0AB2D50F1346}"/>
          </ac:spMkLst>
        </pc:spChg>
        <pc:spChg chg="mod">
          <ac:chgData name="PHUOC CONG NGUYEN" userId="a6519902-66df-4162-af9d-9db9f0b5ac8e" providerId="ADAL" clId="{2EC64AF7-57E9-45B4-B7A0-3FE18AD84B0E}" dt="2022-05-19T09:03:44.975" v="5722"/>
          <ac:spMkLst>
            <pc:docMk/>
            <pc:sldMk cId="1882651426" sldId="357"/>
            <ac:spMk id="225" creationId="{EC5F1B3F-17D7-03C6-F74F-33E87DCFFCF6}"/>
          </ac:spMkLst>
        </pc:spChg>
        <pc:spChg chg="mod">
          <ac:chgData name="PHUOC CONG NGUYEN" userId="a6519902-66df-4162-af9d-9db9f0b5ac8e" providerId="ADAL" clId="{2EC64AF7-57E9-45B4-B7A0-3FE18AD84B0E}" dt="2022-05-19T09:03:44.975" v="5722"/>
          <ac:spMkLst>
            <pc:docMk/>
            <pc:sldMk cId="1882651426" sldId="357"/>
            <ac:spMk id="226" creationId="{66ABDFA8-0575-2499-87DB-AE3BD923682E}"/>
          </ac:spMkLst>
        </pc:spChg>
        <pc:spChg chg="mod">
          <ac:chgData name="PHUOC CONG NGUYEN" userId="a6519902-66df-4162-af9d-9db9f0b5ac8e" providerId="ADAL" clId="{2EC64AF7-57E9-45B4-B7A0-3FE18AD84B0E}" dt="2022-05-19T09:03:44.975" v="5722"/>
          <ac:spMkLst>
            <pc:docMk/>
            <pc:sldMk cId="1882651426" sldId="357"/>
            <ac:spMk id="227" creationId="{20488A01-A190-0272-DD4A-53928E24FCD6}"/>
          </ac:spMkLst>
        </pc:spChg>
        <pc:spChg chg="mod">
          <ac:chgData name="PHUOC CONG NGUYEN" userId="a6519902-66df-4162-af9d-9db9f0b5ac8e" providerId="ADAL" clId="{2EC64AF7-57E9-45B4-B7A0-3FE18AD84B0E}" dt="2022-05-19T09:03:44.975" v="5722"/>
          <ac:spMkLst>
            <pc:docMk/>
            <pc:sldMk cId="1882651426" sldId="357"/>
            <ac:spMk id="228" creationId="{32B84701-B406-D326-6FA7-1E92A6CBA7CA}"/>
          </ac:spMkLst>
        </pc:spChg>
        <pc:spChg chg="mod">
          <ac:chgData name="PHUOC CONG NGUYEN" userId="a6519902-66df-4162-af9d-9db9f0b5ac8e" providerId="ADAL" clId="{2EC64AF7-57E9-45B4-B7A0-3FE18AD84B0E}" dt="2022-05-19T09:03:44.975" v="5722"/>
          <ac:spMkLst>
            <pc:docMk/>
            <pc:sldMk cId="1882651426" sldId="357"/>
            <ac:spMk id="229" creationId="{4A78C2EF-F76A-3611-E2A0-559ECF316FCA}"/>
          </ac:spMkLst>
        </pc:spChg>
        <pc:spChg chg="mod">
          <ac:chgData name="PHUOC CONG NGUYEN" userId="a6519902-66df-4162-af9d-9db9f0b5ac8e" providerId="ADAL" clId="{2EC64AF7-57E9-45B4-B7A0-3FE18AD84B0E}" dt="2022-05-19T09:03:44.975" v="5722"/>
          <ac:spMkLst>
            <pc:docMk/>
            <pc:sldMk cId="1882651426" sldId="357"/>
            <ac:spMk id="230" creationId="{91A5A794-AC3D-E799-11DA-92B892ED5BE8}"/>
          </ac:spMkLst>
        </pc:spChg>
        <pc:spChg chg="mod">
          <ac:chgData name="PHUOC CONG NGUYEN" userId="a6519902-66df-4162-af9d-9db9f0b5ac8e" providerId="ADAL" clId="{2EC64AF7-57E9-45B4-B7A0-3FE18AD84B0E}" dt="2022-05-19T09:03:44.975" v="5722"/>
          <ac:spMkLst>
            <pc:docMk/>
            <pc:sldMk cId="1882651426" sldId="357"/>
            <ac:spMk id="231" creationId="{AB1C9B48-A3F1-BAF9-845B-A1640EC691C6}"/>
          </ac:spMkLst>
        </pc:spChg>
        <pc:spChg chg="mod">
          <ac:chgData name="PHUOC CONG NGUYEN" userId="a6519902-66df-4162-af9d-9db9f0b5ac8e" providerId="ADAL" clId="{2EC64AF7-57E9-45B4-B7A0-3FE18AD84B0E}" dt="2022-05-19T09:03:44.975" v="5722"/>
          <ac:spMkLst>
            <pc:docMk/>
            <pc:sldMk cId="1882651426" sldId="357"/>
            <ac:spMk id="232" creationId="{A47FC988-D58B-E034-C9C4-C6C34EC915AA}"/>
          </ac:spMkLst>
        </pc:spChg>
        <pc:spChg chg="mod">
          <ac:chgData name="PHUOC CONG NGUYEN" userId="a6519902-66df-4162-af9d-9db9f0b5ac8e" providerId="ADAL" clId="{2EC64AF7-57E9-45B4-B7A0-3FE18AD84B0E}" dt="2022-05-19T09:03:44.975" v="5722"/>
          <ac:spMkLst>
            <pc:docMk/>
            <pc:sldMk cId="1882651426" sldId="357"/>
            <ac:spMk id="233" creationId="{7F5DC737-1899-2AF4-004B-BB109C19009C}"/>
          </ac:spMkLst>
        </pc:spChg>
        <pc:spChg chg="mod">
          <ac:chgData name="PHUOC CONG NGUYEN" userId="a6519902-66df-4162-af9d-9db9f0b5ac8e" providerId="ADAL" clId="{2EC64AF7-57E9-45B4-B7A0-3FE18AD84B0E}" dt="2022-05-19T09:03:44.975" v="5722"/>
          <ac:spMkLst>
            <pc:docMk/>
            <pc:sldMk cId="1882651426" sldId="357"/>
            <ac:spMk id="234" creationId="{72DE9100-7F9B-2415-D3E1-45176528AD7B}"/>
          </ac:spMkLst>
        </pc:spChg>
        <pc:spChg chg="mod">
          <ac:chgData name="PHUOC CONG NGUYEN" userId="a6519902-66df-4162-af9d-9db9f0b5ac8e" providerId="ADAL" clId="{2EC64AF7-57E9-45B4-B7A0-3FE18AD84B0E}" dt="2022-05-19T09:03:44.975" v="5722"/>
          <ac:spMkLst>
            <pc:docMk/>
            <pc:sldMk cId="1882651426" sldId="357"/>
            <ac:spMk id="235" creationId="{36F6CE97-EFAE-D8E3-544E-EE7765D4EEA6}"/>
          </ac:spMkLst>
        </pc:spChg>
        <pc:spChg chg="mod">
          <ac:chgData name="PHUOC CONG NGUYEN" userId="a6519902-66df-4162-af9d-9db9f0b5ac8e" providerId="ADAL" clId="{2EC64AF7-57E9-45B4-B7A0-3FE18AD84B0E}" dt="2022-05-19T09:03:44.975" v="5722"/>
          <ac:spMkLst>
            <pc:docMk/>
            <pc:sldMk cId="1882651426" sldId="357"/>
            <ac:spMk id="236" creationId="{AD7F22ED-7293-7441-B95F-AF507C15D1A3}"/>
          </ac:spMkLst>
        </pc:spChg>
        <pc:spChg chg="mod">
          <ac:chgData name="PHUOC CONG NGUYEN" userId="a6519902-66df-4162-af9d-9db9f0b5ac8e" providerId="ADAL" clId="{2EC64AF7-57E9-45B4-B7A0-3FE18AD84B0E}" dt="2022-05-19T09:03:44.975" v="5722"/>
          <ac:spMkLst>
            <pc:docMk/>
            <pc:sldMk cId="1882651426" sldId="357"/>
            <ac:spMk id="237" creationId="{FD51561A-12C5-DA54-6782-A496FA2D132A}"/>
          </ac:spMkLst>
        </pc:spChg>
        <pc:spChg chg="mod">
          <ac:chgData name="PHUOC CONG NGUYEN" userId="a6519902-66df-4162-af9d-9db9f0b5ac8e" providerId="ADAL" clId="{2EC64AF7-57E9-45B4-B7A0-3FE18AD84B0E}" dt="2022-05-19T09:03:44.975" v="5722"/>
          <ac:spMkLst>
            <pc:docMk/>
            <pc:sldMk cId="1882651426" sldId="357"/>
            <ac:spMk id="238" creationId="{AD795E98-D999-D0AD-3B3C-35EB6A2C9058}"/>
          </ac:spMkLst>
        </pc:spChg>
        <pc:spChg chg="mod">
          <ac:chgData name="PHUOC CONG NGUYEN" userId="a6519902-66df-4162-af9d-9db9f0b5ac8e" providerId="ADAL" clId="{2EC64AF7-57E9-45B4-B7A0-3FE18AD84B0E}" dt="2022-05-19T09:03:44.975" v="5722"/>
          <ac:spMkLst>
            <pc:docMk/>
            <pc:sldMk cId="1882651426" sldId="357"/>
            <ac:spMk id="239" creationId="{AB7DBC43-697E-962E-EF04-C31459C70D8B}"/>
          </ac:spMkLst>
        </pc:spChg>
        <pc:spChg chg="mod">
          <ac:chgData name="PHUOC CONG NGUYEN" userId="a6519902-66df-4162-af9d-9db9f0b5ac8e" providerId="ADAL" clId="{2EC64AF7-57E9-45B4-B7A0-3FE18AD84B0E}" dt="2022-05-19T09:03:44.975" v="5722"/>
          <ac:spMkLst>
            <pc:docMk/>
            <pc:sldMk cId="1882651426" sldId="357"/>
            <ac:spMk id="240" creationId="{2E4FF149-E21F-474D-F15F-689F8DF7CF83}"/>
          </ac:spMkLst>
        </pc:spChg>
        <pc:spChg chg="mod">
          <ac:chgData name="PHUOC CONG NGUYEN" userId="a6519902-66df-4162-af9d-9db9f0b5ac8e" providerId="ADAL" clId="{2EC64AF7-57E9-45B4-B7A0-3FE18AD84B0E}" dt="2022-05-19T09:03:44.975" v="5722"/>
          <ac:spMkLst>
            <pc:docMk/>
            <pc:sldMk cId="1882651426" sldId="357"/>
            <ac:spMk id="241" creationId="{32895098-3D4F-68FA-C494-098156CCA7DD}"/>
          </ac:spMkLst>
        </pc:spChg>
        <pc:spChg chg="mod">
          <ac:chgData name="PHUOC CONG NGUYEN" userId="a6519902-66df-4162-af9d-9db9f0b5ac8e" providerId="ADAL" clId="{2EC64AF7-57E9-45B4-B7A0-3FE18AD84B0E}" dt="2022-05-19T09:03:44.975" v="5722"/>
          <ac:spMkLst>
            <pc:docMk/>
            <pc:sldMk cId="1882651426" sldId="357"/>
            <ac:spMk id="242" creationId="{E9B30B21-E194-E7A9-833E-251C202B9472}"/>
          </ac:spMkLst>
        </pc:spChg>
        <pc:spChg chg="mod">
          <ac:chgData name="PHUOC CONG NGUYEN" userId="a6519902-66df-4162-af9d-9db9f0b5ac8e" providerId="ADAL" clId="{2EC64AF7-57E9-45B4-B7A0-3FE18AD84B0E}" dt="2022-05-19T09:03:44.975" v="5722"/>
          <ac:spMkLst>
            <pc:docMk/>
            <pc:sldMk cId="1882651426" sldId="357"/>
            <ac:spMk id="243" creationId="{20884FD7-0C65-B0E4-545F-DD62CD57F3A8}"/>
          </ac:spMkLst>
        </pc:spChg>
        <pc:spChg chg="mod">
          <ac:chgData name="PHUOC CONG NGUYEN" userId="a6519902-66df-4162-af9d-9db9f0b5ac8e" providerId="ADAL" clId="{2EC64AF7-57E9-45B4-B7A0-3FE18AD84B0E}" dt="2022-05-19T09:03:44.975" v="5722"/>
          <ac:spMkLst>
            <pc:docMk/>
            <pc:sldMk cId="1882651426" sldId="357"/>
            <ac:spMk id="244" creationId="{D55E041E-66DF-EC9C-0FCE-FB43EEE17228}"/>
          </ac:spMkLst>
        </pc:spChg>
        <pc:spChg chg="mod">
          <ac:chgData name="PHUOC CONG NGUYEN" userId="a6519902-66df-4162-af9d-9db9f0b5ac8e" providerId="ADAL" clId="{2EC64AF7-57E9-45B4-B7A0-3FE18AD84B0E}" dt="2022-05-19T09:03:44.975" v="5722"/>
          <ac:spMkLst>
            <pc:docMk/>
            <pc:sldMk cId="1882651426" sldId="357"/>
            <ac:spMk id="245" creationId="{A061BFD0-6B75-F308-65F3-B90BD3153E78}"/>
          </ac:spMkLst>
        </pc:spChg>
        <pc:spChg chg="mod">
          <ac:chgData name="PHUOC CONG NGUYEN" userId="a6519902-66df-4162-af9d-9db9f0b5ac8e" providerId="ADAL" clId="{2EC64AF7-57E9-45B4-B7A0-3FE18AD84B0E}" dt="2022-05-19T09:03:44.975" v="5722"/>
          <ac:spMkLst>
            <pc:docMk/>
            <pc:sldMk cId="1882651426" sldId="357"/>
            <ac:spMk id="246" creationId="{B699C94C-7AC7-9A4F-7BB4-9063E62B7450}"/>
          </ac:spMkLst>
        </pc:spChg>
        <pc:spChg chg="mod">
          <ac:chgData name="PHUOC CONG NGUYEN" userId="a6519902-66df-4162-af9d-9db9f0b5ac8e" providerId="ADAL" clId="{2EC64AF7-57E9-45B4-B7A0-3FE18AD84B0E}" dt="2022-05-19T09:03:44.975" v="5722"/>
          <ac:spMkLst>
            <pc:docMk/>
            <pc:sldMk cId="1882651426" sldId="357"/>
            <ac:spMk id="247" creationId="{93A61E7D-B5CC-B6A3-2396-ABF7829011B8}"/>
          </ac:spMkLst>
        </pc:spChg>
        <pc:spChg chg="mod">
          <ac:chgData name="PHUOC CONG NGUYEN" userId="a6519902-66df-4162-af9d-9db9f0b5ac8e" providerId="ADAL" clId="{2EC64AF7-57E9-45B4-B7A0-3FE18AD84B0E}" dt="2022-05-19T09:03:44.975" v="5722"/>
          <ac:spMkLst>
            <pc:docMk/>
            <pc:sldMk cId="1882651426" sldId="357"/>
            <ac:spMk id="248" creationId="{850323A3-6312-C3BC-4973-2C5221EBC11A}"/>
          </ac:spMkLst>
        </pc:spChg>
        <pc:spChg chg="mod">
          <ac:chgData name="PHUOC CONG NGUYEN" userId="a6519902-66df-4162-af9d-9db9f0b5ac8e" providerId="ADAL" clId="{2EC64AF7-57E9-45B4-B7A0-3FE18AD84B0E}" dt="2022-05-19T09:03:44.975" v="5722"/>
          <ac:spMkLst>
            <pc:docMk/>
            <pc:sldMk cId="1882651426" sldId="357"/>
            <ac:spMk id="249" creationId="{A4A3F228-3F8E-A41C-791C-FBFA867E4B39}"/>
          </ac:spMkLst>
        </pc:spChg>
        <pc:spChg chg="mod">
          <ac:chgData name="PHUOC CONG NGUYEN" userId="a6519902-66df-4162-af9d-9db9f0b5ac8e" providerId="ADAL" clId="{2EC64AF7-57E9-45B4-B7A0-3FE18AD84B0E}" dt="2022-05-19T09:03:44.975" v="5722"/>
          <ac:spMkLst>
            <pc:docMk/>
            <pc:sldMk cId="1882651426" sldId="357"/>
            <ac:spMk id="250" creationId="{748AFC46-380F-C4FC-A5B2-E38400804EA7}"/>
          </ac:spMkLst>
        </pc:spChg>
        <pc:spChg chg="mod">
          <ac:chgData name="PHUOC CONG NGUYEN" userId="a6519902-66df-4162-af9d-9db9f0b5ac8e" providerId="ADAL" clId="{2EC64AF7-57E9-45B4-B7A0-3FE18AD84B0E}" dt="2022-05-19T09:03:44.975" v="5722"/>
          <ac:spMkLst>
            <pc:docMk/>
            <pc:sldMk cId="1882651426" sldId="357"/>
            <ac:spMk id="251" creationId="{369BDD8C-FCA1-6E9A-6BB8-1C2A621C4F30}"/>
          </ac:spMkLst>
        </pc:spChg>
        <pc:spChg chg="mod">
          <ac:chgData name="PHUOC CONG NGUYEN" userId="a6519902-66df-4162-af9d-9db9f0b5ac8e" providerId="ADAL" clId="{2EC64AF7-57E9-45B4-B7A0-3FE18AD84B0E}" dt="2022-05-19T09:03:44.975" v="5722"/>
          <ac:spMkLst>
            <pc:docMk/>
            <pc:sldMk cId="1882651426" sldId="357"/>
            <ac:spMk id="252" creationId="{DF3FCA6F-96CF-E464-F0F5-EA6C4655183C}"/>
          </ac:spMkLst>
        </pc:spChg>
        <pc:spChg chg="mod">
          <ac:chgData name="PHUOC CONG NGUYEN" userId="a6519902-66df-4162-af9d-9db9f0b5ac8e" providerId="ADAL" clId="{2EC64AF7-57E9-45B4-B7A0-3FE18AD84B0E}" dt="2022-05-19T09:03:44.975" v="5722"/>
          <ac:spMkLst>
            <pc:docMk/>
            <pc:sldMk cId="1882651426" sldId="357"/>
            <ac:spMk id="253" creationId="{6BE9400A-8D0A-7F2E-06C7-2E9325A8F076}"/>
          </ac:spMkLst>
        </pc:spChg>
        <pc:spChg chg="mod">
          <ac:chgData name="PHUOC CONG NGUYEN" userId="a6519902-66df-4162-af9d-9db9f0b5ac8e" providerId="ADAL" clId="{2EC64AF7-57E9-45B4-B7A0-3FE18AD84B0E}" dt="2022-05-19T09:03:44.975" v="5722"/>
          <ac:spMkLst>
            <pc:docMk/>
            <pc:sldMk cId="1882651426" sldId="357"/>
            <ac:spMk id="254" creationId="{F00A5E91-0997-6054-8D15-223BEE19ED5E}"/>
          </ac:spMkLst>
        </pc:spChg>
        <pc:spChg chg="mod">
          <ac:chgData name="PHUOC CONG NGUYEN" userId="a6519902-66df-4162-af9d-9db9f0b5ac8e" providerId="ADAL" clId="{2EC64AF7-57E9-45B4-B7A0-3FE18AD84B0E}" dt="2022-05-19T09:03:44.975" v="5722"/>
          <ac:spMkLst>
            <pc:docMk/>
            <pc:sldMk cId="1882651426" sldId="357"/>
            <ac:spMk id="255" creationId="{EE59D1BD-039F-5F79-734C-09811BC07EB8}"/>
          </ac:spMkLst>
        </pc:spChg>
        <pc:spChg chg="mod">
          <ac:chgData name="PHUOC CONG NGUYEN" userId="a6519902-66df-4162-af9d-9db9f0b5ac8e" providerId="ADAL" clId="{2EC64AF7-57E9-45B4-B7A0-3FE18AD84B0E}" dt="2022-05-19T09:03:44.975" v="5722"/>
          <ac:spMkLst>
            <pc:docMk/>
            <pc:sldMk cId="1882651426" sldId="357"/>
            <ac:spMk id="256" creationId="{6037DC72-F6C9-2E4A-53B2-C21FBADC5EB1}"/>
          </ac:spMkLst>
        </pc:spChg>
        <pc:spChg chg="mod">
          <ac:chgData name="PHUOC CONG NGUYEN" userId="a6519902-66df-4162-af9d-9db9f0b5ac8e" providerId="ADAL" clId="{2EC64AF7-57E9-45B4-B7A0-3FE18AD84B0E}" dt="2022-05-19T09:03:44.975" v="5722"/>
          <ac:spMkLst>
            <pc:docMk/>
            <pc:sldMk cId="1882651426" sldId="357"/>
            <ac:spMk id="257" creationId="{73D8EA59-D802-15F8-1C0E-006EE10A8E87}"/>
          </ac:spMkLst>
        </pc:spChg>
        <pc:spChg chg="mod">
          <ac:chgData name="PHUOC CONG NGUYEN" userId="a6519902-66df-4162-af9d-9db9f0b5ac8e" providerId="ADAL" clId="{2EC64AF7-57E9-45B4-B7A0-3FE18AD84B0E}" dt="2022-05-19T09:03:44.975" v="5722"/>
          <ac:spMkLst>
            <pc:docMk/>
            <pc:sldMk cId="1882651426" sldId="357"/>
            <ac:spMk id="258" creationId="{B692FFCA-6ACD-8FCF-0984-CE2B9E90A239}"/>
          </ac:spMkLst>
        </pc:spChg>
        <pc:spChg chg="mod">
          <ac:chgData name="PHUOC CONG NGUYEN" userId="a6519902-66df-4162-af9d-9db9f0b5ac8e" providerId="ADAL" clId="{2EC64AF7-57E9-45B4-B7A0-3FE18AD84B0E}" dt="2022-05-19T09:03:44.975" v="5722"/>
          <ac:spMkLst>
            <pc:docMk/>
            <pc:sldMk cId="1882651426" sldId="357"/>
            <ac:spMk id="259" creationId="{8287C6B1-9034-705D-7043-431413E50EB2}"/>
          </ac:spMkLst>
        </pc:spChg>
        <pc:spChg chg="mod">
          <ac:chgData name="PHUOC CONG NGUYEN" userId="a6519902-66df-4162-af9d-9db9f0b5ac8e" providerId="ADAL" clId="{2EC64AF7-57E9-45B4-B7A0-3FE18AD84B0E}" dt="2022-05-19T09:03:44.975" v="5722"/>
          <ac:spMkLst>
            <pc:docMk/>
            <pc:sldMk cId="1882651426" sldId="357"/>
            <ac:spMk id="260" creationId="{9B8FADE2-4921-6A36-BB77-3C99276A923A}"/>
          </ac:spMkLst>
        </pc:spChg>
        <pc:spChg chg="mod">
          <ac:chgData name="PHUOC CONG NGUYEN" userId="a6519902-66df-4162-af9d-9db9f0b5ac8e" providerId="ADAL" clId="{2EC64AF7-57E9-45B4-B7A0-3FE18AD84B0E}" dt="2022-05-19T09:03:44.975" v="5722"/>
          <ac:spMkLst>
            <pc:docMk/>
            <pc:sldMk cId="1882651426" sldId="357"/>
            <ac:spMk id="261" creationId="{5B8DCE06-B7E0-97E5-9CC8-129900B42A91}"/>
          </ac:spMkLst>
        </pc:spChg>
        <pc:spChg chg="mod">
          <ac:chgData name="PHUOC CONG NGUYEN" userId="a6519902-66df-4162-af9d-9db9f0b5ac8e" providerId="ADAL" clId="{2EC64AF7-57E9-45B4-B7A0-3FE18AD84B0E}" dt="2022-05-19T09:03:44.975" v="5722"/>
          <ac:spMkLst>
            <pc:docMk/>
            <pc:sldMk cId="1882651426" sldId="357"/>
            <ac:spMk id="262" creationId="{355308DC-71FF-35AB-D724-020427E292AA}"/>
          </ac:spMkLst>
        </pc:spChg>
        <pc:spChg chg="mod">
          <ac:chgData name="PHUOC CONG NGUYEN" userId="a6519902-66df-4162-af9d-9db9f0b5ac8e" providerId="ADAL" clId="{2EC64AF7-57E9-45B4-B7A0-3FE18AD84B0E}" dt="2022-05-19T09:03:44.975" v="5722"/>
          <ac:spMkLst>
            <pc:docMk/>
            <pc:sldMk cId="1882651426" sldId="357"/>
            <ac:spMk id="263" creationId="{E0B01B13-3118-BAEC-919C-9C3BDCB2D2B1}"/>
          </ac:spMkLst>
        </pc:spChg>
        <pc:spChg chg="mod">
          <ac:chgData name="PHUOC CONG NGUYEN" userId="a6519902-66df-4162-af9d-9db9f0b5ac8e" providerId="ADAL" clId="{2EC64AF7-57E9-45B4-B7A0-3FE18AD84B0E}" dt="2022-05-19T09:03:44.975" v="5722"/>
          <ac:spMkLst>
            <pc:docMk/>
            <pc:sldMk cId="1882651426" sldId="357"/>
            <ac:spMk id="264" creationId="{5D851063-2B3E-5F39-09E7-0AD1DE9A6071}"/>
          </ac:spMkLst>
        </pc:spChg>
        <pc:spChg chg="mod">
          <ac:chgData name="PHUOC CONG NGUYEN" userId="a6519902-66df-4162-af9d-9db9f0b5ac8e" providerId="ADAL" clId="{2EC64AF7-57E9-45B4-B7A0-3FE18AD84B0E}" dt="2022-05-19T09:03:44.975" v="5722"/>
          <ac:spMkLst>
            <pc:docMk/>
            <pc:sldMk cId="1882651426" sldId="357"/>
            <ac:spMk id="265" creationId="{364DBA44-2C66-748D-44E7-4BDEB3B0201E}"/>
          </ac:spMkLst>
        </pc:spChg>
        <pc:spChg chg="mod">
          <ac:chgData name="PHUOC CONG NGUYEN" userId="a6519902-66df-4162-af9d-9db9f0b5ac8e" providerId="ADAL" clId="{2EC64AF7-57E9-45B4-B7A0-3FE18AD84B0E}" dt="2022-05-19T09:03:44.975" v="5722"/>
          <ac:spMkLst>
            <pc:docMk/>
            <pc:sldMk cId="1882651426" sldId="357"/>
            <ac:spMk id="266" creationId="{7F31B413-62AD-AB38-08E7-E843349B789A}"/>
          </ac:spMkLst>
        </pc:spChg>
        <pc:spChg chg="mod">
          <ac:chgData name="PHUOC CONG NGUYEN" userId="a6519902-66df-4162-af9d-9db9f0b5ac8e" providerId="ADAL" clId="{2EC64AF7-57E9-45B4-B7A0-3FE18AD84B0E}" dt="2022-05-19T09:03:44.975" v="5722"/>
          <ac:spMkLst>
            <pc:docMk/>
            <pc:sldMk cId="1882651426" sldId="357"/>
            <ac:spMk id="267" creationId="{3F9774A6-5DA0-5982-7643-4A6659CABF2C}"/>
          </ac:spMkLst>
        </pc:spChg>
        <pc:spChg chg="mod">
          <ac:chgData name="PHUOC CONG NGUYEN" userId="a6519902-66df-4162-af9d-9db9f0b5ac8e" providerId="ADAL" clId="{2EC64AF7-57E9-45B4-B7A0-3FE18AD84B0E}" dt="2022-05-19T09:03:44.975" v="5722"/>
          <ac:spMkLst>
            <pc:docMk/>
            <pc:sldMk cId="1882651426" sldId="357"/>
            <ac:spMk id="268" creationId="{AB9018AD-B7CC-EF6E-A04A-B9A409B81CDA}"/>
          </ac:spMkLst>
        </pc:spChg>
        <pc:spChg chg="mod">
          <ac:chgData name="PHUOC CONG NGUYEN" userId="a6519902-66df-4162-af9d-9db9f0b5ac8e" providerId="ADAL" clId="{2EC64AF7-57E9-45B4-B7A0-3FE18AD84B0E}" dt="2022-05-19T09:03:44.975" v="5722"/>
          <ac:spMkLst>
            <pc:docMk/>
            <pc:sldMk cId="1882651426" sldId="357"/>
            <ac:spMk id="269" creationId="{455CF201-6D70-4A82-1157-416A36FD678D}"/>
          </ac:spMkLst>
        </pc:spChg>
        <pc:spChg chg="mod">
          <ac:chgData name="PHUOC CONG NGUYEN" userId="a6519902-66df-4162-af9d-9db9f0b5ac8e" providerId="ADAL" clId="{2EC64AF7-57E9-45B4-B7A0-3FE18AD84B0E}" dt="2022-05-19T09:03:44.975" v="5722"/>
          <ac:spMkLst>
            <pc:docMk/>
            <pc:sldMk cId="1882651426" sldId="357"/>
            <ac:spMk id="270" creationId="{4EB5A75C-FAEF-0C30-D5A6-23BB9E46394B}"/>
          </ac:spMkLst>
        </pc:spChg>
        <pc:spChg chg="mod">
          <ac:chgData name="PHUOC CONG NGUYEN" userId="a6519902-66df-4162-af9d-9db9f0b5ac8e" providerId="ADAL" clId="{2EC64AF7-57E9-45B4-B7A0-3FE18AD84B0E}" dt="2022-05-19T09:03:44.975" v="5722"/>
          <ac:spMkLst>
            <pc:docMk/>
            <pc:sldMk cId="1882651426" sldId="357"/>
            <ac:spMk id="271" creationId="{74929695-98FD-2C6B-6BB0-840627267424}"/>
          </ac:spMkLst>
        </pc:spChg>
        <pc:spChg chg="mod">
          <ac:chgData name="PHUOC CONG NGUYEN" userId="a6519902-66df-4162-af9d-9db9f0b5ac8e" providerId="ADAL" clId="{2EC64AF7-57E9-45B4-B7A0-3FE18AD84B0E}" dt="2022-05-19T09:03:44.975" v="5722"/>
          <ac:spMkLst>
            <pc:docMk/>
            <pc:sldMk cId="1882651426" sldId="357"/>
            <ac:spMk id="272" creationId="{44CD5BF9-E567-A2BD-4E96-BD635BB3E276}"/>
          </ac:spMkLst>
        </pc:spChg>
        <pc:spChg chg="mod">
          <ac:chgData name="PHUOC CONG NGUYEN" userId="a6519902-66df-4162-af9d-9db9f0b5ac8e" providerId="ADAL" clId="{2EC64AF7-57E9-45B4-B7A0-3FE18AD84B0E}" dt="2022-05-19T09:03:44.975" v="5722"/>
          <ac:spMkLst>
            <pc:docMk/>
            <pc:sldMk cId="1882651426" sldId="357"/>
            <ac:spMk id="273" creationId="{9E6B72CA-662E-B643-69C6-1DF674EDC6EF}"/>
          </ac:spMkLst>
        </pc:spChg>
        <pc:spChg chg="mod">
          <ac:chgData name="PHUOC CONG NGUYEN" userId="a6519902-66df-4162-af9d-9db9f0b5ac8e" providerId="ADAL" clId="{2EC64AF7-57E9-45B4-B7A0-3FE18AD84B0E}" dt="2022-05-19T09:03:44.975" v="5722"/>
          <ac:spMkLst>
            <pc:docMk/>
            <pc:sldMk cId="1882651426" sldId="357"/>
            <ac:spMk id="274" creationId="{45D442FC-8110-39CA-2551-E65381A92D79}"/>
          </ac:spMkLst>
        </pc:spChg>
        <pc:spChg chg="mod">
          <ac:chgData name="PHUOC CONG NGUYEN" userId="a6519902-66df-4162-af9d-9db9f0b5ac8e" providerId="ADAL" clId="{2EC64AF7-57E9-45B4-B7A0-3FE18AD84B0E}" dt="2022-05-19T09:03:44.975" v="5722"/>
          <ac:spMkLst>
            <pc:docMk/>
            <pc:sldMk cId="1882651426" sldId="357"/>
            <ac:spMk id="275" creationId="{20B7E138-D910-EB0B-DCB0-E499D1A61905}"/>
          </ac:spMkLst>
        </pc:spChg>
        <pc:spChg chg="mod">
          <ac:chgData name="PHUOC CONG NGUYEN" userId="a6519902-66df-4162-af9d-9db9f0b5ac8e" providerId="ADAL" clId="{2EC64AF7-57E9-45B4-B7A0-3FE18AD84B0E}" dt="2022-05-19T09:03:44.975" v="5722"/>
          <ac:spMkLst>
            <pc:docMk/>
            <pc:sldMk cId="1882651426" sldId="357"/>
            <ac:spMk id="276" creationId="{70C2D817-9091-23CF-06D5-575D66CC9C9A}"/>
          </ac:spMkLst>
        </pc:spChg>
        <pc:spChg chg="mod">
          <ac:chgData name="PHUOC CONG NGUYEN" userId="a6519902-66df-4162-af9d-9db9f0b5ac8e" providerId="ADAL" clId="{2EC64AF7-57E9-45B4-B7A0-3FE18AD84B0E}" dt="2022-05-19T09:03:44.975" v="5722"/>
          <ac:spMkLst>
            <pc:docMk/>
            <pc:sldMk cId="1882651426" sldId="357"/>
            <ac:spMk id="277" creationId="{4DFCE5EB-0D6D-8140-C944-AF09DD7E79C6}"/>
          </ac:spMkLst>
        </pc:spChg>
        <pc:spChg chg="mod">
          <ac:chgData name="PHUOC CONG NGUYEN" userId="a6519902-66df-4162-af9d-9db9f0b5ac8e" providerId="ADAL" clId="{2EC64AF7-57E9-45B4-B7A0-3FE18AD84B0E}" dt="2022-05-19T09:03:44.975" v="5722"/>
          <ac:spMkLst>
            <pc:docMk/>
            <pc:sldMk cId="1882651426" sldId="357"/>
            <ac:spMk id="278" creationId="{BE88124F-B51A-66A3-4419-19DFF0E263C3}"/>
          </ac:spMkLst>
        </pc:spChg>
        <pc:spChg chg="mod">
          <ac:chgData name="PHUOC CONG NGUYEN" userId="a6519902-66df-4162-af9d-9db9f0b5ac8e" providerId="ADAL" clId="{2EC64AF7-57E9-45B4-B7A0-3FE18AD84B0E}" dt="2022-05-19T09:03:44.975" v="5722"/>
          <ac:spMkLst>
            <pc:docMk/>
            <pc:sldMk cId="1882651426" sldId="357"/>
            <ac:spMk id="279" creationId="{65D5D0F1-DD41-0DE9-CC7F-E5A87D01450C}"/>
          </ac:spMkLst>
        </pc:spChg>
        <pc:spChg chg="mod">
          <ac:chgData name="PHUOC CONG NGUYEN" userId="a6519902-66df-4162-af9d-9db9f0b5ac8e" providerId="ADAL" clId="{2EC64AF7-57E9-45B4-B7A0-3FE18AD84B0E}" dt="2022-05-19T09:03:44.975" v="5722"/>
          <ac:spMkLst>
            <pc:docMk/>
            <pc:sldMk cId="1882651426" sldId="357"/>
            <ac:spMk id="280" creationId="{BA13E9E9-F588-73B8-F22A-6D7E8455B01B}"/>
          </ac:spMkLst>
        </pc:spChg>
        <pc:spChg chg="mod">
          <ac:chgData name="PHUOC CONG NGUYEN" userId="a6519902-66df-4162-af9d-9db9f0b5ac8e" providerId="ADAL" clId="{2EC64AF7-57E9-45B4-B7A0-3FE18AD84B0E}" dt="2022-05-19T09:03:44.975" v="5722"/>
          <ac:spMkLst>
            <pc:docMk/>
            <pc:sldMk cId="1882651426" sldId="357"/>
            <ac:spMk id="281" creationId="{35C6792E-CD12-E056-A05F-DF9668638AC1}"/>
          </ac:spMkLst>
        </pc:spChg>
        <pc:spChg chg="mod">
          <ac:chgData name="PHUOC CONG NGUYEN" userId="a6519902-66df-4162-af9d-9db9f0b5ac8e" providerId="ADAL" clId="{2EC64AF7-57E9-45B4-B7A0-3FE18AD84B0E}" dt="2022-05-19T09:03:44.975" v="5722"/>
          <ac:spMkLst>
            <pc:docMk/>
            <pc:sldMk cId="1882651426" sldId="357"/>
            <ac:spMk id="282" creationId="{673D5422-BE9F-A8F3-4832-9E0550A75263}"/>
          </ac:spMkLst>
        </pc:spChg>
        <pc:spChg chg="mod">
          <ac:chgData name="PHUOC CONG NGUYEN" userId="a6519902-66df-4162-af9d-9db9f0b5ac8e" providerId="ADAL" clId="{2EC64AF7-57E9-45B4-B7A0-3FE18AD84B0E}" dt="2022-05-19T09:03:44.975" v="5722"/>
          <ac:spMkLst>
            <pc:docMk/>
            <pc:sldMk cId="1882651426" sldId="357"/>
            <ac:spMk id="283" creationId="{5F47E4AE-1244-CEC9-8458-6535A9E487FC}"/>
          </ac:spMkLst>
        </pc:spChg>
        <pc:spChg chg="mod">
          <ac:chgData name="PHUOC CONG NGUYEN" userId="a6519902-66df-4162-af9d-9db9f0b5ac8e" providerId="ADAL" clId="{2EC64AF7-57E9-45B4-B7A0-3FE18AD84B0E}" dt="2022-05-19T09:03:44.975" v="5722"/>
          <ac:spMkLst>
            <pc:docMk/>
            <pc:sldMk cId="1882651426" sldId="357"/>
            <ac:spMk id="284" creationId="{028709F3-FC44-5ECE-DCF3-C88F5D69A8C0}"/>
          </ac:spMkLst>
        </pc:spChg>
        <pc:spChg chg="mod">
          <ac:chgData name="PHUOC CONG NGUYEN" userId="a6519902-66df-4162-af9d-9db9f0b5ac8e" providerId="ADAL" clId="{2EC64AF7-57E9-45B4-B7A0-3FE18AD84B0E}" dt="2022-05-19T09:03:44.975" v="5722"/>
          <ac:spMkLst>
            <pc:docMk/>
            <pc:sldMk cId="1882651426" sldId="357"/>
            <ac:spMk id="285" creationId="{CD6C084C-07FC-2707-55ED-6FDDEE55AD7D}"/>
          </ac:spMkLst>
        </pc:spChg>
        <pc:spChg chg="mod">
          <ac:chgData name="PHUOC CONG NGUYEN" userId="a6519902-66df-4162-af9d-9db9f0b5ac8e" providerId="ADAL" clId="{2EC64AF7-57E9-45B4-B7A0-3FE18AD84B0E}" dt="2022-05-19T09:03:44.975" v="5722"/>
          <ac:spMkLst>
            <pc:docMk/>
            <pc:sldMk cId="1882651426" sldId="357"/>
            <ac:spMk id="286" creationId="{0C0C2958-BA92-74D6-47CA-6D8BA107B0CF}"/>
          </ac:spMkLst>
        </pc:spChg>
        <pc:spChg chg="mod">
          <ac:chgData name="PHUOC CONG NGUYEN" userId="a6519902-66df-4162-af9d-9db9f0b5ac8e" providerId="ADAL" clId="{2EC64AF7-57E9-45B4-B7A0-3FE18AD84B0E}" dt="2022-05-19T09:03:44.975" v="5722"/>
          <ac:spMkLst>
            <pc:docMk/>
            <pc:sldMk cId="1882651426" sldId="357"/>
            <ac:spMk id="287" creationId="{65DBA71F-F0A1-5F11-F137-2FC34CCC0522}"/>
          </ac:spMkLst>
        </pc:spChg>
        <pc:spChg chg="mod">
          <ac:chgData name="PHUOC CONG NGUYEN" userId="a6519902-66df-4162-af9d-9db9f0b5ac8e" providerId="ADAL" clId="{2EC64AF7-57E9-45B4-B7A0-3FE18AD84B0E}" dt="2022-05-19T09:03:44.975" v="5722"/>
          <ac:spMkLst>
            <pc:docMk/>
            <pc:sldMk cId="1882651426" sldId="357"/>
            <ac:spMk id="288" creationId="{615E09C5-64C2-D479-6C66-C7FC6923E734}"/>
          </ac:spMkLst>
        </pc:spChg>
        <pc:spChg chg="mod">
          <ac:chgData name="PHUOC CONG NGUYEN" userId="a6519902-66df-4162-af9d-9db9f0b5ac8e" providerId="ADAL" clId="{2EC64AF7-57E9-45B4-B7A0-3FE18AD84B0E}" dt="2022-05-19T09:03:44.975" v="5722"/>
          <ac:spMkLst>
            <pc:docMk/>
            <pc:sldMk cId="1882651426" sldId="357"/>
            <ac:spMk id="289" creationId="{E0DEDFB8-336B-D936-2876-C3A0472E71AE}"/>
          </ac:spMkLst>
        </pc:spChg>
        <pc:spChg chg="mod">
          <ac:chgData name="PHUOC CONG NGUYEN" userId="a6519902-66df-4162-af9d-9db9f0b5ac8e" providerId="ADAL" clId="{2EC64AF7-57E9-45B4-B7A0-3FE18AD84B0E}" dt="2022-05-19T09:03:44.975" v="5722"/>
          <ac:spMkLst>
            <pc:docMk/>
            <pc:sldMk cId="1882651426" sldId="357"/>
            <ac:spMk id="290" creationId="{2AB1968F-6019-9C7A-82A4-1FDB3D360038}"/>
          </ac:spMkLst>
        </pc:spChg>
        <pc:spChg chg="mod">
          <ac:chgData name="PHUOC CONG NGUYEN" userId="a6519902-66df-4162-af9d-9db9f0b5ac8e" providerId="ADAL" clId="{2EC64AF7-57E9-45B4-B7A0-3FE18AD84B0E}" dt="2022-05-19T09:03:44.975" v="5722"/>
          <ac:spMkLst>
            <pc:docMk/>
            <pc:sldMk cId="1882651426" sldId="357"/>
            <ac:spMk id="291" creationId="{F060D336-53C5-2133-0E91-8FF5C00324F0}"/>
          </ac:spMkLst>
        </pc:spChg>
        <pc:spChg chg="mod">
          <ac:chgData name="PHUOC CONG NGUYEN" userId="a6519902-66df-4162-af9d-9db9f0b5ac8e" providerId="ADAL" clId="{2EC64AF7-57E9-45B4-B7A0-3FE18AD84B0E}" dt="2022-05-19T09:03:44.975" v="5722"/>
          <ac:spMkLst>
            <pc:docMk/>
            <pc:sldMk cId="1882651426" sldId="357"/>
            <ac:spMk id="292" creationId="{BBF11F79-4D5E-4425-8975-54D84F290AC2}"/>
          </ac:spMkLst>
        </pc:spChg>
        <pc:spChg chg="mod">
          <ac:chgData name="PHUOC CONG NGUYEN" userId="a6519902-66df-4162-af9d-9db9f0b5ac8e" providerId="ADAL" clId="{2EC64AF7-57E9-45B4-B7A0-3FE18AD84B0E}" dt="2022-05-19T09:03:44.975" v="5722"/>
          <ac:spMkLst>
            <pc:docMk/>
            <pc:sldMk cId="1882651426" sldId="357"/>
            <ac:spMk id="293" creationId="{2E3AD893-61DE-A5FB-8E85-D73CAA8AC49A}"/>
          </ac:spMkLst>
        </pc:spChg>
        <pc:spChg chg="mod">
          <ac:chgData name="PHUOC CONG NGUYEN" userId="a6519902-66df-4162-af9d-9db9f0b5ac8e" providerId="ADAL" clId="{2EC64AF7-57E9-45B4-B7A0-3FE18AD84B0E}" dt="2022-05-19T09:03:44.975" v="5722"/>
          <ac:spMkLst>
            <pc:docMk/>
            <pc:sldMk cId="1882651426" sldId="357"/>
            <ac:spMk id="294" creationId="{D0521C08-42C0-79F2-DFE4-405C31F21E38}"/>
          </ac:spMkLst>
        </pc:spChg>
        <pc:spChg chg="mod">
          <ac:chgData name="PHUOC CONG NGUYEN" userId="a6519902-66df-4162-af9d-9db9f0b5ac8e" providerId="ADAL" clId="{2EC64AF7-57E9-45B4-B7A0-3FE18AD84B0E}" dt="2022-05-19T09:03:44.975" v="5722"/>
          <ac:spMkLst>
            <pc:docMk/>
            <pc:sldMk cId="1882651426" sldId="357"/>
            <ac:spMk id="295" creationId="{99162149-7F68-2247-ACD4-28456A0FC12C}"/>
          </ac:spMkLst>
        </pc:spChg>
        <pc:spChg chg="mod">
          <ac:chgData name="PHUOC CONG NGUYEN" userId="a6519902-66df-4162-af9d-9db9f0b5ac8e" providerId="ADAL" clId="{2EC64AF7-57E9-45B4-B7A0-3FE18AD84B0E}" dt="2022-05-19T09:03:44.975" v="5722"/>
          <ac:spMkLst>
            <pc:docMk/>
            <pc:sldMk cId="1882651426" sldId="357"/>
            <ac:spMk id="296" creationId="{ECF96BDA-6492-65AA-E5CF-DCA0B7395C91}"/>
          </ac:spMkLst>
        </pc:spChg>
        <pc:spChg chg="mod">
          <ac:chgData name="PHUOC CONG NGUYEN" userId="a6519902-66df-4162-af9d-9db9f0b5ac8e" providerId="ADAL" clId="{2EC64AF7-57E9-45B4-B7A0-3FE18AD84B0E}" dt="2022-05-19T09:03:44.975" v="5722"/>
          <ac:spMkLst>
            <pc:docMk/>
            <pc:sldMk cId="1882651426" sldId="357"/>
            <ac:spMk id="297" creationId="{CF25AA78-866C-FC3C-F167-EB831FFB4EBF}"/>
          </ac:spMkLst>
        </pc:spChg>
        <pc:spChg chg="mod">
          <ac:chgData name="PHUOC CONG NGUYEN" userId="a6519902-66df-4162-af9d-9db9f0b5ac8e" providerId="ADAL" clId="{2EC64AF7-57E9-45B4-B7A0-3FE18AD84B0E}" dt="2022-05-19T09:03:44.975" v="5722"/>
          <ac:spMkLst>
            <pc:docMk/>
            <pc:sldMk cId="1882651426" sldId="357"/>
            <ac:spMk id="298" creationId="{2ADF97F8-CBE0-E3B0-F988-D55EB9A3F9D7}"/>
          </ac:spMkLst>
        </pc:spChg>
        <pc:spChg chg="mod">
          <ac:chgData name="PHUOC CONG NGUYEN" userId="a6519902-66df-4162-af9d-9db9f0b5ac8e" providerId="ADAL" clId="{2EC64AF7-57E9-45B4-B7A0-3FE18AD84B0E}" dt="2022-05-19T09:03:44.975" v="5722"/>
          <ac:spMkLst>
            <pc:docMk/>
            <pc:sldMk cId="1882651426" sldId="357"/>
            <ac:spMk id="299" creationId="{F90E6D79-FB94-E7B5-04D7-AB2D60430A50}"/>
          </ac:spMkLst>
        </pc:spChg>
        <pc:spChg chg="mod">
          <ac:chgData name="PHUOC CONG NGUYEN" userId="a6519902-66df-4162-af9d-9db9f0b5ac8e" providerId="ADAL" clId="{2EC64AF7-57E9-45B4-B7A0-3FE18AD84B0E}" dt="2022-05-19T09:03:44.975" v="5722"/>
          <ac:spMkLst>
            <pc:docMk/>
            <pc:sldMk cId="1882651426" sldId="357"/>
            <ac:spMk id="300" creationId="{6D291E31-8818-CF45-D9E3-0B7CF8BE87C4}"/>
          </ac:spMkLst>
        </pc:spChg>
        <pc:spChg chg="mod">
          <ac:chgData name="PHUOC CONG NGUYEN" userId="a6519902-66df-4162-af9d-9db9f0b5ac8e" providerId="ADAL" clId="{2EC64AF7-57E9-45B4-B7A0-3FE18AD84B0E}" dt="2022-05-19T09:03:44.975" v="5722"/>
          <ac:spMkLst>
            <pc:docMk/>
            <pc:sldMk cId="1882651426" sldId="357"/>
            <ac:spMk id="301" creationId="{93129C8D-CACB-89C4-C79F-DD451B4EBE7D}"/>
          </ac:spMkLst>
        </pc:spChg>
        <pc:spChg chg="mod">
          <ac:chgData name="PHUOC CONG NGUYEN" userId="a6519902-66df-4162-af9d-9db9f0b5ac8e" providerId="ADAL" clId="{2EC64AF7-57E9-45B4-B7A0-3FE18AD84B0E}" dt="2022-05-19T09:03:44.975" v="5722"/>
          <ac:spMkLst>
            <pc:docMk/>
            <pc:sldMk cId="1882651426" sldId="357"/>
            <ac:spMk id="302" creationId="{4CC0729D-60EC-5486-CD8B-1B7610207523}"/>
          </ac:spMkLst>
        </pc:spChg>
        <pc:spChg chg="mod">
          <ac:chgData name="PHUOC CONG NGUYEN" userId="a6519902-66df-4162-af9d-9db9f0b5ac8e" providerId="ADAL" clId="{2EC64AF7-57E9-45B4-B7A0-3FE18AD84B0E}" dt="2022-05-19T09:03:44.975" v="5722"/>
          <ac:spMkLst>
            <pc:docMk/>
            <pc:sldMk cId="1882651426" sldId="357"/>
            <ac:spMk id="303" creationId="{CEE50931-10D6-0C48-A7B1-4F43F47A4C3D}"/>
          </ac:spMkLst>
        </pc:spChg>
        <pc:spChg chg="mod">
          <ac:chgData name="PHUOC CONG NGUYEN" userId="a6519902-66df-4162-af9d-9db9f0b5ac8e" providerId="ADAL" clId="{2EC64AF7-57E9-45B4-B7A0-3FE18AD84B0E}" dt="2022-05-19T09:03:44.975" v="5722"/>
          <ac:spMkLst>
            <pc:docMk/>
            <pc:sldMk cId="1882651426" sldId="357"/>
            <ac:spMk id="304" creationId="{A962856A-EB30-699C-BA29-3CC4AB457D4C}"/>
          </ac:spMkLst>
        </pc:spChg>
        <pc:spChg chg="mod">
          <ac:chgData name="PHUOC CONG NGUYEN" userId="a6519902-66df-4162-af9d-9db9f0b5ac8e" providerId="ADAL" clId="{2EC64AF7-57E9-45B4-B7A0-3FE18AD84B0E}" dt="2022-05-19T09:03:44.975" v="5722"/>
          <ac:spMkLst>
            <pc:docMk/>
            <pc:sldMk cId="1882651426" sldId="357"/>
            <ac:spMk id="305" creationId="{26657994-2426-7324-A82C-A727857FD340}"/>
          </ac:spMkLst>
        </pc:spChg>
        <pc:spChg chg="mod">
          <ac:chgData name="PHUOC CONG NGUYEN" userId="a6519902-66df-4162-af9d-9db9f0b5ac8e" providerId="ADAL" clId="{2EC64AF7-57E9-45B4-B7A0-3FE18AD84B0E}" dt="2022-05-19T09:03:44.975" v="5722"/>
          <ac:spMkLst>
            <pc:docMk/>
            <pc:sldMk cId="1882651426" sldId="357"/>
            <ac:spMk id="306" creationId="{8C349E99-1B67-D8B6-E7A9-4406E34CAFC6}"/>
          </ac:spMkLst>
        </pc:spChg>
        <pc:spChg chg="mod">
          <ac:chgData name="PHUOC CONG NGUYEN" userId="a6519902-66df-4162-af9d-9db9f0b5ac8e" providerId="ADAL" clId="{2EC64AF7-57E9-45B4-B7A0-3FE18AD84B0E}" dt="2022-05-19T09:03:44.975" v="5722"/>
          <ac:spMkLst>
            <pc:docMk/>
            <pc:sldMk cId="1882651426" sldId="357"/>
            <ac:spMk id="307" creationId="{1FB59850-7CC8-F4CD-0B56-8CDB658FCBFB}"/>
          </ac:spMkLst>
        </pc:spChg>
        <pc:spChg chg="mod">
          <ac:chgData name="PHUOC CONG NGUYEN" userId="a6519902-66df-4162-af9d-9db9f0b5ac8e" providerId="ADAL" clId="{2EC64AF7-57E9-45B4-B7A0-3FE18AD84B0E}" dt="2022-05-19T09:03:44.975" v="5722"/>
          <ac:spMkLst>
            <pc:docMk/>
            <pc:sldMk cId="1882651426" sldId="357"/>
            <ac:spMk id="308" creationId="{6748EC14-5625-2055-D53D-4356A2634F9E}"/>
          </ac:spMkLst>
        </pc:spChg>
        <pc:spChg chg="mod">
          <ac:chgData name="PHUOC CONG NGUYEN" userId="a6519902-66df-4162-af9d-9db9f0b5ac8e" providerId="ADAL" clId="{2EC64AF7-57E9-45B4-B7A0-3FE18AD84B0E}" dt="2022-05-19T09:03:44.975" v="5722"/>
          <ac:spMkLst>
            <pc:docMk/>
            <pc:sldMk cId="1882651426" sldId="357"/>
            <ac:spMk id="309" creationId="{DE1850D2-1258-2DBC-3151-67331698ECC0}"/>
          </ac:spMkLst>
        </pc:spChg>
        <pc:spChg chg="mod">
          <ac:chgData name="PHUOC CONG NGUYEN" userId="a6519902-66df-4162-af9d-9db9f0b5ac8e" providerId="ADAL" clId="{2EC64AF7-57E9-45B4-B7A0-3FE18AD84B0E}" dt="2022-05-19T09:03:44.975" v="5722"/>
          <ac:spMkLst>
            <pc:docMk/>
            <pc:sldMk cId="1882651426" sldId="357"/>
            <ac:spMk id="310" creationId="{D1A6F70C-6411-9300-FA11-1FA32AC195C2}"/>
          </ac:spMkLst>
        </pc:spChg>
        <pc:spChg chg="mod">
          <ac:chgData name="PHUOC CONG NGUYEN" userId="a6519902-66df-4162-af9d-9db9f0b5ac8e" providerId="ADAL" clId="{2EC64AF7-57E9-45B4-B7A0-3FE18AD84B0E}" dt="2022-05-19T09:03:44.975" v="5722"/>
          <ac:spMkLst>
            <pc:docMk/>
            <pc:sldMk cId="1882651426" sldId="357"/>
            <ac:spMk id="311" creationId="{035AFD2D-078C-B411-F109-10883700F9CA}"/>
          </ac:spMkLst>
        </pc:spChg>
        <pc:spChg chg="mod">
          <ac:chgData name="PHUOC CONG NGUYEN" userId="a6519902-66df-4162-af9d-9db9f0b5ac8e" providerId="ADAL" clId="{2EC64AF7-57E9-45B4-B7A0-3FE18AD84B0E}" dt="2022-05-19T09:03:44.975" v="5722"/>
          <ac:spMkLst>
            <pc:docMk/>
            <pc:sldMk cId="1882651426" sldId="357"/>
            <ac:spMk id="312" creationId="{CEBDFA40-4076-88A4-50AC-23EC46B943E7}"/>
          </ac:spMkLst>
        </pc:spChg>
        <pc:spChg chg="mod">
          <ac:chgData name="PHUOC CONG NGUYEN" userId="a6519902-66df-4162-af9d-9db9f0b5ac8e" providerId="ADAL" clId="{2EC64AF7-57E9-45B4-B7A0-3FE18AD84B0E}" dt="2022-05-19T09:03:44.975" v="5722"/>
          <ac:spMkLst>
            <pc:docMk/>
            <pc:sldMk cId="1882651426" sldId="357"/>
            <ac:spMk id="313" creationId="{351DE19C-FCA1-0D66-D32C-B84C3D473C58}"/>
          </ac:spMkLst>
        </pc:spChg>
        <pc:spChg chg="mod">
          <ac:chgData name="PHUOC CONG NGUYEN" userId="a6519902-66df-4162-af9d-9db9f0b5ac8e" providerId="ADAL" clId="{2EC64AF7-57E9-45B4-B7A0-3FE18AD84B0E}" dt="2022-05-19T09:03:44.975" v="5722"/>
          <ac:spMkLst>
            <pc:docMk/>
            <pc:sldMk cId="1882651426" sldId="357"/>
            <ac:spMk id="314" creationId="{36F2A3FB-C32F-1FC0-CCEE-638F0E3539B2}"/>
          </ac:spMkLst>
        </pc:spChg>
        <pc:spChg chg="mod">
          <ac:chgData name="PHUOC CONG NGUYEN" userId="a6519902-66df-4162-af9d-9db9f0b5ac8e" providerId="ADAL" clId="{2EC64AF7-57E9-45B4-B7A0-3FE18AD84B0E}" dt="2022-05-19T09:03:44.975" v="5722"/>
          <ac:spMkLst>
            <pc:docMk/>
            <pc:sldMk cId="1882651426" sldId="357"/>
            <ac:spMk id="315" creationId="{47F61163-3143-20E0-3758-2DF62A262546}"/>
          </ac:spMkLst>
        </pc:spChg>
        <pc:spChg chg="mod">
          <ac:chgData name="PHUOC CONG NGUYEN" userId="a6519902-66df-4162-af9d-9db9f0b5ac8e" providerId="ADAL" clId="{2EC64AF7-57E9-45B4-B7A0-3FE18AD84B0E}" dt="2022-05-19T09:03:44.975" v="5722"/>
          <ac:spMkLst>
            <pc:docMk/>
            <pc:sldMk cId="1882651426" sldId="357"/>
            <ac:spMk id="316" creationId="{B10E3EB4-90FB-48A4-4F7D-AED0BB3D68B4}"/>
          </ac:spMkLst>
        </pc:spChg>
        <pc:spChg chg="mod">
          <ac:chgData name="PHUOC CONG NGUYEN" userId="a6519902-66df-4162-af9d-9db9f0b5ac8e" providerId="ADAL" clId="{2EC64AF7-57E9-45B4-B7A0-3FE18AD84B0E}" dt="2022-05-19T09:03:44.975" v="5722"/>
          <ac:spMkLst>
            <pc:docMk/>
            <pc:sldMk cId="1882651426" sldId="357"/>
            <ac:spMk id="317" creationId="{D86F0CA5-1CAF-22DC-1751-D3FD9C3FBE61}"/>
          </ac:spMkLst>
        </pc:spChg>
        <pc:spChg chg="mod">
          <ac:chgData name="PHUOC CONG NGUYEN" userId="a6519902-66df-4162-af9d-9db9f0b5ac8e" providerId="ADAL" clId="{2EC64AF7-57E9-45B4-B7A0-3FE18AD84B0E}" dt="2022-05-19T09:03:44.975" v="5722"/>
          <ac:spMkLst>
            <pc:docMk/>
            <pc:sldMk cId="1882651426" sldId="357"/>
            <ac:spMk id="318" creationId="{BEE608A7-D420-7F72-954F-9AB5EDE65B63}"/>
          </ac:spMkLst>
        </pc:spChg>
        <pc:spChg chg="mod">
          <ac:chgData name="PHUOC CONG NGUYEN" userId="a6519902-66df-4162-af9d-9db9f0b5ac8e" providerId="ADAL" clId="{2EC64AF7-57E9-45B4-B7A0-3FE18AD84B0E}" dt="2022-05-19T09:03:44.975" v="5722"/>
          <ac:spMkLst>
            <pc:docMk/>
            <pc:sldMk cId="1882651426" sldId="357"/>
            <ac:spMk id="319" creationId="{919A3605-BAA2-741E-4CBF-55018DEE171E}"/>
          </ac:spMkLst>
        </pc:spChg>
        <pc:spChg chg="mod">
          <ac:chgData name="PHUOC CONG NGUYEN" userId="a6519902-66df-4162-af9d-9db9f0b5ac8e" providerId="ADAL" clId="{2EC64AF7-57E9-45B4-B7A0-3FE18AD84B0E}" dt="2022-05-19T09:03:44.975" v="5722"/>
          <ac:spMkLst>
            <pc:docMk/>
            <pc:sldMk cId="1882651426" sldId="357"/>
            <ac:spMk id="320" creationId="{F500CFF0-F73A-1950-5464-7539AFF1D8BD}"/>
          </ac:spMkLst>
        </pc:spChg>
        <pc:spChg chg="mod">
          <ac:chgData name="PHUOC CONG NGUYEN" userId="a6519902-66df-4162-af9d-9db9f0b5ac8e" providerId="ADAL" clId="{2EC64AF7-57E9-45B4-B7A0-3FE18AD84B0E}" dt="2022-05-19T09:03:44.975" v="5722"/>
          <ac:spMkLst>
            <pc:docMk/>
            <pc:sldMk cId="1882651426" sldId="357"/>
            <ac:spMk id="321" creationId="{D3FA2F6A-D810-1A9E-FE81-E5552B6918B1}"/>
          </ac:spMkLst>
        </pc:spChg>
        <pc:spChg chg="mod">
          <ac:chgData name="PHUOC CONG NGUYEN" userId="a6519902-66df-4162-af9d-9db9f0b5ac8e" providerId="ADAL" clId="{2EC64AF7-57E9-45B4-B7A0-3FE18AD84B0E}" dt="2022-05-19T09:03:44.975" v="5722"/>
          <ac:spMkLst>
            <pc:docMk/>
            <pc:sldMk cId="1882651426" sldId="357"/>
            <ac:spMk id="322" creationId="{9D7D4532-3F3A-6A84-2C3D-186D00CE22E0}"/>
          </ac:spMkLst>
        </pc:spChg>
        <pc:spChg chg="mod">
          <ac:chgData name="PHUOC CONG NGUYEN" userId="a6519902-66df-4162-af9d-9db9f0b5ac8e" providerId="ADAL" clId="{2EC64AF7-57E9-45B4-B7A0-3FE18AD84B0E}" dt="2022-05-19T09:03:44.975" v="5722"/>
          <ac:spMkLst>
            <pc:docMk/>
            <pc:sldMk cId="1882651426" sldId="357"/>
            <ac:spMk id="323" creationId="{B437B0DF-C571-132B-5E1F-4F9B6FF36710}"/>
          </ac:spMkLst>
        </pc:spChg>
        <pc:spChg chg="mod">
          <ac:chgData name="PHUOC CONG NGUYEN" userId="a6519902-66df-4162-af9d-9db9f0b5ac8e" providerId="ADAL" clId="{2EC64AF7-57E9-45B4-B7A0-3FE18AD84B0E}" dt="2022-05-19T09:03:44.975" v="5722"/>
          <ac:spMkLst>
            <pc:docMk/>
            <pc:sldMk cId="1882651426" sldId="357"/>
            <ac:spMk id="324" creationId="{E5C43B2F-AF57-3F68-CBCD-FFCF8E70722E}"/>
          </ac:spMkLst>
        </pc:spChg>
        <pc:spChg chg="mod">
          <ac:chgData name="PHUOC CONG NGUYEN" userId="a6519902-66df-4162-af9d-9db9f0b5ac8e" providerId="ADAL" clId="{2EC64AF7-57E9-45B4-B7A0-3FE18AD84B0E}" dt="2022-05-19T09:03:44.975" v="5722"/>
          <ac:spMkLst>
            <pc:docMk/>
            <pc:sldMk cId="1882651426" sldId="357"/>
            <ac:spMk id="325" creationId="{AE50F750-DF83-5F86-E549-875828E37D5F}"/>
          </ac:spMkLst>
        </pc:spChg>
        <pc:spChg chg="mod">
          <ac:chgData name="PHUOC CONG NGUYEN" userId="a6519902-66df-4162-af9d-9db9f0b5ac8e" providerId="ADAL" clId="{2EC64AF7-57E9-45B4-B7A0-3FE18AD84B0E}" dt="2022-05-19T09:03:44.975" v="5722"/>
          <ac:spMkLst>
            <pc:docMk/>
            <pc:sldMk cId="1882651426" sldId="357"/>
            <ac:spMk id="326" creationId="{079E044B-E909-33D6-98C6-48263E594850}"/>
          </ac:spMkLst>
        </pc:spChg>
        <pc:spChg chg="mod">
          <ac:chgData name="PHUOC CONG NGUYEN" userId="a6519902-66df-4162-af9d-9db9f0b5ac8e" providerId="ADAL" clId="{2EC64AF7-57E9-45B4-B7A0-3FE18AD84B0E}" dt="2022-05-19T09:03:44.975" v="5722"/>
          <ac:spMkLst>
            <pc:docMk/>
            <pc:sldMk cId="1882651426" sldId="357"/>
            <ac:spMk id="327" creationId="{4AA7E396-95C4-5236-E0D6-DD892DB09CE5}"/>
          </ac:spMkLst>
        </pc:spChg>
        <pc:spChg chg="mod">
          <ac:chgData name="PHUOC CONG NGUYEN" userId="a6519902-66df-4162-af9d-9db9f0b5ac8e" providerId="ADAL" clId="{2EC64AF7-57E9-45B4-B7A0-3FE18AD84B0E}" dt="2022-05-19T09:03:44.975" v="5722"/>
          <ac:spMkLst>
            <pc:docMk/>
            <pc:sldMk cId="1882651426" sldId="357"/>
            <ac:spMk id="328" creationId="{1E9C0497-990E-31A0-6D5B-C370AEACAC4C}"/>
          </ac:spMkLst>
        </pc:spChg>
        <pc:spChg chg="mod">
          <ac:chgData name="PHUOC CONG NGUYEN" userId="a6519902-66df-4162-af9d-9db9f0b5ac8e" providerId="ADAL" clId="{2EC64AF7-57E9-45B4-B7A0-3FE18AD84B0E}" dt="2022-05-19T09:03:44.975" v="5722"/>
          <ac:spMkLst>
            <pc:docMk/>
            <pc:sldMk cId="1882651426" sldId="357"/>
            <ac:spMk id="329" creationId="{46FA894F-DF53-1046-5A84-5F67D7A0BD1C}"/>
          </ac:spMkLst>
        </pc:spChg>
        <pc:spChg chg="mod">
          <ac:chgData name="PHUOC CONG NGUYEN" userId="a6519902-66df-4162-af9d-9db9f0b5ac8e" providerId="ADAL" clId="{2EC64AF7-57E9-45B4-B7A0-3FE18AD84B0E}" dt="2022-05-19T09:03:44.975" v="5722"/>
          <ac:spMkLst>
            <pc:docMk/>
            <pc:sldMk cId="1882651426" sldId="357"/>
            <ac:spMk id="330" creationId="{BCE5B79A-EF96-231E-595E-95BA5BD5F04A}"/>
          </ac:spMkLst>
        </pc:spChg>
        <pc:spChg chg="mod">
          <ac:chgData name="PHUOC CONG NGUYEN" userId="a6519902-66df-4162-af9d-9db9f0b5ac8e" providerId="ADAL" clId="{2EC64AF7-57E9-45B4-B7A0-3FE18AD84B0E}" dt="2022-05-19T09:03:44.975" v="5722"/>
          <ac:spMkLst>
            <pc:docMk/>
            <pc:sldMk cId="1882651426" sldId="357"/>
            <ac:spMk id="331" creationId="{938B272B-030D-7319-F544-91A5E13B6AC5}"/>
          </ac:spMkLst>
        </pc:spChg>
        <pc:spChg chg="mod">
          <ac:chgData name="PHUOC CONG NGUYEN" userId="a6519902-66df-4162-af9d-9db9f0b5ac8e" providerId="ADAL" clId="{2EC64AF7-57E9-45B4-B7A0-3FE18AD84B0E}" dt="2022-05-19T09:03:44.975" v="5722"/>
          <ac:spMkLst>
            <pc:docMk/>
            <pc:sldMk cId="1882651426" sldId="357"/>
            <ac:spMk id="332" creationId="{DA90EF16-0765-1440-4771-2E626A2FAD35}"/>
          </ac:spMkLst>
        </pc:spChg>
        <pc:spChg chg="mod">
          <ac:chgData name="PHUOC CONG NGUYEN" userId="a6519902-66df-4162-af9d-9db9f0b5ac8e" providerId="ADAL" clId="{2EC64AF7-57E9-45B4-B7A0-3FE18AD84B0E}" dt="2022-05-19T09:03:44.975" v="5722"/>
          <ac:spMkLst>
            <pc:docMk/>
            <pc:sldMk cId="1882651426" sldId="357"/>
            <ac:spMk id="333" creationId="{952FA0AC-8452-192B-C7D0-C8CF3B8354C2}"/>
          </ac:spMkLst>
        </pc:spChg>
        <pc:spChg chg="mod">
          <ac:chgData name="PHUOC CONG NGUYEN" userId="a6519902-66df-4162-af9d-9db9f0b5ac8e" providerId="ADAL" clId="{2EC64AF7-57E9-45B4-B7A0-3FE18AD84B0E}" dt="2022-05-19T09:03:44.975" v="5722"/>
          <ac:spMkLst>
            <pc:docMk/>
            <pc:sldMk cId="1882651426" sldId="357"/>
            <ac:spMk id="334" creationId="{5BE7BFEF-908D-09E0-2324-6656AAE0CA90}"/>
          </ac:spMkLst>
        </pc:spChg>
        <pc:spChg chg="mod">
          <ac:chgData name="PHUOC CONG NGUYEN" userId="a6519902-66df-4162-af9d-9db9f0b5ac8e" providerId="ADAL" clId="{2EC64AF7-57E9-45B4-B7A0-3FE18AD84B0E}" dt="2022-05-19T09:03:44.975" v="5722"/>
          <ac:spMkLst>
            <pc:docMk/>
            <pc:sldMk cId="1882651426" sldId="357"/>
            <ac:spMk id="335" creationId="{F5AB66C2-93D9-AA17-1AB4-40B74C4FB6EA}"/>
          </ac:spMkLst>
        </pc:spChg>
        <pc:spChg chg="mod">
          <ac:chgData name="PHUOC CONG NGUYEN" userId="a6519902-66df-4162-af9d-9db9f0b5ac8e" providerId="ADAL" clId="{2EC64AF7-57E9-45B4-B7A0-3FE18AD84B0E}" dt="2022-05-19T09:03:44.975" v="5722"/>
          <ac:spMkLst>
            <pc:docMk/>
            <pc:sldMk cId="1882651426" sldId="357"/>
            <ac:spMk id="336" creationId="{E0BB0172-739B-10DC-A660-29554577BC3E}"/>
          </ac:spMkLst>
        </pc:spChg>
        <pc:spChg chg="mod">
          <ac:chgData name="PHUOC CONG NGUYEN" userId="a6519902-66df-4162-af9d-9db9f0b5ac8e" providerId="ADAL" clId="{2EC64AF7-57E9-45B4-B7A0-3FE18AD84B0E}" dt="2022-05-19T09:03:44.975" v="5722"/>
          <ac:spMkLst>
            <pc:docMk/>
            <pc:sldMk cId="1882651426" sldId="357"/>
            <ac:spMk id="337" creationId="{3075D370-8A3E-9A5A-F7C1-0905EB14BEE7}"/>
          </ac:spMkLst>
        </pc:spChg>
        <pc:spChg chg="mod">
          <ac:chgData name="PHUOC CONG NGUYEN" userId="a6519902-66df-4162-af9d-9db9f0b5ac8e" providerId="ADAL" clId="{2EC64AF7-57E9-45B4-B7A0-3FE18AD84B0E}" dt="2022-05-19T09:03:44.975" v="5722"/>
          <ac:spMkLst>
            <pc:docMk/>
            <pc:sldMk cId="1882651426" sldId="357"/>
            <ac:spMk id="338" creationId="{3AAAE8A6-ECFA-6729-6D04-F92F110D61B1}"/>
          </ac:spMkLst>
        </pc:spChg>
        <pc:spChg chg="mod">
          <ac:chgData name="PHUOC CONG NGUYEN" userId="a6519902-66df-4162-af9d-9db9f0b5ac8e" providerId="ADAL" clId="{2EC64AF7-57E9-45B4-B7A0-3FE18AD84B0E}" dt="2022-05-19T09:03:44.975" v="5722"/>
          <ac:spMkLst>
            <pc:docMk/>
            <pc:sldMk cId="1882651426" sldId="357"/>
            <ac:spMk id="339" creationId="{D345DC7E-BB72-EB4F-FF88-98CDBC097D4F}"/>
          </ac:spMkLst>
        </pc:spChg>
        <pc:spChg chg="mod">
          <ac:chgData name="PHUOC CONG NGUYEN" userId="a6519902-66df-4162-af9d-9db9f0b5ac8e" providerId="ADAL" clId="{2EC64AF7-57E9-45B4-B7A0-3FE18AD84B0E}" dt="2022-05-19T09:03:44.975" v="5722"/>
          <ac:spMkLst>
            <pc:docMk/>
            <pc:sldMk cId="1882651426" sldId="357"/>
            <ac:spMk id="340" creationId="{033F13BE-BFE1-ADCF-91C9-7262F1787167}"/>
          </ac:spMkLst>
        </pc:spChg>
        <pc:spChg chg="mod">
          <ac:chgData name="PHUOC CONG NGUYEN" userId="a6519902-66df-4162-af9d-9db9f0b5ac8e" providerId="ADAL" clId="{2EC64AF7-57E9-45B4-B7A0-3FE18AD84B0E}" dt="2022-05-19T09:03:44.975" v="5722"/>
          <ac:spMkLst>
            <pc:docMk/>
            <pc:sldMk cId="1882651426" sldId="357"/>
            <ac:spMk id="341" creationId="{0CED923B-82C0-836B-EB0D-DB53CCF3C49B}"/>
          </ac:spMkLst>
        </pc:spChg>
        <pc:spChg chg="mod">
          <ac:chgData name="PHUOC CONG NGUYEN" userId="a6519902-66df-4162-af9d-9db9f0b5ac8e" providerId="ADAL" clId="{2EC64AF7-57E9-45B4-B7A0-3FE18AD84B0E}" dt="2022-05-19T09:03:44.975" v="5722"/>
          <ac:spMkLst>
            <pc:docMk/>
            <pc:sldMk cId="1882651426" sldId="357"/>
            <ac:spMk id="342" creationId="{8EC355D2-7875-A8FE-0B69-D76ABD2048B7}"/>
          </ac:spMkLst>
        </pc:spChg>
        <pc:spChg chg="mod">
          <ac:chgData name="PHUOC CONG NGUYEN" userId="a6519902-66df-4162-af9d-9db9f0b5ac8e" providerId="ADAL" clId="{2EC64AF7-57E9-45B4-B7A0-3FE18AD84B0E}" dt="2022-05-19T09:03:44.975" v="5722"/>
          <ac:spMkLst>
            <pc:docMk/>
            <pc:sldMk cId="1882651426" sldId="357"/>
            <ac:spMk id="343" creationId="{915AD543-6084-94FD-0FCC-ACD9EDC7CCD4}"/>
          </ac:spMkLst>
        </pc:spChg>
        <pc:spChg chg="mod">
          <ac:chgData name="PHUOC CONG NGUYEN" userId="a6519902-66df-4162-af9d-9db9f0b5ac8e" providerId="ADAL" clId="{2EC64AF7-57E9-45B4-B7A0-3FE18AD84B0E}" dt="2022-05-19T09:03:44.975" v="5722"/>
          <ac:spMkLst>
            <pc:docMk/>
            <pc:sldMk cId="1882651426" sldId="357"/>
            <ac:spMk id="344" creationId="{11C36844-67F9-5688-90E2-4A90A0DA51D9}"/>
          </ac:spMkLst>
        </pc:spChg>
        <pc:spChg chg="mod">
          <ac:chgData name="PHUOC CONG NGUYEN" userId="a6519902-66df-4162-af9d-9db9f0b5ac8e" providerId="ADAL" clId="{2EC64AF7-57E9-45B4-B7A0-3FE18AD84B0E}" dt="2022-05-19T09:03:44.975" v="5722"/>
          <ac:spMkLst>
            <pc:docMk/>
            <pc:sldMk cId="1882651426" sldId="357"/>
            <ac:spMk id="345" creationId="{B2189794-A5EC-3E70-36FF-087D32DB611F}"/>
          </ac:spMkLst>
        </pc:spChg>
        <pc:spChg chg="mod">
          <ac:chgData name="PHUOC CONG NGUYEN" userId="a6519902-66df-4162-af9d-9db9f0b5ac8e" providerId="ADAL" clId="{2EC64AF7-57E9-45B4-B7A0-3FE18AD84B0E}" dt="2022-05-19T09:03:44.975" v="5722"/>
          <ac:spMkLst>
            <pc:docMk/>
            <pc:sldMk cId="1882651426" sldId="357"/>
            <ac:spMk id="346" creationId="{2CE9C347-D201-07C6-3EDC-57F552D06C51}"/>
          </ac:spMkLst>
        </pc:spChg>
        <pc:spChg chg="mod">
          <ac:chgData name="PHUOC CONG NGUYEN" userId="a6519902-66df-4162-af9d-9db9f0b5ac8e" providerId="ADAL" clId="{2EC64AF7-57E9-45B4-B7A0-3FE18AD84B0E}" dt="2022-05-19T09:03:44.975" v="5722"/>
          <ac:spMkLst>
            <pc:docMk/>
            <pc:sldMk cId="1882651426" sldId="357"/>
            <ac:spMk id="347" creationId="{3A563322-732F-9218-5620-8955C04EF246}"/>
          </ac:spMkLst>
        </pc:spChg>
        <pc:spChg chg="mod">
          <ac:chgData name="PHUOC CONG NGUYEN" userId="a6519902-66df-4162-af9d-9db9f0b5ac8e" providerId="ADAL" clId="{2EC64AF7-57E9-45B4-B7A0-3FE18AD84B0E}" dt="2022-05-19T09:03:44.975" v="5722"/>
          <ac:spMkLst>
            <pc:docMk/>
            <pc:sldMk cId="1882651426" sldId="357"/>
            <ac:spMk id="348" creationId="{BFF8CC55-7994-AB57-216A-69ED9775E0D4}"/>
          </ac:spMkLst>
        </pc:spChg>
        <pc:spChg chg="mod">
          <ac:chgData name="PHUOC CONG NGUYEN" userId="a6519902-66df-4162-af9d-9db9f0b5ac8e" providerId="ADAL" clId="{2EC64AF7-57E9-45B4-B7A0-3FE18AD84B0E}" dt="2022-05-19T09:03:44.975" v="5722"/>
          <ac:spMkLst>
            <pc:docMk/>
            <pc:sldMk cId="1882651426" sldId="357"/>
            <ac:spMk id="349" creationId="{7ADD35C9-DE3C-45CF-86B4-7F2946C8D2F6}"/>
          </ac:spMkLst>
        </pc:spChg>
        <pc:spChg chg="mod">
          <ac:chgData name="PHUOC CONG NGUYEN" userId="a6519902-66df-4162-af9d-9db9f0b5ac8e" providerId="ADAL" clId="{2EC64AF7-57E9-45B4-B7A0-3FE18AD84B0E}" dt="2022-05-19T09:03:44.975" v="5722"/>
          <ac:spMkLst>
            <pc:docMk/>
            <pc:sldMk cId="1882651426" sldId="357"/>
            <ac:spMk id="350" creationId="{F887B1F8-4508-ECD2-4CD4-20B0800FCF27}"/>
          </ac:spMkLst>
        </pc:spChg>
        <pc:spChg chg="mod">
          <ac:chgData name="PHUOC CONG NGUYEN" userId="a6519902-66df-4162-af9d-9db9f0b5ac8e" providerId="ADAL" clId="{2EC64AF7-57E9-45B4-B7A0-3FE18AD84B0E}" dt="2022-05-19T09:03:44.975" v="5722"/>
          <ac:spMkLst>
            <pc:docMk/>
            <pc:sldMk cId="1882651426" sldId="357"/>
            <ac:spMk id="351" creationId="{D3448AE8-12AF-2497-7B63-AEA4C5D04B1B}"/>
          </ac:spMkLst>
        </pc:spChg>
        <pc:spChg chg="mod">
          <ac:chgData name="PHUOC CONG NGUYEN" userId="a6519902-66df-4162-af9d-9db9f0b5ac8e" providerId="ADAL" clId="{2EC64AF7-57E9-45B4-B7A0-3FE18AD84B0E}" dt="2022-05-19T09:03:44.975" v="5722"/>
          <ac:spMkLst>
            <pc:docMk/>
            <pc:sldMk cId="1882651426" sldId="357"/>
            <ac:spMk id="352" creationId="{2911FBC7-71BB-139B-F68B-2313BBF16DD6}"/>
          </ac:spMkLst>
        </pc:spChg>
        <pc:spChg chg="mod">
          <ac:chgData name="PHUOC CONG NGUYEN" userId="a6519902-66df-4162-af9d-9db9f0b5ac8e" providerId="ADAL" clId="{2EC64AF7-57E9-45B4-B7A0-3FE18AD84B0E}" dt="2022-05-19T09:03:44.975" v="5722"/>
          <ac:spMkLst>
            <pc:docMk/>
            <pc:sldMk cId="1882651426" sldId="357"/>
            <ac:spMk id="353" creationId="{7DF9CF62-8C3A-6928-D3AB-E74987DA6D67}"/>
          </ac:spMkLst>
        </pc:spChg>
        <pc:spChg chg="mod">
          <ac:chgData name="PHUOC CONG NGUYEN" userId="a6519902-66df-4162-af9d-9db9f0b5ac8e" providerId="ADAL" clId="{2EC64AF7-57E9-45B4-B7A0-3FE18AD84B0E}" dt="2022-05-19T09:03:44.975" v="5722"/>
          <ac:spMkLst>
            <pc:docMk/>
            <pc:sldMk cId="1882651426" sldId="357"/>
            <ac:spMk id="354" creationId="{56960F85-7109-217D-A1AA-3C0A4D39A15A}"/>
          </ac:spMkLst>
        </pc:spChg>
        <pc:spChg chg="mod">
          <ac:chgData name="PHUOC CONG NGUYEN" userId="a6519902-66df-4162-af9d-9db9f0b5ac8e" providerId="ADAL" clId="{2EC64AF7-57E9-45B4-B7A0-3FE18AD84B0E}" dt="2022-05-19T09:03:44.975" v="5722"/>
          <ac:spMkLst>
            <pc:docMk/>
            <pc:sldMk cId="1882651426" sldId="357"/>
            <ac:spMk id="355" creationId="{667CF37D-B29B-5F7C-972C-D008AD99EABE}"/>
          </ac:spMkLst>
        </pc:spChg>
        <pc:spChg chg="mod">
          <ac:chgData name="PHUOC CONG NGUYEN" userId="a6519902-66df-4162-af9d-9db9f0b5ac8e" providerId="ADAL" clId="{2EC64AF7-57E9-45B4-B7A0-3FE18AD84B0E}" dt="2022-05-19T09:03:44.975" v="5722"/>
          <ac:spMkLst>
            <pc:docMk/>
            <pc:sldMk cId="1882651426" sldId="357"/>
            <ac:spMk id="356" creationId="{D9670DC5-199C-37FC-EADF-0632619038A3}"/>
          </ac:spMkLst>
        </pc:spChg>
        <pc:spChg chg="mod">
          <ac:chgData name="PHUOC CONG NGUYEN" userId="a6519902-66df-4162-af9d-9db9f0b5ac8e" providerId="ADAL" clId="{2EC64AF7-57E9-45B4-B7A0-3FE18AD84B0E}" dt="2022-05-19T09:03:44.975" v="5722"/>
          <ac:spMkLst>
            <pc:docMk/>
            <pc:sldMk cId="1882651426" sldId="357"/>
            <ac:spMk id="357" creationId="{02434A37-A126-26BA-2DD7-4EB64631F706}"/>
          </ac:spMkLst>
        </pc:spChg>
        <pc:spChg chg="mod">
          <ac:chgData name="PHUOC CONG NGUYEN" userId="a6519902-66df-4162-af9d-9db9f0b5ac8e" providerId="ADAL" clId="{2EC64AF7-57E9-45B4-B7A0-3FE18AD84B0E}" dt="2022-05-19T09:03:44.975" v="5722"/>
          <ac:spMkLst>
            <pc:docMk/>
            <pc:sldMk cId="1882651426" sldId="357"/>
            <ac:spMk id="358" creationId="{F5660C95-FB57-BBF5-1932-C4571C3103DF}"/>
          </ac:spMkLst>
        </pc:spChg>
        <pc:spChg chg="mod">
          <ac:chgData name="PHUOC CONG NGUYEN" userId="a6519902-66df-4162-af9d-9db9f0b5ac8e" providerId="ADAL" clId="{2EC64AF7-57E9-45B4-B7A0-3FE18AD84B0E}" dt="2022-05-19T09:03:44.975" v="5722"/>
          <ac:spMkLst>
            <pc:docMk/>
            <pc:sldMk cId="1882651426" sldId="357"/>
            <ac:spMk id="359" creationId="{B47E065A-AD91-0038-6893-E183B1D31261}"/>
          </ac:spMkLst>
        </pc:spChg>
        <pc:spChg chg="mod">
          <ac:chgData name="PHUOC CONG NGUYEN" userId="a6519902-66df-4162-af9d-9db9f0b5ac8e" providerId="ADAL" clId="{2EC64AF7-57E9-45B4-B7A0-3FE18AD84B0E}" dt="2022-05-19T09:03:44.975" v="5722"/>
          <ac:spMkLst>
            <pc:docMk/>
            <pc:sldMk cId="1882651426" sldId="357"/>
            <ac:spMk id="360" creationId="{869AAF5D-1084-4BB7-AF98-D35C78C6CAF5}"/>
          </ac:spMkLst>
        </pc:spChg>
        <pc:spChg chg="mod">
          <ac:chgData name="PHUOC CONG NGUYEN" userId="a6519902-66df-4162-af9d-9db9f0b5ac8e" providerId="ADAL" clId="{2EC64AF7-57E9-45B4-B7A0-3FE18AD84B0E}" dt="2022-05-19T09:03:44.975" v="5722"/>
          <ac:spMkLst>
            <pc:docMk/>
            <pc:sldMk cId="1882651426" sldId="357"/>
            <ac:spMk id="361" creationId="{53CF909C-39D3-B008-A4A9-28E0DD416617}"/>
          </ac:spMkLst>
        </pc:spChg>
        <pc:grpChg chg="del">
          <ac:chgData name="PHUOC CONG NGUYEN" userId="a6519902-66df-4162-af9d-9db9f0b5ac8e" providerId="ADAL" clId="{2EC64AF7-57E9-45B4-B7A0-3FE18AD84B0E}" dt="2022-05-19T09:03:23.890" v="5676" actId="478"/>
          <ac:grpSpMkLst>
            <pc:docMk/>
            <pc:sldMk cId="1882651426" sldId="357"/>
            <ac:grpSpMk id="5" creationId="{D50C255F-2985-42AA-BCF5-6D13B035E45F}"/>
          </ac:grpSpMkLst>
        </pc:grpChg>
        <pc:grpChg chg="add mod">
          <ac:chgData name="PHUOC CONG NGUYEN" userId="a6519902-66df-4162-af9d-9db9f0b5ac8e" providerId="ADAL" clId="{2EC64AF7-57E9-45B4-B7A0-3FE18AD84B0E}" dt="2022-05-19T09:03:55.992" v="5726" actId="14100"/>
          <ac:grpSpMkLst>
            <pc:docMk/>
            <pc:sldMk cId="1882651426" sldId="357"/>
            <ac:grpSpMk id="107" creationId="{C859EF68-4537-ED96-E818-7AD133E60016}"/>
          </ac:grpSpMkLst>
        </pc:grpChg>
      </pc:sldChg>
      <pc:sldChg chg="addSp modSp add mod modAnim">
        <pc:chgData name="PHUOC CONG NGUYEN" userId="a6519902-66df-4162-af9d-9db9f0b5ac8e" providerId="ADAL" clId="{2EC64AF7-57E9-45B4-B7A0-3FE18AD84B0E}" dt="2022-05-19T09:48:36.223" v="6848"/>
        <pc:sldMkLst>
          <pc:docMk/>
          <pc:sldMk cId="103629749" sldId="358"/>
        </pc:sldMkLst>
        <pc:spChg chg="mod">
          <ac:chgData name="PHUOC CONG NGUYEN" userId="a6519902-66df-4162-af9d-9db9f0b5ac8e" providerId="ADAL" clId="{2EC64AF7-57E9-45B4-B7A0-3FE18AD84B0E}" dt="2022-05-19T09:48:22.396" v="6845" actId="14100"/>
          <ac:spMkLst>
            <pc:docMk/>
            <pc:sldMk cId="103629749" sldId="358"/>
            <ac:spMk id="4" creationId="{CD7B42A7-8080-6F07-7FA6-AF34AA3EA872}"/>
          </ac:spMkLst>
        </pc:spChg>
        <pc:picChg chg="add mod">
          <ac:chgData name="PHUOC CONG NGUYEN" userId="a6519902-66df-4162-af9d-9db9f0b5ac8e" providerId="ADAL" clId="{2EC64AF7-57E9-45B4-B7A0-3FE18AD84B0E}" dt="2022-05-19T09:09:16.959" v="5778" actId="1076"/>
          <ac:picMkLst>
            <pc:docMk/>
            <pc:sldMk cId="103629749" sldId="358"/>
            <ac:picMk id="6" creationId="{E78E6D78-8812-FD61-6236-DE756E9E56FF}"/>
          </ac:picMkLst>
        </pc:picChg>
      </pc:sldChg>
      <pc:sldChg chg="addSp delSp modSp add mod modAnim">
        <pc:chgData name="PHUOC CONG NGUYEN" userId="a6519902-66df-4162-af9d-9db9f0b5ac8e" providerId="ADAL" clId="{2EC64AF7-57E9-45B4-B7A0-3FE18AD84B0E}" dt="2022-05-19T09:16:46.334" v="6117"/>
        <pc:sldMkLst>
          <pc:docMk/>
          <pc:sldMk cId="3528940220" sldId="359"/>
        </pc:sldMkLst>
        <pc:spChg chg="mod">
          <ac:chgData name="PHUOC CONG NGUYEN" userId="a6519902-66df-4162-af9d-9db9f0b5ac8e" providerId="ADAL" clId="{2EC64AF7-57E9-45B4-B7A0-3FE18AD84B0E}" dt="2022-05-19T09:16:15.086" v="6108" actId="113"/>
          <ac:spMkLst>
            <pc:docMk/>
            <pc:sldMk cId="3528940220" sldId="359"/>
            <ac:spMk id="4" creationId="{CD7B42A7-8080-6F07-7FA6-AF34AA3EA872}"/>
          </ac:spMkLst>
        </pc:spChg>
        <pc:picChg chg="del">
          <ac:chgData name="PHUOC CONG NGUYEN" userId="a6519902-66df-4162-af9d-9db9f0b5ac8e" providerId="ADAL" clId="{2EC64AF7-57E9-45B4-B7A0-3FE18AD84B0E}" dt="2022-05-19T09:09:53.714" v="5787" actId="478"/>
          <ac:picMkLst>
            <pc:docMk/>
            <pc:sldMk cId="3528940220" sldId="359"/>
            <ac:picMk id="6" creationId="{4A2477B9-8ADF-FE5F-9AC4-0D62A7DB592D}"/>
          </ac:picMkLst>
        </pc:picChg>
        <pc:picChg chg="add mod">
          <ac:chgData name="PHUOC CONG NGUYEN" userId="a6519902-66df-4162-af9d-9db9f0b5ac8e" providerId="ADAL" clId="{2EC64AF7-57E9-45B4-B7A0-3FE18AD84B0E}" dt="2022-05-19T09:16:21.343" v="6110" actId="14100"/>
          <ac:picMkLst>
            <pc:docMk/>
            <pc:sldMk cId="3528940220" sldId="359"/>
            <ac:picMk id="7" creationId="{81FB82D5-12F1-0C15-7AA1-448CC6AE1A1F}"/>
          </ac:picMkLst>
        </pc:picChg>
      </pc:sldChg>
      <pc:sldChg chg="addSp delSp modSp add mod delAnim modAnim">
        <pc:chgData name="PHUOC CONG NGUYEN" userId="a6519902-66df-4162-af9d-9db9f0b5ac8e" providerId="ADAL" clId="{2EC64AF7-57E9-45B4-B7A0-3FE18AD84B0E}" dt="2022-05-19T09:46:05.579" v="6773" actId="1037"/>
        <pc:sldMkLst>
          <pc:docMk/>
          <pc:sldMk cId="2474309723" sldId="360"/>
        </pc:sldMkLst>
        <pc:spChg chg="add mod">
          <ac:chgData name="PHUOC CONG NGUYEN" userId="a6519902-66df-4162-af9d-9db9f0b5ac8e" providerId="ADAL" clId="{2EC64AF7-57E9-45B4-B7A0-3FE18AD84B0E}" dt="2022-05-19T09:40:08.224" v="6583" actId="1036"/>
          <ac:spMkLst>
            <pc:docMk/>
            <pc:sldMk cId="2474309723" sldId="360"/>
            <ac:spMk id="2" creationId="{3988567A-8E9F-9429-0E9B-6D7D528A3357}"/>
          </ac:spMkLst>
        </pc:spChg>
        <pc:spChg chg="mod">
          <ac:chgData name="PHUOC CONG NGUYEN" userId="a6519902-66df-4162-af9d-9db9f0b5ac8e" providerId="ADAL" clId="{2EC64AF7-57E9-45B4-B7A0-3FE18AD84B0E}" dt="2022-05-19T09:40:08.224" v="6583" actId="1036"/>
          <ac:spMkLst>
            <pc:docMk/>
            <pc:sldMk cId="2474309723" sldId="360"/>
            <ac:spMk id="5" creationId="{99069ED0-3D3F-645C-017E-0D742BE47ED7}"/>
          </ac:spMkLst>
        </pc:spChg>
        <pc:spChg chg="del">
          <ac:chgData name="PHUOC CONG NGUYEN" userId="a6519902-66df-4162-af9d-9db9f0b5ac8e" providerId="ADAL" clId="{2EC64AF7-57E9-45B4-B7A0-3FE18AD84B0E}" dt="2022-05-19T09:36:22" v="6430" actId="478"/>
          <ac:spMkLst>
            <pc:docMk/>
            <pc:sldMk cId="2474309723" sldId="360"/>
            <ac:spMk id="20" creationId="{F20C6C99-DA1C-03C2-9A7D-2D3EEABB3872}"/>
          </ac:spMkLst>
        </pc:spChg>
        <pc:spChg chg="del mod">
          <ac:chgData name="PHUOC CONG NGUYEN" userId="a6519902-66df-4162-af9d-9db9f0b5ac8e" providerId="ADAL" clId="{2EC64AF7-57E9-45B4-B7A0-3FE18AD84B0E}" dt="2022-05-19T09:36:25.916" v="6434" actId="478"/>
          <ac:spMkLst>
            <pc:docMk/>
            <pc:sldMk cId="2474309723" sldId="360"/>
            <ac:spMk id="21" creationId="{414D48B2-B216-5911-1368-6BCFC362644F}"/>
          </ac:spMkLst>
        </pc:spChg>
        <pc:spChg chg="del">
          <ac:chgData name="PHUOC CONG NGUYEN" userId="a6519902-66df-4162-af9d-9db9f0b5ac8e" providerId="ADAL" clId="{2EC64AF7-57E9-45B4-B7A0-3FE18AD84B0E}" dt="2022-05-19T09:36:28.209" v="6436" actId="478"/>
          <ac:spMkLst>
            <pc:docMk/>
            <pc:sldMk cId="2474309723" sldId="360"/>
            <ac:spMk id="22" creationId="{1E4FBE1F-350B-EF3D-9D5D-59441FF7EBC0}"/>
          </ac:spMkLst>
        </pc:spChg>
        <pc:spChg chg="del">
          <ac:chgData name="PHUOC CONG NGUYEN" userId="a6519902-66df-4162-af9d-9db9f0b5ac8e" providerId="ADAL" clId="{2EC64AF7-57E9-45B4-B7A0-3FE18AD84B0E}" dt="2022-05-19T09:36:35.320" v="6440" actId="478"/>
          <ac:spMkLst>
            <pc:docMk/>
            <pc:sldMk cId="2474309723" sldId="360"/>
            <ac:spMk id="23" creationId="{9FAB730C-5714-E89F-B6B6-F3EDB60A1170}"/>
          </ac:spMkLst>
        </pc:spChg>
        <pc:spChg chg="del">
          <ac:chgData name="PHUOC CONG NGUYEN" userId="a6519902-66df-4162-af9d-9db9f0b5ac8e" providerId="ADAL" clId="{2EC64AF7-57E9-45B4-B7A0-3FE18AD84B0E}" dt="2022-05-19T09:36:37.710" v="6441" actId="478"/>
          <ac:spMkLst>
            <pc:docMk/>
            <pc:sldMk cId="2474309723" sldId="360"/>
            <ac:spMk id="24" creationId="{7565F8CC-2376-AB61-C2F2-2C7384A036C7}"/>
          </ac:spMkLst>
        </pc:spChg>
        <pc:spChg chg="add del mod">
          <ac:chgData name="PHUOC CONG NGUYEN" userId="a6519902-66df-4162-af9d-9db9f0b5ac8e" providerId="ADAL" clId="{2EC64AF7-57E9-45B4-B7A0-3FE18AD84B0E}" dt="2022-05-19T09:39:30.020" v="6546" actId="478"/>
          <ac:spMkLst>
            <pc:docMk/>
            <pc:sldMk cId="2474309723" sldId="360"/>
            <ac:spMk id="28" creationId="{57089264-2062-D205-B833-EB04A9C671EC}"/>
          </ac:spMkLst>
        </pc:spChg>
        <pc:spChg chg="add del mod">
          <ac:chgData name="PHUOC CONG NGUYEN" userId="a6519902-66df-4162-af9d-9db9f0b5ac8e" providerId="ADAL" clId="{2EC64AF7-57E9-45B4-B7A0-3FE18AD84B0E}" dt="2022-05-19T09:39:30.020" v="6546" actId="478"/>
          <ac:spMkLst>
            <pc:docMk/>
            <pc:sldMk cId="2474309723" sldId="360"/>
            <ac:spMk id="29" creationId="{62D173A8-6F5A-3145-C439-A4047752F84D}"/>
          </ac:spMkLst>
        </pc:spChg>
        <pc:spChg chg="add del mod">
          <ac:chgData name="PHUOC CONG NGUYEN" userId="a6519902-66df-4162-af9d-9db9f0b5ac8e" providerId="ADAL" clId="{2EC64AF7-57E9-45B4-B7A0-3FE18AD84B0E}" dt="2022-05-19T09:39:30.020" v="6546" actId="478"/>
          <ac:spMkLst>
            <pc:docMk/>
            <pc:sldMk cId="2474309723" sldId="360"/>
            <ac:spMk id="30" creationId="{E46BD03C-F43E-CAAF-A6B3-3607277D7F19}"/>
          </ac:spMkLst>
        </pc:spChg>
        <pc:spChg chg="add del mod">
          <ac:chgData name="PHUOC CONG NGUYEN" userId="a6519902-66df-4162-af9d-9db9f0b5ac8e" providerId="ADAL" clId="{2EC64AF7-57E9-45B4-B7A0-3FE18AD84B0E}" dt="2022-05-19T09:39:30.020" v="6546" actId="478"/>
          <ac:spMkLst>
            <pc:docMk/>
            <pc:sldMk cId="2474309723" sldId="360"/>
            <ac:spMk id="31" creationId="{66CD095A-F255-B469-4E6A-E570526532DC}"/>
          </ac:spMkLst>
        </pc:spChg>
        <pc:spChg chg="add del mod ord">
          <ac:chgData name="PHUOC CONG NGUYEN" userId="a6519902-66df-4162-af9d-9db9f0b5ac8e" providerId="ADAL" clId="{2EC64AF7-57E9-45B4-B7A0-3FE18AD84B0E}" dt="2022-05-19T09:38:45.750" v="6485" actId="478"/>
          <ac:spMkLst>
            <pc:docMk/>
            <pc:sldMk cId="2474309723" sldId="360"/>
            <ac:spMk id="32" creationId="{0DDDB600-6560-20CE-0655-71FB1CF623E0}"/>
          </ac:spMkLst>
        </pc:spChg>
        <pc:spChg chg="del">
          <ac:chgData name="PHUOC CONG NGUYEN" userId="a6519902-66df-4162-af9d-9db9f0b5ac8e" providerId="ADAL" clId="{2EC64AF7-57E9-45B4-B7A0-3FE18AD84B0E}" dt="2022-05-19T09:36:39.076" v="6442" actId="478"/>
          <ac:spMkLst>
            <pc:docMk/>
            <pc:sldMk cId="2474309723" sldId="360"/>
            <ac:spMk id="33" creationId="{789F7EC4-D836-1C7A-D4A3-86497F32ACD2}"/>
          </ac:spMkLst>
        </pc:spChg>
        <pc:spChg chg="del">
          <ac:chgData name="PHUOC CONG NGUYEN" userId="a6519902-66df-4162-af9d-9db9f0b5ac8e" providerId="ADAL" clId="{2EC64AF7-57E9-45B4-B7A0-3FE18AD84B0E}" dt="2022-05-19T09:36:28.743" v="6437" actId="478"/>
          <ac:spMkLst>
            <pc:docMk/>
            <pc:sldMk cId="2474309723" sldId="360"/>
            <ac:spMk id="35" creationId="{B353113A-F0F1-278F-564F-E005F6CF4BDC}"/>
          </ac:spMkLst>
        </pc:spChg>
        <pc:spChg chg="del">
          <ac:chgData name="PHUOC CONG NGUYEN" userId="a6519902-66df-4162-af9d-9db9f0b5ac8e" providerId="ADAL" clId="{2EC64AF7-57E9-45B4-B7A0-3FE18AD84B0E}" dt="2022-05-19T09:36:26.465" v="6435" actId="478"/>
          <ac:spMkLst>
            <pc:docMk/>
            <pc:sldMk cId="2474309723" sldId="360"/>
            <ac:spMk id="36" creationId="{8A366C15-CB3D-DC0E-C9A2-079D8CC3A3AB}"/>
          </ac:spMkLst>
        </pc:spChg>
        <pc:spChg chg="del">
          <ac:chgData name="PHUOC CONG NGUYEN" userId="a6519902-66df-4162-af9d-9db9f0b5ac8e" providerId="ADAL" clId="{2EC64AF7-57E9-45B4-B7A0-3FE18AD84B0E}" dt="2022-05-19T09:36:37.710" v="6441" actId="478"/>
          <ac:spMkLst>
            <pc:docMk/>
            <pc:sldMk cId="2474309723" sldId="360"/>
            <ac:spMk id="37" creationId="{FE4A4D8E-24C1-23A9-B319-2D8D57F10ED5}"/>
          </ac:spMkLst>
        </pc:spChg>
        <pc:spChg chg="add mod">
          <ac:chgData name="PHUOC CONG NGUYEN" userId="a6519902-66df-4162-af9d-9db9f0b5ac8e" providerId="ADAL" clId="{2EC64AF7-57E9-45B4-B7A0-3FE18AD84B0E}" dt="2022-05-19T09:40:08.224" v="6583" actId="1036"/>
          <ac:spMkLst>
            <pc:docMk/>
            <pc:sldMk cId="2474309723" sldId="360"/>
            <ac:spMk id="38" creationId="{EE41EF7D-776B-EC9D-7014-0077BC2A27F3}"/>
          </ac:spMkLst>
        </pc:spChg>
        <pc:spChg chg="mod">
          <ac:chgData name="PHUOC CONG NGUYEN" userId="a6519902-66df-4162-af9d-9db9f0b5ac8e" providerId="ADAL" clId="{2EC64AF7-57E9-45B4-B7A0-3FE18AD84B0E}" dt="2022-05-19T09:41:00.703" v="6628"/>
          <ac:spMkLst>
            <pc:docMk/>
            <pc:sldMk cId="2474309723" sldId="360"/>
            <ac:spMk id="39" creationId="{69A643D4-DA83-D18E-731D-13814A069CD4}"/>
          </ac:spMkLst>
        </pc:spChg>
        <pc:spChg chg="mod">
          <ac:chgData name="PHUOC CONG NGUYEN" userId="a6519902-66df-4162-af9d-9db9f0b5ac8e" providerId="ADAL" clId="{2EC64AF7-57E9-45B4-B7A0-3FE18AD84B0E}" dt="2022-05-19T09:41:00.703" v="6628"/>
          <ac:spMkLst>
            <pc:docMk/>
            <pc:sldMk cId="2474309723" sldId="360"/>
            <ac:spMk id="40" creationId="{426E7DDB-C960-6970-7401-BC29E623FECD}"/>
          </ac:spMkLst>
        </pc:spChg>
        <pc:spChg chg="add mod">
          <ac:chgData name="PHUOC CONG NGUYEN" userId="a6519902-66df-4162-af9d-9db9f0b5ac8e" providerId="ADAL" clId="{2EC64AF7-57E9-45B4-B7A0-3FE18AD84B0E}" dt="2022-05-19T09:40:18.045" v="6586" actId="1038"/>
          <ac:spMkLst>
            <pc:docMk/>
            <pc:sldMk cId="2474309723" sldId="360"/>
            <ac:spMk id="41" creationId="{48385EAB-49AA-FA16-6F2E-20E9EE106972}"/>
          </ac:spMkLst>
        </pc:spChg>
        <pc:spChg chg="mod">
          <ac:chgData name="PHUOC CONG NGUYEN" userId="a6519902-66df-4162-af9d-9db9f0b5ac8e" providerId="ADAL" clId="{2EC64AF7-57E9-45B4-B7A0-3FE18AD84B0E}" dt="2022-05-19T09:40:08.224" v="6583" actId="1036"/>
          <ac:spMkLst>
            <pc:docMk/>
            <pc:sldMk cId="2474309723" sldId="360"/>
            <ac:spMk id="42" creationId="{9A4272AD-E57E-2E65-0284-AD979F4DDC47}"/>
          </ac:spMkLst>
        </pc:spChg>
        <pc:spChg chg="mod">
          <ac:chgData name="PHUOC CONG NGUYEN" userId="a6519902-66df-4162-af9d-9db9f0b5ac8e" providerId="ADAL" clId="{2EC64AF7-57E9-45B4-B7A0-3FE18AD84B0E}" dt="2022-05-19T09:40:08.224" v="6583" actId="1036"/>
          <ac:spMkLst>
            <pc:docMk/>
            <pc:sldMk cId="2474309723" sldId="360"/>
            <ac:spMk id="43" creationId="{8B39CE5B-5F51-7E45-9217-672BE12AE2C8}"/>
          </ac:spMkLst>
        </pc:spChg>
        <pc:spChg chg="mod">
          <ac:chgData name="PHUOC CONG NGUYEN" userId="a6519902-66df-4162-af9d-9db9f0b5ac8e" providerId="ADAL" clId="{2EC64AF7-57E9-45B4-B7A0-3FE18AD84B0E}" dt="2022-05-19T09:40:08.224" v="6583" actId="1036"/>
          <ac:spMkLst>
            <pc:docMk/>
            <pc:sldMk cId="2474309723" sldId="360"/>
            <ac:spMk id="44" creationId="{7E0C0F5C-A484-0F72-05BC-6C1E1099E22A}"/>
          </ac:spMkLst>
        </pc:spChg>
        <pc:spChg chg="mod">
          <ac:chgData name="PHUOC CONG NGUYEN" userId="a6519902-66df-4162-af9d-9db9f0b5ac8e" providerId="ADAL" clId="{2EC64AF7-57E9-45B4-B7A0-3FE18AD84B0E}" dt="2022-05-19T09:40:08.224" v="6583" actId="1036"/>
          <ac:spMkLst>
            <pc:docMk/>
            <pc:sldMk cId="2474309723" sldId="360"/>
            <ac:spMk id="45" creationId="{7691CE51-80FD-3DAD-8A7B-D08D36314C15}"/>
          </ac:spMkLst>
        </pc:spChg>
        <pc:spChg chg="add mod">
          <ac:chgData name="PHUOC CONG NGUYEN" userId="a6519902-66df-4162-af9d-9db9f0b5ac8e" providerId="ADAL" clId="{2EC64AF7-57E9-45B4-B7A0-3FE18AD84B0E}" dt="2022-05-19T09:40:08.224" v="6583" actId="1036"/>
          <ac:spMkLst>
            <pc:docMk/>
            <pc:sldMk cId="2474309723" sldId="360"/>
            <ac:spMk id="46" creationId="{8427069C-353B-B30E-6964-F085DD2B4696}"/>
          </ac:spMkLst>
        </pc:spChg>
        <pc:spChg chg="add mod">
          <ac:chgData name="PHUOC CONG NGUYEN" userId="a6519902-66df-4162-af9d-9db9f0b5ac8e" providerId="ADAL" clId="{2EC64AF7-57E9-45B4-B7A0-3FE18AD84B0E}" dt="2022-05-19T09:40:21.154" v="6587" actId="1037"/>
          <ac:spMkLst>
            <pc:docMk/>
            <pc:sldMk cId="2474309723" sldId="360"/>
            <ac:spMk id="47" creationId="{F80F96DC-83CE-BAE2-47BB-71BEB1C9BC49}"/>
          </ac:spMkLst>
        </pc:spChg>
        <pc:spChg chg="add mod">
          <ac:chgData name="PHUOC CONG NGUYEN" userId="a6519902-66df-4162-af9d-9db9f0b5ac8e" providerId="ADAL" clId="{2EC64AF7-57E9-45B4-B7A0-3FE18AD84B0E}" dt="2022-05-19T09:46:05.579" v="6773" actId="1037"/>
          <ac:spMkLst>
            <pc:docMk/>
            <pc:sldMk cId="2474309723" sldId="360"/>
            <ac:spMk id="48" creationId="{21675305-A665-43A6-2FD1-284CBD2E85A6}"/>
          </ac:spMkLst>
        </pc:spChg>
        <pc:spChg chg="mod">
          <ac:chgData name="PHUOC CONG NGUYEN" userId="a6519902-66df-4162-af9d-9db9f0b5ac8e" providerId="ADAL" clId="{2EC64AF7-57E9-45B4-B7A0-3FE18AD84B0E}" dt="2022-05-19T09:36:32.247" v="6439" actId="1076"/>
          <ac:spMkLst>
            <pc:docMk/>
            <pc:sldMk cId="2474309723" sldId="360"/>
            <ac:spMk id="2054" creationId="{00000000-0000-0000-0000-000000000000}"/>
          </ac:spMkLst>
        </pc:spChg>
        <pc:spChg chg="mod">
          <ac:chgData name="PHUOC CONG NGUYEN" userId="a6519902-66df-4162-af9d-9db9f0b5ac8e" providerId="ADAL" clId="{2EC64AF7-57E9-45B4-B7A0-3FE18AD84B0E}" dt="2022-05-19T09:41:00.703" v="6628"/>
          <ac:spMkLst>
            <pc:docMk/>
            <pc:sldMk cId="2474309723" sldId="360"/>
            <ac:spMk id="2055" creationId="{00000000-0000-0000-0000-000000000000}"/>
          </ac:spMkLst>
        </pc:spChg>
        <pc:spChg chg="mod">
          <ac:chgData name="PHUOC CONG NGUYEN" userId="a6519902-66df-4162-af9d-9db9f0b5ac8e" providerId="ADAL" clId="{2EC64AF7-57E9-45B4-B7A0-3FE18AD84B0E}" dt="2022-05-19T09:41:00.703" v="6628"/>
          <ac:spMkLst>
            <pc:docMk/>
            <pc:sldMk cId="2474309723" sldId="360"/>
            <ac:spMk id="2057" creationId="{00000000-0000-0000-0000-000000000000}"/>
          </ac:spMkLst>
        </pc:spChg>
        <pc:spChg chg="mod">
          <ac:chgData name="PHUOC CONG NGUYEN" userId="a6519902-66df-4162-af9d-9db9f0b5ac8e" providerId="ADAL" clId="{2EC64AF7-57E9-45B4-B7A0-3FE18AD84B0E}" dt="2022-05-19T09:41:00.703" v="6628"/>
          <ac:spMkLst>
            <pc:docMk/>
            <pc:sldMk cId="2474309723" sldId="360"/>
            <ac:spMk id="2059" creationId="{00000000-0000-0000-0000-000000000000}"/>
          </ac:spMkLst>
        </pc:spChg>
        <pc:spChg chg="del">
          <ac:chgData name="PHUOC CONG NGUYEN" userId="a6519902-66df-4162-af9d-9db9f0b5ac8e" providerId="ADAL" clId="{2EC64AF7-57E9-45B4-B7A0-3FE18AD84B0E}" dt="2022-05-19T09:36:23.287" v="6431" actId="478"/>
          <ac:spMkLst>
            <pc:docMk/>
            <pc:sldMk cId="2474309723" sldId="360"/>
            <ac:spMk id="2061" creationId="{00000000-0000-0000-0000-000000000000}"/>
          </ac:spMkLst>
        </pc:spChg>
        <pc:cxnChg chg="del">
          <ac:chgData name="PHUOC CONG NGUYEN" userId="a6519902-66df-4162-af9d-9db9f0b5ac8e" providerId="ADAL" clId="{2EC64AF7-57E9-45B4-B7A0-3FE18AD84B0E}" dt="2022-05-19T09:36:35.320" v="6440" actId="478"/>
          <ac:cxnSpMkLst>
            <pc:docMk/>
            <pc:sldMk cId="2474309723" sldId="360"/>
            <ac:cxnSpMk id="34" creationId="{288E3235-D3B5-B99C-0751-CA3D2E1B14E1}"/>
          </ac:cxnSpMkLst>
        </pc:cxnChg>
        <pc:cxnChg chg="del">
          <ac:chgData name="PHUOC CONG NGUYEN" userId="a6519902-66df-4162-af9d-9db9f0b5ac8e" providerId="ADAL" clId="{2EC64AF7-57E9-45B4-B7A0-3FE18AD84B0E}" dt="2022-05-19T09:36:23.969" v="6432" actId="478"/>
          <ac:cxnSpMkLst>
            <pc:docMk/>
            <pc:sldMk cId="2474309723" sldId="360"/>
            <ac:cxnSpMk id="2064" creationId="{00000000-0000-0000-0000-000000000000}"/>
          </ac:cxnSpMkLst>
        </pc:cxnChg>
      </pc:sldChg>
      <pc:sldChg chg="addSp delSp modSp add del mod delAnim modAnim">
        <pc:chgData name="PHUOC CONG NGUYEN" userId="a6519902-66df-4162-af9d-9db9f0b5ac8e" providerId="ADAL" clId="{2EC64AF7-57E9-45B4-B7A0-3FE18AD84B0E}" dt="2022-05-19T09:28:03.609" v="6288" actId="47"/>
        <pc:sldMkLst>
          <pc:docMk/>
          <pc:sldMk cId="2642397530" sldId="360"/>
        </pc:sldMkLst>
        <pc:spChg chg="mod">
          <ac:chgData name="PHUOC CONG NGUYEN" userId="a6519902-66df-4162-af9d-9db9f0b5ac8e" providerId="ADAL" clId="{2EC64AF7-57E9-45B4-B7A0-3FE18AD84B0E}" dt="2022-05-19T09:27:27.683" v="6280" actId="14100"/>
          <ac:spMkLst>
            <pc:docMk/>
            <pc:sldMk cId="2642397530" sldId="360"/>
            <ac:spMk id="4" creationId="{CD7B42A7-8080-6F07-7FA6-AF34AA3EA872}"/>
          </ac:spMkLst>
        </pc:spChg>
        <pc:picChg chg="del">
          <ac:chgData name="PHUOC CONG NGUYEN" userId="a6519902-66df-4162-af9d-9db9f0b5ac8e" providerId="ADAL" clId="{2EC64AF7-57E9-45B4-B7A0-3FE18AD84B0E}" dt="2022-05-19T09:11:48.110" v="5813" actId="478"/>
          <ac:picMkLst>
            <pc:docMk/>
            <pc:sldMk cId="2642397530" sldId="360"/>
            <ac:picMk id="6" creationId="{F4E8652A-A4A0-5B39-7423-F398E9C798DD}"/>
          </ac:picMkLst>
        </pc:picChg>
        <pc:picChg chg="add del mod">
          <ac:chgData name="PHUOC CONG NGUYEN" userId="a6519902-66df-4162-af9d-9db9f0b5ac8e" providerId="ADAL" clId="{2EC64AF7-57E9-45B4-B7A0-3FE18AD84B0E}" dt="2022-05-19T09:27:55.218" v="6286" actId="21"/>
          <ac:picMkLst>
            <pc:docMk/>
            <pc:sldMk cId="2642397530" sldId="360"/>
            <ac:picMk id="7" creationId="{5D7EA9BB-0659-C1E3-EF78-3E8ADF2578BB}"/>
          </ac:picMkLst>
        </pc:picChg>
      </pc:sldChg>
      <pc:sldChg chg="delSp add del mod">
        <pc:chgData name="PHUOC CONG NGUYEN" userId="a6519902-66df-4162-af9d-9db9f0b5ac8e" providerId="ADAL" clId="{2EC64AF7-57E9-45B4-B7A0-3FE18AD84B0E}" dt="2022-05-19T09:24:12.242" v="6192" actId="47"/>
        <pc:sldMkLst>
          <pc:docMk/>
          <pc:sldMk cId="287340874" sldId="361"/>
        </pc:sldMkLst>
        <pc:spChg chg="del">
          <ac:chgData name="PHUOC CONG NGUYEN" userId="a6519902-66df-4162-af9d-9db9f0b5ac8e" providerId="ADAL" clId="{2EC64AF7-57E9-45B4-B7A0-3FE18AD84B0E}" dt="2022-05-19T09:22:34.618" v="6170" actId="478"/>
          <ac:spMkLst>
            <pc:docMk/>
            <pc:sldMk cId="287340874" sldId="361"/>
            <ac:spMk id="4" creationId="{CD7B42A7-8080-6F07-7FA6-AF34AA3EA872}"/>
          </ac:spMkLst>
        </pc:spChg>
        <pc:picChg chg="del">
          <ac:chgData name="PHUOC CONG NGUYEN" userId="a6519902-66df-4162-af9d-9db9f0b5ac8e" providerId="ADAL" clId="{2EC64AF7-57E9-45B4-B7A0-3FE18AD84B0E}" dt="2022-05-19T09:22:32.308" v="6169" actId="478"/>
          <ac:picMkLst>
            <pc:docMk/>
            <pc:sldMk cId="287340874" sldId="361"/>
            <ac:picMk id="7" creationId="{3C2FF9A4-3E11-57C4-EA85-1A2F9FBAEAEA}"/>
          </ac:picMkLst>
        </pc:picChg>
        <pc:picChg chg="del">
          <ac:chgData name="PHUOC CONG NGUYEN" userId="a6519902-66df-4162-af9d-9db9f0b5ac8e" providerId="ADAL" clId="{2EC64AF7-57E9-45B4-B7A0-3FE18AD84B0E}" dt="2022-05-19T09:23:59.544" v="6190" actId="478"/>
          <ac:picMkLst>
            <pc:docMk/>
            <pc:sldMk cId="287340874" sldId="361"/>
            <ac:picMk id="8" creationId="{4D71AF77-F29D-134A-D532-A73C6DD26A1B}"/>
          </ac:picMkLst>
        </pc:picChg>
      </pc:sldChg>
      <pc:sldMasterChg chg="addSldLayout delSldLayout">
        <pc:chgData name="PHUOC CONG NGUYEN" userId="a6519902-66df-4162-af9d-9db9f0b5ac8e" providerId="ADAL" clId="{2EC64AF7-57E9-45B4-B7A0-3FE18AD84B0E}" dt="2022-05-18T09:09:28.911" v="1615" actId="47"/>
        <pc:sldMasterMkLst>
          <pc:docMk/>
          <pc:sldMasterMk cId="0" sldId="2147483674"/>
        </pc:sldMasterMkLst>
        <pc:sldLayoutChg chg="del">
          <pc:chgData name="PHUOC CONG NGUYEN" userId="a6519902-66df-4162-af9d-9db9f0b5ac8e" providerId="ADAL" clId="{2EC64AF7-57E9-45B4-B7A0-3FE18AD84B0E}" dt="2022-05-18T07:42:29.945" v="420" actId="47"/>
          <pc:sldLayoutMkLst>
            <pc:docMk/>
            <pc:sldMasterMk cId="0" sldId="2147483674"/>
            <pc:sldLayoutMk cId="0" sldId="2147483653"/>
          </pc:sldLayoutMkLst>
        </pc:sldLayoutChg>
        <pc:sldLayoutChg chg="del">
          <pc:chgData name="PHUOC CONG NGUYEN" userId="a6519902-66df-4162-af9d-9db9f0b5ac8e" providerId="ADAL" clId="{2EC64AF7-57E9-45B4-B7A0-3FE18AD84B0E}" dt="2022-05-18T07:42:41.048" v="437" actId="47"/>
          <pc:sldLayoutMkLst>
            <pc:docMk/>
            <pc:sldMasterMk cId="0" sldId="2147483674"/>
            <pc:sldLayoutMk cId="0" sldId="2147483660"/>
          </pc:sldLayoutMkLst>
        </pc:sldLayoutChg>
        <pc:sldLayoutChg chg="add del">
          <pc:chgData name="PHUOC CONG NGUYEN" userId="a6519902-66df-4162-af9d-9db9f0b5ac8e" providerId="ADAL" clId="{2EC64AF7-57E9-45B4-B7A0-3FE18AD84B0E}" dt="2022-05-18T07:43:07.399" v="462" actId="47"/>
          <pc:sldLayoutMkLst>
            <pc:docMk/>
            <pc:sldMasterMk cId="0" sldId="2147483674"/>
            <pc:sldLayoutMk cId="0" sldId="2147483668"/>
          </pc:sldLayoutMkLst>
        </pc:sldLayoutChg>
        <pc:sldLayoutChg chg="del">
          <pc:chgData name="PHUOC CONG NGUYEN" userId="a6519902-66df-4162-af9d-9db9f0b5ac8e" providerId="ADAL" clId="{2EC64AF7-57E9-45B4-B7A0-3FE18AD84B0E}" dt="2022-05-18T09:09:28.911" v="1615" actId="47"/>
          <pc:sldLayoutMkLst>
            <pc:docMk/>
            <pc:sldMasterMk cId="0" sldId="2147483674"/>
            <pc:sldLayoutMk cId="975254116" sldId="2147483676"/>
          </pc:sldLayoutMkLst>
        </pc:sldLayoutChg>
      </pc:sldMasterChg>
    </pc:docChg>
  </pc:docChgLst>
  <pc:docChgLst>
    <pc:chgData name="THAI KHANH  NGOC" userId="e1ccc653-fdf3-4532-8fa1-c4aeb819aa85" providerId="ADAL" clId="{5B80D43E-CEE6-4083-8E3C-69A6667AD18B}"/>
    <pc:docChg chg="undo custSel addSld delSld modSld modSection">
      <pc:chgData name="THAI KHANH  NGOC" userId="e1ccc653-fdf3-4532-8fa1-c4aeb819aa85" providerId="ADAL" clId="{5B80D43E-CEE6-4083-8E3C-69A6667AD18B}" dt="2022-05-19T02:36:46.589" v="1172" actId="208"/>
      <pc:docMkLst>
        <pc:docMk/>
      </pc:docMkLst>
      <pc:sldChg chg="addSp delSp modSp mod setBg modClrScheme chgLayout">
        <pc:chgData name="THAI KHANH  NGOC" userId="e1ccc653-fdf3-4532-8fa1-c4aeb819aa85" providerId="ADAL" clId="{5B80D43E-CEE6-4083-8E3C-69A6667AD18B}" dt="2022-05-18T11:09:31.929" v="963"/>
        <pc:sldMkLst>
          <pc:docMk/>
          <pc:sldMk cId="0" sldId="256"/>
        </pc:sldMkLst>
        <pc:spChg chg="add del mod ord">
          <ac:chgData name="THAI KHANH  NGOC" userId="e1ccc653-fdf3-4532-8fa1-c4aeb819aa85" providerId="ADAL" clId="{5B80D43E-CEE6-4083-8E3C-69A6667AD18B}" dt="2022-05-18T11:09:08.479" v="959" actId="700"/>
          <ac:spMkLst>
            <pc:docMk/>
            <pc:sldMk cId="0" sldId="256"/>
            <ac:spMk id="2" creationId="{2C191FE2-26CE-C832-B055-B7951F3772EB}"/>
          </ac:spMkLst>
        </pc:spChg>
        <pc:spChg chg="mod ord">
          <ac:chgData name="THAI KHANH  NGOC" userId="e1ccc653-fdf3-4532-8fa1-c4aeb819aa85" providerId="ADAL" clId="{5B80D43E-CEE6-4083-8E3C-69A6667AD18B}" dt="2022-05-18T11:09:31.607" v="962" actId="700"/>
          <ac:spMkLst>
            <pc:docMk/>
            <pc:sldMk cId="0" sldId="256"/>
            <ac:spMk id="159" creationId="{00000000-0000-0000-0000-000000000000}"/>
          </ac:spMkLst>
        </pc:spChg>
        <pc:spChg chg="mod ord">
          <ac:chgData name="THAI KHANH  NGOC" userId="e1ccc653-fdf3-4532-8fa1-c4aeb819aa85" providerId="ADAL" clId="{5B80D43E-CEE6-4083-8E3C-69A6667AD18B}" dt="2022-05-18T11:09:31.607" v="962" actId="700"/>
          <ac:spMkLst>
            <pc:docMk/>
            <pc:sldMk cId="0" sldId="256"/>
            <ac:spMk id="160" creationId="{00000000-0000-0000-0000-000000000000}"/>
          </ac:spMkLst>
        </pc:spChg>
      </pc:sldChg>
      <pc:sldChg chg="modSp">
        <pc:chgData name="THAI KHANH  NGOC" userId="e1ccc653-fdf3-4532-8fa1-c4aeb819aa85" providerId="ADAL" clId="{5B80D43E-CEE6-4083-8E3C-69A6667AD18B}" dt="2022-05-18T11:26:42.455" v="1104" actId="20577"/>
        <pc:sldMkLst>
          <pc:docMk/>
          <pc:sldMk cId="0" sldId="263"/>
        </pc:sldMkLst>
        <pc:spChg chg="mod">
          <ac:chgData name="THAI KHANH  NGOC" userId="e1ccc653-fdf3-4532-8fa1-c4aeb819aa85" providerId="ADAL" clId="{5B80D43E-CEE6-4083-8E3C-69A6667AD18B}" dt="2022-05-18T11:26:42.455" v="1104" actId="20577"/>
          <ac:spMkLst>
            <pc:docMk/>
            <pc:sldMk cId="0" sldId="263"/>
            <ac:spMk id="629" creationId="{00000000-0000-0000-0000-000000000000}"/>
          </ac:spMkLst>
        </pc:spChg>
      </pc:sldChg>
      <pc:sldChg chg="modSp mod">
        <pc:chgData name="THAI KHANH  NGOC" userId="e1ccc653-fdf3-4532-8fa1-c4aeb819aa85" providerId="ADAL" clId="{5B80D43E-CEE6-4083-8E3C-69A6667AD18B}" dt="2022-05-18T07:35:50.189" v="33" actId="1076"/>
        <pc:sldMkLst>
          <pc:docMk/>
          <pc:sldMk cId="0" sldId="266"/>
        </pc:sldMkLst>
        <pc:spChg chg="mod">
          <ac:chgData name="THAI KHANH  NGOC" userId="e1ccc653-fdf3-4532-8fa1-c4aeb819aa85" providerId="ADAL" clId="{5B80D43E-CEE6-4083-8E3C-69A6667AD18B}" dt="2022-05-18T07:35:50.189" v="33" actId="1076"/>
          <ac:spMkLst>
            <pc:docMk/>
            <pc:sldMk cId="0" sldId="266"/>
            <ac:spMk id="1022" creationId="{00000000-0000-0000-0000-000000000000}"/>
          </ac:spMkLst>
        </pc:spChg>
      </pc:sldChg>
      <pc:sldChg chg="modSp mod">
        <pc:chgData name="THAI KHANH  NGOC" userId="e1ccc653-fdf3-4532-8fa1-c4aeb819aa85" providerId="ADAL" clId="{5B80D43E-CEE6-4083-8E3C-69A6667AD18B}" dt="2022-05-18T11:11:01.727" v="983" actId="1037"/>
        <pc:sldMkLst>
          <pc:docMk/>
          <pc:sldMk cId="0" sldId="267"/>
        </pc:sldMkLst>
        <pc:grpChg chg="mod">
          <ac:chgData name="THAI KHANH  NGOC" userId="e1ccc653-fdf3-4532-8fa1-c4aeb819aa85" providerId="ADAL" clId="{5B80D43E-CEE6-4083-8E3C-69A6667AD18B}" dt="2022-05-18T11:11:01.727" v="983" actId="1037"/>
          <ac:grpSpMkLst>
            <pc:docMk/>
            <pc:sldMk cId="0" sldId="267"/>
            <ac:grpSpMk id="91" creationId="{40F31BE3-AF70-D28D-D5C1-07FA00A15AFC}"/>
          </ac:grpSpMkLst>
        </pc:grpChg>
      </pc:sldChg>
      <pc:sldChg chg="modSp mod">
        <pc:chgData name="THAI KHANH  NGOC" userId="e1ccc653-fdf3-4532-8fa1-c4aeb819aa85" providerId="ADAL" clId="{5B80D43E-CEE6-4083-8E3C-69A6667AD18B}" dt="2022-05-18T11:28:45.247" v="1125" actId="14100"/>
        <pc:sldMkLst>
          <pc:docMk/>
          <pc:sldMk cId="0" sldId="275"/>
        </pc:sldMkLst>
        <pc:spChg chg="mod">
          <ac:chgData name="THAI KHANH  NGOC" userId="e1ccc653-fdf3-4532-8fa1-c4aeb819aa85" providerId="ADAL" clId="{5B80D43E-CEE6-4083-8E3C-69A6667AD18B}" dt="2022-05-18T11:28:45.247" v="1125" actId="14100"/>
          <ac:spMkLst>
            <pc:docMk/>
            <pc:sldMk cId="0" sldId="275"/>
            <ac:spMk id="2034" creationId="{00000000-0000-0000-0000-000000000000}"/>
          </ac:spMkLst>
        </pc:spChg>
        <pc:cxnChg chg="mod">
          <ac:chgData name="THAI KHANH  NGOC" userId="e1ccc653-fdf3-4532-8fa1-c4aeb819aa85" providerId="ADAL" clId="{5B80D43E-CEE6-4083-8E3C-69A6667AD18B}" dt="2022-05-18T11:28:45.247" v="1125" actId="14100"/>
          <ac:cxnSpMkLst>
            <pc:docMk/>
            <pc:sldMk cId="0" sldId="275"/>
            <ac:cxnSpMk id="2039" creationId="{00000000-0000-0000-0000-000000000000}"/>
          </ac:cxnSpMkLst>
        </pc:cxnChg>
      </pc:sldChg>
      <pc:sldChg chg="addSp modSp mod">
        <pc:chgData name="THAI KHANH  NGOC" userId="e1ccc653-fdf3-4532-8fa1-c4aeb819aa85" providerId="ADAL" clId="{5B80D43E-CEE6-4083-8E3C-69A6667AD18B}" dt="2022-05-18T11:12:25.834" v="1011" actId="14100"/>
        <pc:sldMkLst>
          <pc:docMk/>
          <pc:sldMk cId="0" sldId="277"/>
        </pc:sldMkLst>
        <pc:spChg chg="add mod">
          <ac:chgData name="THAI KHANH  NGOC" userId="e1ccc653-fdf3-4532-8fa1-c4aeb819aa85" providerId="ADAL" clId="{5B80D43E-CEE6-4083-8E3C-69A6667AD18B}" dt="2022-05-18T11:12:25.834" v="1011" actId="14100"/>
          <ac:spMkLst>
            <pc:docMk/>
            <pc:sldMk cId="0" sldId="277"/>
            <ac:spMk id="27" creationId="{D2035523-67A9-8A97-F1FB-76282977EC14}"/>
          </ac:spMkLst>
        </pc:spChg>
        <pc:spChg chg="add mod">
          <ac:chgData name="THAI KHANH  NGOC" userId="e1ccc653-fdf3-4532-8fa1-c4aeb819aa85" providerId="ADAL" clId="{5B80D43E-CEE6-4083-8E3C-69A6667AD18B}" dt="2022-05-18T11:12:25.834" v="1011" actId="14100"/>
          <ac:spMkLst>
            <pc:docMk/>
            <pc:sldMk cId="0" sldId="277"/>
            <ac:spMk id="28" creationId="{2AD67D5E-D7A0-1EBE-EAB0-7DB727251402}"/>
          </ac:spMkLst>
        </pc:spChg>
        <pc:spChg chg="add mod">
          <ac:chgData name="THAI KHANH  NGOC" userId="e1ccc653-fdf3-4532-8fa1-c4aeb819aa85" providerId="ADAL" clId="{5B80D43E-CEE6-4083-8E3C-69A6667AD18B}" dt="2022-05-18T11:12:25.834" v="1011" actId="14100"/>
          <ac:spMkLst>
            <pc:docMk/>
            <pc:sldMk cId="0" sldId="277"/>
            <ac:spMk id="29" creationId="{7F83452B-DCD2-B0CC-A755-330992FCE893}"/>
          </ac:spMkLst>
        </pc:spChg>
        <pc:spChg chg="mod">
          <ac:chgData name="THAI KHANH  NGOC" userId="e1ccc653-fdf3-4532-8fa1-c4aeb819aa85" providerId="ADAL" clId="{5B80D43E-CEE6-4083-8E3C-69A6667AD18B}" dt="2022-05-18T11:12:14.097" v="1008" actId="242"/>
          <ac:spMkLst>
            <pc:docMk/>
            <pc:sldMk cId="0" sldId="277"/>
            <ac:spMk id="2056" creationId="{00000000-0000-0000-0000-000000000000}"/>
          </ac:spMkLst>
        </pc:spChg>
        <pc:spChg chg="mod">
          <ac:chgData name="THAI KHANH  NGOC" userId="e1ccc653-fdf3-4532-8fa1-c4aeb819aa85" providerId="ADAL" clId="{5B80D43E-CEE6-4083-8E3C-69A6667AD18B}" dt="2022-05-18T11:12:14.097" v="1008" actId="242"/>
          <ac:spMkLst>
            <pc:docMk/>
            <pc:sldMk cId="0" sldId="277"/>
            <ac:spMk id="2058" creationId="{00000000-0000-0000-0000-000000000000}"/>
          </ac:spMkLst>
        </pc:spChg>
        <pc:spChg chg="mod">
          <ac:chgData name="THAI KHANH  NGOC" userId="e1ccc653-fdf3-4532-8fa1-c4aeb819aa85" providerId="ADAL" clId="{5B80D43E-CEE6-4083-8E3C-69A6667AD18B}" dt="2022-05-18T11:12:14.097" v="1008" actId="242"/>
          <ac:spMkLst>
            <pc:docMk/>
            <pc:sldMk cId="0" sldId="277"/>
            <ac:spMk id="2060" creationId="{00000000-0000-0000-0000-000000000000}"/>
          </ac:spMkLst>
        </pc:spChg>
        <pc:spChg chg="mod">
          <ac:chgData name="THAI KHANH  NGOC" userId="e1ccc653-fdf3-4532-8fa1-c4aeb819aa85" providerId="ADAL" clId="{5B80D43E-CEE6-4083-8E3C-69A6667AD18B}" dt="2022-05-18T11:08:29.308" v="957" actId="1036"/>
          <ac:spMkLst>
            <pc:docMk/>
            <pc:sldMk cId="0" sldId="277"/>
            <ac:spMk id="2061" creationId="{00000000-0000-0000-0000-000000000000}"/>
          </ac:spMkLst>
        </pc:spChg>
        <pc:spChg chg="mod">
          <ac:chgData name="THAI KHANH  NGOC" userId="e1ccc653-fdf3-4532-8fa1-c4aeb819aa85" providerId="ADAL" clId="{5B80D43E-CEE6-4083-8E3C-69A6667AD18B}" dt="2022-05-18T11:08:29.308" v="957" actId="1036"/>
          <ac:spMkLst>
            <pc:docMk/>
            <pc:sldMk cId="0" sldId="277"/>
            <ac:spMk id="2062" creationId="{00000000-0000-0000-0000-000000000000}"/>
          </ac:spMkLst>
        </pc:spChg>
        <pc:spChg chg="mod">
          <ac:chgData name="THAI KHANH  NGOC" userId="e1ccc653-fdf3-4532-8fa1-c4aeb819aa85" providerId="ADAL" clId="{5B80D43E-CEE6-4083-8E3C-69A6667AD18B}" dt="2022-05-18T11:08:29.308" v="957" actId="1036"/>
          <ac:spMkLst>
            <pc:docMk/>
            <pc:sldMk cId="0" sldId="277"/>
            <ac:spMk id="2063" creationId="{00000000-0000-0000-0000-000000000000}"/>
          </ac:spMkLst>
        </pc:spChg>
        <pc:grpChg chg="mod">
          <ac:chgData name="THAI KHANH  NGOC" userId="e1ccc653-fdf3-4532-8fa1-c4aeb819aa85" providerId="ADAL" clId="{5B80D43E-CEE6-4083-8E3C-69A6667AD18B}" dt="2022-05-18T11:08:29.308" v="957" actId="1036"/>
          <ac:grpSpMkLst>
            <pc:docMk/>
            <pc:sldMk cId="0" sldId="277"/>
            <ac:grpSpMk id="2066" creationId="{00000000-0000-0000-0000-000000000000}"/>
          </ac:grpSpMkLst>
        </pc:grpChg>
        <pc:grpChg chg="mod">
          <ac:chgData name="THAI KHANH  NGOC" userId="e1ccc653-fdf3-4532-8fa1-c4aeb819aa85" providerId="ADAL" clId="{5B80D43E-CEE6-4083-8E3C-69A6667AD18B}" dt="2022-05-18T11:08:29.308" v="957" actId="1036"/>
          <ac:grpSpMkLst>
            <pc:docMk/>
            <pc:sldMk cId="0" sldId="277"/>
            <ac:grpSpMk id="2071" creationId="{00000000-0000-0000-0000-000000000000}"/>
          </ac:grpSpMkLst>
        </pc:grpChg>
        <pc:grpChg chg="mod">
          <ac:chgData name="THAI KHANH  NGOC" userId="e1ccc653-fdf3-4532-8fa1-c4aeb819aa85" providerId="ADAL" clId="{5B80D43E-CEE6-4083-8E3C-69A6667AD18B}" dt="2022-05-18T11:08:29.308" v="957" actId="1036"/>
          <ac:grpSpMkLst>
            <pc:docMk/>
            <pc:sldMk cId="0" sldId="277"/>
            <ac:grpSpMk id="2076" creationId="{00000000-0000-0000-0000-000000000000}"/>
          </ac:grpSpMkLst>
        </pc:grpChg>
        <pc:cxnChg chg="mod">
          <ac:chgData name="THAI KHANH  NGOC" userId="e1ccc653-fdf3-4532-8fa1-c4aeb819aa85" providerId="ADAL" clId="{5B80D43E-CEE6-4083-8E3C-69A6667AD18B}" dt="2022-05-18T11:08:29.308" v="957" actId="1036"/>
          <ac:cxnSpMkLst>
            <pc:docMk/>
            <pc:sldMk cId="0" sldId="277"/>
            <ac:cxnSpMk id="2064" creationId="{00000000-0000-0000-0000-000000000000}"/>
          </ac:cxnSpMkLst>
        </pc:cxnChg>
        <pc:cxnChg chg="mod">
          <ac:chgData name="THAI KHANH  NGOC" userId="e1ccc653-fdf3-4532-8fa1-c4aeb819aa85" providerId="ADAL" clId="{5B80D43E-CEE6-4083-8E3C-69A6667AD18B}" dt="2022-05-18T11:08:29.308" v="957" actId="1036"/>
          <ac:cxnSpMkLst>
            <pc:docMk/>
            <pc:sldMk cId="0" sldId="277"/>
            <ac:cxnSpMk id="2065" creationId="{00000000-0000-0000-0000-000000000000}"/>
          </ac:cxnSpMkLst>
        </pc:cxnChg>
      </pc:sldChg>
      <pc:sldChg chg="addSp delSp modSp mod delAnim modAnim">
        <pc:chgData name="THAI KHANH  NGOC" userId="e1ccc653-fdf3-4532-8fa1-c4aeb819aa85" providerId="ADAL" clId="{5B80D43E-CEE6-4083-8E3C-69A6667AD18B}" dt="2022-05-18T08:25:58.691" v="468" actId="1076"/>
        <pc:sldMkLst>
          <pc:docMk/>
          <pc:sldMk cId="3542429794" sldId="317"/>
        </pc:sldMkLst>
        <pc:spChg chg="add mod">
          <ac:chgData name="THAI KHANH  NGOC" userId="e1ccc653-fdf3-4532-8fa1-c4aeb819aa85" providerId="ADAL" clId="{5B80D43E-CEE6-4083-8E3C-69A6667AD18B}" dt="2022-05-18T08:22:08.634" v="448" actId="1076"/>
          <ac:spMkLst>
            <pc:docMk/>
            <pc:sldMk cId="3542429794" sldId="317"/>
            <ac:spMk id="5" creationId="{99069ED0-3D3F-645C-017E-0D742BE47ED7}"/>
          </ac:spMkLst>
        </pc:spChg>
        <pc:spChg chg="add mod">
          <ac:chgData name="THAI KHANH  NGOC" userId="e1ccc653-fdf3-4532-8fa1-c4aeb819aa85" providerId="ADAL" clId="{5B80D43E-CEE6-4083-8E3C-69A6667AD18B}" dt="2022-05-18T08:22:08.634" v="448" actId="1076"/>
          <ac:spMkLst>
            <pc:docMk/>
            <pc:sldMk cId="3542429794" sldId="317"/>
            <ac:spMk id="33" creationId="{789F7EC4-D836-1C7A-D4A3-86497F32ACD2}"/>
          </ac:spMkLst>
        </pc:spChg>
        <pc:spChg chg="add mod">
          <ac:chgData name="THAI KHANH  NGOC" userId="e1ccc653-fdf3-4532-8fa1-c4aeb819aa85" providerId="ADAL" clId="{5B80D43E-CEE6-4083-8E3C-69A6667AD18B}" dt="2022-05-18T08:22:08.634" v="448" actId="1076"/>
          <ac:spMkLst>
            <pc:docMk/>
            <pc:sldMk cId="3542429794" sldId="317"/>
            <ac:spMk id="35" creationId="{B353113A-F0F1-278F-564F-E005F6CF4BDC}"/>
          </ac:spMkLst>
        </pc:spChg>
        <pc:spChg chg="add mod">
          <ac:chgData name="THAI KHANH  NGOC" userId="e1ccc653-fdf3-4532-8fa1-c4aeb819aa85" providerId="ADAL" clId="{5B80D43E-CEE6-4083-8E3C-69A6667AD18B}" dt="2022-05-18T08:22:08.634" v="448" actId="1076"/>
          <ac:spMkLst>
            <pc:docMk/>
            <pc:sldMk cId="3542429794" sldId="317"/>
            <ac:spMk id="36" creationId="{8A366C15-CB3D-DC0E-C9A2-079D8CC3A3AB}"/>
          </ac:spMkLst>
        </pc:spChg>
        <pc:spChg chg="add mod">
          <ac:chgData name="THAI KHANH  NGOC" userId="e1ccc653-fdf3-4532-8fa1-c4aeb819aa85" providerId="ADAL" clId="{5B80D43E-CEE6-4083-8E3C-69A6667AD18B}" dt="2022-05-18T08:22:08.634" v="448" actId="1076"/>
          <ac:spMkLst>
            <pc:docMk/>
            <pc:sldMk cId="3542429794" sldId="317"/>
            <ac:spMk id="37" creationId="{FE4A4D8E-24C1-23A9-B319-2D8D57F10ED5}"/>
          </ac:spMkLst>
        </pc:spChg>
        <pc:spChg chg="add del mod">
          <ac:chgData name="THAI KHANH  NGOC" userId="e1ccc653-fdf3-4532-8fa1-c4aeb819aa85" providerId="ADAL" clId="{5B80D43E-CEE6-4083-8E3C-69A6667AD18B}" dt="2022-05-18T07:41:20.614" v="71" actId="478"/>
          <ac:spMkLst>
            <pc:docMk/>
            <pc:sldMk cId="3542429794" sldId="317"/>
            <ac:spMk id="38" creationId="{A0AC1362-8A64-1BFF-57FF-2D986B0308C3}"/>
          </ac:spMkLst>
        </pc:spChg>
        <pc:spChg chg="add mod">
          <ac:chgData name="THAI KHANH  NGOC" userId="e1ccc653-fdf3-4532-8fa1-c4aeb819aa85" providerId="ADAL" clId="{5B80D43E-CEE6-4083-8E3C-69A6667AD18B}" dt="2022-05-18T08:25:09.560" v="462" actId="1076"/>
          <ac:spMkLst>
            <pc:docMk/>
            <pc:sldMk cId="3542429794" sldId="317"/>
            <ac:spMk id="39" creationId="{69A643D4-DA83-D18E-731D-13814A069CD4}"/>
          </ac:spMkLst>
        </pc:spChg>
        <pc:spChg chg="add mod">
          <ac:chgData name="THAI KHANH  NGOC" userId="e1ccc653-fdf3-4532-8fa1-c4aeb819aa85" providerId="ADAL" clId="{5B80D43E-CEE6-4083-8E3C-69A6667AD18B}" dt="2022-05-18T08:25:58.691" v="468" actId="1076"/>
          <ac:spMkLst>
            <pc:docMk/>
            <pc:sldMk cId="3542429794" sldId="317"/>
            <ac:spMk id="40" creationId="{426E7DDB-C960-6970-7401-BC29E623FECD}"/>
          </ac:spMkLst>
        </pc:spChg>
        <pc:spChg chg="add mod">
          <ac:chgData name="THAI KHANH  NGOC" userId="e1ccc653-fdf3-4532-8fa1-c4aeb819aa85" providerId="ADAL" clId="{5B80D43E-CEE6-4083-8E3C-69A6667AD18B}" dt="2022-05-18T08:23:21.027" v="453" actId="1076"/>
          <ac:spMkLst>
            <pc:docMk/>
            <pc:sldMk cId="3542429794" sldId="317"/>
            <ac:spMk id="42" creationId="{9A4272AD-E57E-2E65-0284-AD979F4DDC47}"/>
          </ac:spMkLst>
        </pc:spChg>
        <pc:spChg chg="add mod">
          <ac:chgData name="THAI KHANH  NGOC" userId="e1ccc653-fdf3-4532-8fa1-c4aeb819aa85" providerId="ADAL" clId="{5B80D43E-CEE6-4083-8E3C-69A6667AD18B}" dt="2022-05-18T08:24:13.709" v="456" actId="1076"/>
          <ac:spMkLst>
            <pc:docMk/>
            <pc:sldMk cId="3542429794" sldId="317"/>
            <ac:spMk id="43" creationId="{8B39CE5B-5F51-7E45-9217-672BE12AE2C8}"/>
          </ac:spMkLst>
        </pc:spChg>
        <pc:spChg chg="add mod">
          <ac:chgData name="THAI KHANH  NGOC" userId="e1ccc653-fdf3-4532-8fa1-c4aeb819aa85" providerId="ADAL" clId="{5B80D43E-CEE6-4083-8E3C-69A6667AD18B}" dt="2022-05-18T08:23:29.045" v="454" actId="1076"/>
          <ac:spMkLst>
            <pc:docMk/>
            <pc:sldMk cId="3542429794" sldId="317"/>
            <ac:spMk id="44" creationId="{7E0C0F5C-A484-0F72-05BC-6C1E1099E22A}"/>
          </ac:spMkLst>
        </pc:spChg>
        <pc:spChg chg="add mod">
          <ac:chgData name="THAI KHANH  NGOC" userId="e1ccc653-fdf3-4532-8fa1-c4aeb819aa85" providerId="ADAL" clId="{5B80D43E-CEE6-4083-8E3C-69A6667AD18B}" dt="2022-05-18T08:23:12.108" v="452" actId="1076"/>
          <ac:spMkLst>
            <pc:docMk/>
            <pc:sldMk cId="3542429794" sldId="317"/>
            <ac:spMk id="45" creationId="{7691CE51-80FD-3DAD-8A7B-D08D36314C15}"/>
          </ac:spMkLst>
        </pc:spChg>
        <pc:spChg chg="mod">
          <ac:chgData name="THAI KHANH  NGOC" userId="e1ccc653-fdf3-4532-8fa1-c4aeb819aa85" providerId="ADAL" clId="{5B80D43E-CEE6-4083-8E3C-69A6667AD18B}" dt="2022-05-18T08:24:58.615" v="460" actId="1076"/>
          <ac:spMkLst>
            <pc:docMk/>
            <pc:sldMk cId="3542429794" sldId="317"/>
            <ac:spMk id="2055" creationId="{00000000-0000-0000-0000-000000000000}"/>
          </ac:spMkLst>
        </pc:spChg>
        <pc:spChg chg="mod">
          <ac:chgData name="THAI KHANH  NGOC" userId="e1ccc653-fdf3-4532-8fa1-c4aeb819aa85" providerId="ADAL" clId="{5B80D43E-CEE6-4083-8E3C-69A6667AD18B}" dt="2022-05-18T08:24:33.795" v="459" actId="1076"/>
          <ac:spMkLst>
            <pc:docMk/>
            <pc:sldMk cId="3542429794" sldId="317"/>
            <ac:spMk id="2057" creationId="{00000000-0000-0000-0000-000000000000}"/>
          </ac:spMkLst>
        </pc:spChg>
        <pc:spChg chg="mod">
          <ac:chgData name="THAI KHANH  NGOC" userId="e1ccc653-fdf3-4532-8fa1-c4aeb819aa85" providerId="ADAL" clId="{5B80D43E-CEE6-4083-8E3C-69A6667AD18B}" dt="2022-05-18T08:25:41.924" v="467" actId="1035"/>
          <ac:spMkLst>
            <pc:docMk/>
            <pc:sldMk cId="3542429794" sldId="317"/>
            <ac:spMk id="2059" creationId="{00000000-0000-0000-0000-000000000000}"/>
          </ac:spMkLst>
        </pc:spChg>
        <pc:spChg chg="add del mod topLvl">
          <ac:chgData name="THAI KHANH  NGOC" userId="e1ccc653-fdf3-4532-8fa1-c4aeb819aa85" providerId="ADAL" clId="{5B80D43E-CEE6-4083-8E3C-69A6667AD18B}" dt="2022-05-18T08:22:08.634" v="448" actId="1076"/>
          <ac:spMkLst>
            <pc:docMk/>
            <pc:sldMk cId="3542429794" sldId="317"/>
            <ac:spMk id="2061" creationId="{00000000-0000-0000-0000-000000000000}"/>
          </ac:spMkLst>
        </pc:spChg>
        <pc:spChg chg="mod">
          <ac:chgData name="THAI KHANH  NGOC" userId="e1ccc653-fdf3-4532-8fa1-c4aeb819aa85" providerId="ADAL" clId="{5B80D43E-CEE6-4083-8E3C-69A6667AD18B}" dt="2022-05-18T07:38:07.512" v="40" actId="165"/>
          <ac:spMkLst>
            <pc:docMk/>
            <pc:sldMk cId="3542429794" sldId="317"/>
            <ac:spMk id="2072" creationId="{00000000-0000-0000-0000-000000000000}"/>
          </ac:spMkLst>
        </pc:spChg>
        <pc:spChg chg="mod">
          <ac:chgData name="THAI KHANH  NGOC" userId="e1ccc653-fdf3-4532-8fa1-c4aeb819aa85" providerId="ADAL" clId="{5B80D43E-CEE6-4083-8E3C-69A6667AD18B}" dt="2022-05-18T07:38:07.512" v="40" actId="165"/>
          <ac:spMkLst>
            <pc:docMk/>
            <pc:sldMk cId="3542429794" sldId="317"/>
            <ac:spMk id="2073" creationId="{00000000-0000-0000-0000-000000000000}"/>
          </ac:spMkLst>
        </pc:spChg>
        <pc:spChg chg="mod">
          <ac:chgData name="THAI KHANH  NGOC" userId="e1ccc653-fdf3-4532-8fa1-c4aeb819aa85" providerId="ADAL" clId="{5B80D43E-CEE6-4083-8E3C-69A6667AD18B}" dt="2022-05-18T07:38:07.512" v="40" actId="165"/>
          <ac:spMkLst>
            <pc:docMk/>
            <pc:sldMk cId="3542429794" sldId="317"/>
            <ac:spMk id="2074" creationId="{00000000-0000-0000-0000-000000000000}"/>
          </ac:spMkLst>
        </pc:spChg>
        <pc:spChg chg="del mod">
          <ac:chgData name="THAI KHANH  NGOC" userId="e1ccc653-fdf3-4532-8fa1-c4aeb819aa85" providerId="ADAL" clId="{5B80D43E-CEE6-4083-8E3C-69A6667AD18B}" dt="2022-05-18T07:37:45.807" v="35" actId="478"/>
          <ac:spMkLst>
            <pc:docMk/>
            <pc:sldMk cId="3542429794" sldId="317"/>
            <ac:spMk id="2075" creationId="{00000000-0000-0000-0000-000000000000}"/>
          </ac:spMkLst>
        </pc:spChg>
        <pc:grpChg chg="del mod">
          <ac:chgData name="THAI KHANH  NGOC" userId="e1ccc653-fdf3-4532-8fa1-c4aeb819aa85" providerId="ADAL" clId="{5B80D43E-CEE6-4083-8E3C-69A6667AD18B}" dt="2022-05-18T07:38:07.512" v="40" actId="165"/>
          <ac:grpSpMkLst>
            <pc:docMk/>
            <pc:sldMk cId="3542429794" sldId="317"/>
            <ac:grpSpMk id="8" creationId="{2AA61328-BF9B-4BFE-BEA9-C00129DB1447}"/>
          </ac:grpSpMkLst>
        </pc:grpChg>
        <pc:grpChg chg="del">
          <ac:chgData name="THAI KHANH  NGOC" userId="e1ccc653-fdf3-4532-8fa1-c4aeb819aa85" providerId="ADAL" clId="{5B80D43E-CEE6-4083-8E3C-69A6667AD18B}" dt="2022-05-18T07:40:07.239" v="53" actId="478"/>
          <ac:grpSpMkLst>
            <pc:docMk/>
            <pc:sldMk cId="3542429794" sldId="317"/>
            <ac:grpSpMk id="9" creationId="{334370A1-E273-4931-B0B4-9D4A0DC19282}"/>
          </ac:grpSpMkLst>
        </pc:grpChg>
        <pc:grpChg chg="del">
          <ac:chgData name="THAI KHANH  NGOC" userId="e1ccc653-fdf3-4532-8fa1-c4aeb819aa85" providerId="ADAL" clId="{5B80D43E-CEE6-4083-8E3C-69A6667AD18B}" dt="2022-05-18T07:40:10.133" v="54" actId="478"/>
          <ac:grpSpMkLst>
            <pc:docMk/>
            <pc:sldMk cId="3542429794" sldId="317"/>
            <ac:grpSpMk id="10" creationId="{A524AF9F-C017-4FEA-9001-265FC3BE0CE3}"/>
          </ac:grpSpMkLst>
        </pc:grpChg>
        <pc:grpChg chg="del mod topLvl">
          <ac:chgData name="THAI KHANH  NGOC" userId="e1ccc653-fdf3-4532-8fa1-c4aeb819aa85" providerId="ADAL" clId="{5B80D43E-CEE6-4083-8E3C-69A6667AD18B}" dt="2022-05-18T07:38:17.863" v="42" actId="478"/>
          <ac:grpSpMkLst>
            <pc:docMk/>
            <pc:sldMk cId="3542429794" sldId="317"/>
            <ac:grpSpMk id="2071" creationId="{00000000-0000-0000-0000-000000000000}"/>
          </ac:grpSpMkLst>
        </pc:grpChg>
        <pc:cxnChg chg="add mod">
          <ac:chgData name="THAI KHANH  NGOC" userId="e1ccc653-fdf3-4532-8fa1-c4aeb819aa85" providerId="ADAL" clId="{5B80D43E-CEE6-4083-8E3C-69A6667AD18B}" dt="2022-05-18T08:22:19.496" v="450" actId="1076"/>
          <ac:cxnSpMkLst>
            <pc:docMk/>
            <pc:sldMk cId="3542429794" sldId="317"/>
            <ac:cxnSpMk id="34" creationId="{288E3235-D3B5-B99C-0751-CA3D2E1B14E1}"/>
          </ac:cxnSpMkLst>
        </pc:cxnChg>
        <pc:cxnChg chg="mod topLvl">
          <ac:chgData name="THAI KHANH  NGOC" userId="e1ccc653-fdf3-4532-8fa1-c4aeb819aa85" providerId="ADAL" clId="{5B80D43E-CEE6-4083-8E3C-69A6667AD18B}" dt="2022-05-18T08:22:14.654" v="449" actId="1076"/>
          <ac:cxnSpMkLst>
            <pc:docMk/>
            <pc:sldMk cId="3542429794" sldId="317"/>
            <ac:cxnSpMk id="2064" creationId="{00000000-0000-0000-0000-000000000000}"/>
          </ac:cxnSpMkLst>
        </pc:cxnChg>
        <pc:cxnChg chg="mod">
          <ac:chgData name="THAI KHANH  NGOC" userId="e1ccc653-fdf3-4532-8fa1-c4aeb819aa85" providerId="ADAL" clId="{5B80D43E-CEE6-4083-8E3C-69A6667AD18B}" dt="2022-05-18T07:40:10.133" v="54" actId="478"/>
          <ac:cxnSpMkLst>
            <pc:docMk/>
            <pc:sldMk cId="3542429794" sldId="317"/>
            <ac:cxnSpMk id="2065" creationId="{00000000-0000-0000-0000-000000000000}"/>
          </ac:cxnSpMkLst>
        </pc:cxnChg>
      </pc:sldChg>
      <pc:sldChg chg="del">
        <pc:chgData name="THAI KHANH  NGOC" userId="e1ccc653-fdf3-4532-8fa1-c4aeb819aa85" providerId="ADAL" clId="{5B80D43E-CEE6-4083-8E3C-69A6667AD18B}" dt="2022-05-18T08:13:18.220" v="411" actId="2696"/>
        <pc:sldMkLst>
          <pc:docMk/>
          <pc:sldMk cId="975591818" sldId="318"/>
        </pc:sldMkLst>
      </pc:sldChg>
      <pc:sldChg chg="addSp delSp modSp mod">
        <pc:chgData name="THAI KHANH  NGOC" userId="e1ccc653-fdf3-4532-8fa1-c4aeb819aa85" providerId="ADAL" clId="{5B80D43E-CEE6-4083-8E3C-69A6667AD18B}" dt="2022-05-19T02:34:55.494" v="1160" actId="207"/>
        <pc:sldMkLst>
          <pc:docMk/>
          <pc:sldMk cId="3674079083" sldId="336"/>
        </pc:sldMkLst>
        <pc:spChg chg="add mod topLvl">
          <ac:chgData name="THAI KHANH  NGOC" userId="e1ccc653-fdf3-4532-8fa1-c4aeb819aa85" providerId="ADAL" clId="{5B80D43E-CEE6-4083-8E3C-69A6667AD18B}" dt="2022-05-19T02:32:29.814" v="1132" actId="207"/>
          <ac:spMkLst>
            <pc:docMk/>
            <pc:sldMk cId="3674079083" sldId="336"/>
            <ac:spMk id="8" creationId="{83C8A677-BAC4-5CE5-92A4-20D47E2DA919}"/>
          </ac:spMkLst>
        </pc:spChg>
        <pc:spChg chg="add mod">
          <ac:chgData name="THAI KHANH  NGOC" userId="e1ccc653-fdf3-4532-8fa1-c4aeb819aa85" providerId="ADAL" clId="{5B80D43E-CEE6-4083-8E3C-69A6667AD18B}" dt="2022-05-19T02:31:57.128" v="1128" actId="207"/>
          <ac:spMkLst>
            <pc:docMk/>
            <pc:sldMk cId="3674079083" sldId="336"/>
            <ac:spMk id="12" creationId="{90F461ED-C467-D28A-F602-3A9C3B8EE789}"/>
          </ac:spMkLst>
        </pc:spChg>
        <pc:spChg chg="add mod topLvl">
          <ac:chgData name="THAI KHANH  NGOC" userId="e1ccc653-fdf3-4532-8fa1-c4aeb819aa85" providerId="ADAL" clId="{5B80D43E-CEE6-4083-8E3C-69A6667AD18B}" dt="2022-05-19T02:34:39.444" v="1155" actId="207"/>
          <ac:spMkLst>
            <pc:docMk/>
            <pc:sldMk cId="3674079083" sldId="336"/>
            <ac:spMk id="105" creationId="{A92C9E3F-6E3F-DC51-43A8-497E213ACFB4}"/>
          </ac:spMkLst>
        </pc:spChg>
        <pc:spChg chg="add mod topLvl">
          <ac:chgData name="THAI KHANH  NGOC" userId="e1ccc653-fdf3-4532-8fa1-c4aeb819aa85" providerId="ADAL" clId="{5B80D43E-CEE6-4083-8E3C-69A6667AD18B}" dt="2022-05-18T09:38:00.788" v="587" actId="207"/>
          <ac:spMkLst>
            <pc:docMk/>
            <pc:sldMk cId="3674079083" sldId="336"/>
            <ac:spMk id="106" creationId="{DB6830A1-1084-D18C-3AE1-1D1BFA58218C}"/>
          </ac:spMkLst>
        </pc:spChg>
        <pc:spChg chg="add mod">
          <ac:chgData name="THAI KHANH  NGOC" userId="e1ccc653-fdf3-4532-8fa1-c4aeb819aa85" providerId="ADAL" clId="{5B80D43E-CEE6-4083-8E3C-69A6667AD18B}" dt="2022-05-19T02:34:55.494" v="1160" actId="207"/>
          <ac:spMkLst>
            <pc:docMk/>
            <pc:sldMk cId="3674079083" sldId="336"/>
            <ac:spMk id="109" creationId="{84E6B619-F117-B7FE-DD29-DE7DD4A562E4}"/>
          </ac:spMkLst>
        </pc:spChg>
        <pc:spChg chg="add mod">
          <ac:chgData name="THAI KHANH  NGOC" userId="e1ccc653-fdf3-4532-8fa1-c4aeb819aa85" providerId="ADAL" clId="{5B80D43E-CEE6-4083-8E3C-69A6667AD18B}" dt="2022-05-18T09:41:17.884" v="671" actId="208"/>
          <ac:spMkLst>
            <pc:docMk/>
            <pc:sldMk cId="3674079083" sldId="336"/>
            <ac:spMk id="110" creationId="{79004B14-5795-2965-69C6-90326C6D3F49}"/>
          </ac:spMkLst>
        </pc:spChg>
        <pc:grpChg chg="add del mod topLvl">
          <ac:chgData name="THAI KHANH  NGOC" userId="e1ccc653-fdf3-4532-8fa1-c4aeb819aa85" providerId="ADAL" clId="{5B80D43E-CEE6-4083-8E3C-69A6667AD18B}" dt="2022-05-18T09:35:04.053" v="552" actId="478"/>
          <ac:grpSpMkLst>
            <pc:docMk/>
            <pc:sldMk cId="3674079083" sldId="336"/>
            <ac:grpSpMk id="7" creationId="{088CD3BE-506F-98FD-FDD6-F13EE3A3E79E}"/>
          </ac:grpSpMkLst>
        </pc:grpChg>
        <pc:grpChg chg="add del mod">
          <ac:chgData name="THAI KHANH  NGOC" userId="e1ccc653-fdf3-4532-8fa1-c4aeb819aa85" providerId="ADAL" clId="{5B80D43E-CEE6-4083-8E3C-69A6667AD18B}" dt="2022-05-18T09:32:36.977" v="500" actId="165"/>
          <ac:grpSpMkLst>
            <pc:docMk/>
            <pc:sldMk cId="3674079083" sldId="336"/>
            <ac:grpSpMk id="9" creationId="{4BE3210F-C496-CA9F-26E5-09CB557B4AFB}"/>
          </ac:grpSpMkLst>
        </pc:grpChg>
        <pc:grpChg chg="mod">
          <ac:chgData name="THAI KHANH  NGOC" userId="e1ccc653-fdf3-4532-8fa1-c4aeb819aa85" providerId="ADAL" clId="{5B80D43E-CEE6-4083-8E3C-69A6667AD18B}" dt="2022-05-18T08:42:11.351" v="475" actId="1076"/>
          <ac:grpSpMkLst>
            <pc:docMk/>
            <pc:sldMk cId="3674079083" sldId="336"/>
            <ac:grpSpMk id="21" creationId="{D678EFCB-565B-40EC-B960-C2D1BF37B54E}"/>
          </ac:grpSpMkLst>
        </pc:grpChg>
        <pc:cxnChg chg="add mod">
          <ac:chgData name="THAI KHANH  NGOC" userId="e1ccc653-fdf3-4532-8fa1-c4aeb819aa85" providerId="ADAL" clId="{5B80D43E-CEE6-4083-8E3C-69A6667AD18B}" dt="2022-05-18T09:32:36.977" v="500" actId="165"/>
          <ac:cxnSpMkLst>
            <pc:docMk/>
            <pc:sldMk cId="3674079083" sldId="336"/>
            <ac:cxnSpMk id="3" creationId="{2390FA71-E80E-ECD6-C368-2F76B7A8BA93}"/>
          </ac:cxnSpMkLst>
        </pc:cxnChg>
        <pc:cxnChg chg="add mod">
          <ac:chgData name="THAI KHANH  NGOC" userId="e1ccc653-fdf3-4532-8fa1-c4aeb819aa85" providerId="ADAL" clId="{5B80D43E-CEE6-4083-8E3C-69A6667AD18B}" dt="2022-05-19T02:32:04.445" v="1130" actId="208"/>
          <ac:cxnSpMkLst>
            <pc:docMk/>
            <pc:sldMk cId="3674079083" sldId="336"/>
            <ac:cxnSpMk id="11" creationId="{7650AD64-935A-D4D9-D1F1-D4017266E3D2}"/>
          </ac:cxnSpMkLst>
        </pc:cxnChg>
        <pc:cxnChg chg="add mod">
          <ac:chgData name="THAI KHANH  NGOC" userId="e1ccc653-fdf3-4532-8fa1-c4aeb819aa85" providerId="ADAL" clId="{5B80D43E-CEE6-4083-8E3C-69A6667AD18B}" dt="2022-05-18T09:32:36.977" v="500" actId="165"/>
          <ac:cxnSpMkLst>
            <pc:docMk/>
            <pc:sldMk cId="3674079083" sldId="336"/>
            <ac:cxnSpMk id="103" creationId="{9722B387-0EDA-14E8-DF51-6980C4613937}"/>
          </ac:cxnSpMkLst>
        </pc:cxnChg>
        <pc:cxnChg chg="add mod">
          <ac:chgData name="THAI KHANH  NGOC" userId="e1ccc653-fdf3-4532-8fa1-c4aeb819aa85" providerId="ADAL" clId="{5B80D43E-CEE6-4083-8E3C-69A6667AD18B}" dt="2022-05-18T09:32:36.977" v="500" actId="165"/>
          <ac:cxnSpMkLst>
            <pc:docMk/>
            <pc:sldMk cId="3674079083" sldId="336"/>
            <ac:cxnSpMk id="104" creationId="{57E6C577-432D-2CE5-2F31-2E61388FE183}"/>
          </ac:cxnSpMkLst>
        </pc:cxnChg>
        <pc:cxnChg chg="add mod">
          <ac:chgData name="THAI KHANH  NGOC" userId="e1ccc653-fdf3-4532-8fa1-c4aeb819aa85" providerId="ADAL" clId="{5B80D43E-CEE6-4083-8E3C-69A6667AD18B}" dt="2022-05-19T02:34:45.021" v="1156" actId="1036"/>
          <ac:cxnSpMkLst>
            <pc:docMk/>
            <pc:sldMk cId="3674079083" sldId="336"/>
            <ac:cxnSpMk id="107" creationId="{5C0AC9AD-C962-2F4C-5A01-C303DEAC703D}"/>
          </ac:cxnSpMkLst>
        </pc:cxnChg>
        <pc:cxnChg chg="add mod">
          <ac:chgData name="THAI KHANH  NGOC" userId="e1ccc653-fdf3-4532-8fa1-c4aeb819aa85" providerId="ADAL" clId="{5B80D43E-CEE6-4083-8E3C-69A6667AD18B}" dt="2022-05-18T09:37:32.440" v="582" actId="208"/>
          <ac:cxnSpMkLst>
            <pc:docMk/>
            <pc:sldMk cId="3674079083" sldId="336"/>
            <ac:cxnSpMk id="108" creationId="{0EDEEBEA-8C6E-A652-5F2C-D8C29145F283}"/>
          </ac:cxnSpMkLst>
        </pc:cxnChg>
      </pc:sldChg>
      <pc:sldChg chg="modSp mod">
        <pc:chgData name="THAI KHANH  NGOC" userId="e1ccc653-fdf3-4532-8fa1-c4aeb819aa85" providerId="ADAL" clId="{5B80D43E-CEE6-4083-8E3C-69A6667AD18B}" dt="2022-05-18T08:27:39.807" v="471" actId="20577"/>
        <pc:sldMkLst>
          <pc:docMk/>
          <pc:sldMk cId="3378512157" sldId="338"/>
        </pc:sldMkLst>
        <pc:spChg chg="mod">
          <ac:chgData name="THAI KHANH  NGOC" userId="e1ccc653-fdf3-4532-8fa1-c4aeb819aa85" providerId="ADAL" clId="{5B80D43E-CEE6-4083-8E3C-69A6667AD18B}" dt="2022-05-18T08:27:39.807" v="471" actId="20577"/>
          <ac:spMkLst>
            <pc:docMk/>
            <pc:sldMk cId="3378512157" sldId="338"/>
            <ac:spMk id="2" creationId="{BB7D64F5-EB7A-4BF5-BB2C-5E6140FC070A}"/>
          </ac:spMkLst>
        </pc:spChg>
      </pc:sldChg>
      <pc:sldChg chg="modSp">
        <pc:chgData name="THAI KHANH  NGOC" userId="e1ccc653-fdf3-4532-8fa1-c4aeb819aa85" providerId="ADAL" clId="{5B80D43E-CEE6-4083-8E3C-69A6667AD18B}" dt="2022-05-18T11:13:00.645" v="1102" actId="20577"/>
        <pc:sldMkLst>
          <pc:docMk/>
          <pc:sldMk cId="2185389079" sldId="343"/>
        </pc:sldMkLst>
        <pc:spChg chg="mod">
          <ac:chgData name="THAI KHANH  NGOC" userId="e1ccc653-fdf3-4532-8fa1-c4aeb819aa85" providerId="ADAL" clId="{5B80D43E-CEE6-4083-8E3C-69A6667AD18B}" dt="2022-05-18T11:13:00.645" v="1102" actId="20577"/>
          <ac:spMkLst>
            <pc:docMk/>
            <pc:sldMk cId="2185389079" sldId="343"/>
            <ac:spMk id="4" creationId="{0B340000-1430-4692-B493-5ECB78611291}"/>
          </ac:spMkLst>
        </pc:spChg>
      </pc:sldChg>
      <pc:sldChg chg="modSp mod">
        <pc:chgData name="THAI KHANH  NGOC" userId="e1ccc653-fdf3-4532-8fa1-c4aeb819aa85" providerId="ADAL" clId="{5B80D43E-CEE6-4083-8E3C-69A6667AD18B}" dt="2022-05-18T11:07:43.709" v="917" actId="113"/>
        <pc:sldMkLst>
          <pc:docMk/>
          <pc:sldMk cId="3616311252" sldId="350"/>
        </pc:sldMkLst>
        <pc:spChg chg="mod">
          <ac:chgData name="THAI KHANH  NGOC" userId="e1ccc653-fdf3-4532-8fa1-c4aeb819aa85" providerId="ADAL" clId="{5B80D43E-CEE6-4083-8E3C-69A6667AD18B}" dt="2022-05-18T11:07:43.709" v="917" actId="113"/>
          <ac:spMkLst>
            <pc:docMk/>
            <pc:sldMk cId="3616311252" sldId="350"/>
            <ac:spMk id="4" creationId="{CD7B42A7-8080-6F07-7FA6-AF34AA3EA872}"/>
          </ac:spMkLst>
        </pc:spChg>
      </pc:sldChg>
      <pc:sldChg chg="addSp delSp modSp add mod">
        <pc:chgData name="THAI KHANH  NGOC" userId="e1ccc653-fdf3-4532-8fa1-c4aeb819aa85" providerId="ADAL" clId="{5B80D43E-CEE6-4083-8E3C-69A6667AD18B}" dt="2022-05-19T02:36:46.589" v="1172" actId="208"/>
        <pc:sldMkLst>
          <pc:docMk/>
          <pc:sldMk cId="1240798247" sldId="352"/>
        </pc:sldMkLst>
        <pc:spChg chg="add del mod">
          <ac:chgData name="THAI KHANH  NGOC" userId="e1ccc653-fdf3-4532-8fa1-c4aeb819aa85" providerId="ADAL" clId="{5B80D43E-CEE6-4083-8E3C-69A6667AD18B}" dt="2022-05-18T09:41:32.166" v="673"/>
          <ac:spMkLst>
            <pc:docMk/>
            <pc:sldMk cId="1240798247" sldId="352"/>
            <ac:spMk id="103" creationId="{00830150-6792-7AF3-D7E7-703EAAB7680B}"/>
          </ac:spMkLst>
        </pc:spChg>
        <pc:spChg chg="add del mod">
          <ac:chgData name="THAI KHANH  NGOC" userId="e1ccc653-fdf3-4532-8fa1-c4aeb819aa85" providerId="ADAL" clId="{5B80D43E-CEE6-4083-8E3C-69A6667AD18B}" dt="2022-05-18T09:41:32.166" v="673"/>
          <ac:spMkLst>
            <pc:docMk/>
            <pc:sldMk cId="1240798247" sldId="352"/>
            <ac:spMk id="104" creationId="{6A4EB862-0D2A-7D36-AFB7-778D209B3D55}"/>
          </ac:spMkLst>
        </pc:spChg>
        <pc:spChg chg="add del mod">
          <ac:chgData name="THAI KHANH  NGOC" userId="e1ccc653-fdf3-4532-8fa1-c4aeb819aa85" providerId="ADAL" clId="{5B80D43E-CEE6-4083-8E3C-69A6667AD18B}" dt="2022-05-18T09:41:32.166" v="673"/>
          <ac:spMkLst>
            <pc:docMk/>
            <pc:sldMk cId="1240798247" sldId="352"/>
            <ac:spMk id="108" creationId="{122C9AE7-6065-53FA-0AEA-9276EC188A1C}"/>
          </ac:spMkLst>
        </pc:spChg>
        <pc:spChg chg="add del mod">
          <ac:chgData name="THAI KHANH  NGOC" userId="e1ccc653-fdf3-4532-8fa1-c4aeb819aa85" providerId="ADAL" clId="{5B80D43E-CEE6-4083-8E3C-69A6667AD18B}" dt="2022-05-18T09:41:32.166" v="673"/>
          <ac:spMkLst>
            <pc:docMk/>
            <pc:sldMk cId="1240798247" sldId="352"/>
            <ac:spMk id="109" creationId="{D4D4C9E7-C663-64F1-27EB-A9B834BF6068}"/>
          </ac:spMkLst>
        </pc:spChg>
        <pc:spChg chg="add del mod">
          <ac:chgData name="THAI KHANH  NGOC" userId="e1ccc653-fdf3-4532-8fa1-c4aeb819aa85" providerId="ADAL" clId="{5B80D43E-CEE6-4083-8E3C-69A6667AD18B}" dt="2022-05-18T09:41:32.166" v="673"/>
          <ac:spMkLst>
            <pc:docMk/>
            <pc:sldMk cId="1240798247" sldId="352"/>
            <ac:spMk id="110" creationId="{EC8E4EB2-5A52-FC9F-B3AA-8B3A069CE8AF}"/>
          </ac:spMkLst>
        </pc:spChg>
        <pc:spChg chg="add del mod">
          <ac:chgData name="THAI KHANH  NGOC" userId="e1ccc653-fdf3-4532-8fa1-c4aeb819aa85" providerId="ADAL" clId="{5B80D43E-CEE6-4083-8E3C-69A6667AD18B}" dt="2022-05-18T09:41:44.797" v="675"/>
          <ac:spMkLst>
            <pc:docMk/>
            <pc:sldMk cId="1240798247" sldId="352"/>
            <ac:spMk id="111" creationId="{92AA67AC-7A33-1776-13D3-F42287656CAE}"/>
          </ac:spMkLst>
        </pc:spChg>
        <pc:spChg chg="add del mod">
          <ac:chgData name="THAI KHANH  NGOC" userId="e1ccc653-fdf3-4532-8fa1-c4aeb819aa85" providerId="ADAL" clId="{5B80D43E-CEE6-4083-8E3C-69A6667AD18B}" dt="2022-05-18T09:41:44.797" v="675"/>
          <ac:spMkLst>
            <pc:docMk/>
            <pc:sldMk cId="1240798247" sldId="352"/>
            <ac:spMk id="112" creationId="{A24D6EDC-1577-E445-6C07-B1A7B1C5F004}"/>
          </ac:spMkLst>
        </pc:spChg>
        <pc:spChg chg="add del mod">
          <ac:chgData name="THAI KHANH  NGOC" userId="e1ccc653-fdf3-4532-8fa1-c4aeb819aa85" providerId="ADAL" clId="{5B80D43E-CEE6-4083-8E3C-69A6667AD18B}" dt="2022-05-18T09:41:44.797" v="675"/>
          <ac:spMkLst>
            <pc:docMk/>
            <pc:sldMk cId="1240798247" sldId="352"/>
            <ac:spMk id="113" creationId="{2B08BA52-92C4-CBD7-911D-F12F9249676A}"/>
          </ac:spMkLst>
        </pc:spChg>
        <pc:spChg chg="add del mod">
          <ac:chgData name="THAI KHANH  NGOC" userId="e1ccc653-fdf3-4532-8fa1-c4aeb819aa85" providerId="ADAL" clId="{5B80D43E-CEE6-4083-8E3C-69A6667AD18B}" dt="2022-05-18T09:41:44.797" v="675"/>
          <ac:spMkLst>
            <pc:docMk/>
            <pc:sldMk cId="1240798247" sldId="352"/>
            <ac:spMk id="117" creationId="{66FBB625-1068-46B2-5193-12F39BF51F94}"/>
          </ac:spMkLst>
        </pc:spChg>
        <pc:spChg chg="add del mod">
          <ac:chgData name="THAI KHANH  NGOC" userId="e1ccc653-fdf3-4532-8fa1-c4aeb819aa85" providerId="ADAL" clId="{5B80D43E-CEE6-4083-8E3C-69A6667AD18B}" dt="2022-05-18T09:41:44.797" v="675"/>
          <ac:spMkLst>
            <pc:docMk/>
            <pc:sldMk cId="1240798247" sldId="352"/>
            <ac:spMk id="118" creationId="{4D75D5F7-79FF-A721-4D93-9F5D65D907DA}"/>
          </ac:spMkLst>
        </pc:spChg>
        <pc:spChg chg="add del mod">
          <ac:chgData name="THAI KHANH  NGOC" userId="e1ccc653-fdf3-4532-8fa1-c4aeb819aa85" providerId="ADAL" clId="{5B80D43E-CEE6-4083-8E3C-69A6667AD18B}" dt="2022-05-18T09:41:44.797" v="675"/>
          <ac:spMkLst>
            <pc:docMk/>
            <pc:sldMk cId="1240798247" sldId="352"/>
            <ac:spMk id="119" creationId="{DEF3DB33-8E2B-1050-6128-0385E49EC234}"/>
          </ac:spMkLst>
        </pc:spChg>
        <pc:spChg chg="add mod">
          <ac:chgData name="THAI KHANH  NGOC" userId="e1ccc653-fdf3-4532-8fa1-c4aeb819aa85" providerId="ADAL" clId="{5B80D43E-CEE6-4083-8E3C-69A6667AD18B}" dt="2022-05-19T02:36:02.346" v="1165" actId="207"/>
          <ac:spMkLst>
            <pc:docMk/>
            <pc:sldMk cId="1240798247" sldId="352"/>
            <ac:spMk id="120" creationId="{1895FC68-EAF1-D872-4631-DDE6F4A9013D}"/>
          </ac:spMkLst>
        </pc:spChg>
        <pc:spChg chg="add mod">
          <ac:chgData name="THAI KHANH  NGOC" userId="e1ccc653-fdf3-4532-8fa1-c4aeb819aa85" providerId="ADAL" clId="{5B80D43E-CEE6-4083-8E3C-69A6667AD18B}" dt="2022-05-19T02:36:13.536" v="1167" actId="207"/>
          <ac:spMkLst>
            <pc:docMk/>
            <pc:sldMk cId="1240798247" sldId="352"/>
            <ac:spMk id="121" creationId="{CDC065D4-0AB5-4737-CB2F-7FE3886B0ADB}"/>
          </ac:spMkLst>
        </pc:spChg>
        <pc:spChg chg="add mod">
          <ac:chgData name="THAI KHANH  NGOC" userId="e1ccc653-fdf3-4532-8fa1-c4aeb819aa85" providerId="ADAL" clId="{5B80D43E-CEE6-4083-8E3C-69A6667AD18B}" dt="2022-05-19T02:36:32.490" v="1170" actId="207"/>
          <ac:spMkLst>
            <pc:docMk/>
            <pc:sldMk cId="1240798247" sldId="352"/>
            <ac:spMk id="122" creationId="{8D39F6FB-4140-1E4B-E3F5-23314C592592}"/>
          </ac:spMkLst>
        </pc:spChg>
        <pc:spChg chg="add mod">
          <ac:chgData name="THAI KHANH  NGOC" userId="e1ccc653-fdf3-4532-8fa1-c4aeb819aa85" providerId="ADAL" clId="{5B80D43E-CEE6-4083-8E3C-69A6667AD18B}" dt="2022-05-19T02:36:05.033" v="1166" actId="207"/>
          <ac:spMkLst>
            <pc:docMk/>
            <pc:sldMk cId="1240798247" sldId="352"/>
            <ac:spMk id="126" creationId="{A2C4BF69-7B50-58B8-20DF-8478D6F931C1}"/>
          </ac:spMkLst>
        </pc:spChg>
        <pc:spChg chg="add mod">
          <ac:chgData name="THAI KHANH  NGOC" userId="e1ccc653-fdf3-4532-8fa1-c4aeb819aa85" providerId="ADAL" clId="{5B80D43E-CEE6-4083-8E3C-69A6667AD18B}" dt="2022-05-19T02:36:13.536" v="1167" actId="207"/>
          <ac:spMkLst>
            <pc:docMk/>
            <pc:sldMk cId="1240798247" sldId="352"/>
            <ac:spMk id="127" creationId="{6FCAFA9B-6FC6-36B9-DDFB-FD161B9AA37F}"/>
          </ac:spMkLst>
        </pc:spChg>
        <pc:spChg chg="add mod">
          <ac:chgData name="THAI KHANH  NGOC" userId="e1ccc653-fdf3-4532-8fa1-c4aeb819aa85" providerId="ADAL" clId="{5B80D43E-CEE6-4083-8E3C-69A6667AD18B}" dt="2022-05-19T02:36:32.490" v="1170" actId="207"/>
          <ac:spMkLst>
            <pc:docMk/>
            <pc:sldMk cId="1240798247" sldId="352"/>
            <ac:spMk id="128" creationId="{04264462-59CC-D664-ACF0-B0DE3D3D455A}"/>
          </ac:spMkLst>
        </pc:spChg>
        <pc:spChg chg="add mod">
          <ac:chgData name="THAI KHANH  NGOC" userId="e1ccc653-fdf3-4532-8fa1-c4aeb819aa85" providerId="ADAL" clId="{5B80D43E-CEE6-4083-8E3C-69A6667AD18B}" dt="2022-05-19T02:36:46.589" v="1172" actId="208"/>
          <ac:spMkLst>
            <pc:docMk/>
            <pc:sldMk cId="1240798247" sldId="352"/>
            <ac:spMk id="129" creationId="{529DD1A2-C9C6-92AB-6259-B01ABA50EBD3}"/>
          </ac:spMkLst>
        </pc:spChg>
        <pc:spChg chg="add mod">
          <ac:chgData name="THAI KHANH  NGOC" userId="e1ccc653-fdf3-4532-8fa1-c4aeb819aa85" providerId="ADAL" clId="{5B80D43E-CEE6-4083-8E3C-69A6667AD18B}" dt="2022-05-19T02:36:46.589" v="1172" actId="208"/>
          <ac:spMkLst>
            <pc:docMk/>
            <pc:sldMk cId="1240798247" sldId="352"/>
            <ac:spMk id="131" creationId="{B1F1FAF1-02B8-B81B-7128-9419459747D3}"/>
          </ac:spMkLst>
        </pc:spChg>
        <pc:cxnChg chg="add del mod">
          <ac:chgData name="THAI KHANH  NGOC" userId="e1ccc653-fdf3-4532-8fa1-c4aeb819aa85" providerId="ADAL" clId="{5B80D43E-CEE6-4083-8E3C-69A6667AD18B}" dt="2022-05-18T09:41:32.166" v="673"/>
          <ac:cxnSpMkLst>
            <pc:docMk/>
            <pc:sldMk cId="1240798247" sldId="352"/>
            <ac:cxnSpMk id="105" creationId="{BAFE2092-E466-15FC-6D06-31A537996960}"/>
          </ac:cxnSpMkLst>
        </pc:cxnChg>
        <pc:cxnChg chg="add del mod">
          <ac:chgData name="THAI KHANH  NGOC" userId="e1ccc653-fdf3-4532-8fa1-c4aeb819aa85" providerId="ADAL" clId="{5B80D43E-CEE6-4083-8E3C-69A6667AD18B}" dt="2022-05-18T09:41:32.166" v="673"/>
          <ac:cxnSpMkLst>
            <pc:docMk/>
            <pc:sldMk cId="1240798247" sldId="352"/>
            <ac:cxnSpMk id="106" creationId="{7D84B393-1C4C-3B14-E131-D5EE3FD17389}"/>
          </ac:cxnSpMkLst>
        </pc:cxnChg>
        <pc:cxnChg chg="add del mod">
          <ac:chgData name="THAI KHANH  NGOC" userId="e1ccc653-fdf3-4532-8fa1-c4aeb819aa85" providerId="ADAL" clId="{5B80D43E-CEE6-4083-8E3C-69A6667AD18B}" dt="2022-05-18T09:41:32.166" v="673"/>
          <ac:cxnSpMkLst>
            <pc:docMk/>
            <pc:sldMk cId="1240798247" sldId="352"/>
            <ac:cxnSpMk id="107" creationId="{0BC1A065-1DD3-507C-AD1F-F84D97C4EC22}"/>
          </ac:cxnSpMkLst>
        </pc:cxnChg>
        <pc:cxnChg chg="add del mod">
          <ac:chgData name="THAI KHANH  NGOC" userId="e1ccc653-fdf3-4532-8fa1-c4aeb819aa85" providerId="ADAL" clId="{5B80D43E-CEE6-4083-8E3C-69A6667AD18B}" dt="2022-05-18T09:41:44.797" v="675"/>
          <ac:cxnSpMkLst>
            <pc:docMk/>
            <pc:sldMk cId="1240798247" sldId="352"/>
            <ac:cxnSpMk id="114" creationId="{9A1BDF53-CB6E-FE6A-46CA-C3525D2E2401}"/>
          </ac:cxnSpMkLst>
        </pc:cxnChg>
        <pc:cxnChg chg="add del mod">
          <ac:chgData name="THAI KHANH  NGOC" userId="e1ccc653-fdf3-4532-8fa1-c4aeb819aa85" providerId="ADAL" clId="{5B80D43E-CEE6-4083-8E3C-69A6667AD18B}" dt="2022-05-18T09:41:44.797" v="675"/>
          <ac:cxnSpMkLst>
            <pc:docMk/>
            <pc:sldMk cId="1240798247" sldId="352"/>
            <ac:cxnSpMk id="115" creationId="{67377A64-F6A0-2819-0794-4186315C34B3}"/>
          </ac:cxnSpMkLst>
        </pc:cxnChg>
        <pc:cxnChg chg="add del mod">
          <ac:chgData name="THAI KHANH  NGOC" userId="e1ccc653-fdf3-4532-8fa1-c4aeb819aa85" providerId="ADAL" clId="{5B80D43E-CEE6-4083-8E3C-69A6667AD18B}" dt="2022-05-18T09:41:44.797" v="675"/>
          <ac:cxnSpMkLst>
            <pc:docMk/>
            <pc:sldMk cId="1240798247" sldId="352"/>
            <ac:cxnSpMk id="116" creationId="{2F59239A-8E84-98ED-E17C-4B652597A426}"/>
          </ac:cxnSpMkLst>
        </pc:cxnChg>
        <pc:cxnChg chg="add mod">
          <ac:chgData name="THAI KHANH  NGOC" userId="e1ccc653-fdf3-4532-8fa1-c4aeb819aa85" providerId="ADAL" clId="{5B80D43E-CEE6-4083-8E3C-69A6667AD18B}" dt="2022-05-19T02:35:45.966" v="1164" actId="208"/>
          <ac:cxnSpMkLst>
            <pc:docMk/>
            <pc:sldMk cId="1240798247" sldId="352"/>
            <ac:cxnSpMk id="123" creationId="{AAD29EB9-3590-7411-FEC8-5CD177867C40}"/>
          </ac:cxnSpMkLst>
        </pc:cxnChg>
        <pc:cxnChg chg="add mod">
          <ac:chgData name="THAI KHANH  NGOC" userId="e1ccc653-fdf3-4532-8fa1-c4aeb819aa85" providerId="ADAL" clId="{5B80D43E-CEE6-4083-8E3C-69A6667AD18B}" dt="2022-05-19T02:35:39.882" v="1163" actId="208"/>
          <ac:cxnSpMkLst>
            <pc:docMk/>
            <pc:sldMk cId="1240798247" sldId="352"/>
            <ac:cxnSpMk id="124" creationId="{1D5E4471-982C-1A22-EDEE-18A6CA8B4885}"/>
          </ac:cxnSpMkLst>
        </pc:cxnChg>
        <pc:cxnChg chg="add mod">
          <ac:chgData name="THAI KHANH  NGOC" userId="e1ccc653-fdf3-4532-8fa1-c4aeb819aa85" providerId="ADAL" clId="{5B80D43E-CEE6-4083-8E3C-69A6667AD18B}" dt="2022-05-19T02:35:29.912" v="1162" actId="208"/>
          <ac:cxnSpMkLst>
            <pc:docMk/>
            <pc:sldMk cId="1240798247" sldId="352"/>
            <ac:cxnSpMk id="125" creationId="{0EEC1715-E9C8-D18B-6ACB-67D406C8FCDF}"/>
          </ac:cxnSpMkLst>
        </pc:cxnChg>
        <pc:cxnChg chg="add mod">
          <ac:chgData name="THAI KHANH  NGOC" userId="e1ccc653-fdf3-4532-8fa1-c4aeb819aa85" providerId="ADAL" clId="{5B80D43E-CEE6-4083-8E3C-69A6667AD18B}" dt="2022-05-19T02:35:22.958" v="1161" actId="208"/>
          <ac:cxnSpMkLst>
            <pc:docMk/>
            <pc:sldMk cId="1240798247" sldId="352"/>
            <ac:cxnSpMk id="130" creationId="{72C7E11F-BA63-00E3-135D-B42191DCCD1A}"/>
          </ac:cxnSpMkLst>
        </pc:cxnChg>
      </pc:sldChg>
      <pc:sldChg chg="modSp mod">
        <pc:chgData name="THAI KHANH  NGOC" userId="e1ccc653-fdf3-4532-8fa1-c4aeb819aa85" providerId="ADAL" clId="{5B80D43E-CEE6-4083-8E3C-69A6667AD18B}" dt="2022-05-18T11:08:09.334" v="918" actId="113"/>
        <pc:sldMkLst>
          <pc:docMk/>
          <pc:sldMk cId="1136697949" sldId="356"/>
        </pc:sldMkLst>
        <pc:spChg chg="mod">
          <ac:chgData name="THAI KHANH  NGOC" userId="e1ccc653-fdf3-4532-8fa1-c4aeb819aa85" providerId="ADAL" clId="{5B80D43E-CEE6-4083-8E3C-69A6667AD18B}" dt="2022-05-18T11:08:09.334" v="918" actId="113"/>
          <ac:spMkLst>
            <pc:docMk/>
            <pc:sldMk cId="1136697949" sldId="356"/>
            <ac:spMk id="4" creationId="{CD7B42A7-8080-6F07-7FA6-AF34AA3EA8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6bdca54fc3_0_26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6bdca54fc3_0_26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6bdca54fc3_0_26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6bdca54fc3_0_26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76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latin typeface="UTM Aptima" panose="02040603050506020204" pitchFamily="18" charset="0"/>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latin typeface="UTM Aptima" panose="02040603050506020204" pitchFamily="18" charset="0"/>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atin typeface="UTM Aptima" panose="02040603050506020204" pitchFamily="18"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latin typeface="UTM Aptima" panose="02040603050506020204" pitchFamily="18" charset="0"/>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atin typeface="UTM Aptima" panose="02040603050506020204" pitchFamily="18" charset="0"/>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atin typeface="UTM Aptima" panose="02040603050506020204" pitchFamily="18" charset="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atin typeface="UTM Aptima" panose="02040603050506020204" pitchFamily="18" charset="0"/>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atin typeface="UTM Aptima" panose="02040603050506020204" pitchFamily="18" charset="0"/>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atin typeface="UTM Aptima" panose="02040603050506020204" pitchFamily="18" charset="0"/>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atin typeface="UTM Aptima" panose="02040603050506020204" pitchFamily="18" charset="0"/>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atin typeface="UTM Aptima" panose="02040603050506020204" pitchFamily="18" charset="0"/>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atin typeface="UTM Aptima" panose="02040603050506020204" pitchFamily="18" charset="0"/>
              </a:defRPr>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latin typeface="UTM Aptima" panose="02040603050506020204" pitchFamily="18" charset="0"/>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latin typeface="UTM Aptima" panose="02040603050506020204" pitchFamily="18" charset="0"/>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atin typeface="UTM Aptima" panose="02040603050506020204" pitchFamily="18" charset="0"/>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latin typeface="UTM Aptima" panose="02040603050506020204" pitchFamily="18" charset="0"/>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atin typeface="UTM Aptima" panose="02040603050506020204" pitchFamily="18" charset="0"/>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atin typeface="UTM Aptima" panose="02040603050506020204" pitchFamily="18" charset="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UTM Aptima" panose="02040603050506020204" pitchFamily="18" charset="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UTM Aptima" panose="02040603050506020204" pitchFamily="18"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UTM Aptima" panose="02040603050506020204" pitchFamily="18" charset="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UTM Aptima" panose="02040603050506020204" pitchFamily="18"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UTM Aptima" panose="02040603050506020204" pitchFamily="18" charset="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UTM Aptima" panose="02040603050506020204" pitchFamily="18"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atin typeface="UTM Aptima" panose="02040603050506020204" pitchFamily="18" charset="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UTM Aptima" panose="02040603050506020204" pitchFamily="18" charset="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UTM Aptima" panose="02040603050506020204" pitchFamily="18"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UTM Aptima" panose="02040603050506020204" pitchFamily="18" charset="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UTM Aptima" panose="02040603050506020204" pitchFamily="18"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9513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5" r:id="rId6"/>
    <p:sldLayoutId id="2147483670"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29"/>
          <p:cNvSpPr txBox="1">
            <a:spLocks noGrp="1"/>
          </p:cNvSpPr>
          <p:nvPr>
            <p:ph type="subTitle" idx="1"/>
          </p:nvPr>
        </p:nvSpPr>
        <p:spPr>
          <a:xfrm>
            <a:off x="1129485" y="3518775"/>
            <a:ext cx="6885030" cy="4586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lt2"/>
                </a:solidFill>
                <a:latin typeface="UTM Aptima" panose="02040603050506020204" pitchFamily="18" charset="0"/>
              </a:rPr>
              <a:t>Nhóm sinh viên thực hiện: OTP</a:t>
            </a:r>
            <a:endParaRPr sz="2200">
              <a:solidFill>
                <a:schemeClr val="lt2"/>
              </a:solidFill>
              <a:latin typeface="UTM Aptima" panose="02040603050506020204" pitchFamily="18" charset="0"/>
            </a:endParaRPr>
          </a:p>
        </p:txBody>
      </p:sp>
      <p:sp>
        <p:nvSpPr>
          <p:cNvPr id="137" name="Google Shape;160;p29">
            <a:extLst>
              <a:ext uri="{FF2B5EF4-FFF2-40B4-BE49-F238E27FC236}">
                <a16:creationId xmlns:a16="http://schemas.microsoft.com/office/drawing/2014/main" id="{9E783DFE-4C6F-4920-A421-3CB310C1C352}"/>
              </a:ext>
            </a:extLst>
          </p:cNvPr>
          <p:cNvSpPr txBox="1">
            <a:spLocks/>
          </p:cNvSpPr>
          <p:nvPr/>
        </p:nvSpPr>
        <p:spPr>
          <a:xfrm>
            <a:off x="2648175" y="979403"/>
            <a:ext cx="3847651" cy="555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800"/>
              <a:buFont typeface="DM Sans"/>
              <a:buNone/>
              <a:defRPr sz="18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0" indent="0" algn="ctr"/>
            <a:r>
              <a:rPr lang="en-GB" sz="2400">
                <a:solidFill>
                  <a:schemeClr val="lt2"/>
                </a:solidFill>
              </a:rPr>
              <a:t>BÁO CÁO ĐỒ ÁN CUỐI KỲ</a:t>
            </a:r>
          </a:p>
        </p:txBody>
      </p:sp>
      <p:grpSp>
        <p:nvGrpSpPr>
          <p:cNvPr id="139" name="Group 138">
            <a:extLst>
              <a:ext uri="{FF2B5EF4-FFF2-40B4-BE49-F238E27FC236}">
                <a16:creationId xmlns:a16="http://schemas.microsoft.com/office/drawing/2014/main" id="{DB8FE601-1230-7511-6F63-F784505E999E}"/>
              </a:ext>
            </a:extLst>
          </p:cNvPr>
          <p:cNvGrpSpPr/>
          <p:nvPr/>
        </p:nvGrpSpPr>
        <p:grpSpPr>
          <a:xfrm>
            <a:off x="0" y="1676361"/>
            <a:ext cx="9143999" cy="1711800"/>
            <a:chOff x="0" y="1676361"/>
            <a:chExt cx="9143999" cy="1711800"/>
          </a:xfrm>
        </p:grpSpPr>
        <p:sp>
          <p:nvSpPr>
            <p:cNvPr id="140" name="Rectangle 139">
              <a:extLst>
                <a:ext uri="{FF2B5EF4-FFF2-40B4-BE49-F238E27FC236}">
                  <a16:creationId xmlns:a16="http://schemas.microsoft.com/office/drawing/2014/main" id="{EEFA7165-D971-3E14-F996-B135E323D5D8}"/>
                </a:ext>
              </a:extLst>
            </p:cNvPr>
            <p:cNvSpPr/>
            <p:nvPr/>
          </p:nvSpPr>
          <p:spPr>
            <a:xfrm>
              <a:off x="0" y="1676361"/>
              <a:ext cx="9143999" cy="1711800"/>
            </a:xfrm>
            <a:prstGeom prst="rect">
              <a:avLst/>
            </a:pr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UTM Aptima" panose="02040603050506020204" pitchFamily="18" charset="0"/>
              </a:endParaRPr>
            </a:p>
          </p:txBody>
        </p:sp>
        <p:pic>
          <p:nvPicPr>
            <p:cNvPr id="141" name="Picture 4" descr="Android Studio là gì? - QuanTriMang.com">
              <a:extLst>
                <a:ext uri="{FF2B5EF4-FFF2-40B4-BE49-F238E27FC236}">
                  <a16:creationId xmlns:a16="http://schemas.microsoft.com/office/drawing/2014/main" id="{F76768DF-1E8B-064E-D31C-DDBE6DC7C9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17" t="8905" r="8205" b="8001"/>
            <a:stretch/>
          </p:blipFill>
          <p:spPr bwMode="auto">
            <a:xfrm>
              <a:off x="533394" y="1828799"/>
              <a:ext cx="3441706" cy="1422401"/>
            </a:xfrm>
            <a:prstGeom prst="rect">
              <a:avLst/>
            </a:prstGeom>
            <a:noFill/>
            <a:extLst>
              <a:ext uri="{909E8E84-426E-40DD-AFC4-6F175D3DCCD1}">
                <a14:hiddenFill xmlns:a14="http://schemas.microsoft.com/office/drawing/2010/main">
                  <a:solidFill>
                    <a:srgbClr val="FFFFFF"/>
                  </a:solidFill>
                </a14:hiddenFill>
              </a:ext>
            </a:extLst>
          </p:spPr>
        </p:pic>
      </p:grpSp>
      <p:sp>
        <p:nvSpPr>
          <p:cNvPr id="159" name="Google Shape;159;p29"/>
          <p:cNvSpPr txBox="1">
            <a:spLocks noGrp="1"/>
          </p:cNvSpPr>
          <p:nvPr>
            <p:ph type="ctrTitle"/>
          </p:nvPr>
        </p:nvSpPr>
        <p:spPr>
          <a:xfrm>
            <a:off x="4152452" y="1697220"/>
            <a:ext cx="4686748" cy="16909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tabLst>
                <a:tab pos="1774825" algn="l"/>
              </a:tabLst>
            </a:pPr>
            <a:r>
              <a:rPr lang="en-GB" sz="3000" b="1">
                <a:solidFill>
                  <a:schemeClr val="bg1"/>
                </a:solidFill>
                <a:latin typeface="UTM Aptima" panose="02040603050506020204" pitchFamily="18" charset="0"/>
              </a:rPr>
              <a:t>XÂY DỰNG </a:t>
            </a:r>
            <a:r>
              <a:rPr lang="en-GB" sz="3000" b="1">
                <a:solidFill>
                  <a:schemeClr val="bg1"/>
                </a:solidFill>
              </a:rPr>
              <a:t>ỨNG DỤNG ORDER THỨC ĂN </a:t>
            </a:r>
            <a:br>
              <a:rPr lang="en-GB" sz="3000" b="1">
                <a:solidFill>
                  <a:schemeClr val="bg1"/>
                </a:solidFill>
              </a:rPr>
            </a:br>
            <a:r>
              <a:rPr lang="en-GB" sz="3000" b="1">
                <a:solidFill>
                  <a:schemeClr val="bg1"/>
                </a:solidFill>
              </a:rPr>
              <a:t>(FOOD APP)</a:t>
            </a:r>
            <a:endParaRPr sz="3000" b="1">
              <a:solidFill>
                <a:schemeClr val="bg1"/>
              </a:solidFill>
              <a:latin typeface="UTM Aptima" panose="02040603050506020204" pitchFamily="18" charset="0"/>
            </a:endParaRPr>
          </a:p>
        </p:txBody>
      </p:sp>
      <p:cxnSp>
        <p:nvCxnSpPr>
          <p:cNvPr id="147" name="Google Shape;322;p31">
            <a:extLst>
              <a:ext uri="{FF2B5EF4-FFF2-40B4-BE49-F238E27FC236}">
                <a16:creationId xmlns:a16="http://schemas.microsoft.com/office/drawing/2014/main" id="{C971D541-5516-8ED6-FC22-7C3AB5B5FE10}"/>
              </a:ext>
            </a:extLst>
          </p:cNvPr>
          <p:cNvCxnSpPr>
            <a:cxnSpLocks/>
          </p:cNvCxnSpPr>
          <p:nvPr/>
        </p:nvCxnSpPr>
        <p:spPr>
          <a:xfrm>
            <a:off x="462140" y="4103905"/>
            <a:ext cx="8230923" cy="0"/>
          </a:xfrm>
          <a:prstGeom prst="straightConnector1">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9" name="Google Shape;160;p29">
            <a:extLst>
              <a:ext uri="{FF2B5EF4-FFF2-40B4-BE49-F238E27FC236}">
                <a16:creationId xmlns:a16="http://schemas.microsoft.com/office/drawing/2014/main" id="{0791E9B3-0E2C-70BB-E0A2-8D1833884793}"/>
              </a:ext>
            </a:extLst>
          </p:cNvPr>
          <p:cNvSpPr txBox="1">
            <a:spLocks/>
          </p:cNvSpPr>
          <p:nvPr/>
        </p:nvSpPr>
        <p:spPr>
          <a:xfrm>
            <a:off x="1129484" y="4234518"/>
            <a:ext cx="6885030" cy="458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800"/>
              <a:buFont typeface="DM Sans"/>
              <a:buNone/>
              <a:defRPr sz="1800" b="0" i="0" u="none" strike="noStrike" cap="none">
                <a:solidFill>
                  <a:srgbClr val="1F1C51"/>
                </a:solidFill>
                <a:latin typeface="UTM Aptima" panose="02040603050506020204" pitchFamily="18" charset="0"/>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0" indent="0" algn="ctr"/>
            <a:r>
              <a:rPr lang="vi-VN" sz="2200">
                <a:solidFill>
                  <a:schemeClr val="lt2"/>
                </a:solidFill>
              </a:rPr>
              <a:t>Giảng viên hướng dẫn: ThS. Nguyễn Đỗ Thái Nguyên</a:t>
            </a:r>
          </a:p>
        </p:txBody>
      </p:sp>
      <p:grpSp>
        <p:nvGrpSpPr>
          <p:cNvPr id="6" name="Group 5">
            <a:extLst>
              <a:ext uri="{FF2B5EF4-FFF2-40B4-BE49-F238E27FC236}">
                <a16:creationId xmlns:a16="http://schemas.microsoft.com/office/drawing/2014/main" id="{6D6B29B2-A1D0-3247-40A4-531FD541452A}"/>
              </a:ext>
            </a:extLst>
          </p:cNvPr>
          <p:cNvGrpSpPr/>
          <p:nvPr/>
        </p:nvGrpSpPr>
        <p:grpSpPr>
          <a:xfrm>
            <a:off x="282744" y="317054"/>
            <a:ext cx="2008635" cy="613793"/>
            <a:chOff x="78347" y="128796"/>
            <a:chExt cx="2008635" cy="613793"/>
          </a:xfrm>
        </p:grpSpPr>
        <p:pic>
          <p:nvPicPr>
            <p:cNvPr id="3" name="Picture 2" descr="Logo&#10;&#10;Description automatically generated">
              <a:extLst>
                <a:ext uri="{FF2B5EF4-FFF2-40B4-BE49-F238E27FC236}">
                  <a16:creationId xmlns:a16="http://schemas.microsoft.com/office/drawing/2014/main" id="{8F79EFB1-2134-149B-EA93-BCAD92EBAE9B}"/>
                </a:ext>
              </a:extLst>
            </p:cNvPr>
            <p:cNvPicPr>
              <a:picLocks noChangeAspect="1"/>
            </p:cNvPicPr>
            <p:nvPr/>
          </p:nvPicPr>
          <p:blipFill>
            <a:blip r:embed="rId4"/>
            <a:stretch>
              <a:fillRect/>
            </a:stretch>
          </p:blipFill>
          <p:spPr>
            <a:xfrm>
              <a:off x="1473189" y="128796"/>
              <a:ext cx="613793" cy="613793"/>
            </a:xfrm>
            <a:prstGeom prst="rect">
              <a:avLst/>
            </a:prstGeom>
          </p:spPr>
        </p:pic>
        <p:pic>
          <p:nvPicPr>
            <p:cNvPr id="5" name="Picture 4" descr="A picture containing text, sign&#10;&#10;Description automatically generated">
              <a:extLst>
                <a:ext uri="{FF2B5EF4-FFF2-40B4-BE49-F238E27FC236}">
                  <a16:creationId xmlns:a16="http://schemas.microsoft.com/office/drawing/2014/main" id="{879DFE01-74C7-4026-70EB-E842B22A8000}"/>
                </a:ext>
              </a:extLst>
            </p:cNvPr>
            <p:cNvPicPr>
              <a:picLocks noChangeAspect="1"/>
            </p:cNvPicPr>
            <p:nvPr/>
          </p:nvPicPr>
          <p:blipFill>
            <a:blip r:embed="rId5"/>
            <a:stretch>
              <a:fillRect/>
            </a:stretch>
          </p:blipFill>
          <p:spPr>
            <a:xfrm>
              <a:off x="78347" y="193655"/>
              <a:ext cx="1102168" cy="548934"/>
            </a:xfrm>
            <a:prstGeom prst="rect">
              <a:avLst/>
            </a:prstGeom>
          </p:spPr>
        </p:pic>
      </p:grpSp>
      <p:cxnSp>
        <p:nvCxnSpPr>
          <p:cNvPr id="15" name="Google Shape;304;p31">
            <a:extLst>
              <a:ext uri="{FF2B5EF4-FFF2-40B4-BE49-F238E27FC236}">
                <a16:creationId xmlns:a16="http://schemas.microsoft.com/office/drawing/2014/main" id="{01049186-E57B-2669-3088-EFB1C4C77339}"/>
              </a:ext>
            </a:extLst>
          </p:cNvPr>
          <p:cNvCxnSpPr>
            <a:cxnSpLocks/>
          </p:cNvCxnSpPr>
          <p:nvPr/>
        </p:nvCxnSpPr>
        <p:spPr>
          <a:xfrm>
            <a:off x="4572000" y="8736020"/>
            <a:ext cx="0" cy="3398708"/>
          </a:xfrm>
          <a:prstGeom prst="straightConnector1">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16" name="Google Shape;322;p31">
            <a:extLst>
              <a:ext uri="{FF2B5EF4-FFF2-40B4-BE49-F238E27FC236}">
                <a16:creationId xmlns:a16="http://schemas.microsoft.com/office/drawing/2014/main" id="{5CA1A8C4-43D6-9856-C9A8-1FC124794CFF}"/>
              </a:ext>
            </a:extLst>
          </p:cNvPr>
          <p:cNvCxnSpPr>
            <a:cxnSpLocks/>
          </p:cNvCxnSpPr>
          <p:nvPr/>
        </p:nvCxnSpPr>
        <p:spPr>
          <a:xfrm>
            <a:off x="462140" y="10430947"/>
            <a:ext cx="8230923" cy="0"/>
          </a:xfrm>
          <a:prstGeom prst="straightConnector1">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grpSp>
        <p:nvGrpSpPr>
          <p:cNvPr id="17" name="Group 16">
            <a:extLst>
              <a:ext uri="{FF2B5EF4-FFF2-40B4-BE49-F238E27FC236}">
                <a16:creationId xmlns:a16="http://schemas.microsoft.com/office/drawing/2014/main" id="{F4F3441F-BF51-9B9C-CA04-C9999304485E}"/>
              </a:ext>
            </a:extLst>
          </p:cNvPr>
          <p:cNvGrpSpPr/>
          <p:nvPr/>
        </p:nvGrpSpPr>
        <p:grpSpPr>
          <a:xfrm>
            <a:off x="401999" y="9079776"/>
            <a:ext cx="3929540" cy="838323"/>
            <a:chOff x="401999" y="1633937"/>
            <a:chExt cx="3929540" cy="838323"/>
          </a:xfrm>
        </p:grpSpPr>
        <p:sp>
          <p:nvSpPr>
            <p:cNvPr id="18" name="Google Shape;303;p31">
              <a:extLst>
                <a:ext uri="{FF2B5EF4-FFF2-40B4-BE49-F238E27FC236}">
                  <a16:creationId xmlns:a16="http://schemas.microsoft.com/office/drawing/2014/main" id="{0C66F23B-E234-E617-C35C-48A3FD7F6663}"/>
                </a:ext>
              </a:extLst>
            </p:cNvPr>
            <p:cNvSpPr txBox="1">
              <a:spLocks/>
            </p:cNvSpPr>
            <p:nvPr/>
          </p:nvSpPr>
          <p:spPr>
            <a:xfrm>
              <a:off x="3540142" y="1634104"/>
              <a:ext cx="791397"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01</a:t>
              </a:r>
            </a:p>
          </p:txBody>
        </p:sp>
        <p:grpSp>
          <p:nvGrpSpPr>
            <p:cNvPr id="19" name="Group 18">
              <a:extLst>
                <a:ext uri="{FF2B5EF4-FFF2-40B4-BE49-F238E27FC236}">
                  <a16:creationId xmlns:a16="http://schemas.microsoft.com/office/drawing/2014/main" id="{FCD54AC1-BAB6-A910-E896-A0874BFFD1C5}"/>
                </a:ext>
              </a:extLst>
            </p:cNvPr>
            <p:cNvGrpSpPr/>
            <p:nvPr/>
          </p:nvGrpSpPr>
          <p:grpSpPr>
            <a:xfrm>
              <a:off x="401999" y="1633937"/>
              <a:ext cx="3073067" cy="838323"/>
              <a:chOff x="389473" y="1045215"/>
              <a:chExt cx="3073067" cy="838323"/>
            </a:xfrm>
          </p:grpSpPr>
          <p:sp>
            <p:nvSpPr>
              <p:cNvPr id="20" name="Google Shape;305;p31">
                <a:extLst>
                  <a:ext uri="{FF2B5EF4-FFF2-40B4-BE49-F238E27FC236}">
                    <a16:creationId xmlns:a16="http://schemas.microsoft.com/office/drawing/2014/main" id="{BA3B700D-3ACA-4147-83A3-49E4C93525BD}"/>
                  </a:ext>
                </a:extLst>
              </p:cNvPr>
              <p:cNvSpPr txBox="1">
                <a:spLocks/>
              </p:cNvSpPr>
              <p:nvPr/>
            </p:nvSpPr>
            <p:spPr>
              <a:xfrm>
                <a:off x="389473" y="1045215"/>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lt2"/>
                    </a:solidFill>
                  </a:rPr>
                  <a:t>Phạm Thảo Huyền</a:t>
                </a:r>
              </a:p>
            </p:txBody>
          </p:sp>
          <p:sp>
            <p:nvSpPr>
              <p:cNvPr id="21" name="Google Shape;306;p31">
                <a:extLst>
                  <a:ext uri="{FF2B5EF4-FFF2-40B4-BE49-F238E27FC236}">
                    <a16:creationId xmlns:a16="http://schemas.microsoft.com/office/drawing/2014/main" id="{E12ADD3A-EA86-9E29-458C-784AF683848E}"/>
                  </a:ext>
                </a:extLst>
              </p:cNvPr>
              <p:cNvSpPr txBox="1">
                <a:spLocks/>
              </p:cNvSpPr>
              <p:nvPr/>
            </p:nvSpPr>
            <p:spPr>
              <a:xfrm>
                <a:off x="499718" y="1443440"/>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46.01.104.073</a:t>
                </a:r>
              </a:p>
            </p:txBody>
          </p:sp>
        </p:grpSp>
      </p:grpSp>
      <p:grpSp>
        <p:nvGrpSpPr>
          <p:cNvPr id="22" name="Group 21">
            <a:extLst>
              <a:ext uri="{FF2B5EF4-FFF2-40B4-BE49-F238E27FC236}">
                <a16:creationId xmlns:a16="http://schemas.microsoft.com/office/drawing/2014/main" id="{DC669F22-2355-CA6A-1B79-5C44BA577A95}"/>
              </a:ext>
            </a:extLst>
          </p:cNvPr>
          <p:cNvGrpSpPr/>
          <p:nvPr/>
        </p:nvGrpSpPr>
        <p:grpSpPr>
          <a:xfrm>
            <a:off x="4794967" y="9079943"/>
            <a:ext cx="3535964" cy="864423"/>
            <a:chOff x="4794967" y="1634104"/>
            <a:chExt cx="3535964" cy="864423"/>
          </a:xfrm>
        </p:grpSpPr>
        <p:sp>
          <p:nvSpPr>
            <p:cNvPr id="23" name="Google Shape;311;p31">
              <a:extLst>
                <a:ext uri="{FF2B5EF4-FFF2-40B4-BE49-F238E27FC236}">
                  <a16:creationId xmlns:a16="http://schemas.microsoft.com/office/drawing/2014/main" id="{15A540DC-8F75-50DA-1444-6B07BE432631}"/>
                </a:ext>
              </a:extLst>
            </p:cNvPr>
            <p:cNvSpPr txBox="1">
              <a:spLocks/>
            </p:cNvSpPr>
            <p:nvPr/>
          </p:nvSpPr>
          <p:spPr>
            <a:xfrm>
              <a:off x="4794967" y="1634104"/>
              <a:ext cx="796371"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02</a:t>
              </a:r>
            </a:p>
          </p:txBody>
        </p:sp>
        <p:grpSp>
          <p:nvGrpSpPr>
            <p:cNvPr id="24" name="Group 23">
              <a:extLst>
                <a:ext uri="{FF2B5EF4-FFF2-40B4-BE49-F238E27FC236}">
                  <a16:creationId xmlns:a16="http://schemas.microsoft.com/office/drawing/2014/main" id="{E6C30396-9669-70D5-93CE-6CE69D6A74A0}"/>
                </a:ext>
              </a:extLst>
            </p:cNvPr>
            <p:cNvGrpSpPr/>
            <p:nvPr/>
          </p:nvGrpSpPr>
          <p:grpSpPr>
            <a:xfrm>
              <a:off x="5591338" y="1660204"/>
              <a:ext cx="2739593" cy="838323"/>
              <a:chOff x="5178187" y="995111"/>
              <a:chExt cx="3073067" cy="838323"/>
            </a:xfrm>
          </p:grpSpPr>
          <p:sp>
            <p:nvSpPr>
              <p:cNvPr id="25" name="Google Shape;305;p31">
                <a:extLst>
                  <a:ext uri="{FF2B5EF4-FFF2-40B4-BE49-F238E27FC236}">
                    <a16:creationId xmlns:a16="http://schemas.microsoft.com/office/drawing/2014/main" id="{EFB0453B-D56F-9B47-6516-494B4E705C8E}"/>
                  </a:ext>
                </a:extLst>
              </p:cNvPr>
              <p:cNvSpPr txBox="1">
                <a:spLocks/>
              </p:cNvSpPr>
              <p:nvPr/>
            </p:nvSpPr>
            <p:spPr>
              <a:xfrm>
                <a:off x="5178187" y="995111"/>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lt2"/>
                    </a:solidFill>
                  </a:rPr>
                  <a:t>Thái Khánh Ngọc</a:t>
                </a:r>
              </a:p>
            </p:txBody>
          </p:sp>
          <p:sp>
            <p:nvSpPr>
              <p:cNvPr id="26" name="Google Shape;306;p31">
                <a:extLst>
                  <a:ext uri="{FF2B5EF4-FFF2-40B4-BE49-F238E27FC236}">
                    <a16:creationId xmlns:a16="http://schemas.microsoft.com/office/drawing/2014/main" id="{F4576857-24D1-B933-EEC4-ABB61481D43F}"/>
                  </a:ext>
                </a:extLst>
              </p:cNvPr>
              <p:cNvSpPr txBox="1">
                <a:spLocks/>
              </p:cNvSpPr>
              <p:nvPr/>
            </p:nvSpPr>
            <p:spPr>
              <a:xfrm>
                <a:off x="5288432" y="1393336"/>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46.01.104.120</a:t>
                </a:r>
              </a:p>
            </p:txBody>
          </p:sp>
        </p:grpSp>
      </p:grpSp>
      <p:grpSp>
        <p:nvGrpSpPr>
          <p:cNvPr id="27" name="Group 26">
            <a:extLst>
              <a:ext uri="{FF2B5EF4-FFF2-40B4-BE49-F238E27FC236}">
                <a16:creationId xmlns:a16="http://schemas.microsoft.com/office/drawing/2014/main" id="{2FB168EF-0D72-9645-D6AA-9483D025D70C}"/>
              </a:ext>
            </a:extLst>
          </p:cNvPr>
          <p:cNvGrpSpPr/>
          <p:nvPr/>
        </p:nvGrpSpPr>
        <p:grpSpPr>
          <a:xfrm>
            <a:off x="4769914" y="10606311"/>
            <a:ext cx="3742948" cy="873823"/>
            <a:chOff x="4769914" y="3160472"/>
            <a:chExt cx="3742948" cy="873823"/>
          </a:xfrm>
        </p:grpSpPr>
        <p:sp>
          <p:nvSpPr>
            <p:cNvPr id="28" name="Google Shape;313;p31">
              <a:extLst>
                <a:ext uri="{FF2B5EF4-FFF2-40B4-BE49-F238E27FC236}">
                  <a16:creationId xmlns:a16="http://schemas.microsoft.com/office/drawing/2014/main" id="{BA59F213-105A-1610-05FB-3BF90163A2EA}"/>
                </a:ext>
              </a:extLst>
            </p:cNvPr>
            <p:cNvSpPr txBox="1">
              <a:spLocks/>
            </p:cNvSpPr>
            <p:nvPr/>
          </p:nvSpPr>
          <p:spPr>
            <a:xfrm>
              <a:off x="4769914" y="3160472"/>
              <a:ext cx="796371"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04</a:t>
              </a:r>
            </a:p>
          </p:txBody>
        </p:sp>
        <p:grpSp>
          <p:nvGrpSpPr>
            <p:cNvPr id="29" name="Group 28">
              <a:extLst>
                <a:ext uri="{FF2B5EF4-FFF2-40B4-BE49-F238E27FC236}">
                  <a16:creationId xmlns:a16="http://schemas.microsoft.com/office/drawing/2014/main" id="{43D54830-BE6F-9937-2D9A-3458BB647ABB}"/>
                </a:ext>
              </a:extLst>
            </p:cNvPr>
            <p:cNvGrpSpPr/>
            <p:nvPr/>
          </p:nvGrpSpPr>
          <p:grpSpPr>
            <a:xfrm>
              <a:off x="5566285" y="3195972"/>
              <a:ext cx="2946577" cy="838323"/>
              <a:chOff x="5288432" y="3590226"/>
              <a:chExt cx="3073067" cy="838323"/>
            </a:xfrm>
          </p:grpSpPr>
          <p:sp>
            <p:nvSpPr>
              <p:cNvPr id="30" name="Google Shape;305;p31">
                <a:extLst>
                  <a:ext uri="{FF2B5EF4-FFF2-40B4-BE49-F238E27FC236}">
                    <a16:creationId xmlns:a16="http://schemas.microsoft.com/office/drawing/2014/main" id="{90B78202-2586-3321-CF98-30D556841F8E}"/>
                  </a:ext>
                </a:extLst>
              </p:cNvPr>
              <p:cNvSpPr txBox="1">
                <a:spLocks/>
              </p:cNvSpPr>
              <p:nvPr/>
            </p:nvSpPr>
            <p:spPr>
              <a:xfrm>
                <a:off x="5288432" y="3590226"/>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a:solidFill>
                      <a:schemeClr val="lt2"/>
                    </a:solidFill>
                  </a:rPr>
                  <a:t>H</a:t>
                </a:r>
                <a:r>
                  <a:rPr lang="en-US" sz="2000">
                    <a:solidFill>
                      <a:schemeClr val="lt2"/>
                    </a:solidFill>
                  </a:rPr>
                  <a:t>uỳnh Trần Như Quỳnh</a:t>
                </a:r>
              </a:p>
            </p:txBody>
          </p:sp>
          <p:sp>
            <p:nvSpPr>
              <p:cNvPr id="31" name="Google Shape;306;p31">
                <a:extLst>
                  <a:ext uri="{FF2B5EF4-FFF2-40B4-BE49-F238E27FC236}">
                    <a16:creationId xmlns:a16="http://schemas.microsoft.com/office/drawing/2014/main" id="{F08D5FF8-DB05-70ED-715E-4B5E6E49152E}"/>
                  </a:ext>
                </a:extLst>
              </p:cNvPr>
              <p:cNvSpPr txBox="1">
                <a:spLocks/>
              </p:cNvSpPr>
              <p:nvPr/>
            </p:nvSpPr>
            <p:spPr>
              <a:xfrm>
                <a:off x="5398677" y="3988451"/>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46.01.104.153</a:t>
                </a:r>
              </a:p>
            </p:txBody>
          </p:sp>
        </p:grpSp>
      </p:grpSp>
      <p:grpSp>
        <p:nvGrpSpPr>
          <p:cNvPr id="32" name="Group 31">
            <a:extLst>
              <a:ext uri="{FF2B5EF4-FFF2-40B4-BE49-F238E27FC236}">
                <a16:creationId xmlns:a16="http://schemas.microsoft.com/office/drawing/2014/main" id="{878DB930-03F9-E305-F7D5-522B605A30F6}"/>
              </a:ext>
            </a:extLst>
          </p:cNvPr>
          <p:cNvGrpSpPr/>
          <p:nvPr/>
        </p:nvGrpSpPr>
        <p:grpSpPr>
          <a:xfrm>
            <a:off x="631137" y="10597269"/>
            <a:ext cx="3742949" cy="838323"/>
            <a:chOff x="631137" y="3151430"/>
            <a:chExt cx="3742949" cy="838323"/>
          </a:xfrm>
        </p:grpSpPr>
        <p:sp>
          <p:nvSpPr>
            <p:cNvPr id="33" name="Google Shape;312;p31">
              <a:extLst>
                <a:ext uri="{FF2B5EF4-FFF2-40B4-BE49-F238E27FC236}">
                  <a16:creationId xmlns:a16="http://schemas.microsoft.com/office/drawing/2014/main" id="{860EA063-242D-B8A0-7864-6F483852A0DB}"/>
                </a:ext>
              </a:extLst>
            </p:cNvPr>
            <p:cNvSpPr txBox="1">
              <a:spLocks/>
            </p:cNvSpPr>
            <p:nvPr/>
          </p:nvSpPr>
          <p:spPr>
            <a:xfrm>
              <a:off x="3515090" y="3160471"/>
              <a:ext cx="858996"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03</a:t>
              </a:r>
            </a:p>
          </p:txBody>
        </p:sp>
        <p:grpSp>
          <p:nvGrpSpPr>
            <p:cNvPr id="34" name="Group 33">
              <a:extLst>
                <a:ext uri="{FF2B5EF4-FFF2-40B4-BE49-F238E27FC236}">
                  <a16:creationId xmlns:a16="http://schemas.microsoft.com/office/drawing/2014/main" id="{4B66CB34-A37D-3F2A-5675-EC32AD3CC9DF}"/>
                </a:ext>
              </a:extLst>
            </p:cNvPr>
            <p:cNvGrpSpPr/>
            <p:nvPr/>
          </p:nvGrpSpPr>
          <p:grpSpPr>
            <a:xfrm>
              <a:off x="631137" y="3151430"/>
              <a:ext cx="2909006" cy="838323"/>
              <a:chOff x="782501" y="3553239"/>
              <a:chExt cx="3073067" cy="838323"/>
            </a:xfrm>
          </p:grpSpPr>
          <p:sp>
            <p:nvSpPr>
              <p:cNvPr id="35" name="Google Shape;305;p31">
                <a:extLst>
                  <a:ext uri="{FF2B5EF4-FFF2-40B4-BE49-F238E27FC236}">
                    <a16:creationId xmlns:a16="http://schemas.microsoft.com/office/drawing/2014/main" id="{68D0F0DD-0418-6520-BCA8-EF100FB1069C}"/>
                  </a:ext>
                </a:extLst>
              </p:cNvPr>
              <p:cNvSpPr txBox="1">
                <a:spLocks/>
              </p:cNvSpPr>
              <p:nvPr/>
            </p:nvSpPr>
            <p:spPr>
              <a:xfrm>
                <a:off x="782501" y="3553239"/>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lt2"/>
                    </a:solidFill>
                  </a:rPr>
                  <a:t>Phước Công Nguyên</a:t>
                </a:r>
              </a:p>
            </p:txBody>
          </p:sp>
          <p:sp>
            <p:nvSpPr>
              <p:cNvPr id="36" name="Google Shape;306;p31">
                <a:extLst>
                  <a:ext uri="{FF2B5EF4-FFF2-40B4-BE49-F238E27FC236}">
                    <a16:creationId xmlns:a16="http://schemas.microsoft.com/office/drawing/2014/main" id="{43901206-3716-1026-B3F4-66A1BC712375}"/>
                  </a:ext>
                </a:extLst>
              </p:cNvPr>
              <p:cNvSpPr txBox="1">
                <a:spLocks/>
              </p:cNvSpPr>
              <p:nvPr/>
            </p:nvSpPr>
            <p:spPr>
              <a:xfrm>
                <a:off x="892746" y="3951464"/>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46.01.104.125</a:t>
                </a:r>
              </a:p>
            </p:txBody>
          </p:sp>
        </p:grpSp>
      </p:grpSp>
      <p:sp>
        <p:nvSpPr>
          <p:cNvPr id="37" name="Title 33">
            <a:extLst>
              <a:ext uri="{FF2B5EF4-FFF2-40B4-BE49-F238E27FC236}">
                <a16:creationId xmlns:a16="http://schemas.microsoft.com/office/drawing/2014/main" id="{DD635345-0896-5A0A-8850-39B7450B3B8E}"/>
              </a:ext>
            </a:extLst>
          </p:cNvPr>
          <p:cNvSpPr txBox="1">
            <a:spLocks/>
          </p:cNvSpPr>
          <p:nvPr/>
        </p:nvSpPr>
        <p:spPr>
          <a:xfrm>
            <a:off x="626625" y="7784014"/>
            <a:ext cx="6084000"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UTM Aptima" panose="02040603050506020204" pitchFamily="18" charset="0"/>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r>
              <a:rPr lang="en-GB" b="1"/>
              <a:t>DANH SÁCH CÁC THÀNH VIÊN</a:t>
            </a:r>
            <a:endParaRPr lang="en-US" b="1"/>
          </a:p>
        </p:txBody>
      </p:sp>
      <p:pic>
        <p:nvPicPr>
          <p:cNvPr id="8" name="Picture 7">
            <a:extLst>
              <a:ext uri="{FF2B5EF4-FFF2-40B4-BE49-F238E27FC236}">
                <a16:creationId xmlns:a16="http://schemas.microsoft.com/office/drawing/2014/main" id="{D107C673-F15E-3C0A-2862-3E97D3F5E854}"/>
              </a:ext>
            </a:extLst>
          </p:cNvPr>
          <p:cNvPicPr>
            <a:picLocks noChangeAspect="1"/>
          </p:cNvPicPr>
          <p:nvPr/>
        </p:nvPicPr>
        <p:blipFill>
          <a:blip r:embed="rId6"/>
          <a:stretch>
            <a:fillRect/>
          </a:stretch>
        </p:blipFill>
        <p:spPr>
          <a:xfrm>
            <a:off x="8154862" y="197461"/>
            <a:ext cx="842133" cy="842133"/>
          </a:xfrm>
          <a:prstGeom prst="flowChartConnector">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64F5-EB7A-4BF5-BB2C-5E6140FC070A}"/>
              </a:ext>
            </a:extLst>
          </p:cNvPr>
          <p:cNvSpPr>
            <a:spLocks noGrp="1"/>
          </p:cNvSpPr>
          <p:nvPr>
            <p:ph type="title"/>
          </p:nvPr>
        </p:nvSpPr>
        <p:spPr>
          <a:xfrm>
            <a:off x="626625" y="338175"/>
            <a:ext cx="6903728" cy="539700"/>
          </a:xfrm>
        </p:spPr>
        <p:txBody>
          <a:bodyPr/>
          <a:lstStyle/>
          <a:p>
            <a:r>
              <a:rPr lang="en-GB" b="1"/>
              <a:t>SƠ ĐỒ ERD</a:t>
            </a:r>
            <a:endParaRPr lang="en-US" b="1"/>
          </a:p>
        </p:txBody>
      </p:sp>
      <p:pic>
        <p:nvPicPr>
          <p:cNvPr id="7" name="Picture 6" descr="Diagram&#10;&#10;Description automatically generated">
            <a:extLst>
              <a:ext uri="{FF2B5EF4-FFF2-40B4-BE49-F238E27FC236}">
                <a16:creationId xmlns:a16="http://schemas.microsoft.com/office/drawing/2014/main" id="{3FB15F77-BAC1-54B2-EFF4-ECE6DF61E2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9882" y="1291094"/>
            <a:ext cx="5944235" cy="3005455"/>
          </a:xfrm>
          <a:prstGeom prst="rect">
            <a:avLst/>
          </a:prstGeom>
          <a:noFill/>
        </p:spPr>
      </p:pic>
      <p:pic>
        <p:nvPicPr>
          <p:cNvPr id="4" name="Picture 3">
            <a:extLst>
              <a:ext uri="{FF2B5EF4-FFF2-40B4-BE49-F238E27FC236}">
                <a16:creationId xmlns:a16="http://schemas.microsoft.com/office/drawing/2014/main" id="{484B0618-F32A-6894-84AE-DC64732B694B}"/>
              </a:ext>
            </a:extLst>
          </p:cNvPr>
          <p:cNvPicPr>
            <a:picLocks noChangeAspect="1"/>
          </p:cNvPicPr>
          <p:nvPr/>
        </p:nvPicPr>
        <p:blipFill>
          <a:blip r:embed="rId3"/>
          <a:stretch>
            <a:fillRect/>
          </a:stretch>
        </p:blipFill>
        <p:spPr>
          <a:xfrm>
            <a:off x="8154862" y="197461"/>
            <a:ext cx="842133" cy="842133"/>
          </a:xfrm>
          <a:prstGeom prst="flowChartConnector">
            <a:avLst/>
          </a:prstGeom>
        </p:spPr>
      </p:pic>
    </p:spTree>
    <p:extLst>
      <p:ext uri="{BB962C8B-B14F-4D97-AF65-F5344CB8AC3E}">
        <p14:creationId xmlns:p14="http://schemas.microsoft.com/office/powerpoint/2010/main" val="3378512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CÀI ĐẶT </a:t>
            </a:r>
            <a:endParaRPr b="1"/>
          </a:p>
        </p:txBody>
      </p:sp>
      <p:grpSp>
        <p:nvGrpSpPr>
          <p:cNvPr id="1930" name="Google Shape;1930;p48"/>
          <p:cNvGrpSpPr/>
          <p:nvPr/>
        </p:nvGrpSpPr>
        <p:grpSpPr>
          <a:xfrm>
            <a:off x="2813982" y="1205041"/>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
        <p:nvSpPr>
          <p:cNvPr id="2032" name="Google Shape;2032;p48"/>
          <p:cNvSpPr txBox="1">
            <a:spLocks noGrp="1"/>
          </p:cNvSpPr>
          <p:nvPr>
            <p:ph type="title" idx="4294967295"/>
          </p:nvPr>
        </p:nvSpPr>
        <p:spPr>
          <a:xfrm>
            <a:off x="653941" y="1327098"/>
            <a:ext cx="18084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UTM Aptima" panose="02040603050506020204" pitchFamily="18" charset="0"/>
              </a:rPr>
              <a:t>RAM: 1GB</a:t>
            </a:r>
          </a:p>
        </p:txBody>
      </p:sp>
      <p:sp>
        <p:nvSpPr>
          <p:cNvPr id="2034" name="Google Shape;2034;p48"/>
          <p:cNvSpPr txBox="1">
            <a:spLocks noGrp="1"/>
          </p:cNvSpPr>
          <p:nvPr>
            <p:ph type="title" idx="4294967295"/>
          </p:nvPr>
        </p:nvSpPr>
        <p:spPr>
          <a:xfrm>
            <a:off x="578862" y="2763553"/>
            <a:ext cx="1883127" cy="17990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UTM Aptima" panose="02040603050506020204" pitchFamily="18" charset="0"/>
              </a:rPr>
              <a:t>Điện thoại di động hệ điều hành Android 6.0 Marshamallow trở lên</a:t>
            </a:r>
            <a:endParaRPr sz="1800">
              <a:latin typeface="UTM Aptima" panose="02040603050506020204" pitchFamily="18" charset="0"/>
            </a:endParaRPr>
          </a:p>
        </p:txBody>
      </p:sp>
      <p:sp>
        <p:nvSpPr>
          <p:cNvPr id="2036" name="Google Shape;2036;p48"/>
          <p:cNvSpPr txBox="1">
            <a:spLocks noGrp="1"/>
          </p:cNvSpPr>
          <p:nvPr>
            <p:ph type="title" idx="4294967295"/>
          </p:nvPr>
        </p:nvSpPr>
        <p:spPr>
          <a:xfrm>
            <a:off x="6681665" y="1327098"/>
            <a:ext cx="2257939"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UTM Aptima" panose="02040603050506020204" pitchFamily="18" charset="0"/>
              </a:rPr>
              <a:t>Bộ nhớ trống: 20 MB</a:t>
            </a:r>
          </a:p>
        </p:txBody>
      </p:sp>
      <p:sp>
        <p:nvSpPr>
          <p:cNvPr id="2038" name="Google Shape;2038;p48"/>
          <p:cNvSpPr txBox="1">
            <a:spLocks noGrp="1"/>
          </p:cNvSpPr>
          <p:nvPr>
            <p:ph type="title" idx="4294967295"/>
          </p:nvPr>
        </p:nvSpPr>
        <p:spPr>
          <a:xfrm>
            <a:off x="6681666" y="2812998"/>
            <a:ext cx="1808400" cy="1605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a:latin typeface="UTM Aptima" panose="02040603050506020204" pitchFamily="18" charset="0"/>
              </a:rPr>
              <a:t>Lưu ý: khi cài đặt ứng dụng, người dùng phải cấp quyền truy cập bộ nhớ</a:t>
            </a:r>
          </a:p>
        </p:txBody>
      </p:sp>
      <p:cxnSp>
        <p:nvCxnSpPr>
          <p:cNvPr id="2039" name="Google Shape;2039;p48"/>
          <p:cNvCxnSpPr>
            <a:cxnSpLocks/>
            <a:stCxn id="2034" idx="3"/>
          </p:cNvCxnSpPr>
          <p:nvPr/>
        </p:nvCxnSpPr>
        <p:spPr>
          <a:xfrm flipV="1">
            <a:off x="2461989" y="1866798"/>
            <a:ext cx="957823" cy="1796279"/>
          </a:xfrm>
          <a:prstGeom prst="bentConnector2">
            <a:avLst/>
          </a:prstGeom>
          <a:noFill/>
          <a:ln w="19050" cap="flat" cmpd="sng">
            <a:solidFill>
              <a:schemeClr val="accent2"/>
            </a:solidFill>
            <a:prstDash val="solid"/>
            <a:round/>
            <a:headEnd type="oval" w="med" len="med"/>
            <a:tailEnd type="oval" w="med" len="med"/>
          </a:ln>
        </p:spPr>
      </p:cxnSp>
      <p:cxnSp>
        <p:nvCxnSpPr>
          <p:cNvPr id="2040" name="Google Shape;2040;p48"/>
          <p:cNvCxnSpPr>
            <a:stCxn id="2032" idx="3"/>
          </p:cNvCxnSpPr>
          <p:nvPr/>
        </p:nvCxnSpPr>
        <p:spPr>
          <a:xfrm rot="10800000" flipH="1">
            <a:off x="2462341" y="1355748"/>
            <a:ext cx="1738200" cy="241200"/>
          </a:xfrm>
          <a:prstGeom prst="bentConnector3">
            <a:avLst>
              <a:gd name="adj1" fmla="val 22186"/>
            </a:avLst>
          </a:prstGeom>
          <a:noFill/>
          <a:ln w="19050" cap="flat" cmpd="sng">
            <a:solidFill>
              <a:schemeClr val="accent2"/>
            </a:solidFill>
            <a:prstDash val="solid"/>
            <a:round/>
            <a:headEnd type="oval" w="med" len="med"/>
            <a:tailEnd type="oval" w="med" len="med"/>
          </a:ln>
        </p:spPr>
      </p:cxnSp>
      <p:cxnSp>
        <p:nvCxnSpPr>
          <p:cNvPr id="2041" name="Google Shape;2041;p48"/>
          <p:cNvCxnSpPr>
            <a:cxnSpLocks/>
            <a:stCxn id="2036" idx="1"/>
          </p:cNvCxnSpPr>
          <p:nvPr/>
        </p:nvCxnSpPr>
        <p:spPr>
          <a:xfrm rot="10800000">
            <a:off x="5181669" y="1355748"/>
            <a:ext cx="1499997" cy="241200"/>
          </a:xfrm>
          <a:prstGeom prst="bentConnector3">
            <a:avLst>
              <a:gd name="adj1" fmla="val 50000"/>
            </a:avLst>
          </a:prstGeom>
          <a:noFill/>
          <a:ln w="19050" cap="flat" cmpd="sng">
            <a:solidFill>
              <a:schemeClr val="accent2"/>
            </a:solidFill>
            <a:prstDash val="solid"/>
            <a:round/>
            <a:headEnd type="oval" w="med" len="med"/>
            <a:tailEnd type="oval" w="med" len="med"/>
          </a:ln>
        </p:spPr>
      </p:cxnSp>
      <p:cxnSp>
        <p:nvCxnSpPr>
          <p:cNvPr id="2042" name="Google Shape;2042;p48"/>
          <p:cNvCxnSpPr>
            <a:cxnSpLocks/>
            <a:stCxn id="2038" idx="1"/>
          </p:cNvCxnSpPr>
          <p:nvPr/>
        </p:nvCxnSpPr>
        <p:spPr>
          <a:xfrm rot="10800000">
            <a:off x="5467266" y="1889151"/>
            <a:ext cx="1214400" cy="1726373"/>
          </a:xfrm>
          <a:prstGeom prst="bentConnector2">
            <a:avLst/>
          </a:prstGeom>
          <a:noFill/>
          <a:ln w="19050" cap="flat" cmpd="sng">
            <a:solidFill>
              <a:schemeClr val="accent2"/>
            </a:solidFill>
            <a:prstDash val="solid"/>
            <a:round/>
            <a:headEnd type="oval" w="med" len="med"/>
            <a:tailEnd type="oval" w="med" len="med"/>
          </a:ln>
        </p:spPr>
      </p:cxnSp>
      <p:pic>
        <p:nvPicPr>
          <p:cNvPr id="112" name="Picture 111">
            <a:extLst>
              <a:ext uri="{FF2B5EF4-FFF2-40B4-BE49-F238E27FC236}">
                <a16:creationId xmlns:a16="http://schemas.microsoft.com/office/drawing/2014/main" id="{5E226E65-DC84-FC05-7063-9859524BDC80}"/>
              </a:ext>
            </a:extLst>
          </p:cNvPr>
          <p:cNvPicPr>
            <a:picLocks noChangeAspect="1"/>
          </p:cNvPicPr>
          <p:nvPr/>
        </p:nvPicPr>
        <p:blipFill>
          <a:blip r:embed="rId3"/>
          <a:stretch>
            <a:fillRect/>
          </a:stretch>
        </p:blipFill>
        <p:spPr>
          <a:xfrm>
            <a:off x="8154862" y="197461"/>
            <a:ext cx="842133" cy="842133"/>
          </a:xfrm>
          <a:prstGeom prst="flowChartConnector">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1930"/>
                                        </p:tgtEl>
                                        <p:attrNameLst>
                                          <p:attrName>style.visibility</p:attrName>
                                        </p:attrNameLst>
                                      </p:cBhvr>
                                      <p:to>
                                        <p:strVal val="visible"/>
                                      </p:to>
                                    </p:set>
                                    <p:animEffect transition="in" filter="circle(out)">
                                      <p:cBhvr>
                                        <p:cTn id="7" dur="1500"/>
                                        <p:tgtEl>
                                          <p:spTgt spid="1930"/>
                                        </p:tgtEl>
                                      </p:cBhvr>
                                    </p:animEffect>
                                  </p:childTnLst>
                                </p:cTn>
                              </p:par>
                            </p:childTnLst>
                          </p:cTn>
                        </p:par>
                        <p:par>
                          <p:cTn id="8" fill="hold">
                            <p:stCondLst>
                              <p:cond delay="1500"/>
                            </p:stCondLst>
                            <p:childTnLst>
                              <p:par>
                                <p:cTn id="9" presetID="22" presetClass="entr" presetSubtype="2" fill="hold" nodeType="afterEffect">
                                  <p:stCondLst>
                                    <p:cond delay="0"/>
                                  </p:stCondLst>
                                  <p:childTnLst>
                                    <p:set>
                                      <p:cBhvr>
                                        <p:cTn id="10" dur="1" fill="hold">
                                          <p:stCondLst>
                                            <p:cond delay="0"/>
                                          </p:stCondLst>
                                        </p:cTn>
                                        <p:tgtEl>
                                          <p:spTgt spid="2040"/>
                                        </p:tgtEl>
                                        <p:attrNameLst>
                                          <p:attrName>style.visibility</p:attrName>
                                        </p:attrNameLst>
                                      </p:cBhvr>
                                      <p:to>
                                        <p:strVal val="visible"/>
                                      </p:to>
                                    </p:set>
                                    <p:animEffect transition="in" filter="wipe(right)">
                                      <p:cBhvr>
                                        <p:cTn id="11" dur="1000"/>
                                        <p:tgtEl>
                                          <p:spTgt spid="2040"/>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032"/>
                                        </p:tgtEl>
                                        <p:attrNameLst>
                                          <p:attrName>style.visibility</p:attrName>
                                        </p:attrNameLst>
                                      </p:cBhvr>
                                      <p:to>
                                        <p:strVal val="visible"/>
                                      </p:to>
                                    </p:set>
                                    <p:animEffect transition="in" filter="wipe(right)">
                                      <p:cBhvr>
                                        <p:cTn id="14" dur="1000"/>
                                        <p:tgtEl>
                                          <p:spTgt spid="203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2039"/>
                                        </p:tgtEl>
                                        <p:attrNameLst>
                                          <p:attrName>style.visibility</p:attrName>
                                        </p:attrNameLst>
                                      </p:cBhvr>
                                      <p:to>
                                        <p:strVal val="visible"/>
                                      </p:to>
                                    </p:set>
                                    <p:animEffect transition="in" filter="wipe(right)">
                                      <p:cBhvr>
                                        <p:cTn id="19" dur="1000"/>
                                        <p:tgtEl>
                                          <p:spTgt spid="203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034"/>
                                        </p:tgtEl>
                                        <p:attrNameLst>
                                          <p:attrName>style.visibility</p:attrName>
                                        </p:attrNameLst>
                                      </p:cBhvr>
                                      <p:to>
                                        <p:strVal val="visible"/>
                                      </p:to>
                                    </p:set>
                                    <p:animEffect transition="in" filter="wipe(right)">
                                      <p:cBhvr>
                                        <p:cTn id="22" dur="1000"/>
                                        <p:tgtEl>
                                          <p:spTgt spid="20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41"/>
                                        </p:tgtEl>
                                        <p:attrNameLst>
                                          <p:attrName>style.visibility</p:attrName>
                                        </p:attrNameLst>
                                      </p:cBhvr>
                                      <p:to>
                                        <p:strVal val="visible"/>
                                      </p:to>
                                    </p:set>
                                    <p:animEffect transition="in" filter="wipe(left)">
                                      <p:cBhvr>
                                        <p:cTn id="27" dur="1000"/>
                                        <p:tgtEl>
                                          <p:spTgt spid="204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036"/>
                                        </p:tgtEl>
                                        <p:attrNameLst>
                                          <p:attrName>style.visibility</p:attrName>
                                        </p:attrNameLst>
                                      </p:cBhvr>
                                      <p:to>
                                        <p:strVal val="visible"/>
                                      </p:to>
                                    </p:set>
                                    <p:animEffect transition="in" filter="wipe(left)">
                                      <p:cBhvr>
                                        <p:cTn id="30" dur="1000"/>
                                        <p:tgtEl>
                                          <p:spTgt spid="20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42"/>
                                        </p:tgtEl>
                                        <p:attrNameLst>
                                          <p:attrName>style.visibility</p:attrName>
                                        </p:attrNameLst>
                                      </p:cBhvr>
                                      <p:to>
                                        <p:strVal val="visible"/>
                                      </p:to>
                                    </p:set>
                                    <p:animEffect transition="in" filter="wipe(left)">
                                      <p:cBhvr>
                                        <p:cTn id="35" dur="1000"/>
                                        <p:tgtEl>
                                          <p:spTgt spid="204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38"/>
                                        </p:tgtEl>
                                        <p:attrNameLst>
                                          <p:attrName>style.visibility</p:attrName>
                                        </p:attrNameLst>
                                      </p:cBhvr>
                                      <p:to>
                                        <p:strVal val="visible"/>
                                      </p:to>
                                    </p:set>
                                    <p:animEffect transition="in" filter="wipe(left)">
                                      <p:cBhvr>
                                        <p:cTn id="38" dur="1000"/>
                                        <p:tgtEl>
                                          <p:spTgt spid="2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2" grpId="0"/>
      <p:bldP spid="2034" grpId="0"/>
      <p:bldP spid="2036" grpId="0"/>
      <p:bldP spid="20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CÁC CHỨC NĂNG CHÍNH CỦA CHƯƠNG TRÌNH</a:t>
            </a:r>
          </a:p>
        </p:txBody>
      </p:sp>
      <p:sp>
        <p:nvSpPr>
          <p:cNvPr id="4" name="TextBox 3">
            <a:extLst>
              <a:ext uri="{FF2B5EF4-FFF2-40B4-BE49-F238E27FC236}">
                <a16:creationId xmlns:a16="http://schemas.microsoft.com/office/drawing/2014/main" id="{CD7B42A7-8080-6F07-7FA6-AF34AA3EA872}"/>
              </a:ext>
            </a:extLst>
          </p:cNvPr>
          <p:cNvSpPr txBox="1"/>
          <p:nvPr/>
        </p:nvSpPr>
        <p:spPr>
          <a:xfrm>
            <a:off x="871907" y="2248584"/>
            <a:ext cx="4065853" cy="646331"/>
          </a:xfrm>
          <a:prstGeom prst="rect">
            <a:avLst/>
          </a:prstGeom>
          <a:noFill/>
        </p:spPr>
        <p:txBody>
          <a:bodyPr wrap="square">
            <a:spAutoFit/>
          </a:bodyPr>
          <a:lstStyle/>
          <a:p>
            <a:pPr algn="just"/>
            <a:r>
              <a:rPr lang="en-US" sz="1800">
                <a:solidFill>
                  <a:srgbClr val="1F1C51"/>
                </a:solidFill>
                <a:latin typeface="UTM Aptima" panose="02040603050506020204" pitchFamily="18" charset="0"/>
              </a:rPr>
              <a:t>Khi vừa khởi động ứng dụng thành công sẽ xuất hiện logo app.</a:t>
            </a:r>
          </a:p>
        </p:txBody>
      </p:sp>
      <p:pic>
        <p:nvPicPr>
          <p:cNvPr id="5" name="Picture 4">
            <a:extLst>
              <a:ext uri="{FF2B5EF4-FFF2-40B4-BE49-F238E27FC236}">
                <a16:creationId xmlns:a16="http://schemas.microsoft.com/office/drawing/2014/main" id="{3CA30705-6DB4-AA80-3FB8-2DB0AE4437B0}"/>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3" name="Picture 2">
            <a:extLst>
              <a:ext uri="{FF2B5EF4-FFF2-40B4-BE49-F238E27FC236}">
                <a16:creationId xmlns:a16="http://schemas.microsoft.com/office/drawing/2014/main" id="{ACE10232-9D81-B0B6-B756-C26150C65DE5}"/>
              </a:ext>
            </a:extLst>
          </p:cNvPr>
          <p:cNvPicPr>
            <a:picLocks noChangeAspect="1"/>
          </p:cNvPicPr>
          <p:nvPr/>
        </p:nvPicPr>
        <p:blipFill>
          <a:blip r:embed="rId3"/>
          <a:stretch>
            <a:fillRect/>
          </a:stretch>
        </p:blipFill>
        <p:spPr>
          <a:xfrm>
            <a:off x="6160956" y="1039594"/>
            <a:ext cx="1624509" cy="3519769"/>
          </a:xfrm>
          <a:prstGeom prst="rect">
            <a:avLst/>
          </a:prstGeom>
        </p:spPr>
      </p:pic>
    </p:spTree>
    <p:extLst>
      <p:ext uri="{BB962C8B-B14F-4D97-AF65-F5344CB8AC3E}">
        <p14:creationId xmlns:p14="http://schemas.microsoft.com/office/powerpoint/2010/main" val="3439093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6" presetClass="entr" presetSubtype="3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out)">
                                      <p:cBhvr>
                                        <p:cTn id="11"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ĐĂNG NHẬP</a:t>
            </a:r>
          </a:p>
        </p:txBody>
      </p:sp>
      <p:sp>
        <p:nvSpPr>
          <p:cNvPr id="4" name="TextBox 3">
            <a:extLst>
              <a:ext uri="{FF2B5EF4-FFF2-40B4-BE49-F238E27FC236}">
                <a16:creationId xmlns:a16="http://schemas.microsoft.com/office/drawing/2014/main" id="{CD7B42A7-8080-6F07-7FA6-AF34AA3EA872}"/>
              </a:ext>
            </a:extLst>
          </p:cNvPr>
          <p:cNvSpPr txBox="1"/>
          <p:nvPr/>
        </p:nvSpPr>
        <p:spPr>
          <a:xfrm>
            <a:off x="4301092" y="1872110"/>
            <a:ext cx="4022823" cy="2308324"/>
          </a:xfrm>
          <a:prstGeom prst="rect">
            <a:avLst/>
          </a:prstGeom>
          <a:noFill/>
        </p:spPr>
        <p:txBody>
          <a:bodyPr wrap="square">
            <a:spAutoFit/>
          </a:bodyPr>
          <a:lstStyle/>
          <a:p>
            <a:pPr marL="285750" indent="-285750" algn="just">
              <a:buFont typeface="Arial" panose="020B0604020202020204" pitchFamily="34" charset="0"/>
              <a:buChar char="•"/>
            </a:pPr>
            <a:r>
              <a:rPr lang="en-US" sz="1800" i="1">
                <a:solidFill>
                  <a:srgbClr val="1F1C51"/>
                </a:solidFill>
                <a:latin typeface="UTM Aptima" panose="02040603050506020204" pitchFamily="18" charset="0"/>
              </a:rPr>
              <a:t>Tên đăng nhập:</a:t>
            </a:r>
            <a:r>
              <a:rPr lang="en-US" sz="1800">
                <a:solidFill>
                  <a:srgbClr val="1F1C51"/>
                </a:solidFill>
                <a:latin typeface="UTM Aptima" panose="02040603050506020204" pitchFamily="18" charset="0"/>
              </a:rPr>
              <a:t> tên đăng nhập vào hệ thống.</a:t>
            </a:r>
          </a:p>
          <a:p>
            <a:pPr marL="285750" indent="-285750" algn="just">
              <a:buFont typeface="Arial" panose="020B0604020202020204" pitchFamily="34" charset="0"/>
              <a:buChar char="•"/>
            </a:pPr>
            <a:r>
              <a:rPr lang="en-US" sz="1800" i="1">
                <a:solidFill>
                  <a:srgbClr val="1F1C51"/>
                </a:solidFill>
                <a:latin typeface="UTM Aptima" panose="02040603050506020204" pitchFamily="18" charset="0"/>
              </a:rPr>
              <a:t>Mật khẩu:</a:t>
            </a:r>
            <a:r>
              <a:rPr lang="en-US" sz="1800">
                <a:solidFill>
                  <a:srgbClr val="1F1C51"/>
                </a:solidFill>
                <a:latin typeface="UTM Aptima" panose="02040603050506020204" pitchFamily="18" charset="0"/>
              </a:rPr>
              <a:t> mật khẩu truy cập</a:t>
            </a:r>
          </a:p>
          <a:p>
            <a:pPr marL="285750" indent="-285750" algn="just">
              <a:buFont typeface="Arial" panose="020B0604020202020204" pitchFamily="34" charset="0"/>
              <a:buChar char="•"/>
            </a:pPr>
            <a:r>
              <a:rPr lang="en-US" sz="1800">
                <a:solidFill>
                  <a:srgbClr val="1F1C51"/>
                </a:solidFill>
                <a:latin typeface="UTM Aptima" panose="02040603050506020204" pitchFamily="18" charset="0"/>
              </a:rPr>
              <a:t>Nút </a:t>
            </a:r>
            <a:r>
              <a:rPr lang="en-US" sz="1800" i="1">
                <a:solidFill>
                  <a:srgbClr val="1F1C51"/>
                </a:solidFill>
                <a:latin typeface="UTM Aptima" panose="02040603050506020204" pitchFamily="18" charset="0"/>
              </a:rPr>
              <a:t>Đồng ý:</a:t>
            </a:r>
            <a:r>
              <a:rPr lang="en-US" sz="1800">
                <a:solidFill>
                  <a:srgbClr val="1F1C51"/>
                </a:solidFill>
                <a:latin typeface="UTM Aptima" panose="02040603050506020204" pitchFamily="18" charset="0"/>
              </a:rPr>
              <a:t> thực hiện đăng nhập vào hệ thống</a:t>
            </a:r>
          </a:p>
          <a:p>
            <a:pPr marL="285750" indent="-285750" algn="just">
              <a:buFont typeface="Arial" panose="020B0604020202020204" pitchFamily="34" charset="0"/>
              <a:buChar char="•"/>
            </a:pPr>
            <a:r>
              <a:rPr lang="en-US" sz="1800">
                <a:solidFill>
                  <a:srgbClr val="1F1C51"/>
                </a:solidFill>
                <a:latin typeface="UTM Aptima" panose="02040603050506020204" pitchFamily="18" charset="0"/>
              </a:rPr>
              <a:t>Lần đầu đăng nhập sử dụng tài khoản với tên đăng nhập và mật khẩu mặc định là </a:t>
            </a:r>
            <a:r>
              <a:rPr lang="en-US" sz="1800" b="1">
                <a:solidFill>
                  <a:srgbClr val="1F1C51"/>
                </a:solidFill>
                <a:latin typeface="UTM Aptima" panose="02040603050506020204" pitchFamily="18" charset="0"/>
              </a:rPr>
              <a:t>admin</a:t>
            </a:r>
            <a:r>
              <a:rPr lang="en-US" sz="1800">
                <a:solidFill>
                  <a:srgbClr val="1F1C51"/>
                </a:solidFill>
                <a:latin typeface="UTM Aptima" panose="02040603050506020204" pitchFamily="18" charset="0"/>
              </a:rPr>
              <a:t>.</a:t>
            </a:r>
          </a:p>
        </p:txBody>
      </p:sp>
      <p:pic>
        <p:nvPicPr>
          <p:cNvPr id="5" name="Picture 4">
            <a:extLst>
              <a:ext uri="{FF2B5EF4-FFF2-40B4-BE49-F238E27FC236}">
                <a16:creationId xmlns:a16="http://schemas.microsoft.com/office/drawing/2014/main" id="{DE4905AE-1FB8-900E-3CCD-3866EA11E656}"/>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6" name="Picture 5" descr="Graphical user interface, application, Teams&#10;&#10;Description automatically generated">
            <a:extLst>
              <a:ext uri="{FF2B5EF4-FFF2-40B4-BE49-F238E27FC236}">
                <a16:creationId xmlns:a16="http://schemas.microsoft.com/office/drawing/2014/main" id="{C95C0FBB-8632-A4FF-74D9-E2149B37EC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7843" y="1039594"/>
            <a:ext cx="1707508" cy="3699465"/>
          </a:xfrm>
          <a:prstGeom prst="rect">
            <a:avLst/>
          </a:prstGeom>
        </p:spPr>
      </p:pic>
    </p:spTree>
    <p:extLst>
      <p:ext uri="{BB962C8B-B14F-4D97-AF65-F5344CB8AC3E}">
        <p14:creationId xmlns:p14="http://schemas.microsoft.com/office/powerpoint/2010/main" val="287690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1000"/>
                                        <p:tgtEl>
                                          <p:spTgt spid="6"/>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ĐĂNG KÝ (THÊM NHÂN VIÊN)</a:t>
            </a:r>
          </a:p>
        </p:txBody>
      </p:sp>
      <p:sp>
        <p:nvSpPr>
          <p:cNvPr id="4" name="TextBox 3">
            <a:extLst>
              <a:ext uri="{FF2B5EF4-FFF2-40B4-BE49-F238E27FC236}">
                <a16:creationId xmlns:a16="http://schemas.microsoft.com/office/drawing/2014/main" id="{CD7B42A7-8080-6F07-7FA6-AF34AA3EA872}"/>
              </a:ext>
            </a:extLst>
          </p:cNvPr>
          <p:cNvSpPr txBox="1"/>
          <p:nvPr/>
        </p:nvSpPr>
        <p:spPr>
          <a:xfrm>
            <a:off x="4301093" y="2334391"/>
            <a:ext cx="3753144" cy="1477328"/>
          </a:xfrm>
          <a:prstGeom prst="rect">
            <a:avLst/>
          </a:prstGeom>
          <a:noFill/>
        </p:spPr>
        <p:txBody>
          <a:bodyPr wrap="square">
            <a:spAutoFit/>
          </a:bodyPr>
          <a:lstStyle/>
          <a:p>
            <a:pPr algn="just"/>
            <a:r>
              <a:rPr lang="en-US" sz="1800">
                <a:solidFill>
                  <a:srgbClr val="1F1C51"/>
                </a:solidFill>
                <a:latin typeface="UTM Aptima" panose="02040603050506020204" pitchFamily="18" charset="0"/>
              </a:rPr>
              <a:t>Trong Navigation mục nhân viên có context menu </a:t>
            </a:r>
            <a:r>
              <a:rPr lang="en-US" sz="1800" b="1">
                <a:solidFill>
                  <a:srgbClr val="1F1C51"/>
                </a:solidFill>
                <a:latin typeface="UTM Aptima" panose="02040603050506020204" pitchFamily="18" charset="0"/>
              </a:rPr>
              <a:t>thêm nhân viên </a:t>
            </a:r>
            <a:r>
              <a:rPr lang="en-US" sz="1800">
                <a:solidFill>
                  <a:srgbClr val="1F1C51"/>
                </a:solidFill>
                <a:latin typeface="UTM Aptima" panose="02040603050506020204" pitchFamily="18" charset="0"/>
              </a:rPr>
              <a:t>ở góc trái phía trên màn hình, chọn vào đó sẽ xuất hiện màn hình thêm nhân viên.</a:t>
            </a:r>
          </a:p>
        </p:txBody>
      </p:sp>
      <p:pic>
        <p:nvPicPr>
          <p:cNvPr id="5" name="Picture 4">
            <a:extLst>
              <a:ext uri="{FF2B5EF4-FFF2-40B4-BE49-F238E27FC236}">
                <a16:creationId xmlns:a16="http://schemas.microsoft.com/office/drawing/2014/main" id="{329B4BDC-5251-B929-FDF8-3BBDF41B9A0C}"/>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6" name="Picture 5" descr="Graphical user interface, application&#10;&#10;Description automatically generated">
            <a:extLst>
              <a:ext uri="{FF2B5EF4-FFF2-40B4-BE49-F238E27FC236}">
                <a16:creationId xmlns:a16="http://schemas.microsoft.com/office/drawing/2014/main" id="{E78E6D78-8812-FD61-6236-DE756E9E56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2934" y="1269681"/>
            <a:ext cx="1529583" cy="3314486"/>
          </a:xfrm>
          <a:prstGeom prst="rect">
            <a:avLst/>
          </a:prstGeom>
        </p:spPr>
      </p:pic>
    </p:spTree>
    <p:extLst>
      <p:ext uri="{BB962C8B-B14F-4D97-AF65-F5344CB8AC3E}">
        <p14:creationId xmlns:p14="http://schemas.microsoft.com/office/powerpoint/2010/main" val="103629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ĐĂNG KÝ (THÊM NHÂN VIÊN)</a:t>
            </a:r>
          </a:p>
        </p:txBody>
      </p:sp>
      <p:sp>
        <p:nvSpPr>
          <p:cNvPr id="4" name="TextBox 3">
            <a:extLst>
              <a:ext uri="{FF2B5EF4-FFF2-40B4-BE49-F238E27FC236}">
                <a16:creationId xmlns:a16="http://schemas.microsoft.com/office/drawing/2014/main" id="{CD7B42A7-8080-6F07-7FA6-AF34AA3EA872}"/>
              </a:ext>
            </a:extLst>
          </p:cNvPr>
          <p:cNvSpPr txBox="1"/>
          <p:nvPr/>
        </p:nvSpPr>
        <p:spPr>
          <a:xfrm>
            <a:off x="4263514" y="1269681"/>
            <a:ext cx="4022823" cy="3416320"/>
          </a:xfrm>
          <a:prstGeom prst="rect">
            <a:avLst/>
          </a:prstGeom>
          <a:noFill/>
        </p:spPr>
        <p:txBody>
          <a:bodyPr wrap="square">
            <a:spAutoFit/>
          </a:bodyPr>
          <a:lstStyle/>
          <a:p>
            <a:pPr marL="285750" indent="-285750" algn="just">
              <a:buFont typeface="Arial" panose="020B0604020202020204" pitchFamily="34" charset="0"/>
              <a:buChar char="•"/>
            </a:pPr>
            <a:r>
              <a:rPr lang="en-US" sz="1800">
                <a:solidFill>
                  <a:srgbClr val="1F1C51"/>
                </a:solidFill>
                <a:latin typeface="UTM Aptima" panose="02040603050506020204" pitchFamily="18" charset="0"/>
              </a:rPr>
              <a:t>Tên đăng nhập: tên đăng nhập đồng thời là tên nhân viên muốn đăng ký</a:t>
            </a:r>
          </a:p>
          <a:p>
            <a:pPr marL="285750" indent="-285750" algn="just">
              <a:buFont typeface="Arial" panose="020B0604020202020204" pitchFamily="34" charset="0"/>
              <a:buChar char="•"/>
            </a:pPr>
            <a:r>
              <a:rPr lang="en-US" sz="1800">
                <a:solidFill>
                  <a:srgbClr val="1F1C51"/>
                </a:solidFill>
                <a:latin typeface="UTM Aptima" panose="02040603050506020204" pitchFamily="18" charset="0"/>
              </a:rPr>
              <a:t>Mật khẩu: mật khẩu của tên đăng nhập của nhân viên này</a:t>
            </a:r>
          </a:p>
          <a:p>
            <a:pPr marL="285750" indent="-285750" algn="just">
              <a:buFont typeface="Arial" panose="020B0604020202020204" pitchFamily="34" charset="0"/>
              <a:buChar char="•"/>
            </a:pPr>
            <a:r>
              <a:rPr lang="en-US" sz="1800">
                <a:solidFill>
                  <a:srgbClr val="1F1C51"/>
                </a:solidFill>
                <a:latin typeface="UTM Aptima" panose="02040603050506020204" pitchFamily="18" charset="0"/>
              </a:rPr>
              <a:t>Radio Nam/Nữ: chọn giới tính</a:t>
            </a:r>
          </a:p>
          <a:p>
            <a:pPr marL="285750" indent="-285750" algn="just">
              <a:buFont typeface="Arial" panose="020B0604020202020204" pitchFamily="34" charset="0"/>
              <a:buChar char="•"/>
            </a:pPr>
            <a:r>
              <a:rPr lang="en-US" sz="1800">
                <a:solidFill>
                  <a:srgbClr val="1F1C51"/>
                </a:solidFill>
                <a:latin typeface="UTM Aptima" panose="02040603050506020204" pitchFamily="18" charset="0"/>
              </a:rPr>
              <a:t>Spinner quyền: chọn quyền cho nhân viên</a:t>
            </a:r>
          </a:p>
          <a:p>
            <a:pPr marL="285750" indent="-285750" algn="just">
              <a:buFont typeface="Arial" panose="020B0604020202020204" pitchFamily="34" charset="0"/>
              <a:buChar char="•"/>
            </a:pPr>
            <a:r>
              <a:rPr lang="en-US" sz="1800">
                <a:solidFill>
                  <a:srgbClr val="1F1C51"/>
                </a:solidFill>
                <a:latin typeface="UTM Aptima" panose="02040603050506020204" pitchFamily="18" charset="0"/>
              </a:rPr>
              <a:t>Ngày sinh: chọn ngày sinh của nhân viên</a:t>
            </a:r>
          </a:p>
          <a:p>
            <a:pPr marL="285750" indent="-285750" algn="just">
              <a:buFont typeface="Arial" panose="020B0604020202020204" pitchFamily="34" charset="0"/>
              <a:buChar char="•"/>
            </a:pPr>
            <a:r>
              <a:rPr lang="en-US" sz="1800">
                <a:solidFill>
                  <a:srgbClr val="1F1C51"/>
                </a:solidFill>
                <a:latin typeface="UTM Aptima" panose="02040603050506020204" pitchFamily="18" charset="0"/>
              </a:rPr>
              <a:t>Chứng minh nhân dân: chứng minh nhân dân của nhân viên</a:t>
            </a:r>
          </a:p>
        </p:txBody>
      </p:sp>
      <p:pic>
        <p:nvPicPr>
          <p:cNvPr id="5" name="Picture 4">
            <a:extLst>
              <a:ext uri="{FF2B5EF4-FFF2-40B4-BE49-F238E27FC236}">
                <a16:creationId xmlns:a16="http://schemas.microsoft.com/office/drawing/2014/main" id="{329B4BDC-5251-B929-FDF8-3BBDF41B9A0C}"/>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6" name="Picture 5" descr="Graphical user interface, application&#10;&#10;Description automatically generated">
            <a:extLst>
              <a:ext uri="{FF2B5EF4-FFF2-40B4-BE49-F238E27FC236}">
                <a16:creationId xmlns:a16="http://schemas.microsoft.com/office/drawing/2014/main" id="{86D4EBFF-851C-C25E-A7C5-B05FB14D19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988" y="1119369"/>
            <a:ext cx="1630497" cy="3534237"/>
          </a:xfrm>
          <a:prstGeom prst="rect">
            <a:avLst/>
          </a:prstGeom>
        </p:spPr>
      </p:pic>
    </p:spTree>
    <p:extLst>
      <p:ext uri="{BB962C8B-B14F-4D97-AF65-F5344CB8AC3E}">
        <p14:creationId xmlns:p14="http://schemas.microsoft.com/office/powerpoint/2010/main" val="2416556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1000"/>
                                        <p:tgtEl>
                                          <p:spTgt spid="6"/>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SỬA VÀ XOÁ NHÂN VIÊN</a:t>
            </a:r>
          </a:p>
        </p:txBody>
      </p:sp>
      <p:sp>
        <p:nvSpPr>
          <p:cNvPr id="4" name="TextBox 3">
            <a:extLst>
              <a:ext uri="{FF2B5EF4-FFF2-40B4-BE49-F238E27FC236}">
                <a16:creationId xmlns:a16="http://schemas.microsoft.com/office/drawing/2014/main" id="{CD7B42A7-8080-6F07-7FA6-AF34AA3EA872}"/>
              </a:ext>
            </a:extLst>
          </p:cNvPr>
          <p:cNvSpPr txBox="1"/>
          <p:nvPr/>
        </p:nvSpPr>
        <p:spPr>
          <a:xfrm>
            <a:off x="489266" y="2248584"/>
            <a:ext cx="5069103" cy="646331"/>
          </a:xfrm>
          <a:prstGeom prst="rect">
            <a:avLst/>
          </a:prstGeom>
          <a:noFill/>
        </p:spPr>
        <p:txBody>
          <a:bodyPr wrap="square">
            <a:spAutoFit/>
          </a:bodyPr>
          <a:lstStyle/>
          <a:p>
            <a:pPr algn="just"/>
            <a:r>
              <a:rPr lang="en-US" sz="1800">
                <a:solidFill>
                  <a:srgbClr val="1F1C51"/>
                </a:solidFill>
                <a:latin typeface="UTM Aptima" panose="02040603050506020204" pitchFamily="18" charset="0"/>
              </a:rPr>
              <a:t>Nhấn giữ vào nhân viên nào đó </a:t>
            </a:r>
            <a:r>
              <a:rPr lang="en-US" sz="1800">
                <a:solidFill>
                  <a:srgbClr val="1F1C51"/>
                </a:solidFill>
                <a:latin typeface="UTM Aptima" panose="02040603050506020204" pitchFamily="18" charset="0"/>
                <a:cs typeface="Times New Roman" panose="02020603050405020304" pitchFamily="18" charset="0"/>
              </a:rPr>
              <a:t>→</a:t>
            </a:r>
            <a:r>
              <a:rPr lang="en-US" sz="1800">
                <a:solidFill>
                  <a:srgbClr val="1F1C51"/>
                </a:solidFill>
                <a:latin typeface="UTM Aptima" panose="02040603050506020204" pitchFamily="18" charset="0"/>
              </a:rPr>
              <a:t> </a:t>
            </a:r>
            <a:r>
              <a:rPr lang="en-US" sz="1800" b="1">
                <a:solidFill>
                  <a:srgbClr val="1F1C51"/>
                </a:solidFill>
                <a:latin typeface="UTM Aptima" panose="02040603050506020204" pitchFamily="18" charset="0"/>
              </a:rPr>
              <a:t>Option menu</a:t>
            </a:r>
            <a:r>
              <a:rPr lang="en-US" sz="1800">
                <a:solidFill>
                  <a:srgbClr val="1F1C51"/>
                </a:solidFill>
                <a:latin typeface="UTM Aptima" panose="02040603050506020204" pitchFamily="18" charset="0"/>
              </a:rPr>
              <a:t> sửa hoặc xoá.</a:t>
            </a:r>
          </a:p>
        </p:txBody>
      </p:sp>
      <p:pic>
        <p:nvPicPr>
          <p:cNvPr id="5" name="Picture 4">
            <a:extLst>
              <a:ext uri="{FF2B5EF4-FFF2-40B4-BE49-F238E27FC236}">
                <a16:creationId xmlns:a16="http://schemas.microsoft.com/office/drawing/2014/main" id="{1A8553BB-CCEC-BF4A-0596-C67758C47CBE}"/>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6" name="Picture 5" descr="Graphical user interface&#10;&#10;Description automatically generated">
            <a:extLst>
              <a:ext uri="{FF2B5EF4-FFF2-40B4-BE49-F238E27FC236}">
                <a16:creationId xmlns:a16="http://schemas.microsoft.com/office/drawing/2014/main" id="{4A2477B9-8ADF-FE5F-9AC4-0D62A7DB59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9726" y="846237"/>
            <a:ext cx="1773779" cy="3843484"/>
          </a:xfrm>
          <a:prstGeom prst="rect">
            <a:avLst/>
          </a:prstGeom>
        </p:spPr>
      </p:pic>
    </p:spTree>
    <p:extLst>
      <p:ext uri="{BB962C8B-B14F-4D97-AF65-F5344CB8AC3E}">
        <p14:creationId xmlns:p14="http://schemas.microsoft.com/office/powerpoint/2010/main" val="3616311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SỬA VÀ XOÁ NHÂN VIÊN</a:t>
            </a:r>
          </a:p>
        </p:txBody>
      </p:sp>
      <p:sp>
        <p:nvSpPr>
          <p:cNvPr id="4" name="TextBox 3">
            <a:extLst>
              <a:ext uri="{FF2B5EF4-FFF2-40B4-BE49-F238E27FC236}">
                <a16:creationId xmlns:a16="http://schemas.microsoft.com/office/drawing/2014/main" id="{CD7B42A7-8080-6F07-7FA6-AF34AA3EA872}"/>
              </a:ext>
            </a:extLst>
          </p:cNvPr>
          <p:cNvSpPr txBox="1"/>
          <p:nvPr/>
        </p:nvSpPr>
        <p:spPr>
          <a:xfrm>
            <a:off x="626624" y="2324043"/>
            <a:ext cx="4271947" cy="646331"/>
          </a:xfrm>
          <a:prstGeom prst="rect">
            <a:avLst/>
          </a:prstGeom>
          <a:noFill/>
        </p:spPr>
        <p:txBody>
          <a:bodyPr wrap="square">
            <a:spAutoFit/>
          </a:bodyPr>
          <a:lstStyle/>
          <a:p>
            <a:pPr algn="just"/>
            <a:r>
              <a:rPr lang="en-US" sz="1800">
                <a:solidFill>
                  <a:srgbClr val="1F1C51"/>
                </a:solidFill>
                <a:latin typeface="UTM Aptima" panose="02040603050506020204" pitchFamily="18" charset="0"/>
                <a:cs typeface="Times New Roman" panose="02020603050405020304" pitchFamily="18" charset="0"/>
              </a:rPr>
              <a:t>Nếu sửa nhân viên →</a:t>
            </a:r>
            <a:r>
              <a:rPr lang="en-US" sz="1800">
                <a:solidFill>
                  <a:srgbClr val="1F1C51"/>
                </a:solidFill>
                <a:latin typeface="UTM Aptima" panose="02040603050506020204" pitchFamily="18" charset="0"/>
              </a:rPr>
              <a:t> Hiển thị lại trang giống như </a:t>
            </a:r>
            <a:r>
              <a:rPr lang="en-US" sz="1800" b="1">
                <a:solidFill>
                  <a:srgbClr val="1F1C51"/>
                </a:solidFill>
                <a:latin typeface="UTM Aptima" panose="02040603050506020204" pitchFamily="18" charset="0"/>
              </a:rPr>
              <a:t>Đăng ký </a:t>
            </a:r>
            <a:r>
              <a:rPr lang="en-US" sz="1800">
                <a:solidFill>
                  <a:srgbClr val="1F1C51"/>
                </a:solidFill>
                <a:latin typeface="UTM Aptima" panose="02040603050506020204" pitchFamily="18" charset="0"/>
                <a:cs typeface="Times New Roman" panose="02020603050405020304" pitchFamily="18" charset="0"/>
              </a:rPr>
              <a:t>→  </a:t>
            </a:r>
            <a:r>
              <a:rPr lang="en-US" sz="1800" b="1">
                <a:solidFill>
                  <a:srgbClr val="1F1C51"/>
                </a:solidFill>
                <a:latin typeface="UTM Aptima" panose="02040603050506020204" pitchFamily="18" charset="0"/>
                <a:cs typeface="Times New Roman" panose="02020603050405020304" pitchFamily="18" charset="0"/>
              </a:rPr>
              <a:t>Đồng ý</a:t>
            </a:r>
            <a:endParaRPr lang="en-US" sz="1800">
              <a:solidFill>
                <a:srgbClr val="1F1C51"/>
              </a:solidFill>
              <a:latin typeface="UTM Aptima" panose="02040603050506020204" pitchFamily="18" charset="0"/>
            </a:endParaRPr>
          </a:p>
        </p:txBody>
      </p:sp>
      <p:pic>
        <p:nvPicPr>
          <p:cNvPr id="5" name="Picture 4">
            <a:extLst>
              <a:ext uri="{FF2B5EF4-FFF2-40B4-BE49-F238E27FC236}">
                <a16:creationId xmlns:a16="http://schemas.microsoft.com/office/drawing/2014/main" id="{1A8553BB-CCEC-BF4A-0596-C67758C47CBE}"/>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7" name="Picture 6" descr="Graphical user interface, application, Teams&#10;&#10;Description automatically generated">
            <a:extLst>
              <a:ext uri="{FF2B5EF4-FFF2-40B4-BE49-F238E27FC236}">
                <a16:creationId xmlns:a16="http://schemas.microsoft.com/office/drawing/2014/main" id="{81FB82D5-12F1-0C15-7AA1-448CC6AE1A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9726" y="960414"/>
            <a:ext cx="1777804" cy="3852040"/>
          </a:xfrm>
          <a:prstGeom prst="rect">
            <a:avLst/>
          </a:prstGeom>
        </p:spPr>
      </p:pic>
    </p:spTree>
    <p:extLst>
      <p:ext uri="{BB962C8B-B14F-4D97-AF65-F5344CB8AC3E}">
        <p14:creationId xmlns:p14="http://schemas.microsoft.com/office/powerpoint/2010/main" val="352894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HIỂN THỊ BÀN ĂN</a:t>
            </a:r>
          </a:p>
        </p:txBody>
      </p:sp>
      <p:sp>
        <p:nvSpPr>
          <p:cNvPr id="4" name="TextBox 3">
            <a:extLst>
              <a:ext uri="{FF2B5EF4-FFF2-40B4-BE49-F238E27FC236}">
                <a16:creationId xmlns:a16="http://schemas.microsoft.com/office/drawing/2014/main" id="{CD7B42A7-8080-6F07-7FA6-AF34AA3EA872}"/>
              </a:ext>
            </a:extLst>
          </p:cNvPr>
          <p:cNvSpPr txBox="1"/>
          <p:nvPr/>
        </p:nvSpPr>
        <p:spPr>
          <a:xfrm>
            <a:off x="626624" y="2110085"/>
            <a:ext cx="5016530" cy="923330"/>
          </a:xfrm>
          <a:prstGeom prst="rect">
            <a:avLst/>
          </a:prstGeom>
          <a:noFill/>
        </p:spPr>
        <p:txBody>
          <a:bodyPr wrap="square">
            <a:spAutoFit/>
          </a:bodyPr>
          <a:lstStyle/>
          <a:p>
            <a:pPr algn="just"/>
            <a:r>
              <a:rPr lang="en-US" sz="1800">
                <a:solidFill>
                  <a:srgbClr val="1F1C51"/>
                </a:solidFill>
                <a:latin typeface="UTM Aptima" panose="02040603050506020204" pitchFamily="18" charset="0"/>
              </a:rPr>
              <a:t>Nhấn </a:t>
            </a:r>
            <a:r>
              <a:rPr lang="vi-VN" sz="1800" b="1">
                <a:solidFill>
                  <a:srgbClr val="1F1C51"/>
                </a:solidFill>
                <a:latin typeface="UTM Aptima" panose="02040603050506020204" pitchFamily="18" charset="0"/>
              </a:rPr>
              <a:t>Trang chủ</a:t>
            </a:r>
            <a:r>
              <a:rPr lang="vi-VN" sz="1800">
                <a:solidFill>
                  <a:srgbClr val="1F1C51"/>
                </a:solidFill>
                <a:latin typeface="UTM Aptima" panose="02040603050506020204" pitchFamily="18" charset="0"/>
              </a:rPr>
              <a:t> (tức là trang quản lý bàn ăn) thì phần mềm sẽ truy cập đến cơ sở dữ liệu và lấy tất cả danh sách bàn ăn và vẽ lên màn hình</a:t>
            </a:r>
            <a:r>
              <a:rPr lang="en-US" sz="1800">
                <a:solidFill>
                  <a:srgbClr val="1F1C51"/>
                </a:solidFill>
                <a:latin typeface="UTM Aptima" panose="02040603050506020204" pitchFamily="18" charset="0"/>
              </a:rPr>
              <a:t>.</a:t>
            </a:r>
          </a:p>
        </p:txBody>
      </p:sp>
      <p:pic>
        <p:nvPicPr>
          <p:cNvPr id="5" name="Picture 4">
            <a:extLst>
              <a:ext uri="{FF2B5EF4-FFF2-40B4-BE49-F238E27FC236}">
                <a16:creationId xmlns:a16="http://schemas.microsoft.com/office/drawing/2014/main" id="{40970547-3D04-1A64-12EF-E8E111A0077E}"/>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6" name="Picture 5" descr="A screenshot of a video game&#10;&#10;Description automatically generated">
            <a:extLst>
              <a:ext uri="{FF2B5EF4-FFF2-40B4-BE49-F238E27FC236}">
                <a16:creationId xmlns:a16="http://schemas.microsoft.com/office/drawing/2014/main" id="{C0985B17-5D74-03A8-AC9C-6D1BCFB7D1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1271" y="889305"/>
            <a:ext cx="1743800" cy="3778567"/>
          </a:xfrm>
          <a:prstGeom prst="rect">
            <a:avLst/>
          </a:prstGeom>
        </p:spPr>
      </p:pic>
    </p:spTree>
    <p:extLst>
      <p:ext uri="{BB962C8B-B14F-4D97-AF65-F5344CB8AC3E}">
        <p14:creationId xmlns:p14="http://schemas.microsoft.com/office/powerpoint/2010/main" val="2324822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THÊM MÓN ĂN, LOẠI MÓN ĂN</a:t>
            </a:r>
          </a:p>
        </p:txBody>
      </p:sp>
      <p:sp>
        <p:nvSpPr>
          <p:cNvPr id="4" name="TextBox 3">
            <a:extLst>
              <a:ext uri="{FF2B5EF4-FFF2-40B4-BE49-F238E27FC236}">
                <a16:creationId xmlns:a16="http://schemas.microsoft.com/office/drawing/2014/main" id="{CD7B42A7-8080-6F07-7FA6-AF34AA3EA872}"/>
              </a:ext>
            </a:extLst>
          </p:cNvPr>
          <p:cNvSpPr txBox="1"/>
          <p:nvPr/>
        </p:nvSpPr>
        <p:spPr>
          <a:xfrm>
            <a:off x="626624" y="877875"/>
            <a:ext cx="7825045" cy="646331"/>
          </a:xfrm>
          <a:prstGeom prst="rect">
            <a:avLst/>
          </a:prstGeom>
          <a:noFill/>
        </p:spPr>
        <p:txBody>
          <a:bodyPr wrap="square">
            <a:spAutoFit/>
          </a:bodyPr>
          <a:lstStyle/>
          <a:p>
            <a:pPr algn="just"/>
            <a:r>
              <a:rPr lang="en-US" sz="1800">
                <a:solidFill>
                  <a:srgbClr val="1F1C51"/>
                </a:solidFill>
                <a:latin typeface="UTM Aptima" panose="02040603050506020204" pitchFamily="18" charset="0"/>
              </a:rPr>
              <a:t>Context menu </a:t>
            </a:r>
            <a:r>
              <a:rPr lang="en-US" sz="1800" b="1">
                <a:solidFill>
                  <a:srgbClr val="1F1C51"/>
                </a:solidFill>
                <a:latin typeface="UTM Aptima" panose="02040603050506020204" pitchFamily="18" charset="0"/>
              </a:rPr>
              <a:t>thêm món ăn.</a:t>
            </a:r>
          </a:p>
          <a:p>
            <a:pPr algn="just"/>
            <a:r>
              <a:rPr lang="en-US" sz="1800">
                <a:solidFill>
                  <a:srgbClr val="1F1C51"/>
                </a:solidFill>
                <a:latin typeface="UTM Aptima" panose="02040603050506020204" pitchFamily="18" charset="0"/>
              </a:rPr>
              <a:t>Nhấn</a:t>
            </a:r>
            <a:r>
              <a:rPr lang="en-US" sz="1800" b="1">
                <a:solidFill>
                  <a:srgbClr val="1F1C51"/>
                </a:solidFill>
                <a:latin typeface="UTM Aptima" panose="02040603050506020204" pitchFamily="18" charset="0"/>
              </a:rPr>
              <a:t> nút dấu cộng màu xanh</a:t>
            </a:r>
            <a:r>
              <a:rPr lang="en-US" sz="1800">
                <a:solidFill>
                  <a:srgbClr val="1F1C51"/>
                </a:solidFill>
                <a:latin typeface="UTM Aptima" panose="02040603050506020204" pitchFamily="18" charset="0"/>
              </a:rPr>
              <a:t> </a:t>
            </a:r>
            <a:r>
              <a:rPr lang="en-US" sz="1800">
                <a:solidFill>
                  <a:srgbClr val="1F1C51"/>
                </a:solidFill>
                <a:latin typeface="UTM Aptima" panose="02040603050506020204" pitchFamily="18" charset="0"/>
                <a:cs typeface="Times New Roman" panose="02020603050405020304" pitchFamily="18" charset="0"/>
              </a:rPr>
              <a:t>→</a:t>
            </a:r>
            <a:r>
              <a:rPr lang="en-US" sz="1800">
                <a:solidFill>
                  <a:srgbClr val="1F1C51"/>
                </a:solidFill>
                <a:latin typeface="UTM Aptima" panose="02040603050506020204" pitchFamily="18" charset="0"/>
              </a:rPr>
              <a:t> Pop up thêm loại thực đơn </a:t>
            </a:r>
            <a:r>
              <a:rPr lang="en-US" sz="1800">
                <a:solidFill>
                  <a:srgbClr val="1F1C51"/>
                </a:solidFill>
                <a:latin typeface="UTM Aptima" panose="02040603050506020204" pitchFamily="18" charset="0"/>
                <a:cs typeface="Times New Roman" panose="02020603050405020304" pitchFamily="18" charset="0"/>
              </a:rPr>
              <a:t>→ </a:t>
            </a:r>
            <a:r>
              <a:rPr lang="en-US" sz="1800" b="1">
                <a:solidFill>
                  <a:srgbClr val="1F1C51"/>
                </a:solidFill>
                <a:latin typeface="UTM Aptima" panose="02040603050506020204" pitchFamily="18" charset="0"/>
                <a:cs typeface="Times New Roman" panose="02020603050405020304" pitchFamily="18" charset="0"/>
              </a:rPr>
              <a:t>Đồng ý.</a:t>
            </a:r>
            <a:endParaRPr lang="en-US" sz="1800" b="1">
              <a:solidFill>
                <a:srgbClr val="1F1C51"/>
              </a:solidFill>
              <a:latin typeface="UTM Aptima" panose="02040603050506020204" pitchFamily="18" charset="0"/>
            </a:endParaRPr>
          </a:p>
        </p:txBody>
      </p:sp>
      <p:pic>
        <p:nvPicPr>
          <p:cNvPr id="6" name="Picture 5">
            <a:extLst>
              <a:ext uri="{FF2B5EF4-FFF2-40B4-BE49-F238E27FC236}">
                <a16:creationId xmlns:a16="http://schemas.microsoft.com/office/drawing/2014/main" id="{900A120A-45E5-82C7-B29A-794E77AD6FAB}"/>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7" name="Picture 6" descr="Graphical user interface, application, calendar&#10;&#10;Description automatically generated">
            <a:extLst>
              <a:ext uri="{FF2B5EF4-FFF2-40B4-BE49-F238E27FC236}">
                <a16:creationId xmlns:a16="http://schemas.microsoft.com/office/drawing/2014/main" id="{3C2FF9A4-3E11-57C4-EA85-1A2F9FBAE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4197" y="1698673"/>
            <a:ext cx="1433617" cy="3106652"/>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C0E39861-4B70-B143-AFEF-B7F96C2DAF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3505" y="1698673"/>
            <a:ext cx="1433617" cy="3108754"/>
          </a:xfrm>
          <a:prstGeom prst="rect">
            <a:avLst/>
          </a:prstGeom>
        </p:spPr>
      </p:pic>
    </p:spTree>
    <p:extLst>
      <p:ext uri="{BB962C8B-B14F-4D97-AF65-F5344CB8AC3E}">
        <p14:creationId xmlns:p14="http://schemas.microsoft.com/office/powerpoint/2010/main" val="293918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cxnSp>
        <p:nvCxnSpPr>
          <p:cNvPr id="5" name="Google Shape;304;p31">
            <a:extLst>
              <a:ext uri="{FF2B5EF4-FFF2-40B4-BE49-F238E27FC236}">
                <a16:creationId xmlns:a16="http://schemas.microsoft.com/office/drawing/2014/main" id="{53103B71-D4BF-40AE-80D4-95EE1F84C33C}"/>
              </a:ext>
            </a:extLst>
          </p:cNvPr>
          <p:cNvCxnSpPr>
            <a:cxnSpLocks/>
          </p:cNvCxnSpPr>
          <p:nvPr/>
        </p:nvCxnSpPr>
        <p:spPr>
          <a:xfrm>
            <a:off x="4572000" y="1290181"/>
            <a:ext cx="0" cy="3398708"/>
          </a:xfrm>
          <a:prstGeom prst="straightConnector1">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6" name="Google Shape;322;p31">
            <a:extLst>
              <a:ext uri="{FF2B5EF4-FFF2-40B4-BE49-F238E27FC236}">
                <a16:creationId xmlns:a16="http://schemas.microsoft.com/office/drawing/2014/main" id="{607BB606-C62C-40DF-9891-85045A4638A3}"/>
              </a:ext>
            </a:extLst>
          </p:cNvPr>
          <p:cNvCxnSpPr>
            <a:cxnSpLocks/>
          </p:cNvCxnSpPr>
          <p:nvPr/>
        </p:nvCxnSpPr>
        <p:spPr>
          <a:xfrm>
            <a:off x="462140" y="2985108"/>
            <a:ext cx="8230923" cy="0"/>
          </a:xfrm>
          <a:prstGeom prst="straightConnector1">
            <a:avLst/>
          </a:prstGeom>
          <a:ln w="28575">
            <a:headEnd type="oval" w="med" len="med"/>
            <a:tailEnd type="oval" w="med" len="med"/>
          </a:ln>
        </p:spPr>
        <p:style>
          <a:lnRef idx="1">
            <a:schemeClr val="accent2"/>
          </a:lnRef>
          <a:fillRef idx="0">
            <a:schemeClr val="accent2"/>
          </a:fillRef>
          <a:effectRef idx="0">
            <a:schemeClr val="accent2"/>
          </a:effectRef>
          <a:fontRef idx="minor">
            <a:schemeClr val="tx1"/>
          </a:fontRef>
        </p:style>
      </p:cxnSp>
      <p:grpSp>
        <p:nvGrpSpPr>
          <p:cNvPr id="293" name="Group 292">
            <a:extLst>
              <a:ext uri="{FF2B5EF4-FFF2-40B4-BE49-F238E27FC236}">
                <a16:creationId xmlns:a16="http://schemas.microsoft.com/office/drawing/2014/main" id="{C0E43B44-2581-4E78-BFD8-30E61DE02718}"/>
              </a:ext>
            </a:extLst>
          </p:cNvPr>
          <p:cNvGrpSpPr/>
          <p:nvPr/>
        </p:nvGrpSpPr>
        <p:grpSpPr>
          <a:xfrm>
            <a:off x="401999" y="1633937"/>
            <a:ext cx="3929540" cy="838323"/>
            <a:chOff x="401999" y="1633937"/>
            <a:chExt cx="3929540" cy="838323"/>
          </a:xfrm>
        </p:grpSpPr>
        <p:sp>
          <p:nvSpPr>
            <p:cNvPr id="7" name="Google Shape;303;p31">
              <a:extLst>
                <a:ext uri="{FF2B5EF4-FFF2-40B4-BE49-F238E27FC236}">
                  <a16:creationId xmlns:a16="http://schemas.microsoft.com/office/drawing/2014/main" id="{82FB0904-F479-4793-832B-D0F40A8B17A3}"/>
                </a:ext>
              </a:extLst>
            </p:cNvPr>
            <p:cNvSpPr txBox="1">
              <a:spLocks/>
            </p:cNvSpPr>
            <p:nvPr/>
          </p:nvSpPr>
          <p:spPr>
            <a:xfrm>
              <a:off x="3540142" y="1634104"/>
              <a:ext cx="791397"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01</a:t>
              </a:r>
            </a:p>
          </p:txBody>
        </p:sp>
        <p:grpSp>
          <p:nvGrpSpPr>
            <p:cNvPr id="28" name="Group 27">
              <a:extLst>
                <a:ext uri="{FF2B5EF4-FFF2-40B4-BE49-F238E27FC236}">
                  <a16:creationId xmlns:a16="http://schemas.microsoft.com/office/drawing/2014/main" id="{F4A48A52-879B-4A73-992C-3BA2AF70AE9E}"/>
                </a:ext>
              </a:extLst>
            </p:cNvPr>
            <p:cNvGrpSpPr/>
            <p:nvPr/>
          </p:nvGrpSpPr>
          <p:grpSpPr>
            <a:xfrm>
              <a:off x="401999" y="1633937"/>
              <a:ext cx="3073067" cy="838323"/>
              <a:chOff x="389473" y="1045215"/>
              <a:chExt cx="3073067" cy="838323"/>
            </a:xfrm>
          </p:grpSpPr>
          <p:sp>
            <p:nvSpPr>
              <p:cNvPr id="18" name="Google Shape;305;p31">
                <a:extLst>
                  <a:ext uri="{FF2B5EF4-FFF2-40B4-BE49-F238E27FC236}">
                    <a16:creationId xmlns:a16="http://schemas.microsoft.com/office/drawing/2014/main" id="{2411E0AE-3F44-4B15-B0A0-249E73A4303A}"/>
                  </a:ext>
                </a:extLst>
              </p:cNvPr>
              <p:cNvSpPr txBox="1">
                <a:spLocks/>
              </p:cNvSpPr>
              <p:nvPr/>
            </p:nvSpPr>
            <p:spPr>
              <a:xfrm>
                <a:off x="389473" y="1045215"/>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lt2"/>
                    </a:solidFill>
                  </a:rPr>
                  <a:t>Phạm Thảo Huyền</a:t>
                </a:r>
              </a:p>
            </p:txBody>
          </p:sp>
          <p:sp>
            <p:nvSpPr>
              <p:cNvPr id="19" name="Google Shape;306;p31">
                <a:extLst>
                  <a:ext uri="{FF2B5EF4-FFF2-40B4-BE49-F238E27FC236}">
                    <a16:creationId xmlns:a16="http://schemas.microsoft.com/office/drawing/2014/main" id="{E8A03B5E-F9D7-453E-A082-2F24D311D0CF}"/>
                  </a:ext>
                </a:extLst>
              </p:cNvPr>
              <p:cNvSpPr txBox="1">
                <a:spLocks/>
              </p:cNvSpPr>
              <p:nvPr/>
            </p:nvSpPr>
            <p:spPr>
              <a:xfrm>
                <a:off x="499718" y="1443440"/>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46.01.104.073</a:t>
                </a:r>
              </a:p>
            </p:txBody>
          </p:sp>
        </p:grpSp>
      </p:grpSp>
      <p:grpSp>
        <p:nvGrpSpPr>
          <p:cNvPr id="294" name="Group 293">
            <a:extLst>
              <a:ext uri="{FF2B5EF4-FFF2-40B4-BE49-F238E27FC236}">
                <a16:creationId xmlns:a16="http://schemas.microsoft.com/office/drawing/2014/main" id="{F5D7149B-2D6B-4DCB-8C43-92A4BF888379}"/>
              </a:ext>
            </a:extLst>
          </p:cNvPr>
          <p:cNvGrpSpPr/>
          <p:nvPr/>
        </p:nvGrpSpPr>
        <p:grpSpPr>
          <a:xfrm>
            <a:off x="4794967" y="1634104"/>
            <a:ext cx="3535964" cy="864423"/>
            <a:chOff x="4794967" y="1634104"/>
            <a:chExt cx="3535964" cy="864423"/>
          </a:xfrm>
        </p:grpSpPr>
        <p:sp>
          <p:nvSpPr>
            <p:cNvPr id="8" name="Google Shape;311;p31">
              <a:extLst>
                <a:ext uri="{FF2B5EF4-FFF2-40B4-BE49-F238E27FC236}">
                  <a16:creationId xmlns:a16="http://schemas.microsoft.com/office/drawing/2014/main" id="{5E530BD1-6D42-4B66-A545-3F7AFDDE57B6}"/>
                </a:ext>
              </a:extLst>
            </p:cNvPr>
            <p:cNvSpPr txBox="1">
              <a:spLocks/>
            </p:cNvSpPr>
            <p:nvPr/>
          </p:nvSpPr>
          <p:spPr>
            <a:xfrm>
              <a:off x="4794967" y="1634104"/>
              <a:ext cx="796371"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02</a:t>
              </a:r>
            </a:p>
          </p:txBody>
        </p:sp>
        <p:grpSp>
          <p:nvGrpSpPr>
            <p:cNvPr id="29" name="Group 28">
              <a:extLst>
                <a:ext uri="{FF2B5EF4-FFF2-40B4-BE49-F238E27FC236}">
                  <a16:creationId xmlns:a16="http://schemas.microsoft.com/office/drawing/2014/main" id="{7700430C-851B-48C9-8204-88D8FC5CDEFC}"/>
                </a:ext>
              </a:extLst>
            </p:cNvPr>
            <p:cNvGrpSpPr/>
            <p:nvPr/>
          </p:nvGrpSpPr>
          <p:grpSpPr>
            <a:xfrm>
              <a:off x="5591338" y="1660204"/>
              <a:ext cx="2739593" cy="838323"/>
              <a:chOff x="5178187" y="995111"/>
              <a:chExt cx="3073067" cy="838323"/>
            </a:xfrm>
          </p:grpSpPr>
          <p:sp>
            <p:nvSpPr>
              <p:cNvPr id="20" name="Google Shape;305;p31">
                <a:extLst>
                  <a:ext uri="{FF2B5EF4-FFF2-40B4-BE49-F238E27FC236}">
                    <a16:creationId xmlns:a16="http://schemas.microsoft.com/office/drawing/2014/main" id="{C1649302-0A85-443C-BAE0-722A40C22A2D}"/>
                  </a:ext>
                </a:extLst>
              </p:cNvPr>
              <p:cNvSpPr txBox="1">
                <a:spLocks/>
              </p:cNvSpPr>
              <p:nvPr/>
            </p:nvSpPr>
            <p:spPr>
              <a:xfrm>
                <a:off x="5178187" y="995111"/>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lt2"/>
                    </a:solidFill>
                  </a:rPr>
                  <a:t>Thái Khánh Ngọc</a:t>
                </a:r>
              </a:p>
            </p:txBody>
          </p:sp>
          <p:sp>
            <p:nvSpPr>
              <p:cNvPr id="21" name="Google Shape;306;p31">
                <a:extLst>
                  <a:ext uri="{FF2B5EF4-FFF2-40B4-BE49-F238E27FC236}">
                    <a16:creationId xmlns:a16="http://schemas.microsoft.com/office/drawing/2014/main" id="{A15B0613-51E0-415B-9840-717A7D69F898}"/>
                  </a:ext>
                </a:extLst>
              </p:cNvPr>
              <p:cNvSpPr txBox="1">
                <a:spLocks/>
              </p:cNvSpPr>
              <p:nvPr/>
            </p:nvSpPr>
            <p:spPr>
              <a:xfrm>
                <a:off x="5288432" y="1393336"/>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46.01.104.120</a:t>
                </a:r>
              </a:p>
            </p:txBody>
          </p:sp>
        </p:grpSp>
      </p:grpSp>
      <p:grpSp>
        <p:nvGrpSpPr>
          <p:cNvPr id="296" name="Group 295">
            <a:extLst>
              <a:ext uri="{FF2B5EF4-FFF2-40B4-BE49-F238E27FC236}">
                <a16:creationId xmlns:a16="http://schemas.microsoft.com/office/drawing/2014/main" id="{0DDD5D4C-24F7-4593-999B-BFD287F0D992}"/>
              </a:ext>
            </a:extLst>
          </p:cNvPr>
          <p:cNvGrpSpPr/>
          <p:nvPr/>
        </p:nvGrpSpPr>
        <p:grpSpPr>
          <a:xfrm>
            <a:off x="4769914" y="3160472"/>
            <a:ext cx="3742948" cy="873823"/>
            <a:chOff x="4769914" y="3160472"/>
            <a:chExt cx="3742948" cy="873823"/>
          </a:xfrm>
        </p:grpSpPr>
        <p:sp>
          <p:nvSpPr>
            <p:cNvPr id="10" name="Google Shape;313;p31">
              <a:extLst>
                <a:ext uri="{FF2B5EF4-FFF2-40B4-BE49-F238E27FC236}">
                  <a16:creationId xmlns:a16="http://schemas.microsoft.com/office/drawing/2014/main" id="{22E98C54-41A1-4F9D-8512-F0E1892F1A6D}"/>
                </a:ext>
              </a:extLst>
            </p:cNvPr>
            <p:cNvSpPr txBox="1">
              <a:spLocks/>
            </p:cNvSpPr>
            <p:nvPr/>
          </p:nvSpPr>
          <p:spPr>
            <a:xfrm>
              <a:off x="4769914" y="3160472"/>
              <a:ext cx="796371"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04</a:t>
              </a:r>
            </a:p>
          </p:txBody>
        </p:sp>
        <p:grpSp>
          <p:nvGrpSpPr>
            <p:cNvPr id="31" name="Group 30">
              <a:extLst>
                <a:ext uri="{FF2B5EF4-FFF2-40B4-BE49-F238E27FC236}">
                  <a16:creationId xmlns:a16="http://schemas.microsoft.com/office/drawing/2014/main" id="{51972955-61B8-4989-B5D1-F4CC837F69BB}"/>
                </a:ext>
              </a:extLst>
            </p:cNvPr>
            <p:cNvGrpSpPr/>
            <p:nvPr/>
          </p:nvGrpSpPr>
          <p:grpSpPr>
            <a:xfrm>
              <a:off x="5566285" y="3195972"/>
              <a:ext cx="2946577" cy="838323"/>
              <a:chOff x="5288432" y="3590226"/>
              <a:chExt cx="3073067" cy="838323"/>
            </a:xfrm>
          </p:grpSpPr>
          <p:sp>
            <p:nvSpPr>
              <p:cNvPr id="22" name="Google Shape;305;p31">
                <a:extLst>
                  <a:ext uri="{FF2B5EF4-FFF2-40B4-BE49-F238E27FC236}">
                    <a16:creationId xmlns:a16="http://schemas.microsoft.com/office/drawing/2014/main" id="{C20E2605-250F-4973-9445-B297DF6508CB}"/>
                  </a:ext>
                </a:extLst>
              </p:cNvPr>
              <p:cNvSpPr txBox="1">
                <a:spLocks/>
              </p:cNvSpPr>
              <p:nvPr/>
            </p:nvSpPr>
            <p:spPr>
              <a:xfrm>
                <a:off x="5288432" y="3590226"/>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a:solidFill>
                      <a:schemeClr val="lt2"/>
                    </a:solidFill>
                  </a:rPr>
                  <a:t>H</a:t>
                </a:r>
                <a:r>
                  <a:rPr lang="en-US" sz="2000">
                    <a:solidFill>
                      <a:schemeClr val="lt2"/>
                    </a:solidFill>
                  </a:rPr>
                  <a:t>uỳnh Trần Như Quỳnh</a:t>
                </a:r>
              </a:p>
            </p:txBody>
          </p:sp>
          <p:sp>
            <p:nvSpPr>
              <p:cNvPr id="23" name="Google Shape;306;p31">
                <a:extLst>
                  <a:ext uri="{FF2B5EF4-FFF2-40B4-BE49-F238E27FC236}">
                    <a16:creationId xmlns:a16="http://schemas.microsoft.com/office/drawing/2014/main" id="{D6352F0C-6315-4DAD-B093-B99455CAD16D}"/>
                  </a:ext>
                </a:extLst>
              </p:cNvPr>
              <p:cNvSpPr txBox="1">
                <a:spLocks/>
              </p:cNvSpPr>
              <p:nvPr/>
            </p:nvSpPr>
            <p:spPr>
              <a:xfrm>
                <a:off x="5398677" y="3988451"/>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46.01.104.153</a:t>
                </a:r>
              </a:p>
            </p:txBody>
          </p:sp>
        </p:grpSp>
      </p:grpSp>
      <p:grpSp>
        <p:nvGrpSpPr>
          <p:cNvPr id="295" name="Group 294">
            <a:extLst>
              <a:ext uri="{FF2B5EF4-FFF2-40B4-BE49-F238E27FC236}">
                <a16:creationId xmlns:a16="http://schemas.microsoft.com/office/drawing/2014/main" id="{71BEAA37-13F1-47B6-8570-7305E08C4D63}"/>
              </a:ext>
            </a:extLst>
          </p:cNvPr>
          <p:cNvGrpSpPr/>
          <p:nvPr/>
        </p:nvGrpSpPr>
        <p:grpSpPr>
          <a:xfrm>
            <a:off x="631137" y="3151430"/>
            <a:ext cx="3742949" cy="838323"/>
            <a:chOff x="631137" y="3151430"/>
            <a:chExt cx="3742949" cy="838323"/>
          </a:xfrm>
        </p:grpSpPr>
        <p:sp>
          <p:nvSpPr>
            <p:cNvPr id="9" name="Google Shape;312;p31">
              <a:extLst>
                <a:ext uri="{FF2B5EF4-FFF2-40B4-BE49-F238E27FC236}">
                  <a16:creationId xmlns:a16="http://schemas.microsoft.com/office/drawing/2014/main" id="{496F5776-B716-4D3D-B6E7-8C91B01AE4A8}"/>
                </a:ext>
              </a:extLst>
            </p:cNvPr>
            <p:cNvSpPr txBox="1">
              <a:spLocks/>
            </p:cNvSpPr>
            <p:nvPr/>
          </p:nvSpPr>
          <p:spPr>
            <a:xfrm>
              <a:off x="3515090" y="3160471"/>
              <a:ext cx="858996"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03</a:t>
              </a:r>
            </a:p>
          </p:txBody>
        </p:sp>
        <p:grpSp>
          <p:nvGrpSpPr>
            <p:cNvPr id="30" name="Group 29">
              <a:extLst>
                <a:ext uri="{FF2B5EF4-FFF2-40B4-BE49-F238E27FC236}">
                  <a16:creationId xmlns:a16="http://schemas.microsoft.com/office/drawing/2014/main" id="{CC04F1A2-8284-4914-B749-0EF440DA8D2E}"/>
                </a:ext>
              </a:extLst>
            </p:cNvPr>
            <p:cNvGrpSpPr/>
            <p:nvPr/>
          </p:nvGrpSpPr>
          <p:grpSpPr>
            <a:xfrm>
              <a:off x="631137" y="3151430"/>
              <a:ext cx="2909006" cy="838323"/>
              <a:chOff x="782501" y="3553239"/>
              <a:chExt cx="3073067" cy="838323"/>
            </a:xfrm>
          </p:grpSpPr>
          <p:sp>
            <p:nvSpPr>
              <p:cNvPr id="24" name="Google Shape;305;p31">
                <a:extLst>
                  <a:ext uri="{FF2B5EF4-FFF2-40B4-BE49-F238E27FC236}">
                    <a16:creationId xmlns:a16="http://schemas.microsoft.com/office/drawing/2014/main" id="{26755608-D284-427E-8D67-14279DD8CA3A}"/>
                  </a:ext>
                </a:extLst>
              </p:cNvPr>
              <p:cNvSpPr txBox="1">
                <a:spLocks/>
              </p:cNvSpPr>
              <p:nvPr/>
            </p:nvSpPr>
            <p:spPr>
              <a:xfrm>
                <a:off x="782501" y="3553239"/>
                <a:ext cx="3073067" cy="458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solidFill>
                      <a:schemeClr val="lt2"/>
                    </a:solidFill>
                  </a:rPr>
                  <a:t>Phước Công Nguyên</a:t>
                </a:r>
              </a:p>
            </p:txBody>
          </p:sp>
          <p:sp>
            <p:nvSpPr>
              <p:cNvPr id="25" name="Google Shape;306;p31">
                <a:extLst>
                  <a:ext uri="{FF2B5EF4-FFF2-40B4-BE49-F238E27FC236}">
                    <a16:creationId xmlns:a16="http://schemas.microsoft.com/office/drawing/2014/main" id="{A9944DB1-697F-4767-BA5D-F58906056E5D}"/>
                  </a:ext>
                </a:extLst>
              </p:cNvPr>
              <p:cNvSpPr txBox="1">
                <a:spLocks/>
              </p:cNvSpPr>
              <p:nvPr/>
            </p:nvSpPr>
            <p:spPr>
              <a:xfrm>
                <a:off x="892746" y="3951464"/>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800">
                    <a:solidFill>
                      <a:schemeClr val="lt2"/>
                    </a:solidFill>
                  </a:rPr>
                  <a:t>46.01.104.125</a:t>
                </a:r>
              </a:p>
            </p:txBody>
          </p:sp>
        </p:grpSp>
      </p:grpSp>
      <p:sp>
        <p:nvSpPr>
          <p:cNvPr id="34" name="Title 33">
            <a:extLst>
              <a:ext uri="{FF2B5EF4-FFF2-40B4-BE49-F238E27FC236}">
                <a16:creationId xmlns:a16="http://schemas.microsoft.com/office/drawing/2014/main" id="{705F8C3A-F557-429B-83D9-25C8472F87AC}"/>
              </a:ext>
            </a:extLst>
          </p:cNvPr>
          <p:cNvSpPr>
            <a:spLocks noGrp="1"/>
          </p:cNvSpPr>
          <p:nvPr>
            <p:ph type="title"/>
          </p:nvPr>
        </p:nvSpPr>
        <p:spPr/>
        <p:txBody>
          <a:bodyPr/>
          <a:lstStyle/>
          <a:p>
            <a:r>
              <a:rPr lang="en-GB" b="1"/>
              <a:t>DANH SÁCH CÁC THÀNH VIÊN</a:t>
            </a:r>
            <a:endParaRPr lang="en-US" b="1"/>
          </a:p>
        </p:txBody>
      </p:sp>
      <p:pic>
        <p:nvPicPr>
          <p:cNvPr id="26" name="Picture 25">
            <a:extLst>
              <a:ext uri="{FF2B5EF4-FFF2-40B4-BE49-F238E27FC236}">
                <a16:creationId xmlns:a16="http://schemas.microsoft.com/office/drawing/2014/main" id="{009BCB10-993A-AFF6-0F9B-7EA0F072EE63}"/>
              </a:ext>
            </a:extLst>
          </p:cNvPr>
          <p:cNvPicPr>
            <a:picLocks noChangeAspect="1"/>
          </p:cNvPicPr>
          <p:nvPr/>
        </p:nvPicPr>
        <p:blipFill>
          <a:blip r:embed="rId2"/>
          <a:stretch>
            <a:fillRect/>
          </a:stretch>
        </p:blipFill>
        <p:spPr>
          <a:xfrm>
            <a:off x="8154862" y="197461"/>
            <a:ext cx="842133" cy="842133"/>
          </a:xfrm>
          <a:prstGeom prst="flowChartConnector">
            <a:avLst/>
          </a:prstGeom>
        </p:spPr>
      </p:pic>
    </p:spTree>
    <p:extLst>
      <p:ext uri="{BB962C8B-B14F-4D97-AF65-F5344CB8AC3E}">
        <p14:creationId xmlns:p14="http://schemas.microsoft.com/office/powerpoint/2010/main" val="814345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THÊM MÓN ĂN, LOẠI MÓN ĂN</a:t>
            </a:r>
          </a:p>
        </p:txBody>
      </p:sp>
      <p:sp>
        <p:nvSpPr>
          <p:cNvPr id="4" name="TextBox 3">
            <a:extLst>
              <a:ext uri="{FF2B5EF4-FFF2-40B4-BE49-F238E27FC236}">
                <a16:creationId xmlns:a16="http://schemas.microsoft.com/office/drawing/2014/main" id="{CD7B42A7-8080-6F07-7FA6-AF34AA3EA872}"/>
              </a:ext>
            </a:extLst>
          </p:cNvPr>
          <p:cNvSpPr txBox="1"/>
          <p:nvPr/>
        </p:nvSpPr>
        <p:spPr>
          <a:xfrm>
            <a:off x="626624" y="2848904"/>
            <a:ext cx="5186347" cy="1200329"/>
          </a:xfrm>
          <a:prstGeom prst="rect">
            <a:avLst/>
          </a:prstGeom>
          <a:noFill/>
        </p:spPr>
        <p:txBody>
          <a:bodyPr wrap="square">
            <a:spAutoFit/>
          </a:bodyPr>
          <a:lstStyle/>
          <a:p>
            <a:pPr marL="285750" indent="-285750" algn="just">
              <a:buFont typeface="Arial" panose="020B0604020202020204" pitchFamily="34" charset="0"/>
              <a:buChar char="•"/>
            </a:pPr>
            <a:r>
              <a:rPr lang="vi-VN" sz="1800">
                <a:solidFill>
                  <a:srgbClr val="1F1C51"/>
                </a:solidFill>
                <a:latin typeface="UTM Aptima" panose="02040603050506020204" pitchFamily="18" charset="0"/>
              </a:rPr>
              <a:t>Nhấn nút </a:t>
            </a:r>
            <a:r>
              <a:rPr lang="vi-VN" sz="1800" b="1">
                <a:solidFill>
                  <a:srgbClr val="1F1C51"/>
                </a:solidFill>
                <a:latin typeface="UTM Aptima" panose="02040603050506020204" pitchFamily="18" charset="0"/>
              </a:rPr>
              <a:t>Đồng ý</a:t>
            </a:r>
            <a:r>
              <a:rPr lang="vi-VN" sz="1800">
                <a:solidFill>
                  <a:srgbClr val="1F1C51"/>
                </a:solidFill>
                <a:latin typeface="UTM Aptima" panose="02040603050506020204" pitchFamily="18" charset="0"/>
              </a:rPr>
              <a:t> để thêm món ăn vào cơ sở dữ liệu.</a:t>
            </a:r>
          </a:p>
          <a:p>
            <a:pPr marL="285750" indent="-285750" algn="just">
              <a:buFont typeface="Arial" panose="020B0604020202020204" pitchFamily="34" charset="0"/>
              <a:buChar char="•"/>
            </a:pPr>
            <a:r>
              <a:rPr lang="vi-VN" sz="1800">
                <a:solidFill>
                  <a:srgbClr val="1F1C51"/>
                </a:solidFill>
                <a:latin typeface="UTM Aptima" panose="02040603050506020204" pitchFamily="18" charset="0"/>
              </a:rPr>
              <a:t>Nhấn nút </a:t>
            </a:r>
            <a:r>
              <a:rPr lang="vi-VN" sz="1800" b="1">
                <a:solidFill>
                  <a:srgbClr val="1F1C51"/>
                </a:solidFill>
                <a:latin typeface="UTM Aptima" panose="02040603050506020204" pitchFamily="18" charset="0"/>
              </a:rPr>
              <a:t>Thoát</a:t>
            </a:r>
            <a:r>
              <a:rPr lang="vi-VN" sz="1800">
                <a:solidFill>
                  <a:srgbClr val="1F1C51"/>
                </a:solidFill>
                <a:latin typeface="UTM Aptima" panose="02040603050506020204" pitchFamily="18" charset="0"/>
              </a:rPr>
              <a:t> để thoát khỏi màn hình thêm món ăn</a:t>
            </a:r>
            <a:r>
              <a:rPr lang="en-US" sz="1800">
                <a:solidFill>
                  <a:srgbClr val="1F1C51"/>
                </a:solidFill>
                <a:latin typeface="UTM Aptima" panose="02040603050506020204" pitchFamily="18" charset="0"/>
              </a:rPr>
              <a:t>.</a:t>
            </a:r>
            <a:endParaRPr lang="vi-VN" sz="1800">
              <a:solidFill>
                <a:srgbClr val="1F1C51"/>
              </a:solidFill>
              <a:latin typeface="UTM Aptima" panose="02040603050506020204" pitchFamily="18" charset="0"/>
            </a:endParaRPr>
          </a:p>
        </p:txBody>
      </p:sp>
      <p:pic>
        <p:nvPicPr>
          <p:cNvPr id="5" name="Picture 4">
            <a:extLst>
              <a:ext uri="{FF2B5EF4-FFF2-40B4-BE49-F238E27FC236}">
                <a16:creationId xmlns:a16="http://schemas.microsoft.com/office/drawing/2014/main" id="{FD65F76B-622D-F328-38CD-BA4E95FF5486}"/>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6" name="Picture 5" descr="Graphical user interface, application, website, calendar&#10;&#10;Description automatically generated">
            <a:extLst>
              <a:ext uri="{FF2B5EF4-FFF2-40B4-BE49-F238E27FC236}">
                <a16:creationId xmlns:a16="http://schemas.microsoft.com/office/drawing/2014/main" id="{C8FA0A46-0C00-83F7-0119-4426DD88A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3624" y="1009796"/>
            <a:ext cx="1788776" cy="3875496"/>
          </a:xfrm>
          <a:prstGeom prst="rect">
            <a:avLst/>
          </a:prstGeom>
        </p:spPr>
      </p:pic>
      <p:sp>
        <p:nvSpPr>
          <p:cNvPr id="7" name="TextBox 6">
            <a:extLst>
              <a:ext uri="{FF2B5EF4-FFF2-40B4-BE49-F238E27FC236}">
                <a16:creationId xmlns:a16="http://schemas.microsoft.com/office/drawing/2014/main" id="{2D3791B0-B828-EDC4-BEDC-0D6B91CDEE2E}"/>
              </a:ext>
            </a:extLst>
          </p:cNvPr>
          <p:cNvSpPr txBox="1"/>
          <p:nvPr/>
        </p:nvSpPr>
        <p:spPr>
          <a:xfrm>
            <a:off x="626624" y="1493596"/>
            <a:ext cx="5186347" cy="1200329"/>
          </a:xfrm>
          <a:prstGeom prst="rect">
            <a:avLst/>
          </a:prstGeom>
          <a:noFill/>
        </p:spPr>
        <p:txBody>
          <a:bodyPr wrap="square">
            <a:spAutoFit/>
          </a:bodyPr>
          <a:lstStyle/>
          <a:p>
            <a:pPr marL="285750" indent="-285750" algn="just">
              <a:buFont typeface="Arial" panose="020B0604020202020204" pitchFamily="34" charset="0"/>
              <a:buChar char="•"/>
            </a:pPr>
            <a:r>
              <a:rPr lang="en-US" sz="1800">
                <a:solidFill>
                  <a:srgbClr val="1F1C51"/>
                </a:solidFill>
                <a:latin typeface="UTM Aptima" panose="02040603050506020204" pitchFamily="18" charset="0"/>
              </a:rPr>
              <a:t>Nếu </a:t>
            </a:r>
            <a:r>
              <a:rPr lang="vi-VN" sz="1800">
                <a:solidFill>
                  <a:srgbClr val="1F1C51"/>
                </a:solidFill>
                <a:latin typeface="UTM Aptima" panose="02040603050506020204" pitchFamily="18" charset="0"/>
              </a:rPr>
              <a:t>muốn thêm món ăn thì người dùng sẽ nhập </a:t>
            </a:r>
            <a:r>
              <a:rPr lang="vi-VN" sz="1800" b="1">
                <a:solidFill>
                  <a:srgbClr val="1F1C51"/>
                </a:solidFill>
                <a:latin typeface="UTM Aptima" panose="02040603050506020204" pitchFamily="18" charset="0"/>
              </a:rPr>
              <a:t>đầy đủ thông tin cần thiết </a:t>
            </a:r>
            <a:r>
              <a:rPr lang="vi-VN" sz="1800">
                <a:solidFill>
                  <a:srgbClr val="1F1C51"/>
                </a:solidFill>
                <a:latin typeface="UTM Aptima" panose="02040603050506020204" pitchFamily="18" charset="0"/>
              </a:rPr>
              <a:t>của món ăn</a:t>
            </a:r>
            <a:r>
              <a:rPr lang="en-US" sz="1800">
                <a:solidFill>
                  <a:srgbClr val="1F1C51"/>
                </a:solidFill>
                <a:latin typeface="UTM Aptima" panose="02040603050506020204" pitchFamily="18" charset="0"/>
              </a:rPr>
              <a:t>.</a:t>
            </a:r>
          </a:p>
          <a:p>
            <a:pPr marL="285750" indent="-285750" algn="just">
              <a:buFont typeface="Arial" panose="020B0604020202020204" pitchFamily="34" charset="0"/>
              <a:buChar char="•"/>
            </a:pPr>
            <a:r>
              <a:rPr lang="vi-VN" sz="1800">
                <a:solidFill>
                  <a:srgbClr val="1F1C51"/>
                </a:solidFill>
                <a:latin typeface="UTM Aptima" panose="02040603050506020204" pitchFamily="18" charset="0"/>
              </a:rPr>
              <a:t>Nếu người dùng không chọn hình thì phần mềm sẽ để hình</a:t>
            </a:r>
            <a:r>
              <a:rPr lang="vi-VN" sz="1800" b="1">
                <a:solidFill>
                  <a:srgbClr val="1F1C51"/>
                </a:solidFill>
                <a:latin typeface="UTM Aptima" panose="02040603050506020204" pitchFamily="18" charset="0"/>
              </a:rPr>
              <a:t> mặc định</a:t>
            </a:r>
            <a:r>
              <a:rPr lang="en-US" sz="1800" b="1">
                <a:solidFill>
                  <a:srgbClr val="1F1C51"/>
                </a:solidFill>
                <a:latin typeface="UTM Aptima" panose="02040603050506020204" pitchFamily="18" charset="0"/>
              </a:rPr>
              <a:t>.</a:t>
            </a:r>
          </a:p>
        </p:txBody>
      </p:sp>
    </p:spTree>
    <p:extLst>
      <p:ext uri="{BB962C8B-B14F-4D97-AF65-F5344CB8AC3E}">
        <p14:creationId xmlns:p14="http://schemas.microsoft.com/office/powerpoint/2010/main" val="3617729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THÊM, SỬA, XOÁ BÀN ĂN</a:t>
            </a:r>
          </a:p>
        </p:txBody>
      </p:sp>
      <p:sp>
        <p:nvSpPr>
          <p:cNvPr id="4" name="TextBox 3">
            <a:extLst>
              <a:ext uri="{FF2B5EF4-FFF2-40B4-BE49-F238E27FC236}">
                <a16:creationId xmlns:a16="http://schemas.microsoft.com/office/drawing/2014/main" id="{CD7B42A7-8080-6F07-7FA6-AF34AA3EA872}"/>
              </a:ext>
            </a:extLst>
          </p:cNvPr>
          <p:cNvSpPr txBox="1"/>
          <p:nvPr/>
        </p:nvSpPr>
        <p:spPr>
          <a:xfrm>
            <a:off x="626624" y="2593716"/>
            <a:ext cx="5512919" cy="369332"/>
          </a:xfrm>
          <a:prstGeom prst="rect">
            <a:avLst/>
          </a:prstGeom>
          <a:noFill/>
        </p:spPr>
        <p:txBody>
          <a:bodyPr wrap="square">
            <a:spAutoFit/>
          </a:bodyPr>
          <a:lstStyle/>
          <a:p>
            <a:pPr algn="just"/>
            <a:r>
              <a:rPr lang="en-US" sz="1800">
                <a:solidFill>
                  <a:srgbClr val="1F1C51"/>
                </a:solidFill>
                <a:latin typeface="UTM Aptima" panose="02040603050506020204" pitchFamily="18" charset="0"/>
              </a:rPr>
              <a:t>Nhấn vào context </a:t>
            </a:r>
            <a:r>
              <a:rPr lang="en-US" sz="1800" b="1">
                <a:solidFill>
                  <a:srgbClr val="1F1C51"/>
                </a:solidFill>
                <a:latin typeface="UTM Aptima" panose="02040603050506020204" pitchFamily="18" charset="0"/>
              </a:rPr>
              <a:t>thêm bàn ăn</a:t>
            </a:r>
            <a:r>
              <a:rPr lang="en-US" sz="1800">
                <a:solidFill>
                  <a:srgbClr val="1F1C51"/>
                </a:solidFill>
                <a:latin typeface="UTM Aptima" panose="02040603050506020204" pitchFamily="18" charset="0"/>
              </a:rPr>
              <a:t> </a:t>
            </a:r>
            <a:r>
              <a:rPr lang="en-US" sz="1800" b="0" i="0">
                <a:solidFill>
                  <a:srgbClr val="1F1C51"/>
                </a:solidFill>
                <a:effectLst/>
                <a:latin typeface="UTM Aptima" panose="02040603050506020204" pitchFamily="18" charset="0"/>
                <a:ea typeface="Arial" panose="020B0604020202020204" pitchFamily="34" charset="0"/>
                <a:cs typeface="Times New Roman" panose="02020603050405020304" pitchFamily="18" charset="0"/>
              </a:rPr>
              <a:t>→ Pop up → </a:t>
            </a:r>
            <a:r>
              <a:rPr lang="en-US" sz="1800" b="1" i="0">
                <a:solidFill>
                  <a:srgbClr val="1F1C51"/>
                </a:solidFill>
                <a:effectLst/>
                <a:latin typeface="UTM Aptima" panose="02040603050506020204" pitchFamily="18" charset="0"/>
                <a:ea typeface="Arial" panose="020B0604020202020204" pitchFamily="34" charset="0"/>
                <a:cs typeface="Times New Roman" panose="02020603050405020304" pitchFamily="18" charset="0"/>
              </a:rPr>
              <a:t>Đồng ý</a:t>
            </a:r>
            <a:endParaRPr lang="vi-VN" sz="1800" b="1">
              <a:solidFill>
                <a:srgbClr val="1F1C51"/>
              </a:solidFill>
              <a:latin typeface="UTM Aptima" panose="02040603050506020204" pitchFamily="18" charset="0"/>
            </a:endParaRPr>
          </a:p>
        </p:txBody>
      </p:sp>
      <p:pic>
        <p:nvPicPr>
          <p:cNvPr id="5" name="Picture 4">
            <a:extLst>
              <a:ext uri="{FF2B5EF4-FFF2-40B4-BE49-F238E27FC236}">
                <a16:creationId xmlns:a16="http://schemas.microsoft.com/office/drawing/2014/main" id="{5CC5D79F-6118-08DC-30D8-FFAC04693F3D}"/>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6" name="Picture 5" descr="Graphical user interface, application&#10;&#10;Description automatically generated">
            <a:extLst>
              <a:ext uri="{FF2B5EF4-FFF2-40B4-BE49-F238E27FC236}">
                <a16:creationId xmlns:a16="http://schemas.microsoft.com/office/drawing/2014/main" id="{F4E8652A-A4A0-5B39-7423-F398E9C798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9900" y="1039594"/>
            <a:ext cx="1604962" cy="3477577"/>
          </a:xfrm>
          <a:prstGeom prst="rect">
            <a:avLst/>
          </a:prstGeom>
        </p:spPr>
      </p:pic>
    </p:spTree>
    <p:extLst>
      <p:ext uri="{BB962C8B-B14F-4D97-AF65-F5344CB8AC3E}">
        <p14:creationId xmlns:p14="http://schemas.microsoft.com/office/powerpoint/2010/main" val="3044060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7368-2C0A-10DD-4641-4DB65039133B}"/>
              </a:ext>
            </a:extLst>
          </p:cNvPr>
          <p:cNvSpPr>
            <a:spLocks noGrp="1"/>
          </p:cNvSpPr>
          <p:nvPr>
            <p:ph type="title"/>
          </p:nvPr>
        </p:nvSpPr>
        <p:spPr>
          <a:xfrm>
            <a:off x="626624" y="338175"/>
            <a:ext cx="7328655" cy="539700"/>
          </a:xfrm>
        </p:spPr>
        <p:txBody>
          <a:bodyPr/>
          <a:lstStyle/>
          <a:p>
            <a:r>
              <a:rPr lang="en-US" b="1"/>
              <a:t>THÊM, SỬA, XOÁ BÀN ĂN</a:t>
            </a:r>
          </a:p>
        </p:txBody>
      </p:sp>
      <p:sp>
        <p:nvSpPr>
          <p:cNvPr id="4" name="TextBox 3">
            <a:extLst>
              <a:ext uri="{FF2B5EF4-FFF2-40B4-BE49-F238E27FC236}">
                <a16:creationId xmlns:a16="http://schemas.microsoft.com/office/drawing/2014/main" id="{CD7B42A7-8080-6F07-7FA6-AF34AA3EA872}"/>
              </a:ext>
            </a:extLst>
          </p:cNvPr>
          <p:cNvSpPr txBox="1"/>
          <p:nvPr/>
        </p:nvSpPr>
        <p:spPr>
          <a:xfrm>
            <a:off x="626624" y="1432265"/>
            <a:ext cx="4922406" cy="646331"/>
          </a:xfrm>
          <a:prstGeom prst="rect">
            <a:avLst/>
          </a:prstGeom>
          <a:noFill/>
        </p:spPr>
        <p:txBody>
          <a:bodyPr wrap="square">
            <a:spAutoFit/>
          </a:bodyPr>
          <a:lstStyle/>
          <a:p>
            <a:pPr algn="just"/>
            <a:r>
              <a:rPr lang="en-US" sz="1800">
                <a:solidFill>
                  <a:srgbClr val="1F1C51"/>
                </a:solidFill>
                <a:latin typeface="UTM Aptima" panose="02040603050506020204" pitchFamily="18" charset="0"/>
              </a:rPr>
              <a:t>Nhấn giữ bàn ăn</a:t>
            </a:r>
            <a:r>
              <a:rPr lang="en-US" sz="1800" b="0" i="0">
                <a:solidFill>
                  <a:srgbClr val="1F1C51"/>
                </a:solidFill>
                <a:effectLst/>
                <a:latin typeface="UTM Aptima" panose="02040603050506020204" pitchFamily="18" charset="0"/>
                <a:ea typeface="Arial" panose="020B0604020202020204" pitchFamily="34" charset="0"/>
                <a:cs typeface="Times New Roman" panose="02020603050405020304" pitchFamily="18" charset="0"/>
              </a:rPr>
              <a:t>→ </a:t>
            </a:r>
            <a:r>
              <a:rPr lang="en-US" sz="1800" b="1" i="0">
                <a:solidFill>
                  <a:srgbClr val="1F1C51"/>
                </a:solidFill>
                <a:effectLst/>
                <a:latin typeface="UTM Aptima" panose="02040603050506020204" pitchFamily="18" charset="0"/>
                <a:ea typeface="Arial" panose="020B0604020202020204" pitchFamily="34" charset="0"/>
                <a:cs typeface="Times New Roman" panose="02020603050405020304" pitchFamily="18" charset="0"/>
              </a:rPr>
              <a:t>Option menu </a:t>
            </a:r>
            <a:r>
              <a:rPr lang="en-US" sz="1800" b="0" i="0">
                <a:solidFill>
                  <a:srgbClr val="1F1C51"/>
                </a:solidFill>
                <a:effectLst/>
                <a:latin typeface="UTM Aptima" panose="02040603050506020204" pitchFamily="18" charset="0"/>
                <a:ea typeface="Arial" panose="020B0604020202020204" pitchFamily="34" charset="0"/>
                <a:cs typeface="Times New Roman" panose="02020603050405020304" pitchFamily="18" charset="0"/>
              </a:rPr>
              <a:t>xem món hoặc thanh toán. </a:t>
            </a:r>
            <a:endParaRPr lang="vi-VN" sz="1800" b="1">
              <a:solidFill>
                <a:srgbClr val="1F1C51"/>
              </a:solidFill>
              <a:latin typeface="UTM Aptima" panose="02040603050506020204" pitchFamily="18" charset="0"/>
            </a:endParaRPr>
          </a:p>
        </p:txBody>
      </p:sp>
      <p:sp>
        <p:nvSpPr>
          <p:cNvPr id="5" name="TextBox 4">
            <a:extLst>
              <a:ext uri="{FF2B5EF4-FFF2-40B4-BE49-F238E27FC236}">
                <a16:creationId xmlns:a16="http://schemas.microsoft.com/office/drawing/2014/main" id="{79574BA5-A6FD-3D39-D9FB-9ADFB2473841}"/>
              </a:ext>
            </a:extLst>
          </p:cNvPr>
          <p:cNvSpPr txBox="1"/>
          <p:nvPr/>
        </p:nvSpPr>
        <p:spPr>
          <a:xfrm>
            <a:off x="626624" y="2471266"/>
            <a:ext cx="4922406" cy="1200329"/>
          </a:xfrm>
          <a:prstGeom prst="rect">
            <a:avLst/>
          </a:prstGeom>
          <a:noFill/>
        </p:spPr>
        <p:txBody>
          <a:bodyPr wrap="square">
            <a:spAutoFit/>
          </a:bodyPr>
          <a:lstStyle/>
          <a:p>
            <a:pPr algn="just"/>
            <a:r>
              <a:rPr lang="vi-VN" sz="1800">
                <a:solidFill>
                  <a:srgbClr val="1F1C51"/>
                </a:solidFill>
                <a:latin typeface="UTM Aptima" panose="02040603050506020204" pitchFamily="18" charset="0"/>
              </a:rPr>
              <a:t>Nếu bàn ăn đã gọi món thì sẽ hiện thực đơn của bàn đó và có thể xem số tiền thanh toán, nếu chưa gọi món sẽ hiện thông báo bàn chưa gọi món và chưa có danh sách món ăn.</a:t>
            </a:r>
            <a:endParaRPr lang="vi-VN" sz="1800" b="1">
              <a:solidFill>
                <a:srgbClr val="1F1C51"/>
              </a:solidFill>
              <a:latin typeface="UTM Aptima" panose="02040603050506020204" pitchFamily="18" charset="0"/>
            </a:endParaRPr>
          </a:p>
        </p:txBody>
      </p:sp>
      <p:pic>
        <p:nvPicPr>
          <p:cNvPr id="6" name="Picture 5">
            <a:extLst>
              <a:ext uri="{FF2B5EF4-FFF2-40B4-BE49-F238E27FC236}">
                <a16:creationId xmlns:a16="http://schemas.microsoft.com/office/drawing/2014/main" id="{AD7341D4-7684-1021-022E-4717CD9EBD2D}"/>
              </a:ext>
            </a:extLst>
          </p:cNvPr>
          <p:cNvPicPr>
            <a:picLocks noChangeAspect="1"/>
          </p:cNvPicPr>
          <p:nvPr/>
        </p:nvPicPr>
        <p:blipFill>
          <a:blip r:embed="rId2"/>
          <a:stretch>
            <a:fillRect/>
          </a:stretch>
        </p:blipFill>
        <p:spPr>
          <a:xfrm>
            <a:off x="8154862" y="197461"/>
            <a:ext cx="842133" cy="842133"/>
          </a:xfrm>
          <a:prstGeom prst="flowChartConnector">
            <a:avLst/>
          </a:prstGeom>
        </p:spPr>
      </p:pic>
      <p:pic>
        <p:nvPicPr>
          <p:cNvPr id="7" name="Picture 6" descr="A picture containing graphical user interface&#10;&#10;Description automatically generated">
            <a:extLst>
              <a:ext uri="{FF2B5EF4-FFF2-40B4-BE49-F238E27FC236}">
                <a16:creationId xmlns:a16="http://schemas.microsoft.com/office/drawing/2014/main" id="{8148D0BE-2AF6-6928-7F08-42351D2A8B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4058" y="1039594"/>
            <a:ext cx="1580804" cy="3426119"/>
          </a:xfrm>
          <a:prstGeom prst="rect">
            <a:avLst/>
          </a:prstGeom>
        </p:spPr>
      </p:pic>
    </p:spTree>
    <p:extLst>
      <p:ext uri="{BB962C8B-B14F-4D97-AF65-F5344CB8AC3E}">
        <p14:creationId xmlns:p14="http://schemas.microsoft.com/office/powerpoint/2010/main" val="1136697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876325" y="1994860"/>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ĐÁNH GIÁ</a:t>
            </a:r>
            <a:endParaRPr b="1"/>
          </a:p>
        </p:txBody>
      </p:sp>
      <p:sp>
        <p:nvSpPr>
          <p:cNvPr id="2823" name="Google Shape;2823;p59"/>
          <p:cNvSpPr txBox="1">
            <a:spLocks noGrp="1"/>
          </p:cNvSpPr>
          <p:nvPr>
            <p:ph type="title" idx="2"/>
          </p:nvPr>
        </p:nvSpPr>
        <p:spPr>
          <a:xfrm>
            <a:off x="876325" y="1328310"/>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04</a:t>
            </a:r>
            <a:endParaRPr b="1"/>
          </a:p>
        </p:txBody>
      </p:sp>
      <p:grpSp>
        <p:nvGrpSpPr>
          <p:cNvPr id="140" name="Google Shape;3133;p64">
            <a:extLst>
              <a:ext uri="{FF2B5EF4-FFF2-40B4-BE49-F238E27FC236}">
                <a16:creationId xmlns:a16="http://schemas.microsoft.com/office/drawing/2014/main" id="{B9187EF5-5EC9-427F-ACD2-D7361E5D6D48}"/>
              </a:ext>
            </a:extLst>
          </p:cNvPr>
          <p:cNvGrpSpPr/>
          <p:nvPr/>
        </p:nvGrpSpPr>
        <p:grpSpPr>
          <a:xfrm>
            <a:off x="5385410" y="687985"/>
            <a:ext cx="2977799" cy="3767529"/>
            <a:chOff x="1252700" y="238400"/>
            <a:chExt cx="5219700" cy="5237775"/>
          </a:xfrm>
        </p:grpSpPr>
        <p:sp>
          <p:nvSpPr>
            <p:cNvPr id="141" name="Google Shape;3134;p64">
              <a:extLst>
                <a:ext uri="{FF2B5EF4-FFF2-40B4-BE49-F238E27FC236}">
                  <a16:creationId xmlns:a16="http://schemas.microsoft.com/office/drawing/2014/main" id="{58914F1B-51FB-4944-BE44-D547E24DC582}"/>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42" name="Google Shape;3135;p64">
              <a:extLst>
                <a:ext uri="{FF2B5EF4-FFF2-40B4-BE49-F238E27FC236}">
                  <a16:creationId xmlns:a16="http://schemas.microsoft.com/office/drawing/2014/main" id="{56387867-ACC5-4813-B9DF-BAE58B79E2AB}"/>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43" name="Google Shape;3136;p64">
              <a:extLst>
                <a:ext uri="{FF2B5EF4-FFF2-40B4-BE49-F238E27FC236}">
                  <a16:creationId xmlns:a16="http://schemas.microsoft.com/office/drawing/2014/main" id="{8BC78E63-5836-4510-A381-0B280769A78E}"/>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44" name="Google Shape;3137;p64">
              <a:extLst>
                <a:ext uri="{FF2B5EF4-FFF2-40B4-BE49-F238E27FC236}">
                  <a16:creationId xmlns:a16="http://schemas.microsoft.com/office/drawing/2014/main" id="{C02F0F8A-DEB0-4B90-9658-0AD631B692B8}"/>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45" name="Google Shape;3138;p64">
              <a:extLst>
                <a:ext uri="{FF2B5EF4-FFF2-40B4-BE49-F238E27FC236}">
                  <a16:creationId xmlns:a16="http://schemas.microsoft.com/office/drawing/2014/main" id="{804E4056-26F6-4A82-A635-43A53EDA76AE}"/>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46" name="Google Shape;3139;p64">
              <a:extLst>
                <a:ext uri="{FF2B5EF4-FFF2-40B4-BE49-F238E27FC236}">
                  <a16:creationId xmlns:a16="http://schemas.microsoft.com/office/drawing/2014/main" id="{B74FBEBB-3527-4FE8-AC3B-17B9D734AB52}"/>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47" name="Google Shape;3140;p64">
              <a:extLst>
                <a:ext uri="{FF2B5EF4-FFF2-40B4-BE49-F238E27FC236}">
                  <a16:creationId xmlns:a16="http://schemas.microsoft.com/office/drawing/2014/main" id="{55D6E277-AAF7-4B0E-A566-8CB8F6444F3D}"/>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48" name="Google Shape;3141;p64">
              <a:extLst>
                <a:ext uri="{FF2B5EF4-FFF2-40B4-BE49-F238E27FC236}">
                  <a16:creationId xmlns:a16="http://schemas.microsoft.com/office/drawing/2014/main" id="{E3325C9C-A259-4D8D-A340-637064C603B4}"/>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49" name="Google Shape;3142;p64">
              <a:extLst>
                <a:ext uri="{FF2B5EF4-FFF2-40B4-BE49-F238E27FC236}">
                  <a16:creationId xmlns:a16="http://schemas.microsoft.com/office/drawing/2014/main" id="{1368C982-E0AD-466B-B9C5-14CFC8A97D8F}"/>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0" name="Google Shape;3143;p64">
              <a:extLst>
                <a:ext uri="{FF2B5EF4-FFF2-40B4-BE49-F238E27FC236}">
                  <a16:creationId xmlns:a16="http://schemas.microsoft.com/office/drawing/2014/main" id="{3617CE87-894E-4219-B6C4-8EFA2D3B630B}"/>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1" name="Google Shape;3144;p64">
              <a:extLst>
                <a:ext uri="{FF2B5EF4-FFF2-40B4-BE49-F238E27FC236}">
                  <a16:creationId xmlns:a16="http://schemas.microsoft.com/office/drawing/2014/main" id="{3C37C4A7-FD42-40D5-BF9A-C0551F71C2F9}"/>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2" name="Google Shape;3145;p64">
              <a:extLst>
                <a:ext uri="{FF2B5EF4-FFF2-40B4-BE49-F238E27FC236}">
                  <a16:creationId xmlns:a16="http://schemas.microsoft.com/office/drawing/2014/main" id="{078B88DF-3EF7-4F39-BD1D-496AB7F1CD36}"/>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3" name="Google Shape;3146;p64">
              <a:extLst>
                <a:ext uri="{FF2B5EF4-FFF2-40B4-BE49-F238E27FC236}">
                  <a16:creationId xmlns:a16="http://schemas.microsoft.com/office/drawing/2014/main" id="{AACAEEA6-0C41-4E58-9DD5-3262D83864D5}"/>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4" name="Google Shape;3147;p64">
              <a:extLst>
                <a:ext uri="{FF2B5EF4-FFF2-40B4-BE49-F238E27FC236}">
                  <a16:creationId xmlns:a16="http://schemas.microsoft.com/office/drawing/2014/main" id="{5BDAA23E-9397-4D7D-BDCF-66681A6A9AD5}"/>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5" name="Google Shape;3148;p64">
              <a:extLst>
                <a:ext uri="{FF2B5EF4-FFF2-40B4-BE49-F238E27FC236}">
                  <a16:creationId xmlns:a16="http://schemas.microsoft.com/office/drawing/2014/main" id="{F2872875-3C61-48F0-BE0B-AAB254FBE5AB}"/>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6" name="Google Shape;3149;p64">
              <a:extLst>
                <a:ext uri="{FF2B5EF4-FFF2-40B4-BE49-F238E27FC236}">
                  <a16:creationId xmlns:a16="http://schemas.microsoft.com/office/drawing/2014/main" id="{72CD680E-9CEC-43BE-BD56-2DD993C690BF}"/>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7" name="Google Shape;3150;p64">
              <a:extLst>
                <a:ext uri="{FF2B5EF4-FFF2-40B4-BE49-F238E27FC236}">
                  <a16:creationId xmlns:a16="http://schemas.microsoft.com/office/drawing/2014/main" id="{1F1378A8-4B8A-43D9-B2A6-A58F10453026}"/>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8" name="Google Shape;3151;p64">
              <a:extLst>
                <a:ext uri="{FF2B5EF4-FFF2-40B4-BE49-F238E27FC236}">
                  <a16:creationId xmlns:a16="http://schemas.microsoft.com/office/drawing/2014/main" id="{307C2053-D9F9-46DF-9443-B537630A06F8}"/>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59" name="Google Shape;3152;p64">
              <a:extLst>
                <a:ext uri="{FF2B5EF4-FFF2-40B4-BE49-F238E27FC236}">
                  <a16:creationId xmlns:a16="http://schemas.microsoft.com/office/drawing/2014/main" id="{702A71AF-2E5E-4B65-8F8A-ED8420C48C21}"/>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0" name="Google Shape;3153;p64">
              <a:extLst>
                <a:ext uri="{FF2B5EF4-FFF2-40B4-BE49-F238E27FC236}">
                  <a16:creationId xmlns:a16="http://schemas.microsoft.com/office/drawing/2014/main" id="{531EF2A6-5632-46C7-834C-1DE55AFB240F}"/>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1" name="Google Shape;3154;p64">
              <a:extLst>
                <a:ext uri="{FF2B5EF4-FFF2-40B4-BE49-F238E27FC236}">
                  <a16:creationId xmlns:a16="http://schemas.microsoft.com/office/drawing/2014/main" id="{37EC154F-1AAC-47F4-8A49-14C28A7B125F}"/>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2" name="Google Shape;3155;p64">
              <a:extLst>
                <a:ext uri="{FF2B5EF4-FFF2-40B4-BE49-F238E27FC236}">
                  <a16:creationId xmlns:a16="http://schemas.microsoft.com/office/drawing/2014/main" id="{829B45E2-34B8-4509-969C-AD050FD9B926}"/>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3" name="Google Shape;3156;p64">
              <a:extLst>
                <a:ext uri="{FF2B5EF4-FFF2-40B4-BE49-F238E27FC236}">
                  <a16:creationId xmlns:a16="http://schemas.microsoft.com/office/drawing/2014/main" id="{21C36F82-567E-46FF-9040-533B149D1439}"/>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4" name="Google Shape;3157;p64">
              <a:extLst>
                <a:ext uri="{FF2B5EF4-FFF2-40B4-BE49-F238E27FC236}">
                  <a16:creationId xmlns:a16="http://schemas.microsoft.com/office/drawing/2014/main" id="{E324BA44-83B0-4803-A32A-F5CE7B4130C3}"/>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5" name="Google Shape;3158;p64">
              <a:extLst>
                <a:ext uri="{FF2B5EF4-FFF2-40B4-BE49-F238E27FC236}">
                  <a16:creationId xmlns:a16="http://schemas.microsoft.com/office/drawing/2014/main" id="{99DB08AF-F506-4A22-AE84-E513055996F4}"/>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6" name="Google Shape;3159;p64">
              <a:extLst>
                <a:ext uri="{FF2B5EF4-FFF2-40B4-BE49-F238E27FC236}">
                  <a16:creationId xmlns:a16="http://schemas.microsoft.com/office/drawing/2014/main" id="{DBA7F702-D677-4CF6-96F0-29D6A1F3BE78}"/>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7" name="Google Shape;3160;p64">
              <a:extLst>
                <a:ext uri="{FF2B5EF4-FFF2-40B4-BE49-F238E27FC236}">
                  <a16:creationId xmlns:a16="http://schemas.microsoft.com/office/drawing/2014/main" id="{3AA32796-1C5D-4FDB-A570-E11894AE4912}"/>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8" name="Google Shape;3161;p64">
              <a:extLst>
                <a:ext uri="{FF2B5EF4-FFF2-40B4-BE49-F238E27FC236}">
                  <a16:creationId xmlns:a16="http://schemas.microsoft.com/office/drawing/2014/main" id="{D692EF27-09AF-4F61-9FAE-AFAB18224CB5}"/>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69" name="Google Shape;3162;p64">
              <a:extLst>
                <a:ext uri="{FF2B5EF4-FFF2-40B4-BE49-F238E27FC236}">
                  <a16:creationId xmlns:a16="http://schemas.microsoft.com/office/drawing/2014/main" id="{AD158F03-6BF4-4281-B8CE-292267BF9B75}"/>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0" name="Google Shape;3163;p64">
              <a:extLst>
                <a:ext uri="{FF2B5EF4-FFF2-40B4-BE49-F238E27FC236}">
                  <a16:creationId xmlns:a16="http://schemas.microsoft.com/office/drawing/2014/main" id="{B0B671A5-29EC-48EF-AC52-C74E3E0AEFD4}"/>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1" name="Google Shape;3164;p64">
              <a:extLst>
                <a:ext uri="{FF2B5EF4-FFF2-40B4-BE49-F238E27FC236}">
                  <a16:creationId xmlns:a16="http://schemas.microsoft.com/office/drawing/2014/main" id="{63F45E00-34F0-4CE9-B261-545312492FAE}"/>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2" name="Google Shape;3165;p64">
              <a:extLst>
                <a:ext uri="{FF2B5EF4-FFF2-40B4-BE49-F238E27FC236}">
                  <a16:creationId xmlns:a16="http://schemas.microsoft.com/office/drawing/2014/main" id="{FF5D1BAB-1BA2-4072-946D-A0810E53D2EA}"/>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3" name="Google Shape;3166;p64">
              <a:extLst>
                <a:ext uri="{FF2B5EF4-FFF2-40B4-BE49-F238E27FC236}">
                  <a16:creationId xmlns:a16="http://schemas.microsoft.com/office/drawing/2014/main" id="{479D1B29-950C-4FC1-B928-BF50F91AA077}"/>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4" name="Google Shape;3167;p64">
              <a:extLst>
                <a:ext uri="{FF2B5EF4-FFF2-40B4-BE49-F238E27FC236}">
                  <a16:creationId xmlns:a16="http://schemas.microsoft.com/office/drawing/2014/main" id="{BBD4F53F-E695-452B-A456-838030B2AE2D}"/>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5" name="Google Shape;3168;p64">
              <a:extLst>
                <a:ext uri="{FF2B5EF4-FFF2-40B4-BE49-F238E27FC236}">
                  <a16:creationId xmlns:a16="http://schemas.microsoft.com/office/drawing/2014/main" id="{E5ECCF13-ACBA-4031-A352-95AA1681EC91}"/>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6" name="Google Shape;3169;p64">
              <a:extLst>
                <a:ext uri="{FF2B5EF4-FFF2-40B4-BE49-F238E27FC236}">
                  <a16:creationId xmlns:a16="http://schemas.microsoft.com/office/drawing/2014/main" id="{504ECCF6-6151-4CBC-A470-51AA4FD24129}"/>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7" name="Google Shape;3170;p64">
              <a:extLst>
                <a:ext uri="{FF2B5EF4-FFF2-40B4-BE49-F238E27FC236}">
                  <a16:creationId xmlns:a16="http://schemas.microsoft.com/office/drawing/2014/main" id="{E3C05FF5-CA3B-47A5-AE69-DB617198A28C}"/>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8" name="Google Shape;3171;p64">
              <a:extLst>
                <a:ext uri="{FF2B5EF4-FFF2-40B4-BE49-F238E27FC236}">
                  <a16:creationId xmlns:a16="http://schemas.microsoft.com/office/drawing/2014/main" id="{B1ECDA11-A445-4381-BA4E-66017AEDDF4B}"/>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79" name="Google Shape;3172;p64">
              <a:extLst>
                <a:ext uri="{FF2B5EF4-FFF2-40B4-BE49-F238E27FC236}">
                  <a16:creationId xmlns:a16="http://schemas.microsoft.com/office/drawing/2014/main" id="{6DD28411-6844-4EAA-9C7B-A80197806811}"/>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0" name="Google Shape;3173;p64">
              <a:extLst>
                <a:ext uri="{FF2B5EF4-FFF2-40B4-BE49-F238E27FC236}">
                  <a16:creationId xmlns:a16="http://schemas.microsoft.com/office/drawing/2014/main" id="{449EB558-7BB3-4ED6-BC0A-A69CC94DF47B}"/>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1" name="Google Shape;3174;p64">
              <a:extLst>
                <a:ext uri="{FF2B5EF4-FFF2-40B4-BE49-F238E27FC236}">
                  <a16:creationId xmlns:a16="http://schemas.microsoft.com/office/drawing/2014/main" id="{AD85C714-7BB9-408A-AD62-094F24F286E9}"/>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2" name="Google Shape;3175;p64">
              <a:extLst>
                <a:ext uri="{FF2B5EF4-FFF2-40B4-BE49-F238E27FC236}">
                  <a16:creationId xmlns:a16="http://schemas.microsoft.com/office/drawing/2014/main" id="{A1A784BB-DDCE-48BA-BE8D-21B33C18EC11}"/>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3" name="Google Shape;3176;p64">
              <a:extLst>
                <a:ext uri="{FF2B5EF4-FFF2-40B4-BE49-F238E27FC236}">
                  <a16:creationId xmlns:a16="http://schemas.microsoft.com/office/drawing/2014/main" id="{DE677A24-5C53-418B-AFBC-6797142122C4}"/>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4" name="Google Shape;3177;p64">
              <a:extLst>
                <a:ext uri="{FF2B5EF4-FFF2-40B4-BE49-F238E27FC236}">
                  <a16:creationId xmlns:a16="http://schemas.microsoft.com/office/drawing/2014/main" id="{40B6049F-3BDD-40AC-B0C6-CFBC4753C1CF}"/>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5" name="Google Shape;3178;p64">
              <a:extLst>
                <a:ext uri="{FF2B5EF4-FFF2-40B4-BE49-F238E27FC236}">
                  <a16:creationId xmlns:a16="http://schemas.microsoft.com/office/drawing/2014/main" id="{BE3CF54A-C860-4CBD-9281-FE3741614FC3}"/>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6" name="Google Shape;3179;p64">
              <a:extLst>
                <a:ext uri="{FF2B5EF4-FFF2-40B4-BE49-F238E27FC236}">
                  <a16:creationId xmlns:a16="http://schemas.microsoft.com/office/drawing/2014/main" id="{1DDF3FAA-1AE0-4626-89F8-AD63E714115A}"/>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7" name="Google Shape;3180;p64">
              <a:extLst>
                <a:ext uri="{FF2B5EF4-FFF2-40B4-BE49-F238E27FC236}">
                  <a16:creationId xmlns:a16="http://schemas.microsoft.com/office/drawing/2014/main" id="{86E19FFF-E0CA-4C43-8159-42507FB7BE28}"/>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8" name="Google Shape;3181;p64">
              <a:extLst>
                <a:ext uri="{FF2B5EF4-FFF2-40B4-BE49-F238E27FC236}">
                  <a16:creationId xmlns:a16="http://schemas.microsoft.com/office/drawing/2014/main" id="{BE3A3D2C-AC26-443F-B567-15237A3A63E0}"/>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89" name="Google Shape;3182;p64">
              <a:extLst>
                <a:ext uri="{FF2B5EF4-FFF2-40B4-BE49-F238E27FC236}">
                  <a16:creationId xmlns:a16="http://schemas.microsoft.com/office/drawing/2014/main" id="{9D6041C4-F6DB-49FC-8C2B-67136D5F6041}"/>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0" name="Google Shape;3183;p64">
              <a:extLst>
                <a:ext uri="{FF2B5EF4-FFF2-40B4-BE49-F238E27FC236}">
                  <a16:creationId xmlns:a16="http://schemas.microsoft.com/office/drawing/2014/main" id="{E5F4880D-DE6E-47AA-AD1E-EB4B6BB3D373}"/>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1" name="Google Shape;3184;p64">
              <a:extLst>
                <a:ext uri="{FF2B5EF4-FFF2-40B4-BE49-F238E27FC236}">
                  <a16:creationId xmlns:a16="http://schemas.microsoft.com/office/drawing/2014/main" id="{4091393F-0B3D-4A1E-B4C4-96BED0246AD6}"/>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2" name="Google Shape;3185;p64">
              <a:extLst>
                <a:ext uri="{FF2B5EF4-FFF2-40B4-BE49-F238E27FC236}">
                  <a16:creationId xmlns:a16="http://schemas.microsoft.com/office/drawing/2014/main" id="{E612DE57-B03A-41D1-BCF9-C7BD208B934E}"/>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3" name="Google Shape;3186;p64">
              <a:extLst>
                <a:ext uri="{FF2B5EF4-FFF2-40B4-BE49-F238E27FC236}">
                  <a16:creationId xmlns:a16="http://schemas.microsoft.com/office/drawing/2014/main" id="{2C919562-B282-47FF-AD02-0549101D6DCB}"/>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4" name="Google Shape;3187;p64">
              <a:extLst>
                <a:ext uri="{FF2B5EF4-FFF2-40B4-BE49-F238E27FC236}">
                  <a16:creationId xmlns:a16="http://schemas.microsoft.com/office/drawing/2014/main" id="{401BF222-E560-40C6-ABF2-777371FDADCD}"/>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5" name="Google Shape;3188;p64">
              <a:extLst>
                <a:ext uri="{FF2B5EF4-FFF2-40B4-BE49-F238E27FC236}">
                  <a16:creationId xmlns:a16="http://schemas.microsoft.com/office/drawing/2014/main" id="{C26C886F-A8B1-4E93-B24E-1760E646D732}"/>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6" name="Google Shape;3189;p64">
              <a:extLst>
                <a:ext uri="{FF2B5EF4-FFF2-40B4-BE49-F238E27FC236}">
                  <a16:creationId xmlns:a16="http://schemas.microsoft.com/office/drawing/2014/main" id="{3B0417FB-5987-4C65-86C4-CC62FABA6208}"/>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7" name="Google Shape;3190;p64">
              <a:extLst>
                <a:ext uri="{FF2B5EF4-FFF2-40B4-BE49-F238E27FC236}">
                  <a16:creationId xmlns:a16="http://schemas.microsoft.com/office/drawing/2014/main" id="{E17ED314-5245-46A3-AF15-98804CA276AE}"/>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8" name="Google Shape;3191;p64">
              <a:extLst>
                <a:ext uri="{FF2B5EF4-FFF2-40B4-BE49-F238E27FC236}">
                  <a16:creationId xmlns:a16="http://schemas.microsoft.com/office/drawing/2014/main" id="{907CC47B-96FD-46D9-9217-C12B045E50B2}"/>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199" name="Google Shape;3192;p64">
              <a:extLst>
                <a:ext uri="{FF2B5EF4-FFF2-40B4-BE49-F238E27FC236}">
                  <a16:creationId xmlns:a16="http://schemas.microsoft.com/office/drawing/2014/main" id="{0D7DEF18-F6D3-4CFA-9BD4-F1C8E68F5FDC}"/>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0" name="Google Shape;3193;p64">
              <a:extLst>
                <a:ext uri="{FF2B5EF4-FFF2-40B4-BE49-F238E27FC236}">
                  <a16:creationId xmlns:a16="http://schemas.microsoft.com/office/drawing/2014/main" id="{7D8E7E1B-9C2E-409E-BBA5-02F7130BABEA}"/>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1" name="Google Shape;3194;p64">
              <a:extLst>
                <a:ext uri="{FF2B5EF4-FFF2-40B4-BE49-F238E27FC236}">
                  <a16:creationId xmlns:a16="http://schemas.microsoft.com/office/drawing/2014/main" id="{C8870376-7434-4D03-8CC1-FC0064DA7E0C}"/>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2" name="Google Shape;3195;p64">
              <a:extLst>
                <a:ext uri="{FF2B5EF4-FFF2-40B4-BE49-F238E27FC236}">
                  <a16:creationId xmlns:a16="http://schemas.microsoft.com/office/drawing/2014/main" id="{3555CB24-EA31-48A9-8503-7DF4F64147AE}"/>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3" name="Google Shape;3196;p64">
              <a:extLst>
                <a:ext uri="{FF2B5EF4-FFF2-40B4-BE49-F238E27FC236}">
                  <a16:creationId xmlns:a16="http://schemas.microsoft.com/office/drawing/2014/main" id="{6D709532-2AF3-44A9-8ED1-A03D0367394F}"/>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4" name="Google Shape;3197;p64">
              <a:extLst>
                <a:ext uri="{FF2B5EF4-FFF2-40B4-BE49-F238E27FC236}">
                  <a16:creationId xmlns:a16="http://schemas.microsoft.com/office/drawing/2014/main" id="{7BF0DF1C-92E6-44BC-A60C-F5C01BCCD653}"/>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5" name="Google Shape;3198;p64">
              <a:extLst>
                <a:ext uri="{FF2B5EF4-FFF2-40B4-BE49-F238E27FC236}">
                  <a16:creationId xmlns:a16="http://schemas.microsoft.com/office/drawing/2014/main" id="{A419AB37-9377-4D27-9F28-AB60F8D0A4A6}"/>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6" name="Google Shape;3199;p64">
              <a:extLst>
                <a:ext uri="{FF2B5EF4-FFF2-40B4-BE49-F238E27FC236}">
                  <a16:creationId xmlns:a16="http://schemas.microsoft.com/office/drawing/2014/main" id="{1B146A81-A5EB-4F1A-877E-473BEC3B91CF}"/>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7" name="Google Shape;3200;p64">
              <a:extLst>
                <a:ext uri="{FF2B5EF4-FFF2-40B4-BE49-F238E27FC236}">
                  <a16:creationId xmlns:a16="http://schemas.microsoft.com/office/drawing/2014/main" id="{5625C55C-257C-400B-8FE1-B8C38CB0E246}"/>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8" name="Google Shape;3201;p64">
              <a:extLst>
                <a:ext uri="{FF2B5EF4-FFF2-40B4-BE49-F238E27FC236}">
                  <a16:creationId xmlns:a16="http://schemas.microsoft.com/office/drawing/2014/main" id="{62B9E58E-1161-49C8-AD61-610DB09C51C7}"/>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09" name="Google Shape;3202;p64">
              <a:extLst>
                <a:ext uri="{FF2B5EF4-FFF2-40B4-BE49-F238E27FC236}">
                  <a16:creationId xmlns:a16="http://schemas.microsoft.com/office/drawing/2014/main" id="{788EAECB-7D53-41C9-9F06-1390C7B114BE}"/>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0" name="Google Shape;3203;p64">
              <a:extLst>
                <a:ext uri="{FF2B5EF4-FFF2-40B4-BE49-F238E27FC236}">
                  <a16:creationId xmlns:a16="http://schemas.microsoft.com/office/drawing/2014/main" id="{5371B86B-A64E-4C80-B08A-1C17F02D4C68}"/>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1" name="Google Shape;3204;p64">
              <a:extLst>
                <a:ext uri="{FF2B5EF4-FFF2-40B4-BE49-F238E27FC236}">
                  <a16:creationId xmlns:a16="http://schemas.microsoft.com/office/drawing/2014/main" id="{55723C64-A265-4DBF-B13C-2EB2DB531E0E}"/>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2" name="Google Shape;3205;p64">
              <a:extLst>
                <a:ext uri="{FF2B5EF4-FFF2-40B4-BE49-F238E27FC236}">
                  <a16:creationId xmlns:a16="http://schemas.microsoft.com/office/drawing/2014/main" id="{E16E61B1-25E3-4476-870F-884A34E5B1A0}"/>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3" name="Google Shape;3206;p64">
              <a:extLst>
                <a:ext uri="{FF2B5EF4-FFF2-40B4-BE49-F238E27FC236}">
                  <a16:creationId xmlns:a16="http://schemas.microsoft.com/office/drawing/2014/main" id="{15089882-7405-421F-9E78-A5672C0EBA4F}"/>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4" name="Google Shape;3207;p64">
              <a:extLst>
                <a:ext uri="{FF2B5EF4-FFF2-40B4-BE49-F238E27FC236}">
                  <a16:creationId xmlns:a16="http://schemas.microsoft.com/office/drawing/2014/main" id="{FE8BC794-6139-4578-8FDF-D1E10B936254}"/>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5" name="Google Shape;3208;p64">
              <a:extLst>
                <a:ext uri="{FF2B5EF4-FFF2-40B4-BE49-F238E27FC236}">
                  <a16:creationId xmlns:a16="http://schemas.microsoft.com/office/drawing/2014/main" id="{A9498FB6-DD7C-4394-9EB2-208BAD700FA7}"/>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6" name="Google Shape;3209;p64">
              <a:extLst>
                <a:ext uri="{FF2B5EF4-FFF2-40B4-BE49-F238E27FC236}">
                  <a16:creationId xmlns:a16="http://schemas.microsoft.com/office/drawing/2014/main" id="{E7662BE3-87C6-485E-B7C4-60E753FE5292}"/>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7" name="Google Shape;3210;p64">
              <a:extLst>
                <a:ext uri="{FF2B5EF4-FFF2-40B4-BE49-F238E27FC236}">
                  <a16:creationId xmlns:a16="http://schemas.microsoft.com/office/drawing/2014/main" id="{DC81D9AE-30EA-4136-86AE-2E3D4845255F}"/>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8" name="Google Shape;3211;p64">
              <a:extLst>
                <a:ext uri="{FF2B5EF4-FFF2-40B4-BE49-F238E27FC236}">
                  <a16:creationId xmlns:a16="http://schemas.microsoft.com/office/drawing/2014/main" id="{F5FC94CC-4872-4820-8075-C5868E062F88}"/>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19" name="Google Shape;3212;p64">
              <a:extLst>
                <a:ext uri="{FF2B5EF4-FFF2-40B4-BE49-F238E27FC236}">
                  <a16:creationId xmlns:a16="http://schemas.microsoft.com/office/drawing/2014/main" id="{D4F8482D-505D-4EA2-B3B2-3180A7E875B1}"/>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0" name="Google Shape;3213;p64">
              <a:extLst>
                <a:ext uri="{FF2B5EF4-FFF2-40B4-BE49-F238E27FC236}">
                  <a16:creationId xmlns:a16="http://schemas.microsoft.com/office/drawing/2014/main" id="{7FD051B0-0DBA-4BD6-800E-0E2FB9FED520}"/>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1" name="Google Shape;3214;p64">
              <a:extLst>
                <a:ext uri="{FF2B5EF4-FFF2-40B4-BE49-F238E27FC236}">
                  <a16:creationId xmlns:a16="http://schemas.microsoft.com/office/drawing/2014/main" id="{5D32CF85-73B5-40BF-90A0-D0010C2E91C3}"/>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2" name="Google Shape;3215;p64">
              <a:extLst>
                <a:ext uri="{FF2B5EF4-FFF2-40B4-BE49-F238E27FC236}">
                  <a16:creationId xmlns:a16="http://schemas.microsoft.com/office/drawing/2014/main" id="{BA8ED95C-68F7-4695-B487-66DACB140FE1}"/>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3" name="Google Shape;3216;p64">
              <a:extLst>
                <a:ext uri="{FF2B5EF4-FFF2-40B4-BE49-F238E27FC236}">
                  <a16:creationId xmlns:a16="http://schemas.microsoft.com/office/drawing/2014/main" id="{A5296823-6469-4883-A043-B5A5CE9A359C}"/>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4" name="Google Shape;3217;p64">
              <a:extLst>
                <a:ext uri="{FF2B5EF4-FFF2-40B4-BE49-F238E27FC236}">
                  <a16:creationId xmlns:a16="http://schemas.microsoft.com/office/drawing/2014/main" id="{DC0E9DF4-F0BC-41AC-BA82-AFF8FDAC0658}"/>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5" name="Google Shape;3218;p64">
              <a:extLst>
                <a:ext uri="{FF2B5EF4-FFF2-40B4-BE49-F238E27FC236}">
                  <a16:creationId xmlns:a16="http://schemas.microsoft.com/office/drawing/2014/main" id="{3B9D9C14-CF94-4F10-B304-BBA24D7A62A9}"/>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6" name="Google Shape;3219;p64">
              <a:extLst>
                <a:ext uri="{FF2B5EF4-FFF2-40B4-BE49-F238E27FC236}">
                  <a16:creationId xmlns:a16="http://schemas.microsoft.com/office/drawing/2014/main" id="{ACDE426B-DB10-4FB8-B58D-CF5E63A9D54D}"/>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7" name="Google Shape;3220;p64">
              <a:extLst>
                <a:ext uri="{FF2B5EF4-FFF2-40B4-BE49-F238E27FC236}">
                  <a16:creationId xmlns:a16="http://schemas.microsoft.com/office/drawing/2014/main" id="{34FD6149-CF40-407A-9FB5-2F2C9D1811E6}"/>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8" name="Google Shape;3221;p64">
              <a:extLst>
                <a:ext uri="{FF2B5EF4-FFF2-40B4-BE49-F238E27FC236}">
                  <a16:creationId xmlns:a16="http://schemas.microsoft.com/office/drawing/2014/main" id="{1766B183-5C77-4AFC-9F36-1B321A2060ED}"/>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29" name="Google Shape;3222;p64">
              <a:extLst>
                <a:ext uri="{FF2B5EF4-FFF2-40B4-BE49-F238E27FC236}">
                  <a16:creationId xmlns:a16="http://schemas.microsoft.com/office/drawing/2014/main" id="{30A70137-CBEF-40F0-BFAA-4D36AF202887}"/>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0" name="Google Shape;3223;p64">
              <a:extLst>
                <a:ext uri="{FF2B5EF4-FFF2-40B4-BE49-F238E27FC236}">
                  <a16:creationId xmlns:a16="http://schemas.microsoft.com/office/drawing/2014/main" id="{481CF9CA-EE70-4132-8AE5-CFAD8EA772DA}"/>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1" name="Google Shape;3224;p64">
              <a:extLst>
                <a:ext uri="{FF2B5EF4-FFF2-40B4-BE49-F238E27FC236}">
                  <a16:creationId xmlns:a16="http://schemas.microsoft.com/office/drawing/2014/main" id="{45C91E60-BE24-412D-851B-11EF9FD58051}"/>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2" name="Google Shape;3225;p64">
              <a:extLst>
                <a:ext uri="{FF2B5EF4-FFF2-40B4-BE49-F238E27FC236}">
                  <a16:creationId xmlns:a16="http://schemas.microsoft.com/office/drawing/2014/main" id="{0ECAC4D0-420F-4F05-B960-81E47A8AF8FC}"/>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3" name="Google Shape;3226;p64">
              <a:extLst>
                <a:ext uri="{FF2B5EF4-FFF2-40B4-BE49-F238E27FC236}">
                  <a16:creationId xmlns:a16="http://schemas.microsoft.com/office/drawing/2014/main" id="{0A7A8621-7157-48ED-B78D-4D6D0723199F}"/>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4" name="Google Shape;3227;p64">
              <a:extLst>
                <a:ext uri="{FF2B5EF4-FFF2-40B4-BE49-F238E27FC236}">
                  <a16:creationId xmlns:a16="http://schemas.microsoft.com/office/drawing/2014/main" id="{26E38596-63A6-4109-856D-0E3132225A39}"/>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5" name="Google Shape;3228;p64">
              <a:extLst>
                <a:ext uri="{FF2B5EF4-FFF2-40B4-BE49-F238E27FC236}">
                  <a16:creationId xmlns:a16="http://schemas.microsoft.com/office/drawing/2014/main" id="{11001AE1-0678-4EA7-B202-D1C805CE8C1A}"/>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6" name="Google Shape;3229;p64">
              <a:extLst>
                <a:ext uri="{FF2B5EF4-FFF2-40B4-BE49-F238E27FC236}">
                  <a16:creationId xmlns:a16="http://schemas.microsoft.com/office/drawing/2014/main" id="{4DA13A7D-B223-4C2B-9737-86B1B7C92414}"/>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7" name="Google Shape;3230;p64">
              <a:extLst>
                <a:ext uri="{FF2B5EF4-FFF2-40B4-BE49-F238E27FC236}">
                  <a16:creationId xmlns:a16="http://schemas.microsoft.com/office/drawing/2014/main" id="{8AF1C62C-1DAB-4890-AEE5-03FB3B6BD0B0}"/>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8" name="Google Shape;3231;p64">
              <a:extLst>
                <a:ext uri="{FF2B5EF4-FFF2-40B4-BE49-F238E27FC236}">
                  <a16:creationId xmlns:a16="http://schemas.microsoft.com/office/drawing/2014/main" id="{59787997-1BBF-4DB4-85CC-91243AD61B1E}"/>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39" name="Google Shape;3232;p64">
              <a:extLst>
                <a:ext uri="{FF2B5EF4-FFF2-40B4-BE49-F238E27FC236}">
                  <a16:creationId xmlns:a16="http://schemas.microsoft.com/office/drawing/2014/main" id="{2F545BE9-0C07-47A5-9EF9-20A7703FAF81}"/>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0" name="Google Shape;3233;p64">
              <a:extLst>
                <a:ext uri="{FF2B5EF4-FFF2-40B4-BE49-F238E27FC236}">
                  <a16:creationId xmlns:a16="http://schemas.microsoft.com/office/drawing/2014/main" id="{50A4D941-146C-4B55-9D7D-36D93FC7E24E}"/>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1" name="Google Shape;3234;p64">
              <a:extLst>
                <a:ext uri="{FF2B5EF4-FFF2-40B4-BE49-F238E27FC236}">
                  <a16:creationId xmlns:a16="http://schemas.microsoft.com/office/drawing/2014/main" id="{8E16C77D-01BE-433E-8BF5-1AB3012ECF88}"/>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2" name="Google Shape;3235;p64">
              <a:extLst>
                <a:ext uri="{FF2B5EF4-FFF2-40B4-BE49-F238E27FC236}">
                  <a16:creationId xmlns:a16="http://schemas.microsoft.com/office/drawing/2014/main" id="{351EFEAC-781B-438A-AE6C-AAB40CE93559}"/>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3" name="Google Shape;3236;p64">
              <a:extLst>
                <a:ext uri="{FF2B5EF4-FFF2-40B4-BE49-F238E27FC236}">
                  <a16:creationId xmlns:a16="http://schemas.microsoft.com/office/drawing/2014/main" id="{74D7E258-8A6B-4B65-9080-6A805F1EFADD}"/>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4" name="Google Shape;3237;p64">
              <a:extLst>
                <a:ext uri="{FF2B5EF4-FFF2-40B4-BE49-F238E27FC236}">
                  <a16:creationId xmlns:a16="http://schemas.microsoft.com/office/drawing/2014/main" id="{EC290A5C-0A76-4368-AAF8-4A66910C0450}"/>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5" name="Google Shape;3238;p64">
              <a:extLst>
                <a:ext uri="{FF2B5EF4-FFF2-40B4-BE49-F238E27FC236}">
                  <a16:creationId xmlns:a16="http://schemas.microsoft.com/office/drawing/2014/main" id="{4221D14B-7D6C-4661-A669-1B5A04ED466A}"/>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6" name="Google Shape;3239;p64">
              <a:extLst>
                <a:ext uri="{FF2B5EF4-FFF2-40B4-BE49-F238E27FC236}">
                  <a16:creationId xmlns:a16="http://schemas.microsoft.com/office/drawing/2014/main" id="{637E206F-3203-419B-9081-4B9CAD5BE36E}"/>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7" name="Google Shape;3240;p64">
              <a:extLst>
                <a:ext uri="{FF2B5EF4-FFF2-40B4-BE49-F238E27FC236}">
                  <a16:creationId xmlns:a16="http://schemas.microsoft.com/office/drawing/2014/main" id="{396DC7DD-DEEA-4D7A-982D-8DD5F69272D4}"/>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8" name="Google Shape;3241;p64">
              <a:extLst>
                <a:ext uri="{FF2B5EF4-FFF2-40B4-BE49-F238E27FC236}">
                  <a16:creationId xmlns:a16="http://schemas.microsoft.com/office/drawing/2014/main" id="{4BFF95DE-41DA-4011-9168-10839362FBEA}"/>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49" name="Google Shape;3242;p64">
              <a:extLst>
                <a:ext uri="{FF2B5EF4-FFF2-40B4-BE49-F238E27FC236}">
                  <a16:creationId xmlns:a16="http://schemas.microsoft.com/office/drawing/2014/main" id="{1F4EB998-9C9F-411B-915D-B24CACF0D57B}"/>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0" name="Google Shape;3243;p64">
              <a:extLst>
                <a:ext uri="{FF2B5EF4-FFF2-40B4-BE49-F238E27FC236}">
                  <a16:creationId xmlns:a16="http://schemas.microsoft.com/office/drawing/2014/main" id="{8741F923-06DF-4BBF-B0A7-1A2E06275A4A}"/>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1" name="Google Shape;3244;p64">
              <a:extLst>
                <a:ext uri="{FF2B5EF4-FFF2-40B4-BE49-F238E27FC236}">
                  <a16:creationId xmlns:a16="http://schemas.microsoft.com/office/drawing/2014/main" id="{46ED5F01-BD58-4170-A2C1-60961C4BDBC3}"/>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2" name="Google Shape;3245;p64">
              <a:extLst>
                <a:ext uri="{FF2B5EF4-FFF2-40B4-BE49-F238E27FC236}">
                  <a16:creationId xmlns:a16="http://schemas.microsoft.com/office/drawing/2014/main" id="{D996FE35-B5EB-4BA5-975E-739F939EFA7C}"/>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3" name="Google Shape;3246;p64">
              <a:extLst>
                <a:ext uri="{FF2B5EF4-FFF2-40B4-BE49-F238E27FC236}">
                  <a16:creationId xmlns:a16="http://schemas.microsoft.com/office/drawing/2014/main" id="{4AB596B0-964B-4854-80AF-9BE072587D40}"/>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4" name="Google Shape;3247;p64">
              <a:extLst>
                <a:ext uri="{FF2B5EF4-FFF2-40B4-BE49-F238E27FC236}">
                  <a16:creationId xmlns:a16="http://schemas.microsoft.com/office/drawing/2014/main" id="{9E10A1B7-5410-4022-ADB7-AC53CF03DC9C}"/>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5" name="Google Shape;3248;p64">
              <a:extLst>
                <a:ext uri="{FF2B5EF4-FFF2-40B4-BE49-F238E27FC236}">
                  <a16:creationId xmlns:a16="http://schemas.microsoft.com/office/drawing/2014/main" id="{937EB451-5778-4EFC-A0B4-094CE68AC554}"/>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6" name="Google Shape;3249;p64">
              <a:extLst>
                <a:ext uri="{FF2B5EF4-FFF2-40B4-BE49-F238E27FC236}">
                  <a16:creationId xmlns:a16="http://schemas.microsoft.com/office/drawing/2014/main" id="{9A40B741-F63A-42AD-93B0-5D8FD57521C9}"/>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7" name="Google Shape;3250;p64">
              <a:extLst>
                <a:ext uri="{FF2B5EF4-FFF2-40B4-BE49-F238E27FC236}">
                  <a16:creationId xmlns:a16="http://schemas.microsoft.com/office/drawing/2014/main" id="{7EA5ECF3-987A-45C0-B0E9-414B056CC271}"/>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8" name="Google Shape;3251;p64">
              <a:extLst>
                <a:ext uri="{FF2B5EF4-FFF2-40B4-BE49-F238E27FC236}">
                  <a16:creationId xmlns:a16="http://schemas.microsoft.com/office/drawing/2014/main" id="{F7342E13-1D88-4A8B-B2E3-B7B83FCED6B5}"/>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59" name="Google Shape;3252;p64">
              <a:extLst>
                <a:ext uri="{FF2B5EF4-FFF2-40B4-BE49-F238E27FC236}">
                  <a16:creationId xmlns:a16="http://schemas.microsoft.com/office/drawing/2014/main" id="{4DDF1F6B-C44C-4136-BF87-1150DBE726C8}"/>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0" name="Google Shape;3253;p64">
              <a:extLst>
                <a:ext uri="{FF2B5EF4-FFF2-40B4-BE49-F238E27FC236}">
                  <a16:creationId xmlns:a16="http://schemas.microsoft.com/office/drawing/2014/main" id="{240FA8F6-F0F6-4107-A141-FF29A3ADC317}"/>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1" name="Google Shape;3254;p64">
              <a:extLst>
                <a:ext uri="{FF2B5EF4-FFF2-40B4-BE49-F238E27FC236}">
                  <a16:creationId xmlns:a16="http://schemas.microsoft.com/office/drawing/2014/main" id="{14CA9695-3CFA-4470-A50F-E73C2E7559E6}"/>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2" name="Google Shape;3255;p64">
              <a:extLst>
                <a:ext uri="{FF2B5EF4-FFF2-40B4-BE49-F238E27FC236}">
                  <a16:creationId xmlns:a16="http://schemas.microsoft.com/office/drawing/2014/main" id="{77384873-7FC2-4081-922A-3EA0070D7191}"/>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3" name="Google Shape;3256;p64">
              <a:extLst>
                <a:ext uri="{FF2B5EF4-FFF2-40B4-BE49-F238E27FC236}">
                  <a16:creationId xmlns:a16="http://schemas.microsoft.com/office/drawing/2014/main" id="{8C761D17-0EF4-44EB-B9C5-633D51BAFD08}"/>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4" name="Google Shape;3257;p64">
              <a:extLst>
                <a:ext uri="{FF2B5EF4-FFF2-40B4-BE49-F238E27FC236}">
                  <a16:creationId xmlns:a16="http://schemas.microsoft.com/office/drawing/2014/main" id="{E514BBB0-0744-4C09-AE0F-A9DE0B204F28}"/>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5" name="Google Shape;3258;p64">
              <a:extLst>
                <a:ext uri="{FF2B5EF4-FFF2-40B4-BE49-F238E27FC236}">
                  <a16:creationId xmlns:a16="http://schemas.microsoft.com/office/drawing/2014/main" id="{07E288E0-6AD8-4C64-811E-E2D5ED0C7459}"/>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6" name="Google Shape;3259;p64">
              <a:extLst>
                <a:ext uri="{FF2B5EF4-FFF2-40B4-BE49-F238E27FC236}">
                  <a16:creationId xmlns:a16="http://schemas.microsoft.com/office/drawing/2014/main" id="{75EB9702-FD58-41CC-9E76-56D85A7C910A}"/>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7" name="Google Shape;3260;p64">
              <a:extLst>
                <a:ext uri="{FF2B5EF4-FFF2-40B4-BE49-F238E27FC236}">
                  <a16:creationId xmlns:a16="http://schemas.microsoft.com/office/drawing/2014/main" id="{90349066-CBBD-46EE-AF12-C469E0B55DF3}"/>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8" name="Google Shape;3261;p64">
              <a:extLst>
                <a:ext uri="{FF2B5EF4-FFF2-40B4-BE49-F238E27FC236}">
                  <a16:creationId xmlns:a16="http://schemas.microsoft.com/office/drawing/2014/main" id="{40A60C5B-178B-4729-8673-71AB7B9B3859}"/>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 name="Google Shape;3262;p64">
              <a:extLst>
                <a:ext uri="{FF2B5EF4-FFF2-40B4-BE49-F238E27FC236}">
                  <a16:creationId xmlns:a16="http://schemas.microsoft.com/office/drawing/2014/main" id="{B7BA395F-2427-4C8E-8DB3-D2C5BB08444A}"/>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 name="Google Shape;3263;p64">
              <a:extLst>
                <a:ext uri="{FF2B5EF4-FFF2-40B4-BE49-F238E27FC236}">
                  <a16:creationId xmlns:a16="http://schemas.microsoft.com/office/drawing/2014/main" id="{8F8AEE0A-415A-4162-B300-F1E6CEDC1846}"/>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 name="Google Shape;3264;p64">
              <a:extLst>
                <a:ext uri="{FF2B5EF4-FFF2-40B4-BE49-F238E27FC236}">
                  <a16:creationId xmlns:a16="http://schemas.microsoft.com/office/drawing/2014/main" id="{49F5453B-93D8-4348-81BF-E410DCD1EF20}"/>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 name="Google Shape;3265;p64">
              <a:extLst>
                <a:ext uri="{FF2B5EF4-FFF2-40B4-BE49-F238E27FC236}">
                  <a16:creationId xmlns:a16="http://schemas.microsoft.com/office/drawing/2014/main" id="{AB83EEC1-078B-4BDC-8689-C47CB500C64F}"/>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 name="Google Shape;3266;p64">
              <a:extLst>
                <a:ext uri="{FF2B5EF4-FFF2-40B4-BE49-F238E27FC236}">
                  <a16:creationId xmlns:a16="http://schemas.microsoft.com/office/drawing/2014/main" id="{63B9FC3D-A2A4-445A-8DDE-4825528B7347}"/>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 name="Google Shape;3267;p64">
              <a:extLst>
                <a:ext uri="{FF2B5EF4-FFF2-40B4-BE49-F238E27FC236}">
                  <a16:creationId xmlns:a16="http://schemas.microsoft.com/office/drawing/2014/main" id="{E3DE3641-298C-4988-8903-E536AC8F16C2}"/>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 name="Google Shape;3268;p64">
              <a:extLst>
                <a:ext uri="{FF2B5EF4-FFF2-40B4-BE49-F238E27FC236}">
                  <a16:creationId xmlns:a16="http://schemas.microsoft.com/office/drawing/2014/main" id="{9AD684A1-159F-4A27-A879-5686845DBDD3}"/>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 name="Google Shape;3269;p64">
              <a:extLst>
                <a:ext uri="{FF2B5EF4-FFF2-40B4-BE49-F238E27FC236}">
                  <a16:creationId xmlns:a16="http://schemas.microsoft.com/office/drawing/2014/main" id="{F35C43B6-9EB1-4CCD-B138-DE23A2917FE5}"/>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 name="Google Shape;3270;p64">
              <a:extLst>
                <a:ext uri="{FF2B5EF4-FFF2-40B4-BE49-F238E27FC236}">
                  <a16:creationId xmlns:a16="http://schemas.microsoft.com/office/drawing/2014/main" id="{A95BD88B-ADE3-449E-A46E-61D41A608F9F}"/>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 name="Google Shape;3271;p64">
              <a:extLst>
                <a:ext uri="{FF2B5EF4-FFF2-40B4-BE49-F238E27FC236}">
                  <a16:creationId xmlns:a16="http://schemas.microsoft.com/office/drawing/2014/main" id="{ABCB8205-DF06-4BA7-9476-95FCF7D6C019}"/>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9" name="Google Shape;3272;p64">
              <a:extLst>
                <a:ext uri="{FF2B5EF4-FFF2-40B4-BE49-F238E27FC236}">
                  <a16:creationId xmlns:a16="http://schemas.microsoft.com/office/drawing/2014/main" id="{F48682AB-8545-4F85-9FC4-1DE6801446B3}"/>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0" name="Google Shape;3273;p64">
              <a:extLst>
                <a:ext uri="{FF2B5EF4-FFF2-40B4-BE49-F238E27FC236}">
                  <a16:creationId xmlns:a16="http://schemas.microsoft.com/office/drawing/2014/main" id="{C6415339-2CCC-4FDA-BF38-3C1B9EB51FF3}"/>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1" name="Google Shape;3274;p64">
              <a:extLst>
                <a:ext uri="{FF2B5EF4-FFF2-40B4-BE49-F238E27FC236}">
                  <a16:creationId xmlns:a16="http://schemas.microsoft.com/office/drawing/2014/main" id="{88B2C5B3-DB56-4939-9691-245160F4FF7F}"/>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2" name="Google Shape;3275;p64">
              <a:extLst>
                <a:ext uri="{FF2B5EF4-FFF2-40B4-BE49-F238E27FC236}">
                  <a16:creationId xmlns:a16="http://schemas.microsoft.com/office/drawing/2014/main" id="{46F06D03-CEA0-4F07-B92D-69634303DD62}"/>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3" name="Google Shape;3276;p64">
              <a:extLst>
                <a:ext uri="{FF2B5EF4-FFF2-40B4-BE49-F238E27FC236}">
                  <a16:creationId xmlns:a16="http://schemas.microsoft.com/office/drawing/2014/main" id="{268A4940-93B8-40FC-B6D0-F9A81AAF50D6}"/>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4" name="Google Shape;3277;p64">
              <a:extLst>
                <a:ext uri="{FF2B5EF4-FFF2-40B4-BE49-F238E27FC236}">
                  <a16:creationId xmlns:a16="http://schemas.microsoft.com/office/drawing/2014/main" id="{320647FE-0141-4448-8195-0E67D6D6DF17}"/>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5" name="Google Shape;3278;p64">
              <a:extLst>
                <a:ext uri="{FF2B5EF4-FFF2-40B4-BE49-F238E27FC236}">
                  <a16:creationId xmlns:a16="http://schemas.microsoft.com/office/drawing/2014/main" id="{43925CC6-C98E-4487-9E66-E2FAEADEE600}"/>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6" name="Google Shape;3279;p64">
              <a:extLst>
                <a:ext uri="{FF2B5EF4-FFF2-40B4-BE49-F238E27FC236}">
                  <a16:creationId xmlns:a16="http://schemas.microsoft.com/office/drawing/2014/main" id="{38B100EA-625B-4BA9-A4C9-BAE7DED39DE7}"/>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7" name="Google Shape;3280;p64">
              <a:extLst>
                <a:ext uri="{FF2B5EF4-FFF2-40B4-BE49-F238E27FC236}">
                  <a16:creationId xmlns:a16="http://schemas.microsoft.com/office/drawing/2014/main" id="{A946BA61-E3EB-4C47-808F-E2D2280D2796}"/>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8" name="Google Shape;3281;p64">
              <a:extLst>
                <a:ext uri="{FF2B5EF4-FFF2-40B4-BE49-F238E27FC236}">
                  <a16:creationId xmlns:a16="http://schemas.microsoft.com/office/drawing/2014/main" id="{1FD9700F-9A60-462B-8558-CDA7F489CA31}"/>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89" name="Google Shape;3282;p64">
              <a:extLst>
                <a:ext uri="{FF2B5EF4-FFF2-40B4-BE49-F238E27FC236}">
                  <a16:creationId xmlns:a16="http://schemas.microsoft.com/office/drawing/2014/main" id="{46710BCE-C775-4923-963F-A9D0D7B904CA}"/>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0" name="Google Shape;3283;p64">
              <a:extLst>
                <a:ext uri="{FF2B5EF4-FFF2-40B4-BE49-F238E27FC236}">
                  <a16:creationId xmlns:a16="http://schemas.microsoft.com/office/drawing/2014/main" id="{C5D3EDD6-566A-4FC8-8FD3-63D51A0B16C4}"/>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1" name="Google Shape;3284;p64">
              <a:extLst>
                <a:ext uri="{FF2B5EF4-FFF2-40B4-BE49-F238E27FC236}">
                  <a16:creationId xmlns:a16="http://schemas.microsoft.com/office/drawing/2014/main" id="{165DB4A4-DCC0-48DF-BE2C-EEFEC53C1B65}"/>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2" name="Google Shape;3285;p64">
              <a:extLst>
                <a:ext uri="{FF2B5EF4-FFF2-40B4-BE49-F238E27FC236}">
                  <a16:creationId xmlns:a16="http://schemas.microsoft.com/office/drawing/2014/main" id="{15A1B6C8-2659-4EC9-8BB7-7C623B82DE7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3" name="Google Shape;3286;p64">
              <a:extLst>
                <a:ext uri="{FF2B5EF4-FFF2-40B4-BE49-F238E27FC236}">
                  <a16:creationId xmlns:a16="http://schemas.microsoft.com/office/drawing/2014/main" id="{815C721A-F5E4-41DC-9CEB-54FA97319CF2}"/>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4" name="Google Shape;3287;p64">
              <a:extLst>
                <a:ext uri="{FF2B5EF4-FFF2-40B4-BE49-F238E27FC236}">
                  <a16:creationId xmlns:a16="http://schemas.microsoft.com/office/drawing/2014/main" id="{1E074550-C2E1-442C-B2A2-0ECAC7C3DFC3}"/>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5" name="Google Shape;3288;p64">
              <a:extLst>
                <a:ext uri="{FF2B5EF4-FFF2-40B4-BE49-F238E27FC236}">
                  <a16:creationId xmlns:a16="http://schemas.microsoft.com/office/drawing/2014/main" id="{FE9C3A0F-6093-47C8-827A-3BCD1A604F12}"/>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6" name="Google Shape;3289;p64">
              <a:extLst>
                <a:ext uri="{FF2B5EF4-FFF2-40B4-BE49-F238E27FC236}">
                  <a16:creationId xmlns:a16="http://schemas.microsoft.com/office/drawing/2014/main" id="{6B770EF8-BEE4-4530-83A2-A3AFE21FFEC4}"/>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7" name="Google Shape;3290;p64">
              <a:extLst>
                <a:ext uri="{FF2B5EF4-FFF2-40B4-BE49-F238E27FC236}">
                  <a16:creationId xmlns:a16="http://schemas.microsoft.com/office/drawing/2014/main" id="{F099A99A-9E04-4ED3-8DDA-7C249B491C7D}"/>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8" name="Google Shape;3291;p64">
              <a:extLst>
                <a:ext uri="{FF2B5EF4-FFF2-40B4-BE49-F238E27FC236}">
                  <a16:creationId xmlns:a16="http://schemas.microsoft.com/office/drawing/2014/main" id="{6F81FFD3-B8EB-436F-A514-FACCBA70EEEC}"/>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99" name="Google Shape;3292;p64">
              <a:extLst>
                <a:ext uri="{FF2B5EF4-FFF2-40B4-BE49-F238E27FC236}">
                  <a16:creationId xmlns:a16="http://schemas.microsoft.com/office/drawing/2014/main" id="{A5DB32BF-50D0-47BE-A223-EEAE9D0C9D27}"/>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0" name="Google Shape;3293;p64">
              <a:extLst>
                <a:ext uri="{FF2B5EF4-FFF2-40B4-BE49-F238E27FC236}">
                  <a16:creationId xmlns:a16="http://schemas.microsoft.com/office/drawing/2014/main" id="{6A13CB56-0675-4339-9B1B-E2EF1A63A2CD}"/>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1" name="Google Shape;3294;p64">
              <a:extLst>
                <a:ext uri="{FF2B5EF4-FFF2-40B4-BE49-F238E27FC236}">
                  <a16:creationId xmlns:a16="http://schemas.microsoft.com/office/drawing/2014/main" id="{8CBA4061-E23F-45E8-8F70-AD04B6AD4D09}"/>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2" name="Google Shape;3295;p64">
              <a:extLst>
                <a:ext uri="{FF2B5EF4-FFF2-40B4-BE49-F238E27FC236}">
                  <a16:creationId xmlns:a16="http://schemas.microsoft.com/office/drawing/2014/main" id="{42A94B87-A7AD-4D4B-8C04-98805D77EA11}"/>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3" name="Google Shape;3296;p64">
              <a:extLst>
                <a:ext uri="{FF2B5EF4-FFF2-40B4-BE49-F238E27FC236}">
                  <a16:creationId xmlns:a16="http://schemas.microsoft.com/office/drawing/2014/main" id="{27F5BF6D-82A4-4B5A-8FD3-A2901A17D6BB}"/>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4" name="Google Shape;3297;p64">
              <a:extLst>
                <a:ext uri="{FF2B5EF4-FFF2-40B4-BE49-F238E27FC236}">
                  <a16:creationId xmlns:a16="http://schemas.microsoft.com/office/drawing/2014/main" id="{03F3BDA5-7C41-4B54-A7AA-22B46BE4EAED}"/>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5" name="Google Shape;3298;p64">
              <a:extLst>
                <a:ext uri="{FF2B5EF4-FFF2-40B4-BE49-F238E27FC236}">
                  <a16:creationId xmlns:a16="http://schemas.microsoft.com/office/drawing/2014/main" id="{F93FB951-995E-458F-8CFE-E782FBEF0697}"/>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6" name="Google Shape;3299;p64">
              <a:extLst>
                <a:ext uri="{FF2B5EF4-FFF2-40B4-BE49-F238E27FC236}">
                  <a16:creationId xmlns:a16="http://schemas.microsoft.com/office/drawing/2014/main" id="{9D982814-66FB-4C21-AB43-F5B0BD31E46F}"/>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7" name="Google Shape;3300;p64">
              <a:extLst>
                <a:ext uri="{FF2B5EF4-FFF2-40B4-BE49-F238E27FC236}">
                  <a16:creationId xmlns:a16="http://schemas.microsoft.com/office/drawing/2014/main" id="{CFECD919-CE02-43CC-B5C7-A91010B2E266}"/>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8" name="Google Shape;3301;p64">
              <a:extLst>
                <a:ext uri="{FF2B5EF4-FFF2-40B4-BE49-F238E27FC236}">
                  <a16:creationId xmlns:a16="http://schemas.microsoft.com/office/drawing/2014/main" id="{DF260A1B-EFFE-4CD8-AF9C-36846277417A}"/>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09" name="Google Shape;3302;p64">
              <a:extLst>
                <a:ext uri="{FF2B5EF4-FFF2-40B4-BE49-F238E27FC236}">
                  <a16:creationId xmlns:a16="http://schemas.microsoft.com/office/drawing/2014/main" id="{415BC41B-108D-49F6-B8E0-CDC614647548}"/>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0" name="Google Shape;3303;p64">
              <a:extLst>
                <a:ext uri="{FF2B5EF4-FFF2-40B4-BE49-F238E27FC236}">
                  <a16:creationId xmlns:a16="http://schemas.microsoft.com/office/drawing/2014/main" id="{3BA7683C-5C65-4006-9389-D8A8202AABFD}"/>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1" name="Google Shape;3304;p64">
              <a:extLst>
                <a:ext uri="{FF2B5EF4-FFF2-40B4-BE49-F238E27FC236}">
                  <a16:creationId xmlns:a16="http://schemas.microsoft.com/office/drawing/2014/main" id="{FCDD5C8B-E7A9-4722-818A-F9E8F1DD340D}"/>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2" name="Google Shape;3305;p64">
              <a:extLst>
                <a:ext uri="{FF2B5EF4-FFF2-40B4-BE49-F238E27FC236}">
                  <a16:creationId xmlns:a16="http://schemas.microsoft.com/office/drawing/2014/main" id="{A137EB41-AECD-4A11-B231-B269E1C24355}"/>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3" name="Google Shape;3306;p64">
              <a:extLst>
                <a:ext uri="{FF2B5EF4-FFF2-40B4-BE49-F238E27FC236}">
                  <a16:creationId xmlns:a16="http://schemas.microsoft.com/office/drawing/2014/main" id="{A5549F68-861A-419D-978E-F26FA52C9574}"/>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4" name="Google Shape;3307;p64">
              <a:extLst>
                <a:ext uri="{FF2B5EF4-FFF2-40B4-BE49-F238E27FC236}">
                  <a16:creationId xmlns:a16="http://schemas.microsoft.com/office/drawing/2014/main" id="{AEB3C96E-BF6C-4D7F-AE11-74934E6879BC}"/>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5" name="Google Shape;3308;p64">
              <a:extLst>
                <a:ext uri="{FF2B5EF4-FFF2-40B4-BE49-F238E27FC236}">
                  <a16:creationId xmlns:a16="http://schemas.microsoft.com/office/drawing/2014/main" id="{38568C8A-5A1B-460A-9E0C-064E9536816E}"/>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6" name="Google Shape;3309;p64">
              <a:extLst>
                <a:ext uri="{FF2B5EF4-FFF2-40B4-BE49-F238E27FC236}">
                  <a16:creationId xmlns:a16="http://schemas.microsoft.com/office/drawing/2014/main" id="{167945EC-DC5B-4591-A437-3C6C7502065B}"/>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7" name="Google Shape;3310;p64">
              <a:extLst>
                <a:ext uri="{FF2B5EF4-FFF2-40B4-BE49-F238E27FC236}">
                  <a16:creationId xmlns:a16="http://schemas.microsoft.com/office/drawing/2014/main" id="{926EE8E4-5A1D-4932-9D24-085B9AA3C6D5}"/>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8" name="Google Shape;3311;p64">
              <a:extLst>
                <a:ext uri="{FF2B5EF4-FFF2-40B4-BE49-F238E27FC236}">
                  <a16:creationId xmlns:a16="http://schemas.microsoft.com/office/drawing/2014/main" id="{0C557B52-6E6B-4D78-9531-C51030A19BB1}"/>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19" name="Google Shape;3312;p64">
              <a:extLst>
                <a:ext uri="{FF2B5EF4-FFF2-40B4-BE49-F238E27FC236}">
                  <a16:creationId xmlns:a16="http://schemas.microsoft.com/office/drawing/2014/main" id="{C9E855BC-B7EB-4DA3-9D88-22392A3CE110}"/>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20" name="Google Shape;3313;p64">
              <a:extLst>
                <a:ext uri="{FF2B5EF4-FFF2-40B4-BE49-F238E27FC236}">
                  <a16:creationId xmlns:a16="http://schemas.microsoft.com/office/drawing/2014/main" id="{9663C5DC-BF7C-4FA5-95BF-3E4DAC8674CD}"/>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21" name="Google Shape;3314;p64">
              <a:extLst>
                <a:ext uri="{FF2B5EF4-FFF2-40B4-BE49-F238E27FC236}">
                  <a16:creationId xmlns:a16="http://schemas.microsoft.com/office/drawing/2014/main" id="{0A6536D7-320C-4CB7-8379-DB7154199B4B}"/>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22" name="Google Shape;3315;p64">
              <a:extLst>
                <a:ext uri="{FF2B5EF4-FFF2-40B4-BE49-F238E27FC236}">
                  <a16:creationId xmlns:a16="http://schemas.microsoft.com/office/drawing/2014/main" id="{09337DDF-AFFE-4E6F-825D-DF4ACA7BD8BD}"/>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23" name="Google Shape;3316;p64">
              <a:extLst>
                <a:ext uri="{FF2B5EF4-FFF2-40B4-BE49-F238E27FC236}">
                  <a16:creationId xmlns:a16="http://schemas.microsoft.com/office/drawing/2014/main" id="{0D043B1F-CD8A-4589-8B5D-64CDA3EA6547}"/>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24" name="Google Shape;3317;p64">
              <a:extLst>
                <a:ext uri="{FF2B5EF4-FFF2-40B4-BE49-F238E27FC236}">
                  <a16:creationId xmlns:a16="http://schemas.microsoft.com/office/drawing/2014/main" id="{192BBF7F-D384-44A6-A05E-ACC3AE4B84B6}"/>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25" name="Google Shape;3318;p64">
              <a:extLst>
                <a:ext uri="{FF2B5EF4-FFF2-40B4-BE49-F238E27FC236}">
                  <a16:creationId xmlns:a16="http://schemas.microsoft.com/office/drawing/2014/main" id="{C7CAAE57-0BC3-48BF-BE33-AEC6BD8C852F}"/>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326" name="Google Shape;3319;p64">
              <a:extLst>
                <a:ext uri="{FF2B5EF4-FFF2-40B4-BE49-F238E27FC236}">
                  <a16:creationId xmlns:a16="http://schemas.microsoft.com/office/drawing/2014/main" id="{71B154F1-0D9D-433A-8F54-55D775B5715E}"/>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5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t>KẾT QUẢ ĐẠT ĐƯỢC</a:t>
            </a:r>
          </a:p>
        </p:txBody>
      </p:sp>
      <p:sp>
        <p:nvSpPr>
          <p:cNvPr id="2056" name="Google Shape;2056;p50"/>
          <p:cNvSpPr txBox="1">
            <a:spLocks noGrp="1"/>
          </p:cNvSpPr>
          <p:nvPr>
            <p:ph type="title" idx="2"/>
          </p:nvPr>
        </p:nvSpPr>
        <p:spPr>
          <a:xfrm>
            <a:off x="914396" y="2547644"/>
            <a:ext cx="2022438" cy="14791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1F1C51"/>
                </a:solidFill>
                <a:latin typeface="UTM Aptima" panose="02040603050506020204" pitchFamily="18" charset="0"/>
              </a:rPr>
              <a:t>Giao diện bắt mắt, dễ sử dụng</a:t>
            </a:r>
            <a:endParaRPr/>
          </a:p>
        </p:txBody>
      </p:sp>
      <p:sp>
        <p:nvSpPr>
          <p:cNvPr id="2058" name="Google Shape;2058;p50"/>
          <p:cNvSpPr txBox="1">
            <a:spLocks noGrp="1"/>
          </p:cNvSpPr>
          <p:nvPr>
            <p:ph type="title" idx="4"/>
          </p:nvPr>
        </p:nvSpPr>
        <p:spPr>
          <a:xfrm>
            <a:off x="3620230" y="2554472"/>
            <a:ext cx="1898440" cy="15616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1F1C51"/>
                </a:solidFill>
                <a:latin typeface="UTM Aptima" panose="02040603050506020204" pitchFamily="18" charset="0"/>
              </a:rPr>
              <a:t>Ứng dụng tương đối hoàn thiện, đáp ứng được nhu cầu sử dụng của người dùng</a:t>
            </a:r>
            <a:endParaRPr/>
          </a:p>
        </p:txBody>
      </p:sp>
      <p:sp>
        <p:nvSpPr>
          <p:cNvPr id="2060" name="Google Shape;2060;p50"/>
          <p:cNvSpPr txBox="1">
            <a:spLocks noGrp="1"/>
          </p:cNvSpPr>
          <p:nvPr>
            <p:ph type="title" idx="6"/>
          </p:nvPr>
        </p:nvSpPr>
        <p:spPr>
          <a:xfrm>
            <a:off x="6174887" y="2558402"/>
            <a:ext cx="2015555" cy="14684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1F1C51"/>
                </a:solidFill>
                <a:latin typeface="UTM Aptima" panose="02040603050506020204" pitchFamily="18" charset="0"/>
              </a:rPr>
              <a:t>Thao tác đơn giản</a:t>
            </a:r>
            <a:endParaRPr/>
          </a:p>
        </p:txBody>
      </p:sp>
      <p:grpSp>
        <p:nvGrpSpPr>
          <p:cNvPr id="5" name="Group 4">
            <a:extLst>
              <a:ext uri="{FF2B5EF4-FFF2-40B4-BE49-F238E27FC236}">
                <a16:creationId xmlns:a16="http://schemas.microsoft.com/office/drawing/2014/main" id="{AB859F7A-2148-4C1C-27F6-662BABA5318E}"/>
              </a:ext>
            </a:extLst>
          </p:cNvPr>
          <p:cNvGrpSpPr/>
          <p:nvPr/>
        </p:nvGrpSpPr>
        <p:grpSpPr>
          <a:xfrm>
            <a:off x="6799175" y="1438084"/>
            <a:ext cx="2402100" cy="805200"/>
            <a:chOff x="6799175" y="1638500"/>
            <a:chExt cx="2402100" cy="805200"/>
          </a:xfrm>
        </p:grpSpPr>
        <p:sp>
          <p:nvSpPr>
            <p:cNvPr id="2063" name="Google Shape;2063;p50"/>
            <p:cNvSpPr/>
            <p:nvPr/>
          </p:nvSpPr>
          <p:spPr>
            <a:xfrm>
              <a:off x="6799175" y="1638500"/>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cxnSp>
          <p:nvCxnSpPr>
            <p:cNvPr id="2065" name="Google Shape;2065;p50"/>
            <p:cNvCxnSpPr>
              <a:stCxn id="2063" idx="6"/>
            </p:cNvCxnSpPr>
            <p:nvPr/>
          </p:nvCxnSpPr>
          <p:spPr>
            <a:xfrm>
              <a:off x="7604375" y="2041100"/>
              <a:ext cx="1596900" cy="0"/>
            </a:xfrm>
            <a:prstGeom prst="straightConnector1">
              <a:avLst/>
            </a:prstGeom>
            <a:noFill/>
            <a:ln w="28575" cap="flat" cmpd="sng">
              <a:solidFill>
                <a:schemeClr val="accent2"/>
              </a:solidFill>
              <a:prstDash val="solid"/>
              <a:round/>
              <a:headEnd type="none" w="med" len="med"/>
              <a:tailEnd type="none" w="med" len="med"/>
            </a:ln>
          </p:spPr>
        </p:cxnSp>
        <p:grpSp>
          <p:nvGrpSpPr>
            <p:cNvPr id="2066" name="Google Shape;2066;p50"/>
            <p:cNvGrpSpPr/>
            <p:nvPr/>
          </p:nvGrpSpPr>
          <p:grpSpPr>
            <a:xfrm>
              <a:off x="7065224" y="1804544"/>
              <a:ext cx="273116" cy="473117"/>
              <a:chOff x="2656082" y="2287427"/>
              <a:chExt cx="207582" cy="359594"/>
            </a:xfrm>
          </p:grpSpPr>
          <p:sp>
            <p:nvSpPr>
              <p:cNvPr id="2067" name="Google Shape;2067;p5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68" name="Google Shape;2068;p5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69" name="Google Shape;2069;p5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70" name="Google Shape;2070;p5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grpSp>
        <p:nvGrpSpPr>
          <p:cNvPr id="3" name="Group 2">
            <a:extLst>
              <a:ext uri="{FF2B5EF4-FFF2-40B4-BE49-F238E27FC236}">
                <a16:creationId xmlns:a16="http://schemas.microsoft.com/office/drawing/2014/main" id="{5F4680A7-4457-67B0-0952-3E2529C7A0DA}"/>
              </a:ext>
            </a:extLst>
          </p:cNvPr>
          <p:cNvGrpSpPr/>
          <p:nvPr/>
        </p:nvGrpSpPr>
        <p:grpSpPr>
          <a:xfrm>
            <a:off x="-218975" y="1438084"/>
            <a:ext cx="2563800" cy="805200"/>
            <a:chOff x="-218975" y="1638500"/>
            <a:chExt cx="2563800" cy="805200"/>
          </a:xfrm>
        </p:grpSpPr>
        <p:sp>
          <p:nvSpPr>
            <p:cNvPr id="2061" name="Google Shape;2061;p50"/>
            <p:cNvSpPr/>
            <p:nvPr/>
          </p:nvSpPr>
          <p:spPr>
            <a:xfrm>
              <a:off x="1539625" y="1638500"/>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cxnSp>
          <p:nvCxnSpPr>
            <p:cNvPr id="2064" name="Google Shape;2064;p50"/>
            <p:cNvCxnSpPr>
              <a:stCxn id="2061" idx="2"/>
            </p:cNvCxnSpPr>
            <p:nvPr/>
          </p:nvCxnSpPr>
          <p:spPr>
            <a:xfrm rot="10800000">
              <a:off x="-218975" y="2041100"/>
              <a:ext cx="1758600" cy="0"/>
            </a:xfrm>
            <a:prstGeom prst="straightConnector1">
              <a:avLst/>
            </a:prstGeom>
            <a:noFill/>
            <a:ln w="28575" cap="flat" cmpd="sng">
              <a:solidFill>
                <a:schemeClr val="accent2"/>
              </a:solidFill>
              <a:prstDash val="solid"/>
              <a:round/>
              <a:headEnd type="none" w="med" len="med"/>
              <a:tailEnd type="none" w="med" len="med"/>
            </a:ln>
          </p:spPr>
        </p:cxnSp>
        <p:grpSp>
          <p:nvGrpSpPr>
            <p:cNvPr id="2071" name="Google Shape;2071;p50"/>
            <p:cNvGrpSpPr/>
            <p:nvPr/>
          </p:nvGrpSpPr>
          <p:grpSpPr>
            <a:xfrm>
              <a:off x="1703428" y="1850307"/>
              <a:ext cx="477588" cy="381577"/>
              <a:chOff x="3049653" y="2321468"/>
              <a:chExt cx="362991" cy="290018"/>
            </a:xfrm>
          </p:grpSpPr>
          <p:sp>
            <p:nvSpPr>
              <p:cNvPr id="2072" name="Google Shape;2072;p50"/>
              <p:cNvSpPr/>
              <p:nvPr/>
            </p:nvSpPr>
            <p:spPr>
              <a:xfrm>
                <a:off x="3280290" y="2429690"/>
                <a:ext cx="29913" cy="73957"/>
              </a:xfrm>
              <a:custGeom>
                <a:avLst/>
                <a:gdLst/>
                <a:ahLst/>
                <a:cxnLst/>
                <a:rect l="l" t="t" r="r" b="b"/>
                <a:pathLst>
                  <a:path w="942" h="2329" extrusionOk="0">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73" name="Google Shape;2073;p50"/>
              <p:cNvSpPr/>
              <p:nvPr/>
            </p:nvSpPr>
            <p:spPr>
              <a:xfrm>
                <a:off x="3317729" y="2392250"/>
                <a:ext cx="49570" cy="148836"/>
              </a:xfrm>
              <a:custGeom>
                <a:avLst/>
                <a:gdLst/>
                <a:ahLst/>
                <a:cxnLst/>
                <a:rect l="l" t="t" r="r" b="b"/>
                <a:pathLst>
                  <a:path w="1561" h="4687" extrusionOk="0">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74" name="Google Shape;2074;p50"/>
              <p:cNvSpPr/>
              <p:nvPr/>
            </p:nvSpPr>
            <p:spPr>
              <a:xfrm>
                <a:off x="3354406" y="2355954"/>
                <a:ext cx="58239" cy="222317"/>
              </a:xfrm>
              <a:custGeom>
                <a:avLst/>
                <a:gdLst/>
                <a:ahLst/>
                <a:cxnLst/>
                <a:rect l="l" t="t" r="r" b="b"/>
                <a:pathLst>
                  <a:path w="1834" h="7001" extrusionOk="0">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75" name="Google Shape;2075;p50"/>
              <p:cNvSpPr/>
              <p:nvPr/>
            </p:nvSpPr>
            <p:spPr>
              <a:xfrm>
                <a:off x="3049653" y="2321468"/>
                <a:ext cx="210250" cy="290018"/>
              </a:xfrm>
              <a:custGeom>
                <a:avLst/>
                <a:gdLst/>
                <a:ahLst/>
                <a:cxnLst/>
                <a:rect l="l" t="t" r="r" b="b"/>
                <a:pathLst>
                  <a:path w="6621" h="9133" extrusionOk="0">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grpSp>
        <p:nvGrpSpPr>
          <p:cNvPr id="4" name="Group 3">
            <a:extLst>
              <a:ext uri="{FF2B5EF4-FFF2-40B4-BE49-F238E27FC236}">
                <a16:creationId xmlns:a16="http://schemas.microsoft.com/office/drawing/2014/main" id="{8707BF33-B8A9-E8A8-6EBB-05CB55EC965D}"/>
              </a:ext>
            </a:extLst>
          </p:cNvPr>
          <p:cNvGrpSpPr/>
          <p:nvPr/>
        </p:nvGrpSpPr>
        <p:grpSpPr>
          <a:xfrm>
            <a:off x="4169400" y="1438084"/>
            <a:ext cx="805200" cy="805200"/>
            <a:chOff x="4169400" y="1638500"/>
            <a:chExt cx="805200" cy="805200"/>
          </a:xfrm>
        </p:grpSpPr>
        <p:sp>
          <p:nvSpPr>
            <p:cNvPr id="2062" name="Google Shape;2062;p50"/>
            <p:cNvSpPr/>
            <p:nvPr/>
          </p:nvSpPr>
          <p:spPr>
            <a:xfrm>
              <a:off x="4169400" y="1638500"/>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nvGrpSpPr>
            <p:cNvPr id="2076" name="Google Shape;2076;p50"/>
            <p:cNvGrpSpPr/>
            <p:nvPr/>
          </p:nvGrpSpPr>
          <p:grpSpPr>
            <a:xfrm>
              <a:off x="4322015" y="1810004"/>
              <a:ext cx="499982" cy="462171"/>
              <a:chOff x="7384751" y="4147984"/>
              <a:chExt cx="380012" cy="351274"/>
            </a:xfrm>
          </p:grpSpPr>
          <p:sp>
            <p:nvSpPr>
              <p:cNvPr id="2077" name="Google Shape;2077;p50"/>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78" name="Google Shape;2078;p50"/>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79" name="Google Shape;2079;p50"/>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80" name="Google Shape;2080;p50"/>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81" name="Google Shape;2081;p50"/>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sp>
        <p:nvSpPr>
          <p:cNvPr id="27" name="Rectangle: Rounded Corners 26">
            <a:extLst>
              <a:ext uri="{FF2B5EF4-FFF2-40B4-BE49-F238E27FC236}">
                <a16:creationId xmlns:a16="http://schemas.microsoft.com/office/drawing/2014/main" id="{D2035523-67A9-8A97-F1FB-76282977EC14}"/>
              </a:ext>
            </a:extLst>
          </p:cNvPr>
          <p:cNvSpPr/>
          <p:nvPr/>
        </p:nvSpPr>
        <p:spPr>
          <a:xfrm>
            <a:off x="876921" y="2506880"/>
            <a:ext cx="2130046" cy="1662335"/>
          </a:xfrm>
          <a:prstGeom prst="roundRect">
            <a:avLst/>
          </a:prstGeom>
          <a:noFill/>
          <a:ln w="38100" cap="flat" cmpd="sng" algn="ctr">
            <a:solidFill>
              <a:srgbClr val="B0FFDB"/>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UTM Aptima" panose="02040603050506020204" pitchFamily="18" charset="0"/>
            </a:endParaRPr>
          </a:p>
        </p:txBody>
      </p:sp>
      <p:sp>
        <p:nvSpPr>
          <p:cNvPr id="28" name="Rectangle: Rounded Corners 27">
            <a:extLst>
              <a:ext uri="{FF2B5EF4-FFF2-40B4-BE49-F238E27FC236}">
                <a16:creationId xmlns:a16="http://schemas.microsoft.com/office/drawing/2014/main" id="{2AD67D5E-D7A0-1EBE-EAB0-7DB727251402}"/>
              </a:ext>
            </a:extLst>
          </p:cNvPr>
          <p:cNvSpPr/>
          <p:nvPr/>
        </p:nvSpPr>
        <p:spPr>
          <a:xfrm>
            <a:off x="3533025" y="2527248"/>
            <a:ext cx="2130046" cy="1662335"/>
          </a:xfrm>
          <a:prstGeom prst="roundRect">
            <a:avLst/>
          </a:prstGeom>
          <a:noFill/>
          <a:ln w="38100" cap="flat" cmpd="sng" algn="ctr">
            <a:solidFill>
              <a:srgbClr val="B0FFDB"/>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UTM Aptima" panose="02040603050506020204" pitchFamily="18" charset="0"/>
            </a:endParaRPr>
          </a:p>
        </p:txBody>
      </p:sp>
      <p:sp>
        <p:nvSpPr>
          <p:cNvPr id="29" name="Rectangle: Rounded Corners 28">
            <a:extLst>
              <a:ext uri="{FF2B5EF4-FFF2-40B4-BE49-F238E27FC236}">
                <a16:creationId xmlns:a16="http://schemas.microsoft.com/office/drawing/2014/main" id="{7F83452B-DCD2-B0CC-A755-330992FCE893}"/>
              </a:ext>
            </a:extLst>
          </p:cNvPr>
          <p:cNvSpPr/>
          <p:nvPr/>
        </p:nvSpPr>
        <p:spPr>
          <a:xfrm>
            <a:off x="6144159" y="2499384"/>
            <a:ext cx="2130046" cy="1662335"/>
          </a:xfrm>
          <a:prstGeom prst="roundRect">
            <a:avLst/>
          </a:prstGeom>
          <a:noFill/>
          <a:ln w="38100" cap="flat" cmpd="sng" algn="ctr">
            <a:solidFill>
              <a:srgbClr val="B0FFDB"/>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UTM Aptima" panose="02040603050506020204" pitchFamily="18" charset="0"/>
            </a:endParaRPr>
          </a:p>
        </p:txBody>
      </p:sp>
      <p:pic>
        <p:nvPicPr>
          <p:cNvPr id="30" name="Picture 29">
            <a:extLst>
              <a:ext uri="{FF2B5EF4-FFF2-40B4-BE49-F238E27FC236}">
                <a16:creationId xmlns:a16="http://schemas.microsoft.com/office/drawing/2014/main" id="{C6C6B2E4-1C3B-8AD6-BD40-B73B7182F5BE}"/>
              </a:ext>
            </a:extLst>
          </p:cNvPr>
          <p:cNvPicPr>
            <a:picLocks noChangeAspect="1"/>
          </p:cNvPicPr>
          <p:nvPr/>
        </p:nvPicPr>
        <p:blipFill>
          <a:blip r:embed="rId3"/>
          <a:stretch>
            <a:fillRect/>
          </a:stretch>
        </p:blipFill>
        <p:spPr>
          <a:xfrm>
            <a:off x="8154862" y="197461"/>
            <a:ext cx="842133" cy="842133"/>
          </a:xfrm>
          <a:prstGeom prst="flowChartConnector">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1000"/>
                                        <p:tgtEl>
                                          <p:spTgt spid="27"/>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056"/>
                                        </p:tgtEl>
                                        <p:attrNameLst>
                                          <p:attrName>style.visibility</p:attrName>
                                        </p:attrNameLst>
                                      </p:cBhvr>
                                      <p:to>
                                        <p:strVal val="visible"/>
                                      </p:to>
                                    </p:set>
                                    <p:animEffect transition="in" filter="wipe(up)">
                                      <p:cBhvr>
                                        <p:cTn id="14" dur="1000"/>
                                        <p:tgtEl>
                                          <p:spTgt spid="205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1000"/>
                                        <p:tgtEl>
                                          <p:spTgt spid="4"/>
                                        </p:tgtEl>
                                      </p:cBhvr>
                                    </p:animEffect>
                                  </p:childTnLst>
                                </p:cTn>
                              </p:par>
                            </p:childTnLst>
                          </p:cTn>
                        </p:par>
                        <p:par>
                          <p:cTn id="20" fill="hold">
                            <p:stCondLst>
                              <p:cond delay="1000"/>
                            </p:stCondLst>
                            <p:childTnLst>
                              <p:par>
                                <p:cTn id="21" presetID="16" presetClass="entr" presetSubtype="37"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arn(outVertical)">
                                      <p:cBhvr>
                                        <p:cTn id="23" dur="1000"/>
                                        <p:tgtEl>
                                          <p:spTgt spid="28"/>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2058"/>
                                        </p:tgtEl>
                                        <p:attrNameLst>
                                          <p:attrName>style.visibility</p:attrName>
                                        </p:attrNameLst>
                                      </p:cBhvr>
                                      <p:to>
                                        <p:strVal val="visible"/>
                                      </p:to>
                                    </p:set>
                                    <p:animEffect transition="in" filter="barn(outVertical)">
                                      <p:cBhvr>
                                        <p:cTn id="26" dur="1000"/>
                                        <p:tgtEl>
                                          <p:spTgt spid="20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1000"/>
                                        <p:tgtEl>
                                          <p:spTgt spid="5"/>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up)">
                                      <p:cBhvr>
                                        <p:cTn id="35" dur="1000"/>
                                        <p:tgtEl>
                                          <p:spTgt spid="2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060"/>
                                        </p:tgtEl>
                                        <p:attrNameLst>
                                          <p:attrName>style.visibility</p:attrName>
                                        </p:attrNameLst>
                                      </p:cBhvr>
                                      <p:to>
                                        <p:strVal val="visible"/>
                                      </p:to>
                                    </p:set>
                                    <p:animEffect transition="in" filter="wipe(up)">
                                      <p:cBhvr>
                                        <p:cTn id="38" dur="10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p:bldP spid="2058" grpId="0"/>
      <p:bldP spid="2060" grpId="0"/>
      <p:bldP spid="27" grpId="0" animBg="1"/>
      <p:bldP spid="28" grpId="0" animBg="1"/>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8063-A315-491B-A47F-A76D53E1B88C}"/>
              </a:ext>
            </a:extLst>
          </p:cNvPr>
          <p:cNvSpPr>
            <a:spLocks noGrp="1"/>
          </p:cNvSpPr>
          <p:nvPr>
            <p:ph type="title"/>
          </p:nvPr>
        </p:nvSpPr>
        <p:spPr/>
        <p:txBody>
          <a:bodyPr/>
          <a:lstStyle/>
          <a:p>
            <a:r>
              <a:rPr lang="en-GB" b="1"/>
              <a:t>HẠN CHẾ</a:t>
            </a:r>
            <a:endParaRPr lang="en-US" b="1"/>
          </a:p>
        </p:txBody>
      </p:sp>
      <p:sp>
        <p:nvSpPr>
          <p:cNvPr id="4" name="TextBox 3">
            <a:extLst>
              <a:ext uri="{FF2B5EF4-FFF2-40B4-BE49-F238E27FC236}">
                <a16:creationId xmlns:a16="http://schemas.microsoft.com/office/drawing/2014/main" id="{0B340000-1430-4692-B493-5ECB78611291}"/>
              </a:ext>
            </a:extLst>
          </p:cNvPr>
          <p:cNvSpPr txBox="1"/>
          <p:nvPr/>
        </p:nvSpPr>
        <p:spPr>
          <a:xfrm>
            <a:off x="696933" y="1480509"/>
            <a:ext cx="5125168" cy="2802498"/>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vi-VN" sz="2000">
                <a:solidFill>
                  <a:srgbClr val="1F1C51"/>
                </a:solidFill>
                <a:latin typeface="UTM Aptima" panose="02040603050506020204" pitchFamily="18" charset="0"/>
                <a:ea typeface="Calibri" panose="020F0502020204030204" pitchFamily="34" charset="0"/>
                <a:cs typeface="Arial" panose="020B0604020202020204" pitchFamily="34" charset="0"/>
              </a:rPr>
              <a:t>Ứng dụng chỉ có những chức năng cơ bản, không có những chức năng nâng cao như: </a:t>
            </a:r>
            <a:r>
              <a:rPr lang="en-US" sz="2000">
                <a:solidFill>
                  <a:srgbClr val="1F1C51"/>
                </a:solidFill>
                <a:latin typeface="UTM Aptima" panose="02040603050506020204" pitchFamily="18" charset="0"/>
                <a:ea typeface="Calibri" panose="020F0502020204030204" pitchFamily="34" charset="0"/>
                <a:cs typeface="Arial" panose="020B0604020202020204" pitchFamily="34" charset="0"/>
              </a:rPr>
              <a:t>trình </a:t>
            </a:r>
            <a:r>
              <a:rPr lang="vi-VN" sz="2000">
                <a:solidFill>
                  <a:srgbClr val="1F1C51"/>
                </a:solidFill>
                <a:latin typeface="UTM Aptima" panose="02040603050506020204" pitchFamily="18" charset="0"/>
                <a:ea typeface="Calibri" panose="020F0502020204030204" pitchFamily="34" charset="0"/>
                <a:cs typeface="Arial" panose="020B0604020202020204" pitchFamily="34" charset="0"/>
              </a:rPr>
              <a:t>in </a:t>
            </a:r>
            <a:r>
              <a:rPr lang="en-US" sz="2000">
                <a:solidFill>
                  <a:srgbClr val="1F1C51"/>
                </a:solidFill>
                <a:latin typeface="UTM Aptima" panose="02040603050506020204" pitchFamily="18" charset="0"/>
                <a:ea typeface="Calibri" panose="020F0502020204030204" pitchFamily="34" charset="0"/>
                <a:cs typeface="Arial" panose="020B0604020202020204" pitchFamily="34" charset="0"/>
              </a:rPr>
              <a:t>hóa đơn</a:t>
            </a:r>
            <a:r>
              <a:rPr lang="vi-VN" sz="2000">
                <a:solidFill>
                  <a:srgbClr val="1F1C51"/>
                </a:solidFill>
                <a:latin typeface="UTM Aptima" panose="02040603050506020204" pitchFamily="18" charset="0"/>
                <a:ea typeface="Calibri" panose="020F0502020204030204" pitchFamily="34" charset="0"/>
                <a:cs typeface="Arial" panose="020B0604020202020204" pitchFamily="34" charset="0"/>
              </a:rPr>
              <a:t>, …</a:t>
            </a:r>
            <a:endParaRPr lang="en-US" sz="2000">
              <a:solidFill>
                <a:srgbClr val="1F1C51"/>
              </a:solidFill>
              <a:latin typeface="UTM Aptima" panose="02040603050506020204" pitchFamily="18" charset="0"/>
              <a:ea typeface="Calibri" panose="020F0502020204030204" pitchFamily="34" charset="0"/>
              <a:cs typeface="Arial" panose="020B0604020202020204" pitchFamily="34" charset="0"/>
            </a:endParaRPr>
          </a:p>
          <a:p>
            <a:pPr marL="342900" lvl="0" indent="-342900" algn="just">
              <a:lnSpc>
                <a:spcPct val="150000"/>
              </a:lnSpc>
              <a:buFont typeface="Arial" panose="020B0604020202020204" pitchFamily="34" charset="0"/>
              <a:buChar char="•"/>
            </a:pPr>
            <a:r>
              <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rPr>
              <a:t>Không đăng xuất tài khoản được.</a:t>
            </a:r>
          </a:p>
          <a:p>
            <a:pPr marL="342900" lvl="0" indent="-342900" algn="just">
              <a:lnSpc>
                <a:spcPct val="150000"/>
              </a:lnSpc>
              <a:buFont typeface="Arial" panose="020B0604020202020204" pitchFamily="34" charset="0"/>
              <a:buChar char="•"/>
            </a:pPr>
            <a:r>
              <a:rPr lang="vi-VN" sz="2000">
                <a:solidFill>
                  <a:srgbClr val="1F1C51"/>
                </a:solidFill>
                <a:latin typeface="UTM Aptima" panose="02040603050506020204" pitchFamily="18" charset="0"/>
                <a:ea typeface="Calibri" panose="020F0502020204030204" pitchFamily="34" charset="0"/>
                <a:cs typeface="Arial" panose="020B0604020202020204" pitchFamily="34" charset="0"/>
              </a:rPr>
              <a:t>Chức năng xoá bàn </a:t>
            </a:r>
            <a:r>
              <a:rPr lang="en-US" sz="2000">
                <a:solidFill>
                  <a:srgbClr val="1F1C51"/>
                </a:solidFill>
                <a:latin typeface="UTM Aptima" panose="02040603050506020204" pitchFamily="18" charset="0"/>
                <a:ea typeface="Calibri" panose="020F0502020204030204" pitchFamily="34" charset="0"/>
                <a:cs typeface="Arial" panose="020B0604020202020204" pitchFamily="34" charset="0"/>
              </a:rPr>
              <a:t>ă</a:t>
            </a:r>
            <a:r>
              <a:rPr lang="vi-VN" sz="2000">
                <a:solidFill>
                  <a:srgbClr val="1F1C51"/>
                </a:solidFill>
                <a:latin typeface="UTM Aptima" panose="02040603050506020204" pitchFamily="18" charset="0"/>
                <a:ea typeface="Calibri" panose="020F0502020204030204" pitchFamily="34" charset="0"/>
                <a:cs typeface="Arial" panose="020B0604020202020204" pitchFamily="34" charset="0"/>
              </a:rPr>
              <a:t>n, xoá món ăn trong thực đơn bị lỗi, …</a:t>
            </a:r>
            <a:endParaRPr lang="en-US" sz="2000">
              <a:solidFill>
                <a:srgbClr val="1F1C51"/>
              </a:solidFill>
              <a:effectLst/>
              <a:latin typeface="UTM Aptima" panose="02040603050506020204" pitchFamily="18" charset="0"/>
              <a:ea typeface="Calibri" panose="020F0502020204030204" pitchFamily="34" charset="0"/>
              <a:cs typeface="Arial" panose="020B0604020202020204" pitchFamily="34" charset="0"/>
            </a:endParaRPr>
          </a:p>
        </p:txBody>
      </p:sp>
      <p:grpSp>
        <p:nvGrpSpPr>
          <p:cNvPr id="5" name="Google Shape;1930;p48">
            <a:extLst>
              <a:ext uri="{FF2B5EF4-FFF2-40B4-BE49-F238E27FC236}">
                <a16:creationId xmlns:a16="http://schemas.microsoft.com/office/drawing/2014/main" id="{D50C255F-2985-42AA-BCF5-6D13B035E45F}"/>
              </a:ext>
            </a:extLst>
          </p:cNvPr>
          <p:cNvGrpSpPr/>
          <p:nvPr/>
        </p:nvGrpSpPr>
        <p:grpSpPr>
          <a:xfrm>
            <a:off x="6087463" y="1582978"/>
            <a:ext cx="2511053" cy="2397759"/>
            <a:chOff x="1259200" y="508350"/>
            <a:chExt cx="5203025" cy="4968275"/>
          </a:xfrm>
        </p:grpSpPr>
        <p:sp>
          <p:nvSpPr>
            <p:cNvPr id="6" name="Google Shape;1931;p48">
              <a:extLst>
                <a:ext uri="{FF2B5EF4-FFF2-40B4-BE49-F238E27FC236}">
                  <a16:creationId xmlns:a16="http://schemas.microsoft.com/office/drawing/2014/main" id="{0F914D8F-F0EF-41C4-A33B-AD0E43C34294}"/>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 name="Google Shape;1932;p48">
              <a:extLst>
                <a:ext uri="{FF2B5EF4-FFF2-40B4-BE49-F238E27FC236}">
                  <a16:creationId xmlns:a16="http://schemas.microsoft.com/office/drawing/2014/main" id="{7E1C630C-97F0-4678-A3D8-91657716CCB9}"/>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 name="Google Shape;1933;p48">
              <a:extLst>
                <a:ext uri="{FF2B5EF4-FFF2-40B4-BE49-F238E27FC236}">
                  <a16:creationId xmlns:a16="http://schemas.microsoft.com/office/drawing/2014/main" id="{09974C79-CACF-4AAD-8906-94A5E1788564}"/>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 name="Google Shape;1934;p48">
              <a:extLst>
                <a:ext uri="{FF2B5EF4-FFF2-40B4-BE49-F238E27FC236}">
                  <a16:creationId xmlns:a16="http://schemas.microsoft.com/office/drawing/2014/main" id="{B8F23EC3-39E3-4420-A9DA-58DBCEEFFBD5}"/>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0" name="Google Shape;1935;p48">
              <a:extLst>
                <a:ext uri="{FF2B5EF4-FFF2-40B4-BE49-F238E27FC236}">
                  <a16:creationId xmlns:a16="http://schemas.microsoft.com/office/drawing/2014/main" id="{4255EC38-DCE2-467F-B122-24607098D0A1}"/>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 name="Google Shape;1936;p48">
              <a:extLst>
                <a:ext uri="{FF2B5EF4-FFF2-40B4-BE49-F238E27FC236}">
                  <a16:creationId xmlns:a16="http://schemas.microsoft.com/office/drawing/2014/main" id="{0AF251B8-BF46-4E3D-A865-F2744149EFDF}"/>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 name="Google Shape;1937;p48">
              <a:extLst>
                <a:ext uri="{FF2B5EF4-FFF2-40B4-BE49-F238E27FC236}">
                  <a16:creationId xmlns:a16="http://schemas.microsoft.com/office/drawing/2014/main" id="{A7B3C93F-860B-44D7-9B43-4B19BF957A34}"/>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 name="Google Shape;1938;p48">
              <a:extLst>
                <a:ext uri="{FF2B5EF4-FFF2-40B4-BE49-F238E27FC236}">
                  <a16:creationId xmlns:a16="http://schemas.microsoft.com/office/drawing/2014/main" id="{0B3942C5-26E7-4088-AB4F-37BB26B07758}"/>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 name="Google Shape;1939;p48">
              <a:extLst>
                <a:ext uri="{FF2B5EF4-FFF2-40B4-BE49-F238E27FC236}">
                  <a16:creationId xmlns:a16="http://schemas.microsoft.com/office/drawing/2014/main" id="{1B1196EB-14EE-4E48-A81C-7D8B37DCA006}"/>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 name="Google Shape;1940;p48">
              <a:extLst>
                <a:ext uri="{FF2B5EF4-FFF2-40B4-BE49-F238E27FC236}">
                  <a16:creationId xmlns:a16="http://schemas.microsoft.com/office/drawing/2014/main" id="{BAEB9D4E-EE0A-4E3C-BA2A-EBB4C11587DC}"/>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 name="Google Shape;1941;p48">
              <a:extLst>
                <a:ext uri="{FF2B5EF4-FFF2-40B4-BE49-F238E27FC236}">
                  <a16:creationId xmlns:a16="http://schemas.microsoft.com/office/drawing/2014/main" id="{F33201C8-AF57-4B32-87F3-27737F8363D8}"/>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 name="Google Shape;1942;p48">
              <a:extLst>
                <a:ext uri="{FF2B5EF4-FFF2-40B4-BE49-F238E27FC236}">
                  <a16:creationId xmlns:a16="http://schemas.microsoft.com/office/drawing/2014/main" id="{4397492A-1A6B-444D-A3B3-A7DF91287EDF}"/>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 name="Google Shape;1943;p48">
              <a:extLst>
                <a:ext uri="{FF2B5EF4-FFF2-40B4-BE49-F238E27FC236}">
                  <a16:creationId xmlns:a16="http://schemas.microsoft.com/office/drawing/2014/main" id="{17F0EB67-C75B-4DFA-AE95-0DD973BE70E7}"/>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 name="Google Shape;1944;p48">
              <a:extLst>
                <a:ext uri="{FF2B5EF4-FFF2-40B4-BE49-F238E27FC236}">
                  <a16:creationId xmlns:a16="http://schemas.microsoft.com/office/drawing/2014/main" id="{A1A097A8-15D0-4803-83ED-E80B5D89B4FB}"/>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 name="Google Shape;1945;p48">
              <a:extLst>
                <a:ext uri="{FF2B5EF4-FFF2-40B4-BE49-F238E27FC236}">
                  <a16:creationId xmlns:a16="http://schemas.microsoft.com/office/drawing/2014/main" id="{225B6D76-29A4-47ED-B045-E8B57F90E33C}"/>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 name="Google Shape;1946;p48">
              <a:extLst>
                <a:ext uri="{FF2B5EF4-FFF2-40B4-BE49-F238E27FC236}">
                  <a16:creationId xmlns:a16="http://schemas.microsoft.com/office/drawing/2014/main" id="{EFBDDF9E-6D2E-46B4-B871-CFCB822A9BBE}"/>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 name="Google Shape;1947;p48">
              <a:extLst>
                <a:ext uri="{FF2B5EF4-FFF2-40B4-BE49-F238E27FC236}">
                  <a16:creationId xmlns:a16="http://schemas.microsoft.com/office/drawing/2014/main" id="{C925F8AF-DAB4-4D23-B2EA-C5FF4A8961F5}"/>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 name="Google Shape;1948;p48">
              <a:extLst>
                <a:ext uri="{FF2B5EF4-FFF2-40B4-BE49-F238E27FC236}">
                  <a16:creationId xmlns:a16="http://schemas.microsoft.com/office/drawing/2014/main" id="{DDD08DE1-39C8-4CF8-ABFE-63EC5435DE7D}"/>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 name="Google Shape;1949;p48">
              <a:extLst>
                <a:ext uri="{FF2B5EF4-FFF2-40B4-BE49-F238E27FC236}">
                  <a16:creationId xmlns:a16="http://schemas.microsoft.com/office/drawing/2014/main" id="{99B6B0AE-47B4-4EDE-BDE2-D205946802F5}"/>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 name="Google Shape;1950;p48">
              <a:extLst>
                <a:ext uri="{FF2B5EF4-FFF2-40B4-BE49-F238E27FC236}">
                  <a16:creationId xmlns:a16="http://schemas.microsoft.com/office/drawing/2014/main" id="{3FB46BF5-31B7-4508-9A1A-1649495B4AD3}"/>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 name="Google Shape;1951;p48">
              <a:extLst>
                <a:ext uri="{FF2B5EF4-FFF2-40B4-BE49-F238E27FC236}">
                  <a16:creationId xmlns:a16="http://schemas.microsoft.com/office/drawing/2014/main" id="{6BDCC02B-D9CB-4D32-B230-D182E5F9B17E}"/>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 name="Google Shape;1952;p48">
              <a:extLst>
                <a:ext uri="{FF2B5EF4-FFF2-40B4-BE49-F238E27FC236}">
                  <a16:creationId xmlns:a16="http://schemas.microsoft.com/office/drawing/2014/main" id="{2805D15E-6506-4688-BAA6-AA91B59DF408}"/>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 name="Google Shape;1953;p48">
              <a:extLst>
                <a:ext uri="{FF2B5EF4-FFF2-40B4-BE49-F238E27FC236}">
                  <a16:creationId xmlns:a16="http://schemas.microsoft.com/office/drawing/2014/main" id="{F79EAB1E-AAAA-4B3A-BE8F-DECBC1438E97}"/>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 name="Google Shape;1954;p48">
              <a:extLst>
                <a:ext uri="{FF2B5EF4-FFF2-40B4-BE49-F238E27FC236}">
                  <a16:creationId xmlns:a16="http://schemas.microsoft.com/office/drawing/2014/main" id="{25BA3C68-A591-4939-B630-CF00E709D43B}"/>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 name="Google Shape;1955;p48">
              <a:extLst>
                <a:ext uri="{FF2B5EF4-FFF2-40B4-BE49-F238E27FC236}">
                  <a16:creationId xmlns:a16="http://schemas.microsoft.com/office/drawing/2014/main" id="{BEB380F3-9BC1-49EC-86C2-DEA40F95128B}"/>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 name="Google Shape;1956;p48">
              <a:extLst>
                <a:ext uri="{FF2B5EF4-FFF2-40B4-BE49-F238E27FC236}">
                  <a16:creationId xmlns:a16="http://schemas.microsoft.com/office/drawing/2014/main" id="{7FBEEB9A-25DD-4220-B99C-B6C440504CD2}"/>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 name="Google Shape;1957;p48">
              <a:extLst>
                <a:ext uri="{FF2B5EF4-FFF2-40B4-BE49-F238E27FC236}">
                  <a16:creationId xmlns:a16="http://schemas.microsoft.com/office/drawing/2014/main" id="{D331B924-ED1D-48EE-8B45-1D730D3460E9}"/>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 name="Google Shape;1958;p48">
              <a:extLst>
                <a:ext uri="{FF2B5EF4-FFF2-40B4-BE49-F238E27FC236}">
                  <a16:creationId xmlns:a16="http://schemas.microsoft.com/office/drawing/2014/main" id="{3BAFD4DF-B551-439F-99A6-1826348A767F}"/>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 name="Google Shape;1959;p48">
              <a:extLst>
                <a:ext uri="{FF2B5EF4-FFF2-40B4-BE49-F238E27FC236}">
                  <a16:creationId xmlns:a16="http://schemas.microsoft.com/office/drawing/2014/main" id="{A3006C86-CDA2-4A61-9EFF-2D81B00AF85C}"/>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 name="Google Shape;1960;p48">
              <a:extLst>
                <a:ext uri="{FF2B5EF4-FFF2-40B4-BE49-F238E27FC236}">
                  <a16:creationId xmlns:a16="http://schemas.microsoft.com/office/drawing/2014/main" id="{DE79627F-4368-4487-9ADE-6A2A95B2BFCB}"/>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 name="Google Shape;1961;p48">
              <a:extLst>
                <a:ext uri="{FF2B5EF4-FFF2-40B4-BE49-F238E27FC236}">
                  <a16:creationId xmlns:a16="http://schemas.microsoft.com/office/drawing/2014/main" id="{02F0EF95-3301-4B03-AA5E-44373C7FC797}"/>
                </a:ext>
              </a:extLst>
            </p:cNvPr>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 name="Google Shape;1962;p48">
              <a:extLst>
                <a:ext uri="{FF2B5EF4-FFF2-40B4-BE49-F238E27FC236}">
                  <a16:creationId xmlns:a16="http://schemas.microsoft.com/office/drawing/2014/main" id="{F4FB1E7D-4AD5-46E4-89DE-D020DD883CF4}"/>
                </a:ext>
              </a:extLst>
            </p:cNvPr>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 name="Google Shape;1963;p48">
              <a:extLst>
                <a:ext uri="{FF2B5EF4-FFF2-40B4-BE49-F238E27FC236}">
                  <a16:creationId xmlns:a16="http://schemas.microsoft.com/office/drawing/2014/main" id="{AD6E0943-4DCA-42CC-A491-AF3BFF5F3FC6}"/>
                </a:ext>
              </a:extLst>
            </p:cNvPr>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 name="Google Shape;1964;p48">
              <a:extLst>
                <a:ext uri="{FF2B5EF4-FFF2-40B4-BE49-F238E27FC236}">
                  <a16:creationId xmlns:a16="http://schemas.microsoft.com/office/drawing/2014/main" id="{56AEC558-5178-4F9F-A1B2-227B08C789A1}"/>
                </a:ext>
              </a:extLst>
            </p:cNvPr>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 name="Google Shape;1965;p48">
              <a:extLst>
                <a:ext uri="{FF2B5EF4-FFF2-40B4-BE49-F238E27FC236}">
                  <a16:creationId xmlns:a16="http://schemas.microsoft.com/office/drawing/2014/main" id="{93ED4279-5523-41D7-9D03-40B06544F5BD}"/>
                </a:ext>
              </a:extLst>
            </p:cNvPr>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 name="Google Shape;1966;p48">
              <a:extLst>
                <a:ext uri="{FF2B5EF4-FFF2-40B4-BE49-F238E27FC236}">
                  <a16:creationId xmlns:a16="http://schemas.microsoft.com/office/drawing/2014/main" id="{94BB8C1A-C6C4-464D-B89C-AABF85B2C19A}"/>
                </a:ext>
              </a:extLst>
            </p:cNvPr>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 name="Google Shape;1967;p48">
              <a:extLst>
                <a:ext uri="{FF2B5EF4-FFF2-40B4-BE49-F238E27FC236}">
                  <a16:creationId xmlns:a16="http://schemas.microsoft.com/office/drawing/2014/main" id="{1D2F89F2-044F-41E7-9D89-41E418B0B14D}"/>
                </a:ext>
              </a:extLst>
            </p:cNvPr>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 name="Google Shape;1968;p48">
              <a:extLst>
                <a:ext uri="{FF2B5EF4-FFF2-40B4-BE49-F238E27FC236}">
                  <a16:creationId xmlns:a16="http://schemas.microsoft.com/office/drawing/2014/main" id="{8B0BC469-E7FC-41F6-858A-209AA9E5A378}"/>
                </a:ext>
              </a:extLst>
            </p:cNvPr>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 name="Google Shape;1969;p48">
              <a:extLst>
                <a:ext uri="{FF2B5EF4-FFF2-40B4-BE49-F238E27FC236}">
                  <a16:creationId xmlns:a16="http://schemas.microsoft.com/office/drawing/2014/main" id="{C2C6F310-B2AF-4430-A189-DC3EA3BE6A43}"/>
                </a:ext>
              </a:extLst>
            </p:cNvPr>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 name="Google Shape;1970;p48">
              <a:extLst>
                <a:ext uri="{FF2B5EF4-FFF2-40B4-BE49-F238E27FC236}">
                  <a16:creationId xmlns:a16="http://schemas.microsoft.com/office/drawing/2014/main" id="{816B6925-4FEC-4314-BD35-ABCC1426F6EE}"/>
                </a:ext>
              </a:extLst>
            </p:cNvPr>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 name="Google Shape;1971;p48">
              <a:extLst>
                <a:ext uri="{FF2B5EF4-FFF2-40B4-BE49-F238E27FC236}">
                  <a16:creationId xmlns:a16="http://schemas.microsoft.com/office/drawing/2014/main" id="{75195906-7832-4755-A4FE-9A445E0AD624}"/>
                </a:ext>
              </a:extLst>
            </p:cNvPr>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 name="Google Shape;1972;p48">
              <a:extLst>
                <a:ext uri="{FF2B5EF4-FFF2-40B4-BE49-F238E27FC236}">
                  <a16:creationId xmlns:a16="http://schemas.microsoft.com/office/drawing/2014/main" id="{EFC84577-5162-4E79-BE09-0271506AF234}"/>
                </a:ext>
              </a:extLst>
            </p:cNvPr>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 name="Google Shape;1973;p48">
              <a:extLst>
                <a:ext uri="{FF2B5EF4-FFF2-40B4-BE49-F238E27FC236}">
                  <a16:creationId xmlns:a16="http://schemas.microsoft.com/office/drawing/2014/main" id="{41044A52-E5AA-4220-A080-802A3FE5B2FB}"/>
                </a:ext>
              </a:extLst>
            </p:cNvPr>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 name="Google Shape;1974;p48">
              <a:extLst>
                <a:ext uri="{FF2B5EF4-FFF2-40B4-BE49-F238E27FC236}">
                  <a16:creationId xmlns:a16="http://schemas.microsoft.com/office/drawing/2014/main" id="{47FCB23E-6344-41B0-9360-E729FBCC372C}"/>
                </a:ext>
              </a:extLst>
            </p:cNvPr>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 name="Google Shape;1975;p48">
              <a:extLst>
                <a:ext uri="{FF2B5EF4-FFF2-40B4-BE49-F238E27FC236}">
                  <a16:creationId xmlns:a16="http://schemas.microsoft.com/office/drawing/2014/main" id="{28E44028-CA3F-452D-99FF-060589AA6F1F}"/>
                </a:ext>
              </a:extLst>
            </p:cNvPr>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 name="Google Shape;1976;p48">
              <a:extLst>
                <a:ext uri="{FF2B5EF4-FFF2-40B4-BE49-F238E27FC236}">
                  <a16:creationId xmlns:a16="http://schemas.microsoft.com/office/drawing/2014/main" id="{AACE78F0-B8E2-413F-A270-5E9D7C56E63B}"/>
                </a:ext>
              </a:extLst>
            </p:cNvPr>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 name="Google Shape;1977;p48">
              <a:extLst>
                <a:ext uri="{FF2B5EF4-FFF2-40B4-BE49-F238E27FC236}">
                  <a16:creationId xmlns:a16="http://schemas.microsoft.com/office/drawing/2014/main" id="{EDC4952B-0675-48F0-993C-CA6D3C6AFDF5}"/>
                </a:ext>
              </a:extLst>
            </p:cNvPr>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 name="Google Shape;1978;p48">
              <a:extLst>
                <a:ext uri="{FF2B5EF4-FFF2-40B4-BE49-F238E27FC236}">
                  <a16:creationId xmlns:a16="http://schemas.microsoft.com/office/drawing/2014/main" id="{747FA6CA-8F86-45C9-899E-B72DEBAF2E2F}"/>
                </a:ext>
              </a:extLst>
            </p:cNvPr>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 name="Google Shape;1979;p48">
              <a:extLst>
                <a:ext uri="{FF2B5EF4-FFF2-40B4-BE49-F238E27FC236}">
                  <a16:creationId xmlns:a16="http://schemas.microsoft.com/office/drawing/2014/main" id="{024E26B5-4963-48B1-B24A-43835DDEBD97}"/>
                </a:ext>
              </a:extLst>
            </p:cNvPr>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 name="Google Shape;1980;p48">
              <a:extLst>
                <a:ext uri="{FF2B5EF4-FFF2-40B4-BE49-F238E27FC236}">
                  <a16:creationId xmlns:a16="http://schemas.microsoft.com/office/drawing/2014/main" id="{5EB1171D-2EF9-448F-A68B-EFC9C006F41A}"/>
                </a:ext>
              </a:extLst>
            </p:cNvPr>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 name="Google Shape;1981;p48">
              <a:extLst>
                <a:ext uri="{FF2B5EF4-FFF2-40B4-BE49-F238E27FC236}">
                  <a16:creationId xmlns:a16="http://schemas.microsoft.com/office/drawing/2014/main" id="{68B779F3-BA5F-47E2-91F8-DC349252F595}"/>
                </a:ext>
              </a:extLst>
            </p:cNvPr>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 name="Google Shape;1982;p48">
              <a:extLst>
                <a:ext uri="{FF2B5EF4-FFF2-40B4-BE49-F238E27FC236}">
                  <a16:creationId xmlns:a16="http://schemas.microsoft.com/office/drawing/2014/main" id="{28B58C5F-3837-4C05-8C68-8EC22DCD3E92}"/>
                </a:ext>
              </a:extLst>
            </p:cNvPr>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 name="Google Shape;1983;p48">
              <a:extLst>
                <a:ext uri="{FF2B5EF4-FFF2-40B4-BE49-F238E27FC236}">
                  <a16:creationId xmlns:a16="http://schemas.microsoft.com/office/drawing/2014/main" id="{7F3517ED-26D2-4108-979D-E252607E968F}"/>
                </a:ext>
              </a:extLst>
            </p:cNvPr>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 name="Google Shape;1984;p48">
              <a:extLst>
                <a:ext uri="{FF2B5EF4-FFF2-40B4-BE49-F238E27FC236}">
                  <a16:creationId xmlns:a16="http://schemas.microsoft.com/office/drawing/2014/main" id="{4EB7130A-E6FA-4AD7-BE88-006718809203}"/>
                </a:ext>
              </a:extLst>
            </p:cNvPr>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0" name="Google Shape;1985;p48">
              <a:extLst>
                <a:ext uri="{FF2B5EF4-FFF2-40B4-BE49-F238E27FC236}">
                  <a16:creationId xmlns:a16="http://schemas.microsoft.com/office/drawing/2014/main" id="{25BE8AD0-7BC2-491D-9953-CFC480B833A3}"/>
                </a:ext>
              </a:extLst>
            </p:cNvPr>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1" name="Google Shape;1986;p48">
              <a:extLst>
                <a:ext uri="{FF2B5EF4-FFF2-40B4-BE49-F238E27FC236}">
                  <a16:creationId xmlns:a16="http://schemas.microsoft.com/office/drawing/2014/main" id="{5A0B6582-9D62-42E3-8539-B88A54FF700B}"/>
                </a:ext>
              </a:extLst>
            </p:cNvPr>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2" name="Google Shape;1987;p48">
              <a:extLst>
                <a:ext uri="{FF2B5EF4-FFF2-40B4-BE49-F238E27FC236}">
                  <a16:creationId xmlns:a16="http://schemas.microsoft.com/office/drawing/2014/main" id="{5D8D0110-ADE8-40FF-8924-E2E30339B255}"/>
                </a:ext>
              </a:extLst>
            </p:cNvPr>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3" name="Google Shape;1988;p48">
              <a:extLst>
                <a:ext uri="{FF2B5EF4-FFF2-40B4-BE49-F238E27FC236}">
                  <a16:creationId xmlns:a16="http://schemas.microsoft.com/office/drawing/2014/main" id="{9FCCACAB-EBFD-43DF-AFF4-09A8E1EDFE45}"/>
                </a:ext>
              </a:extLst>
            </p:cNvPr>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 name="Google Shape;1989;p48">
              <a:extLst>
                <a:ext uri="{FF2B5EF4-FFF2-40B4-BE49-F238E27FC236}">
                  <a16:creationId xmlns:a16="http://schemas.microsoft.com/office/drawing/2014/main" id="{91C3AC4E-8223-4505-B3A5-5BC405B44C85}"/>
                </a:ext>
              </a:extLst>
            </p:cNvPr>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 name="Google Shape;1990;p48">
              <a:extLst>
                <a:ext uri="{FF2B5EF4-FFF2-40B4-BE49-F238E27FC236}">
                  <a16:creationId xmlns:a16="http://schemas.microsoft.com/office/drawing/2014/main" id="{4372528F-02AE-4D96-86CE-1B047D24753C}"/>
                </a:ext>
              </a:extLst>
            </p:cNvPr>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 name="Google Shape;1991;p48">
              <a:extLst>
                <a:ext uri="{FF2B5EF4-FFF2-40B4-BE49-F238E27FC236}">
                  <a16:creationId xmlns:a16="http://schemas.microsoft.com/office/drawing/2014/main" id="{CA0FF2AD-A664-45E5-9E5A-20FB97F1451F}"/>
                </a:ext>
              </a:extLst>
            </p:cNvPr>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 name="Google Shape;1992;p48">
              <a:extLst>
                <a:ext uri="{FF2B5EF4-FFF2-40B4-BE49-F238E27FC236}">
                  <a16:creationId xmlns:a16="http://schemas.microsoft.com/office/drawing/2014/main" id="{148BF5FB-7F5C-4F46-8C47-56A643810151}"/>
                </a:ext>
              </a:extLst>
            </p:cNvPr>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 name="Google Shape;1993;p48">
              <a:extLst>
                <a:ext uri="{FF2B5EF4-FFF2-40B4-BE49-F238E27FC236}">
                  <a16:creationId xmlns:a16="http://schemas.microsoft.com/office/drawing/2014/main" id="{1B8C6F74-F4A4-44EA-A524-E0CC257703B0}"/>
                </a:ext>
              </a:extLst>
            </p:cNvPr>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 name="Google Shape;1994;p48">
              <a:extLst>
                <a:ext uri="{FF2B5EF4-FFF2-40B4-BE49-F238E27FC236}">
                  <a16:creationId xmlns:a16="http://schemas.microsoft.com/office/drawing/2014/main" id="{6A0474FE-625C-45C8-AFE2-B3081C7D7501}"/>
                </a:ext>
              </a:extLst>
            </p:cNvPr>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0" name="Google Shape;1995;p48">
              <a:extLst>
                <a:ext uri="{FF2B5EF4-FFF2-40B4-BE49-F238E27FC236}">
                  <a16:creationId xmlns:a16="http://schemas.microsoft.com/office/drawing/2014/main" id="{3E75862F-8E10-4E4D-BF54-9E8FA29C4C03}"/>
                </a:ext>
              </a:extLst>
            </p:cNvPr>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 name="Google Shape;1996;p48">
              <a:extLst>
                <a:ext uri="{FF2B5EF4-FFF2-40B4-BE49-F238E27FC236}">
                  <a16:creationId xmlns:a16="http://schemas.microsoft.com/office/drawing/2014/main" id="{64F91A6D-E2B0-48F3-8052-0791A3A1BFB9}"/>
                </a:ext>
              </a:extLst>
            </p:cNvPr>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 name="Google Shape;1997;p48">
              <a:extLst>
                <a:ext uri="{FF2B5EF4-FFF2-40B4-BE49-F238E27FC236}">
                  <a16:creationId xmlns:a16="http://schemas.microsoft.com/office/drawing/2014/main" id="{954E268D-905C-412A-968C-0C2D9C82383B}"/>
                </a:ext>
              </a:extLst>
            </p:cNvPr>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 name="Google Shape;1998;p48">
              <a:extLst>
                <a:ext uri="{FF2B5EF4-FFF2-40B4-BE49-F238E27FC236}">
                  <a16:creationId xmlns:a16="http://schemas.microsoft.com/office/drawing/2014/main" id="{F302A055-92D3-4799-9EB1-625CFA96E888}"/>
                </a:ext>
              </a:extLst>
            </p:cNvPr>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 name="Google Shape;1999;p48">
              <a:extLst>
                <a:ext uri="{FF2B5EF4-FFF2-40B4-BE49-F238E27FC236}">
                  <a16:creationId xmlns:a16="http://schemas.microsoft.com/office/drawing/2014/main" id="{6276E67E-D2B2-4B62-9243-E084357A935A}"/>
                </a:ext>
              </a:extLst>
            </p:cNvPr>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 name="Google Shape;2000;p48">
              <a:extLst>
                <a:ext uri="{FF2B5EF4-FFF2-40B4-BE49-F238E27FC236}">
                  <a16:creationId xmlns:a16="http://schemas.microsoft.com/office/drawing/2014/main" id="{DC7F2602-7301-4749-98CD-8784CC74B2E2}"/>
                </a:ext>
              </a:extLst>
            </p:cNvPr>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 name="Google Shape;2001;p48">
              <a:extLst>
                <a:ext uri="{FF2B5EF4-FFF2-40B4-BE49-F238E27FC236}">
                  <a16:creationId xmlns:a16="http://schemas.microsoft.com/office/drawing/2014/main" id="{A0334E9E-1153-43C2-BB76-510EAB209AA2}"/>
                </a:ext>
              </a:extLst>
            </p:cNvPr>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 name="Google Shape;2002;p48">
              <a:extLst>
                <a:ext uri="{FF2B5EF4-FFF2-40B4-BE49-F238E27FC236}">
                  <a16:creationId xmlns:a16="http://schemas.microsoft.com/office/drawing/2014/main" id="{AF6369CB-4179-452B-B836-B4540D6994A7}"/>
                </a:ext>
              </a:extLst>
            </p:cNvPr>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 name="Google Shape;2003;p48">
              <a:extLst>
                <a:ext uri="{FF2B5EF4-FFF2-40B4-BE49-F238E27FC236}">
                  <a16:creationId xmlns:a16="http://schemas.microsoft.com/office/drawing/2014/main" id="{D75B7825-8189-4867-87B3-141CE3E69B86}"/>
                </a:ext>
              </a:extLst>
            </p:cNvPr>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 name="Google Shape;2004;p48">
              <a:extLst>
                <a:ext uri="{FF2B5EF4-FFF2-40B4-BE49-F238E27FC236}">
                  <a16:creationId xmlns:a16="http://schemas.microsoft.com/office/drawing/2014/main" id="{A6AFABAF-783B-4FD9-B6F6-8A48025F1582}"/>
                </a:ext>
              </a:extLst>
            </p:cNvPr>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 name="Google Shape;2005;p48">
              <a:extLst>
                <a:ext uri="{FF2B5EF4-FFF2-40B4-BE49-F238E27FC236}">
                  <a16:creationId xmlns:a16="http://schemas.microsoft.com/office/drawing/2014/main" id="{D037C069-FB0E-4CB0-8523-AAAFF920F954}"/>
                </a:ext>
              </a:extLst>
            </p:cNvPr>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 name="Google Shape;2006;p48">
              <a:extLst>
                <a:ext uri="{FF2B5EF4-FFF2-40B4-BE49-F238E27FC236}">
                  <a16:creationId xmlns:a16="http://schemas.microsoft.com/office/drawing/2014/main" id="{6EA1FC17-102D-40D9-BC0D-4A15AC3C9670}"/>
                </a:ext>
              </a:extLst>
            </p:cNvPr>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 name="Google Shape;2007;p48">
              <a:extLst>
                <a:ext uri="{FF2B5EF4-FFF2-40B4-BE49-F238E27FC236}">
                  <a16:creationId xmlns:a16="http://schemas.microsoft.com/office/drawing/2014/main" id="{8FC40C71-329E-4D08-8E45-489101ED360A}"/>
                </a:ext>
              </a:extLst>
            </p:cNvPr>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 name="Google Shape;2008;p48">
              <a:extLst>
                <a:ext uri="{FF2B5EF4-FFF2-40B4-BE49-F238E27FC236}">
                  <a16:creationId xmlns:a16="http://schemas.microsoft.com/office/drawing/2014/main" id="{2F190318-6B2D-4089-A820-C54FE949A8FB}"/>
                </a:ext>
              </a:extLst>
            </p:cNvPr>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 name="Google Shape;2009;p48">
              <a:extLst>
                <a:ext uri="{FF2B5EF4-FFF2-40B4-BE49-F238E27FC236}">
                  <a16:creationId xmlns:a16="http://schemas.microsoft.com/office/drawing/2014/main" id="{75BA8B73-58DA-44A3-AC86-30CF95C3A8F6}"/>
                </a:ext>
              </a:extLst>
            </p:cNvPr>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 name="Google Shape;2010;p48">
              <a:extLst>
                <a:ext uri="{FF2B5EF4-FFF2-40B4-BE49-F238E27FC236}">
                  <a16:creationId xmlns:a16="http://schemas.microsoft.com/office/drawing/2014/main" id="{7F9E9FE7-C11A-4613-B820-A6A733F40FEA}"/>
                </a:ext>
              </a:extLst>
            </p:cNvPr>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 name="Google Shape;2011;p48">
              <a:extLst>
                <a:ext uri="{FF2B5EF4-FFF2-40B4-BE49-F238E27FC236}">
                  <a16:creationId xmlns:a16="http://schemas.microsoft.com/office/drawing/2014/main" id="{9067973F-C233-4F71-82AE-B321F8C05F80}"/>
                </a:ext>
              </a:extLst>
            </p:cNvPr>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7" name="Google Shape;2012;p48">
              <a:extLst>
                <a:ext uri="{FF2B5EF4-FFF2-40B4-BE49-F238E27FC236}">
                  <a16:creationId xmlns:a16="http://schemas.microsoft.com/office/drawing/2014/main" id="{5568463E-88C4-4C9E-A93F-45046047E04D}"/>
                </a:ext>
              </a:extLst>
            </p:cNvPr>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8" name="Google Shape;2013;p48">
              <a:extLst>
                <a:ext uri="{FF2B5EF4-FFF2-40B4-BE49-F238E27FC236}">
                  <a16:creationId xmlns:a16="http://schemas.microsoft.com/office/drawing/2014/main" id="{5D532616-595A-4987-9F2C-1B4B65AE439E}"/>
                </a:ext>
              </a:extLst>
            </p:cNvPr>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9" name="Google Shape;2014;p48">
              <a:extLst>
                <a:ext uri="{FF2B5EF4-FFF2-40B4-BE49-F238E27FC236}">
                  <a16:creationId xmlns:a16="http://schemas.microsoft.com/office/drawing/2014/main" id="{260C23FC-5595-4E1F-B380-98DB53D0D948}"/>
                </a:ext>
              </a:extLst>
            </p:cNvPr>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0" name="Google Shape;2015;p48">
              <a:extLst>
                <a:ext uri="{FF2B5EF4-FFF2-40B4-BE49-F238E27FC236}">
                  <a16:creationId xmlns:a16="http://schemas.microsoft.com/office/drawing/2014/main" id="{CCBC6428-B588-4215-9CC1-7C6D72F701DA}"/>
                </a:ext>
              </a:extLst>
            </p:cNvPr>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1" name="Google Shape;2016;p48">
              <a:extLst>
                <a:ext uri="{FF2B5EF4-FFF2-40B4-BE49-F238E27FC236}">
                  <a16:creationId xmlns:a16="http://schemas.microsoft.com/office/drawing/2014/main" id="{58D6EF85-9BAF-4081-98B7-BE59605837CC}"/>
                </a:ext>
              </a:extLst>
            </p:cNvPr>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2" name="Google Shape;2017;p48">
              <a:extLst>
                <a:ext uri="{FF2B5EF4-FFF2-40B4-BE49-F238E27FC236}">
                  <a16:creationId xmlns:a16="http://schemas.microsoft.com/office/drawing/2014/main" id="{7420F2D6-5F75-4DED-BCD5-31C32A620F4F}"/>
                </a:ext>
              </a:extLst>
            </p:cNvPr>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3" name="Google Shape;2018;p48">
              <a:extLst>
                <a:ext uri="{FF2B5EF4-FFF2-40B4-BE49-F238E27FC236}">
                  <a16:creationId xmlns:a16="http://schemas.microsoft.com/office/drawing/2014/main" id="{23E16923-C7D2-4201-AFC2-6C7E5CD3E7F7}"/>
                </a:ext>
              </a:extLst>
            </p:cNvPr>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4" name="Google Shape;2019;p48">
              <a:extLst>
                <a:ext uri="{FF2B5EF4-FFF2-40B4-BE49-F238E27FC236}">
                  <a16:creationId xmlns:a16="http://schemas.microsoft.com/office/drawing/2014/main" id="{149354D3-910B-4CDF-95EE-9DCA0BB451A6}"/>
                </a:ext>
              </a:extLst>
            </p:cNvPr>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5" name="Google Shape;2020;p48">
              <a:extLst>
                <a:ext uri="{FF2B5EF4-FFF2-40B4-BE49-F238E27FC236}">
                  <a16:creationId xmlns:a16="http://schemas.microsoft.com/office/drawing/2014/main" id="{E4254045-140F-49C0-85CF-76A3F20DB597}"/>
                </a:ext>
              </a:extLst>
            </p:cNvPr>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6" name="Google Shape;2021;p48">
              <a:extLst>
                <a:ext uri="{FF2B5EF4-FFF2-40B4-BE49-F238E27FC236}">
                  <a16:creationId xmlns:a16="http://schemas.microsoft.com/office/drawing/2014/main" id="{630CC435-1D80-46D0-A435-FD3106DFF060}"/>
                </a:ext>
              </a:extLst>
            </p:cNvPr>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7" name="Google Shape;2022;p48">
              <a:extLst>
                <a:ext uri="{FF2B5EF4-FFF2-40B4-BE49-F238E27FC236}">
                  <a16:creationId xmlns:a16="http://schemas.microsoft.com/office/drawing/2014/main" id="{818D824D-138B-4A6A-97C2-71696C91A49A}"/>
                </a:ext>
              </a:extLst>
            </p:cNvPr>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8" name="Google Shape;2023;p48">
              <a:extLst>
                <a:ext uri="{FF2B5EF4-FFF2-40B4-BE49-F238E27FC236}">
                  <a16:creationId xmlns:a16="http://schemas.microsoft.com/office/drawing/2014/main" id="{06E12C24-6565-4D83-8F83-7DAC995A86D8}"/>
                </a:ext>
              </a:extLst>
            </p:cNvPr>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9" name="Google Shape;2024;p48">
              <a:extLst>
                <a:ext uri="{FF2B5EF4-FFF2-40B4-BE49-F238E27FC236}">
                  <a16:creationId xmlns:a16="http://schemas.microsoft.com/office/drawing/2014/main" id="{0EB2BA01-E751-4FAC-8D39-396BD0DFB5FC}"/>
                </a:ext>
              </a:extLst>
            </p:cNvPr>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00" name="Google Shape;2025;p48">
              <a:extLst>
                <a:ext uri="{FF2B5EF4-FFF2-40B4-BE49-F238E27FC236}">
                  <a16:creationId xmlns:a16="http://schemas.microsoft.com/office/drawing/2014/main" id="{0EC6C8C6-CC59-42C4-A8FA-0F4302D66680}"/>
                </a:ext>
              </a:extLst>
            </p:cNvPr>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01" name="Google Shape;2026;p48">
              <a:extLst>
                <a:ext uri="{FF2B5EF4-FFF2-40B4-BE49-F238E27FC236}">
                  <a16:creationId xmlns:a16="http://schemas.microsoft.com/office/drawing/2014/main" id="{C381961A-7DC1-472D-9985-396522CD3AFB}"/>
                </a:ext>
              </a:extLst>
            </p:cNvPr>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02" name="Google Shape;2027;p48">
              <a:extLst>
                <a:ext uri="{FF2B5EF4-FFF2-40B4-BE49-F238E27FC236}">
                  <a16:creationId xmlns:a16="http://schemas.microsoft.com/office/drawing/2014/main" id="{E8BCC8D6-CD81-44DA-B804-F1D8715BE347}"/>
                </a:ext>
              </a:extLst>
            </p:cNvPr>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03" name="Google Shape;2028;p48">
              <a:extLst>
                <a:ext uri="{FF2B5EF4-FFF2-40B4-BE49-F238E27FC236}">
                  <a16:creationId xmlns:a16="http://schemas.microsoft.com/office/drawing/2014/main" id="{589AF95D-E14E-4652-B29E-6BDD6E1BA4BD}"/>
                </a:ext>
              </a:extLst>
            </p:cNvPr>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04" name="Google Shape;2029;p48">
              <a:extLst>
                <a:ext uri="{FF2B5EF4-FFF2-40B4-BE49-F238E27FC236}">
                  <a16:creationId xmlns:a16="http://schemas.microsoft.com/office/drawing/2014/main" id="{80618253-CAAF-4805-8DAE-11D52215D00D}"/>
                </a:ext>
              </a:extLst>
            </p:cNvPr>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05" name="Google Shape;2030;p48">
              <a:extLst>
                <a:ext uri="{FF2B5EF4-FFF2-40B4-BE49-F238E27FC236}">
                  <a16:creationId xmlns:a16="http://schemas.microsoft.com/office/drawing/2014/main" id="{3AD2AE5D-84D4-4866-8130-CBAC0F88E852}"/>
                </a:ext>
              </a:extLst>
            </p:cNvPr>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pic>
        <p:nvPicPr>
          <p:cNvPr id="106" name="Picture 105">
            <a:extLst>
              <a:ext uri="{FF2B5EF4-FFF2-40B4-BE49-F238E27FC236}">
                <a16:creationId xmlns:a16="http://schemas.microsoft.com/office/drawing/2014/main" id="{3D4A0A61-4A3D-6035-E767-F3B656206382}"/>
              </a:ext>
            </a:extLst>
          </p:cNvPr>
          <p:cNvPicPr>
            <a:picLocks noChangeAspect="1"/>
          </p:cNvPicPr>
          <p:nvPr/>
        </p:nvPicPr>
        <p:blipFill>
          <a:blip r:embed="rId2"/>
          <a:stretch>
            <a:fillRect/>
          </a:stretch>
        </p:blipFill>
        <p:spPr>
          <a:xfrm>
            <a:off x="8154862" y="197461"/>
            <a:ext cx="842133" cy="842133"/>
          </a:xfrm>
          <a:prstGeom prst="flowChartConnector">
            <a:avLst/>
          </a:prstGeom>
        </p:spPr>
      </p:pic>
    </p:spTree>
    <p:extLst>
      <p:ext uri="{BB962C8B-B14F-4D97-AF65-F5344CB8AC3E}">
        <p14:creationId xmlns:p14="http://schemas.microsoft.com/office/powerpoint/2010/main" val="2185389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8063-A315-491B-A47F-A76D53E1B88C}"/>
              </a:ext>
            </a:extLst>
          </p:cNvPr>
          <p:cNvSpPr>
            <a:spLocks noGrp="1"/>
          </p:cNvSpPr>
          <p:nvPr>
            <p:ph type="title"/>
          </p:nvPr>
        </p:nvSpPr>
        <p:spPr/>
        <p:txBody>
          <a:bodyPr/>
          <a:lstStyle/>
          <a:p>
            <a:r>
              <a:rPr lang="en-GB" b="1"/>
              <a:t>HƯỚNG PHÁT TRIỂN</a:t>
            </a:r>
            <a:endParaRPr lang="en-US" b="1"/>
          </a:p>
        </p:txBody>
      </p:sp>
      <p:sp>
        <p:nvSpPr>
          <p:cNvPr id="4" name="TextBox 3">
            <a:extLst>
              <a:ext uri="{FF2B5EF4-FFF2-40B4-BE49-F238E27FC236}">
                <a16:creationId xmlns:a16="http://schemas.microsoft.com/office/drawing/2014/main" id="{0B340000-1430-4692-B493-5ECB78611291}"/>
              </a:ext>
            </a:extLst>
          </p:cNvPr>
          <p:cNvSpPr txBox="1"/>
          <p:nvPr/>
        </p:nvSpPr>
        <p:spPr>
          <a:xfrm>
            <a:off x="4158474" y="1951339"/>
            <a:ext cx="4476821" cy="1417504"/>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vi-VN" sz="2000">
                <a:solidFill>
                  <a:srgbClr val="1F1C51"/>
                </a:solidFill>
                <a:latin typeface="UTM Aptima" panose="02040603050506020204" pitchFamily="18" charset="0"/>
                <a:ea typeface="Calibri" panose="020F0502020204030204" pitchFamily="34" charset="0"/>
                <a:cs typeface="Arial" panose="020B0604020202020204" pitchFamily="34" charset="0"/>
              </a:rPr>
              <a:t>Khắc phục lỗi hiện tại.</a:t>
            </a:r>
          </a:p>
          <a:p>
            <a:pPr marL="342900" lvl="0" indent="-342900" algn="just">
              <a:lnSpc>
                <a:spcPct val="150000"/>
              </a:lnSpc>
              <a:buFont typeface="Arial" panose="020B0604020202020204" pitchFamily="34" charset="0"/>
              <a:buChar char="•"/>
            </a:pPr>
            <a:r>
              <a:rPr lang="vi-VN" sz="2000">
                <a:solidFill>
                  <a:srgbClr val="1F1C51"/>
                </a:solidFill>
                <a:latin typeface="UTM Aptima" panose="02040603050506020204" pitchFamily="18" charset="0"/>
                <a:ea typeface="Calibri" panose="020F0502020204030204" pitchFamily="34" charset="0"/>
                <a:cs typeface="Arial" panose="020B0604020202020204" pitchFamily="34" charset="0"/>
              </a:rPr>
              <a:t>Xây dựng ứng dụng hiện đại hơn, nhiều chức năng nâng cao.</a:t>
            </a:r>
          </a:p>
        </p:txBody>
      </p:sp>
      <p:pic>
        <p:nvPicPr>
          <p:cNvPr id="106" name="Picture 105">
            <a:extLst>
              <a:ext uri="{FF2B5EF4-FFF2-40B4-BE49-F238E27FC236}">
                <a16:creationId xmlns:a16="http://schemas.microsoft.com/office/drawing/2014/main" id="{3D4A0A61-4A3D-6035-E767-F3B656206382}"/>
              </a:ext>
            </a:extLst>
          </p:cNvPr>
          <p:cNvPicPr>
            <a:picLocks noChangeAspect="1"/>
          </p:cNvPicPr>
          <p:nvPr/>
        </p:nvPicPr>
        <p:blipFill>
          <a:blip r:embed="rId2"/>
          <a:stretch>
            <a:fillRect/>
          </a:stretch>
        </p:blipFill>
        <p:spPr>
          <a:xfrm>
            <a:off x="8154862" y="197461"/>
            <a:ext cx="842133" cy="842133"/>
          </a:xfrm>
          <a:prstGeom prst="flowChartConnector">
            <a:avLst/>
          </a:prstGeom>
        </p:spPr>
      </p:pic>
      <p:grpSp>
        <p:nvGrpSpPr>
          <p:cNvPr id="107" name="Google Shape;2333;p54">
            <a:extLst>
              <a:ext uri="{FF2B5EF4-FFF2-40B4-BE49-F238E27FC236}">
                <a16:creationId xmlns:a16="http://schemas.microsoft.com/office/drawing/2014/main" id="{C859EF68-4537-ED96-E818-7AD133E60016}"/>
              </a:ext>
            </a:extLst>
          </p:cNvPr>
          <p:cNvGrpSpPr/>
          <p:nvPr/>
        </p:nvGrpSpPr>
        <p:grpSpPr>
          <a:xfrm>
            <a:off x="626625" y="1502868"/>
            <a:ext cx="3241458" cy="2921214"/>
            <a:chOff x="910725" y="305150"/>
            <a:chExt cx="5738575" cy="5171625"/>
          </a:xfrm>
        </p:grpSpPr>
        <p:sp>
          <p:nvSpPr>
            <p:cNvPr id="108" name="Google Shape;2334;p54">
              <a:extLst>
                <a:ext uri="{FF2B5EF4-FFF2-40B4-BE49-F238E27FC236}">
                  <a16:creationId xmlns:a16="http://schemas.microsoft.com/office/drawing/2014/main" id="{D80C5AE1-422B-7970-4870-663EB1E8E12E}"/>
                </a:ext>
              </a:extLst>
            </p:cNvPr>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09" name="Google Shape;2335;p54">
              <a:extLst>
                <a:ext uri="{FF2B5EF4-FFF2-40B4-BE49-F238E27FC236}">
                  <a16:creationId xmlns:a16="http://schemas.microsoft.com/office/drawing/2014/main" id="{D5400A4F-B8ED-A109-C51C-6E42F50A1904}"/>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0" name="Google Shape;2336;p54">
              <a:extLst>
                <a:ext uri="{FF2B5EF4-FFF2-40B4-BE49-F238E27FC236}">
                  <a16:creationId xmlns:a16="http://schemas.microsoft.com/office/drawing/2014/main" id="{4B7FA751-CC7E-0ED7-620B-9922ECE632DB}"/>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1" name="Google Shape;2337;p54">
              <a:extLst>
                <a:ext uri="{FF2B5EF4-FFF2-40B4-BE49-F238E27FC236}">
                  <a16:creationId xmlns:a16="http://schemas.microsoft.com/office/drawing/2014/main" id="{CD47CD5C-E9AC-916F-E549-AD2AC90FE0C7}"/>
                </a:ext>
              </a:extLst>
            </p:cNvPr>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2" name="Google Shape;2338;p54">
              <a:extLst>
                <a:ext uri="{FF2B5EF4-FFF2-40B4-BE49-F238E27FC236}">
                  <a16:creationId xmlns:a16="http://schemas.microsoft.com/office/drawing/2014/main" id="{A9175F93-7257-C496-69F9-7E3886DD6E9E}"/>
                </a:ext>
              </a:extLst>
            </p:cNvPr>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3" name="Google Shape;2339;p54">
              <a:extLst>
                <a:ext uri="{FF2B5EF4-FFF2-40B4-BE49-F238E27FC236}">
                  <a16:creationId xmlns:a16="http://schemas.microsoft.com/office/drawing/2014/main" id="{AEE0182B-39EF-EC8D-9C94-A42DD76A2D85}"/>
                </a:ext>
              </a:extLst>
            </p:cNvPr>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4" name="Google Shape;2340;p54">
              <a:extLst>
                <a:ext uri="{FF2B5EF4-FFF2-40B4-BE49-F238E27FC236}">
                  <a16:creationId xmlns:a16="http://schemas.microsoft.com/office/drawing/2014/main" id="{219026C6-BDE0-D7F4-2229-85E168B71260}"/>
                </a:ext>
              </a:extLst>
            </p:cNvPr>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5" name="Google Shape;2341;p54">
              <a:extLst>
                <a:ext uri="{FF2B5EF4-FFF2-40B4-BE49-F238E27FC236}">
                  <a16:creationId xmlns:a16="http://schemas.microsoft.com/office/drawing/2014/main" id="{0BF9673E-56DF-9C87-1F3A-62C37CD3710A}"/>
                </a:ext>
              </a:extLst>
            </p:cNvPr>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6" name="Google Shape;2342;p54">
              <a:extLst>
                <a:ext uri="{FF2B5EF4-FFF2-40B4-BE49-F238E27FC236}">
                  <a16:creationId xmlns:a16="http://schemas.microsoft.com/office/drawing/2014/main" id="{1D979BC1-9938-D7AF-E191-42DB77F47131}"/>
                </a:ext>
              </a:extLst>
            </p:cNvPr>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7" name="Google Shape;2343;p54">
              <a:extLst>
                <a:ext uri="{FF2B5EF4-FFF2-40B4-BE49-F238E27FC236}">
                  <a16:creationId xmlns:a16="http://schemas.microsoft.com/office/drawing/2014/main" id="{531953EE-3CE8-2B15-9C89-EFA3D5FAF35D}"/>
                </a:ext>
              </a:extLst>
            </p:cNvPr>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8" name="Google Shape;2344;p54">
              <a:extLst>
                <a:ext uri="{FF2B5EF4-FFF2-40B4-BE49-F238E27FC236}">
                  <a16:creationId xmlns:a16="http://schemas.microsoft.com/office/drawing/2014/main" id="{175B28C5-C3FC-A040-E9C6-EBD2D0EC9140}"/>
                </a:ext>
              </a:extLst>
            </p:cNvPr>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9" name="Google Shape;2345;p54">
              <a:extLst>
                <a:ext uri="{FF2B5EF4-FFF2-40B4-BE49-F238E27FC236}">
                  <a16:creationId xmlns:a16="http://schemas.microsoft.com/office/drawing/2014/main" id="{5817FA1C-EBF4-44EE-C27F-7C69FD379ED5}"/>
                </a:ext>
              </a:extLst>
            </p:cNvPr>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0" name="Google Shape;2346;p54">
              <a:extLst>
                <a:ext uri="{FF2B5EF4-FFF2-40B4-BE49-F238E27FC236}">
                  <a16:creationId xmlns:a16="http://schemas.microsoft.com/office/drawing/2014/main" id="{AB4A2A40-632A-D5FF-9962-13B4692C6540}"/>
                </a:ext>
              </a:extLst>
            </p:cNvPr>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1" name="Google Shape;2347;p54">
              <a:extLst>
                <a:ext uri="{FF2B5EF4-FFF2-40B4-BE49-F238E27FC236}">
                  <a16:creationId xmlns:a16="http://schemas.microsoft.com/office/drawing/2014/main" id="{44107D0D-C10F-07FF-9AC6-EF9C8D9C9954}"/>
                </a:ext>
              </a:extLst>
            </p:cNvPr>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2" name="Google Shape;2348;p54">
              <a:extLst>
                <a:ext uri="{FF2B5EF4-FFF2-40B4-BE49-F238E27FC236}">
                  <a16:creationId xmlns:a16="http://schemas.microsoft.com/office/drawing/2014/main" id="{DA511843-751D-0454-FE63-54C6859D6B3C}"/>
                </a:ext>
              </a:extLst>
            </p:cNvPr>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3" name="Google Shape;2349;p54">
              <a:extLst>
                <a:ext uri="{FF2B5EF4-FFF2-40B4-BE49-F238E27FC236}">
                  <a16:creationId xmlns:a16="http://schemas.microsoft.com/office/drawing/2014/main" id="{14A14268-AB50-5D42-2655-6D384B4109A7}"/>
                </a:ext>
              </a:extLst>
            </p:cNvPr>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4" name="Google Shape;2350;p54">
              <a:extLst>
                <a:ext uri="{FF2B5EF4-FFF2-40B4-BE49-F238E27FC236}">
                  <a16:creationId xmlns:a16="http://schemas.microsoft.com/office/drawing/2014/main" id="{76A354F0-A9BB-8D3B-6107-E3F2733ABBE0}"/>
                </a:ext>
              </a:extLst>
            </p:cNvPr>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5" name="Google Shape;2351;p54">
              <a:extLst>
                <a:ext uri="{FF2B5EF4-FFF2-40B4-BE49-F238E27FC236}">
                  <a16:creationId xmlns:a16="http://schemas.microsoft.com/office/drawing/2014/main" id="{6CC2D587-0EAF-5DF2-FF5C-69C73E26209B}"/>
                </a:ext>
              </a:extLst>
            </p:cNvPr>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6" name="Google Shape;2352;p54">
              <a:extLst>
                <a:ext uri="{FF2B5EF4-FFF2-40B4-BE49-F238E27FC236}">
                  <a16:creationId xmlns:a16="http://schemas.microsoft.com/office/drawing/2014/main" id="{CBCDDF51-6BED-C36A-1F14-64D8CCD5A363}"/>
                </a:ext>
              </a:extLst>
            </p:cNvPr>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7" name="Google Shape;2353;p54">
              <a:extLst>
                <a:ext uri="{FF2B5EF4-FFF2-40B4-BE49-F238E27FC236}">
                  <a16:creationId xmlns:a16="http://schemas.microsoft.com/office/drawing/2014/main" id="{67174E43-3488-3CAC-C3B4-6E7D26443D4B}"/>
                </a:ext>
              </a:extLst>
            </p:cNvPr>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8" name="Google Shape;2354;p54">
              <a:extLst>
                <a:ext uri="{FF2B5EF4-FFF2-40B4-BE49-F238E27FC236}">
                  <a16:creationId xmlns:a16="http://schemas.microsoft.com/office/drawing/2014/main" id="{66DDCF08-3802-C809-3FD1-2AD0EAA394DC}"/>
                </a:ext>
              </a:extLst>
            </p:cNvPr>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9" name="Google Shape;2355;p54">
              <a:extLst>
                <a:ext uri="{FF2B5EF4-FFF2-40B4-BE49-F238E27FC236}">
                  <a16:creationId xmlns:a16="http://schemas.microsoft.com/office/drawing/2014/main" id="{6B34066E-A482-95F7-19B6-494478AB9146}"/>
                </a:ext>
              </a:extLst>
            </p:cNvPr>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0" name="Google Shape;2356;p54">
              <a:extLst>
                <a:ext uri="{FF2B5EF4-FFF2-40B4-BE49-F238E27FC236}">
                  <a16:creationId xmlns:a16="http://schemas.microsoft.com/office/drawing/2014/main" id="{D2CBCE79-E110-C212-85F6-1FBB943682E1}"/>
                </a:ext>
              </a:extLst>
            </p:cNvPr>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1" name="Google Shape;2357;p54">
              <a:extLst>
                <a:ext uri="{FF2B5EF4-FFF2-40B4-BE49-F238E27FC236}">
                  <a16:creationId xmlns:a16="http://schemas.microsoft.com/office/drawing/2014/main" id="{B8B1B125-BF05-E9E3-1E4A-CF8CD7D0E378}"/>
                </a:ext>
              </a:extLst>
            </p:cNvPr>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2" name="Google Shape;2358;p54">
              <a:extLst>
                <a:ext uri="{FF2B5EF4-FFF2-40B4-BE49-F238E27FC236}">
                  <a16:creationId xmlns:a16="http://schemas.microsoft.com/office/drawing/2014/main" id="{FF185573-E826-15F8-4FE7-BE259CAF4FCA}"/>
                </a:ext>
              </a:extLst>
            </p:cNvPr>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3" name="Google Shape;2359;p54">
              <a:extLst>
                <a:ext uri="{FF2B5EF4-FFF2-40B4-BE49-F238E27FC236}">
                  <a16:creationId xmlns:a16="http://schemas.microsoft.com/office/drawing/2014/main" id="{737ABAF9-A5C2-3F10-7F56-3AFEE924BDFC}"/>
                </a:ext>
              </a:extLst>
            </p:cNvPr>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4" name="Google Shape;2360;p54">
              <a:extLst>
                <a:ext uri="{FF2B5EF4-FFF2-40B4-BE49-F238E27FC236}">
                  <a16:creationId xmlns:a16="http://schemas.microsoft.com/office/drawing/2014/main" id="{D68EF4AC-9723-D018-C3DD-EF90D72BD3B6}"/>
                </a:ext>
              </a:extLst>
            </p:cNvPr>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5" name="Google Shape;2361;p54">
              <a:extLst>
                <a:ext uri="{FF2B5EF4-FFF2-40B4-BE49-F238E27FC236}">
                  <a16:creationId xmlns:a16="http://schemas.microsoft.com/office/drawing/2014/main" id="{B5E843DC-2957-A569-7F62-980E2FC20B18}"/>
                </a:ext>
              </a:extLst>
            </p:cNvPr>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6" name="Google Shape;2362;p54">
              <a:extLst>
                <a:ext uri="{FF2B5EF4-FFF2-40B4-BE49-F238E27FC236}">
                  <a16:creationId xmlns:a16="http://schemas.microsoft.com/office/drawing/2014/main" id="{CEEDBDB2-A973-9E71-B45C-5EE439F4DC4F}"/>
                </a:ext>
              </a:extLst>
            </p:cNvPr>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7" name="Google Shape;2363;p54">
              <a:extLst>
                <a:ext uri="{FF2B5EF4-FFF2-40B4-BE49-F238E27FC236}">
                  <a16:creationId xmlns:a16="http://schemas.microsoft.com/office/drawing/2014/main" id="{49E3CE67-3278-5E48-F8F0-9AA369AF7DD4}"/>
                </a:ext>
              </a:extLst>
            </p:cNvPr>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8" name="Google Shape;2364;p54">
              <a:extLst>
                <a:ext uri="{FF2B5EF4-FFF2-40B4-BE49-F238E27FC236}">
                  <a16:creationId xmlns:a16="http://schemas.microsoft.com/office/drawing/2014/main" id="{64A92413-013D-DDF1-0FFC-AD9BEDF06411}"/>
                </a:ext>
              </a:extLst>
            </p:cNvPr>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9" name="Google Shape;2365;p54">
              <a:extLst>
                <a:ext uri="{FF2B5EF4-FFF2-40B4-BE49-F238E27FC236}">
                  <a16:creationId xmlns:a16="http://schemas.microsoft.com/office/drawing/2014/main" id="{484A1FDA-34DF-FAAC-880C-143CF076EDE2}"/>
                </a:ext>
              </a:extLst>
            </p:cNvPr>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0" name="Google Shape;2366;p54">
              <a:extLst>
                <a:ext uri="{FF2B5EF4-FFF2-40B4-BE49-F238E27FC236}">
                  <a16:creationId xmlns:a16="http://schemas.microsoft.com/office/drawing/2014/main" id="{46FD0B8E-9DAF-1A2F-B4D9-65D71EF9E5BE}"/>
                </a:ext>
              </a:extLst>
            </p:cNvPr>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1" name="Google Shape;2367;p54">
              <a:extLst>
                <a:ext uri="{FF2B5EF4-FFF2-40B4-BE49-F238E27FC236}">
                  <a16:creationId xmlns:a16="http://schemas.microsoft.com/office/drawing/2014/main" id="{EF4B1D74-CE0D-58AD-C5DB-95D04631D77D}"/>
                </a:ext>
              </a:extLst>
            </p:cNvPr>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2" name="Google Shape;2368;p54">
              <a:extLst>
                <a:ext uri="{FF2B5EF4-FFF2-40B4-BE49-F238E27FC236}">
                  <a16:creationId xmlns:a16="http://schemas.microsoft.com/office/drawing/2014/main" id="{59E627B8-BC28-BE56-08DF-552030297AB7}"/>
                </a:ext>
              </a:extLst>
            </p:cNvPr>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3" name="Google Shape;2369;p54">
              <a:extLst>
                <a:ext uri="{FF2B5EF4-FFF2-40B4-BE49-F238E27FC236}">
                  <a16:creationId xmlns:a16="http://schemas.microsoft.com/office/drawing/2014/main" id="{E4C4BD42-B568-EC9C-B1DB-F13D3D86D399}"/>
                </a:ext>
              </a:extLst>
            </p:cNvPr>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4" name="Google Shape;2370;p54">
              <a:extLst>
                <a:ext uri="{FF2B5EF4-FFF2-40B4-BE49-F238E27FC236}">
                  <a16:creationId xmlns:a16="http://schemas.microsoft.com/office/drawing/2014/main" id="{DB1B9FA6-032F-44CB-A4D7-6132DA33214D}"/>
                </a:ext>
              </a:extLst>
            </p:cNvPr>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5" name="Google Shape;2371;p54">
              <a:extLst>
                <a:ext uri="{FF2B5EF4-FFF2-40B4-BE49-F238E27FC236}">
                  <a16:creationId xmlns:a16="http://schemas.microsoft.com/office/drawing/2014/main" id="{3B6A655A-C410-AA14-617D-B93B026BBF46}"/>
                </a:ext>
              </a:extLst>
            </p:cNvPr>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6" name="Google Shape;2372;p54">
              <a:extLst>
                <a:ext uri="{FF2B5EF4-FFF2-40B4-BE49-F238E27FC236}">
                  <a16:creationId xmlns:a16="http://schemas.microsoft.com/office/drawing/2014/main" id="{F6EFBC36-FEC0-AC7B-2338-67F80A88FC17}"/>
                </a:ext>
              </a:extLst>
            </p:cNvPr>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7" name="Google Shape;2373;p54">
              <a:extLst>
                <a:ext uri="{FF2B5EF4-FFF2-40B4-BE49-F238E27FC236}">
                  <a16:creationId xmlns:a16="http://schemas.microsoft.com/office/drawing/2014/main" id="{DEAA74D2-A461-2CA8-8CD3-5C76FB6318C7}"/>
                </a:ext>
              </a:extLst>
            </p:cNvPr>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8" name="Google Shape;2374;p54">
              <a:extLst>
                <a:ext uri="{FF2B5EF4-FFF2-40B4-BE49-F238E27FC236}">
                  <a16:creationId xmlns:a16="http://schemas.microsoft.com/office/drawing/2014/main" id="{9FE74211-844C-FB1A-0344-E25973577C04}"/>
                </a:ext>
              </a:extLst>
            </p:cNvPr>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9" name="Google Shape;2375;p54">
              <a:extLst>
                <a:ext uri="{FF2B5EF4-FFF2-40B4-BE49-F238E27FC236}">
                  <a16:creationId xmlns:a16="http://schemas.microsoft.com/office/drawing/2014/main" id="{57B05E2B-FD9E-6A12-58CE-28A1502BC900}"/>
                </a:ext>
              </a:extLst>
            </p:cNvPr>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0" name="Google Shape;2376;p54">
              <a:extLst>
                <a:ext uri="{FF2B5EF4-FFF2-40B4-BE49-F238E27FC236}">
                  <a16:creationId xmlns:a16="http://schemas.microsoft.com/office/drawing/2014/main" id="{66260144-26A3-ABEB-1DFE-890D3AF34D2A}"/>
                </a:ext>
              </a:extLst>
            </p:cNvPr>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1" name="Google Shape;2377;p54">
              <a:extLst>
                <a:ext uri="{FF2B5EF4-FFF2-40B4-BE49-F238E27FC236}">
                  <a16:creationId xmlns:a16="http://schemas.microsoft.com/office/drawing/2014/main" id="{EF9D01CC-93A8-0EEF-AA04-FA510DCF50B6}"/>
                </a:ext>
              </a:extLst>
            </p:cNvPr>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2" name="Google Shape;2378;p54">
              <a:extLst>
                <a:ext uri="{FF2B5EF4-FFF2-40B4-BE49-F238E27FC236}">
                  <a16:creationId xmlns:a16="http://schemas.microsoft.com/office/drawing/2014/main" id="{1F7D90AC-ABF9-066D-3B5D-CB9E9DC50F78}"/>
                </a:ext>
              </a:extLst>
            </p:cNvPr>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3" name="Google Shape;2379;p54">
              <a:extLst>
                <a:ext uri="{FF2B5EF4-FFF2-40B4-BE49-F238E27FC236}">
                  <a16:creationId xmlns:a16="http://schemas.microsoft.com/office/drawing/2014/main" id="{37601A91-95C1-5D4F-5169-C0FB92811177}"/>
                </a:ext>
              </a:extLst>
            </p:cNvPr>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4" name="Google Shape;2380;p54">
              <a:extLst>
                <a:ext uri="{FF2B5EF4-FFF2-40B4-BE49-F238E27FC236}">
                  <a16:creationId xmlns:a16="http://schemas.microsoft.com/office/drawing/2014/main" id="{D0580AE6-B48A-4E51-1815-61BF5B05E56F}"/>
                </a:ext>
              </a:extLst>
            </p:cNvPr>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5" name="Google Shape;2381;p54">
              <a:extLst>
                <a:ext uri="{FF2B5EF4-FFF2-40B4-BE49-F238E27FC236}">
                  <a16:creationId xmlns:a16="http://schemas.microsoft.com/office/drawing/2014/main" id="{2ABDBE1D-78B4-E66D-702B-8AF39DC34402}"/>
                </a:ext>
              </a:extLst>
            </p:cNvPr>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6" name="Google Shape;2382;p54">
              <a:extLst>
                <a:ext uri="{FF2B5EF4-FFF2-40B4-BE49-F238E27FC236}">
                  <a16:creationId xmlns:a16="http://schemas.microsoft.com/office/drawing/2014/main" id="{D559128A-8B59-1366-E97B-B9756C581601}"/>
                </a:ext>
              </a:extLst>
            </p:cNvPr>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7" name="Google Shape;2383;p54">
              <a:extLst>
                <a:ext uri="{FF2B5EF4-FFF2-40B4-BE49-F238E27FC236}">
                  <a16:creationId xmlns:a16="http://schemas.microsoft.com/office/drawing/2014/main" id="{D7033D5C-C090-957E-2796-D3D8C8A0F532}"/>
                </a:ext>
              </a:extLst>
            </p:cNvPr>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8" name="Google Shape;2384;p54">
              <a:extLst>
                <a:ext uri="{FF2B5EF4-FFF2-40B4-BE49-F238E27FC236}">
                  <a16:creationId xmlns:a16="http://schemas.microsoft.com/office/drawing/2014/main" id="{CDA4CAE9-3036-E639-EA7A-704EFD8482F8}"/>
                </a:ext>
              </a:extLst>
            </p:cNvPr>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9" name="Google Shape;2385;p54">
              <a:extLst>
                <a:ext uri="{FF2B5EF4-FFF2-40B4-BE49-F238E27FC236}">
                  <a16:creationId xmlns:a16="http://schemas.microsoft.com/office/drawing/2014/main" id="{7FE884BE-6683-FBDA-E50D-B632660ACF2E}"/>
                </a:ext>
              </a:extLst>
            </p:cNvPr>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0" name="Google Shape;2386;p54">
              <a:extLst>
                <a:ext uri="{FF2B5EF4-FFF2-40B4-BE49-F238E27FC236}">
                  <a16:creationId xmlns:a16="http://schemas.microsoft.com/office/drawing/2014/main" id="{A86FD8F6-B60F-5B86-82EA-EA28B3B99148}"/>
                </a:ext>
              </a:extLst>
            </p:cNvPr>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1" name="Google Shape;2387;p54">
              <a:extLst>
                <a:ext uri="{FF2B5EF4-FFF2-40B4-BE49-F238E27FC236}">
                  <a16:creationId xmlns:a16="http://schemas.microsoft.com/office/drawing/2014/main" id="{EFFA70C1-3C93-D7FB-C344-1C6AF6157311}"/>
                </a:ext>
              </a:extLst>
            </p:cNvPr>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2" name="Google Shape;2388;p54">
              <a:extLst>
                <a:ext uri="{FF2B5EF4-FFF2-40B4-BE49-F238E27FC236}">
                  <a16:creationId xmlns:a16="http://schemas.microsoft.com/office/drawing/2014/main" id="{9D0EA4D4-032B-7635-6CC3-72AF32D69700}"/>
                </a:ext>
              </a:extLst>
            </p:cNvPr>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3" name="Google Shape;2389;p54">
              <a:extLst>
                <a:ext uri="{FF2B5EF4-FFF2-40B4-BE49-F238E27FC236}">
                  <a16:creationId xmlns:a16="http://schemas.microsoft.com/office/drawing/2014/main" id="{49AAC553-DC2A-5EE4-F366-4773B2BE023E}"/>
                </a:ext>
              </a:extLst>
            </p:cNvPr>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4" name="Google Shape;2390;p54">
              <a:extLst>
                <a:ext uri="{FF2B5EF4-FFF2-40B4-BE49-F238E27FC236}">
                  <a16:creationId xmlns:a16="http://schemas.microsoft.com/office/drawing/2014/main" id="{37AA6DAC-4EFE-2F1B-5098-C9D7C207F81A}"/>
                </a:ext>
              </a:extLst>
            </p:cNvPr>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5" name="Google Shape;2391;p54">
              <a:extLst>
                <a:ext uri="{FF2B5EF4-FFF2-40B4-BE49-F238E27FC236}">
                  <a16:creationId xmlns:a16="http://schemas.microsoft.com/office/drawing/2014/main" id="{2F9B124D-6635-EF08-1CB9-AAD4D36D2870}"/>
                </a:ext>
              </a:extLst>
            </p:cNvPr>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6" name="Google Shape;2392;p54">
              <a:extLst>
                <a:ext uri="{FF2B5EF4-FFF2-40B4-BE49-F238E27FC236}">
                  <a16:creationId xmlns:a16="http://schemas.microsoft.com/office/drawing/2014/main" id="{8856768A-4D4C-9058-8440-F07AD9BBF268}"/>
                </a:ext>
              </a:extLst>
            </p:cNvPr>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7" name="Google Shape;2393;p54">
              <a:extLst>
                <a:ext uri="{FF2B5EF4-FFF2-40B4-BE49-F238E27FC236}">
                  <a16:creationId xmlns:a16="http://schemas.microsoft.com/office/drawing/2014/main" id="{CFB9331C-CDC3-3381-A914-9AD676942874}"/>
                </a:ext>
              </a:extLst>
            </p:cNvPr>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8" name="Google Shape;2394;p54">
              <a:extLst>
                <a:ext uri="{FF2B5EF4-FFF2-40B4-BE49-F238E27FC236}">
                  <a16:creationId xmlns:a16="http://schemas.microsoft.com/office/drawing/2014/main" id="{CE93D8E7-BD99-67A6-1048-0DB7F9308DD6}"/>
                </a:ext>
              </a:extLst>
            </p:cNvPr>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9" name="Google Shape;2395;p54">
              <a:extLst>
                <a:ext uri="{FF2B5EF4-FFF2-40B4-BE49-F238E27FC236}">
                  <a16:creationId xmlns:a16="http://schemas.microsoft.com/office/drawing/2014/main" id="{99E52121-5677-955A-22E7-2B9A3CDCB848}"/>
                </a:ext>
              </a:extLst>
            </p:cNvPr>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0" name="Google Shape;2396;p54">
              <a:extLst>
                <a:ext uri="{FF2B5EF4-FFF2-40B4-BE49-F238E27FC236}">
                  <a16:creationId xmlns:a16="http://schemas.microsoft.com/office/drawing/2014/main" id="{71E91E63-0C1E-2477-1D44-D59FECD1FC23}"/>
                </a:ext>
              </a:extLst>
            </p:cNvPr>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1" name="Google Shape;2397;p54">
              <a:extLst>
                <a:ext uri="{FF2B5EF4-FFF2-40B4-BE49-F238E27FC236}">
                  <a16:creationId xmlns:a16="http://schemas.microsoft.com/office/drawing/2014/main" id="{E70F1A3B-40EC-F257-3D9E-F0D57495D91E}"/>
                </a:ext>
              </a:extLst>
            </p:cNvPr>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2" name="Google Shape;2398;p54">
              <a:extLst>
                <a:ext uri="{FF2B5EF4-FFF2-40B4-BE49-F238E27FC236}">
                  <a16:creationId xmlns:a16="http://schemas.microsoft.com/office/drawing/2014/main" id="{6FF588C0-7BA4-A5A5-5497-6355CB5837AA}"/>
                </a:ext>
              </a:extLst>
            </p:cNvPr>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3" name="Google Shape;2399;p54">
              <a:extLst>
                <a:ext uri="{FF2B5EF4-FFF2-40B4-BE49-F238E27FC236}">
                  <a16:creationId xmlns:a16="http://schemas.microsoft.com/office/drawing/2014/main" id="{F18D633B-0095-E3BE-4571-A1A4C896B30E}"/>
                </a:ext>
              </a:extLst>
            </p:cNvPr>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4" name="Google Shape;2400;p54">
              <a:extLst>
                <a:ext uri="{FF2B5EF4-FFF2-40B4-BE49-F238E27FC236}">
                  <a16:creationId xmlns:a16="http://schemas.microsoft.com/office/drawing/2014/main" id="{49CF48D3-F7C5-1C24-183D-13D9455D1F86}"/>
                </a:ext>
              </a:extLst>
            </p:cNvPr>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5" name="Google Shape;2401;p54">
              <a:extLst>
                <a:ext uri="{FF2B5EF4-FFF2-40B4-BE49-F238E27FC236}">
                  <a16:creationId xmlns:a16="http://schemas.microsoft.com/office/drawing/2014/main" id="{D24B2DCB-6A6C-35F0-6593-72354DA81415}"/>
                </a:ext>
              </a:extLst>
            </p:cNvPr>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6" name="Google Shape;2402;p54">
              <a:extLst>
                <a:ext uri="{FF2B5EF4-FFF2-40B4-BE49-F238E27FC236}">
                  <a16:creationId xmlns:a16="http://schemas.microsoft.com/office/drawing/2014/main" id="{92DB3E3B-4ED1-9373-316A-E5C13C911B83}"/>
                </a:ext>
              </a:extLst>
            </p:cNvPr>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7" name="Google Shape;2403;p54">
              <a:extLst>
                <a:ext uri="{FF2B5EF4-FFF2-40B4-BE49-F238E27FC236}">
                  <a16:creationId xmlns:a16="http://schemas.microsoft.com/office/drawing/2014/main" id="{EF9F0D04-1DA6-9508-4F85-599518998DC8}"/>
                </a:ext>
              </a:extLst>
            </p:cNvPr>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8" name="Google Shape;2404;p54">
              <a:extLst>
                <a:ext uri="{FF2B5EF4-FFF2-40B4-BE49-F238E27FC236}">
                  <a16:creationId xmlns:a16="http://schemas.microsoft.com/office/drawing/2014/main" id="{8306ADA7-9D0E-73F2-DF64-79388F8FD139}"/>
                </a:ext>
              </a:extLst>
            </p:cNvPr>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9" name="Google Shape;2405;p54">
              <a:extLst>
                <a:ext uri="{FF2B5EF4-FFF2-40B4-BE49-F238E27FC236}">
                  <a16:creationId xmlns:a16="http://schemas.microsoft.com/office/drawing/2014/main" id="{4D1D394C-65DC-9F8A-78B1-E1BCD53E8367}"/>
                </a:ext>
              </a:extLst>
            </p:cNvPr>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0" name="Google Shape;2406;p54">
              <a:extLst>
                <a:ext uri="{FF2B5EF4-FFF2-40B4-BE49-F238E27FC236}">
                  <a16:creationId xmlns:a16="http://schemas.microsoft.com/office/drawing/2014/main" id="{D96966EA-253F-E40E-3571-7C7502B85CEE}"/>
                </a:ext>
              </a:extLst>
            </p:cNvPr>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1" name="Google Shape;2407;p54">
              <a:extLst>
                <a:ext uri="{FF2B5EF4-FFF2-40B4-BE49-F238E27FC236}">
                  <a16:creationId xmlns:a16="http://schemas.microsoft.com/office/drawing/2014/main" id="{2EC2E8C4-E7C6-C8C4-0ECD-128583D4BA8E}"/>
                </a:ext>
              </a:extLst>
            </p:cNvPr>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2" name="Google Shape;2408;p54">
              <a:extLst>
                <a:ext uri="{FF2B5EF4-FFF2-40B4-BE49-F238E27FC236}">
                  <a16:creationId xmlns:a16="http://schemas.microsoft.com/office/drawing/2014/main" id="{3B661D61-CEAD-F50E-1E3A-163C1F9D7E8A}"/>
                </a:ext>
              </a:extLst>
            </p:cNvPr>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3" name="Google Shape;2409;p54">
              <a:extLst>
                <a:ext uri="{FF2B5EF4-FFF2-40B4-BE49-F238E27FC236}">
                  <a16:creationId xmlns:a16="http://schemas.microsoft.com/office/drawing/2014/main" id="{EEEE0580-A5C3-834E-8AF1-6E06B6CE835E}"/>
                </a:ext>
              </a:extLst>
            </p:cNvPr>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4" name="Google Shape;2410;p54">
              <a:extLst>
                <a:ext uri="{FF2B5EF4-FFF2-40B4-BE49-F238E27FC236}">
                  <a16:creationId xmlns:a16="http://schemas.microsoft.com/office/drawing/2014/main" id="{ED5E0181-AFEF-573D-4EA2-09C0E2D8E27C}"/>
                </a:ext>
              </a:extLst>
            </p:cNvPr>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5" name="Google Shape;2411;p54">
              <a:extLst>
                <a:ext uri="{FF2B5EF4-FFF2-40B4-BE49-F238E27FC236}">
                  <a16:creationId xmlns:a16="http://schemas.microsoft.com/office/drawing/2014/main" id="{44EEB5AB-038F-AF1A-DD5A-0270ACC8B8E6}"/>
                </a:ext>
              </a:extLst>
            </p:cNvPr>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6" name="Google Shape;2412;p54">
              <a:extLst>
                <a:ext uri="{FF2B5EF4-FFF2-40B4-BE49-F238E27FC236}">
                  <a16:creationId xmlns:a16="http://schemas.microsoft.com/office/drawing/2014/main" id="{FC9E88C0-7548-5260-C93D-54737B56EFEE}"/>
                </a:ext>
              </a:extLst>
            </p:cNvPr>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7" name="Google Shape;2413;p54">
              <a:extLst>
                <a:ext uri="{FF2B5EF4-FFF2-40B4-BE49-F238E27FC236}">
                  <a16:creationId xmlns:a16="http://schemas.microsoft.com/office/drawing/2014/main" id="{73D5850F-0735-74BD-882B-EC80D6ED3F97}"/>
                </a:ext>
              </a:extLst>
            </p:cNvPr>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8" name="Google Shape;2414;p54">
              <a:extLst>
                <a:ext uri="{FF2B5EF4-FFF2-40B4-BE49-F238E27FC236}">
                  <a16:creationId xmlns:a16="http://schemas.microsoft.com/office/drawing/2014/main" id="{91EE692E-3C73-354C-5140-B9FE729149B3}"/>
                </a:ext>
              </a:extLst>
            </p:cNvPr>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9" name="Google Shape;2415;p54">
              <a:extLst>
                <a:ext uri="{FF2B5EF4-FFF2-40B4-BE49-F238E27FC236}">
                  <a16:creationId xmlns:a16="http://schemas.microsoft.com/office/drawing/2014/main" id="{CEB27BAD-52BA-4162-5345-1C1D3E4DCBFA}"/>
                </a:ext>
              </a:extLst>
            </p:cNvPr>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0" name="Google Shape;2416;p54">
              <a:extLst>
                <a:ext uri="{FF2B5EF4-FFF2-40B4-BE49-F238E27FC236}">
                  <a16:creationId xmlns:a16="http://schemas.microsoft.com/office/drawing/2014/main" id="{49F84CA3-6C73-9EF5-BC70-EE516B7471C0}"/>
                </a:ext>
              </a:extLst>
            </p:cNvPr>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1" name="Google Shape;2417;p54">
              <a:extLst>
                <a:ext uri="{FF2B5EF4-FFF2-40B4-BE49-F238E27FC236}">
                  <a16:creationId xmlns:a16="http://schemas.microsoft.com/office/drawing/2014/main" id="{5D06FF07-951C-05CF-703C-5AD9B5131704}"/>
                </a:ext>
              </a:extLst>
            </p:cNvPr>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2" name="Google Shape;2418;p54">
              <a:extLst>
                <a:ext uri="{FF2B5EF4-FFF2-40B4-BE49-F238E27FC236}">
                  <a16:creationId xmlns:a16="http://schemas.microsoft.com/office/drawing/2014/main" id="{88FD24E0-70A9-812C-0B2A-16E7C3424A3F}"/>
                </a:ext>
              </a:extLst>
            </p:cNvPr>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3" name="Google Shape;2419;p54">
              <a:extLst>
                <a:ext uri="{FF2B5EF4-FFF2-40B4-BE49-F238E27FC236}">
                  <a16:creationId xmlns:a16="http://schemas.microsoft.com/office/drawing/2014/main" id="{3D62B952-2013-3DB1-11DF-F1D72F631E1C}"/>
                </a:ext>
              </a:extLst>
            </p:cNvPr>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4" name="Google Shape;2420;p54">
              <a:extLst>
                <a:ext uri="{FF2B5EF4-FFF2-40B4-BE49-F238E27FC236}">
                  <a16:creationId xmlns:a16="http://schemas.microsoft.com/office/drawing/2014/main" id="{51E2F8ED-8B21-8523-6E67-BB4146B82347}"/>
                </a:ext>
              </a:extLst>
            </p:cNvPr>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5" name="Google Shape;2421;p54">
              <a:extLst>
                <a:ext uri="{FF2B5EF4-FFF2-40B4-BE49-F238E27FC236}">
                  <a16:creationId xmlns:a16="http://schemas.microsoft.com/office/drawing/2014/main" id="{B10306E7-E636-4AB9-E012-3C2B80E805ED}"/>
                </a:ext>
              </a:extLst>
            </p:cNvPr>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6" name="Google Shape;2422;p54">
              <a:extLst>
                <a:ext uri="{FF2B5EF4-FFF2-40B4-BE49-F238E27FC236}">
                  <a16:creationId xmlns:a16="http://schemas.microsoft.com/office/drawing/2014/main" id="{A5C95B87-63F5-B9F8-8C05-DA9819205515}"/>
                </a:ext>
              </a:extLst>
            </p:cNvPr>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7" name="Google Shape;2423;p54">
              <a:extLst>
                <a:ext uri="{FF2B5EF4-FFF2-40B4-BE49-F238E27FC236}">
                  <a16:creationId xmlns:a16="http://schemas.microsoft.com/office/drawing/2014/main" id="{E2BA7747-E48F-8B2E-866B-F54BE732EC26}"/>
                </a:ext>
              </a:extLst>
            </p:cNvPr>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8" name="Google Shape;2424;p54">
              <a:extLst>
                <a:ext uri="{FF2B5EF4-FFF2-40B4-BE49-F238E27FC236}">
                  <a16:creationId xmlns:a16="http://schemas.microsoft.com/office/drawing/2014/main" id="{077AC0BD-3476-A772-FD0F-276F645BB9B9}"/>
                </a:ext>
              </a:extLst>
            </p:cNvPr>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9" name="Google Shape;2425;p54">
              <a:extLst>
                <a:ext uri="{FF2B5EF4-FFF2-40B4-BE49-F238E27FC236}">
                  <a16:creationId xmlns:a16="http://schemas.microsoft.com/office/drawing/2014/main" id="{4CCD026E-4609-C767-DA50-A0D2DD2E6051}"/>
                </a:ext>
              </a:extLst>
            </p:cNvPr>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0" name="Google Shape;2426;p54">
              <a:extLst>
                <a:ext uri="{FF2B5EF4-FFF2-40B4-BE49-F238E27FC236}">
                  <a16:creationId xmlns:a16="http://schemas.microsoft.com/office/drawing/2014/main" id="{A8D14E86-8E7D-3677-11D5-5042E5C07E8C}"/>
                </a:ext>
              </a:extLst>
            </p:cNvPr>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1" name="Google Shape;2427;p54">
              <a:extLst>
                <a:ext uri="{FF2B5EF4-FFF2-40B4-BE49-F238E27FC236}">
                  <a16:creationId xmlns:a16="http://schemas.microsoft.com/office/drawing/2014/main" id="{D52D1FBB-E4DB-D441-5190-DBDEC69DBC27}"/>
                </a:ext>
              </a:extLst>
            </p:cNvPr>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2" name="Google Shape;2428;p54">
              <a:extLst>
                <a:ext uri="{FF2B5EF4-FFF2-40B4-BE49-F238E27FC236}">
                  <a16:creationId xmlns:a16="http://schemas.microsoft.com/office/drawing/2014/main" id="{5861ED49-A119-8D19-E91F-8A7CAA5B3811}"/>
                </a:ext>
              </a:extLst>
            </p:cNvPr>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3" name="Google Shape;2429;p54">
              <a:extLst>
                <a:ext uri="{FF2B5EF4-FFF2-40B4-BE49-F238E27FC236}">
                  <a16:creationId xmlns:a16="http://schemas.microsoft.com/office/drawing/2014/main" id="{EBFA2F09-80AA-D479-E545-B5FFD4F493C4}"/>
                </a:ext>
              </a:extLst>
            </p:cNvPr>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4" name="Google Shape;2430;p54">
              <a:extLst>
                <a:ext uri="{FF2B5EF4-FFF2-40B4-BE49-F238E27FC236}">
                  <a16:creationId xmlns:a16="http://schemas.microsoft.com/office/drawing/2014/main" id="{1DCCCD3F-A213-BFC6-5175-7F69BD751E54}"/>
                </a:ext>
              </a:extLst>
            </p:cNvPr>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5" name="Google Shape;2431;p54">
              <a:extLst>
                <a:ext uri="{FF2B5EF4-FFF2-40B4-BE49-F238E27FC236}">
                  <a16:creationId xmlns:a16="http://schemas.microsoft.com/office/drawing/2014/main" id="{D01A5E5A-4711-BC0F-B81A-993FAEBB8790}"/>
                </a:ext>
              </a:extLst>
            </p:cNvPr>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6" name="Google Shape;2432;p54">
              <a:extLst>
                <a:ext uri="{FF2B5EF4-FFF2-40B4-BE49-F238E27FC236}">
                  <a16:creationId xmlns:a16="http://schemas.microsoft.com/office/drawing/2014/main" id="{B2D93B2F-1DA9-CE4A-7F1B-D5167CB626F6}"/>
                </a:ext>
              </a:extLst>
            </p:cNvPr>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7" name="Google Shape;2433;p54">
              <a:extLst>
                <a:ext uri="{FF2B5EF4-FFF2-40B4-BE49-F238E27FC236}">
                  <a16:creationId xmlns:a16="http://schemas.microsoft.com/office/drawing/2014/main" id="{96AF83DD-0576-08A3-0AFC-601BD9607D5C}"/>
                </a:ext>
              </a:extLst>
            </p:cNvPr>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8" name="Google Shape;2434;p54">
              <a:extLst>
                <a:ext uri="{FF2B5EF4-FFF2-40B4-BE49-F238E27FC236}">
                  <a16:creationId xmlns:a16="http://schemas.microsoft.com/office/drawing/2014/main" id="{DC2B6638-CD54-3A92-8DCF-E13267F2A91F}"/>
                </a:ext>
              </a:extLst>
            </p:cNvPr>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9" name="Google Shape;2435;p54">
              <a:extLst>
                <a:ext uri="{FF2B5EF4-FFF2-40B4-BE49-F238E27FC236}">
                  <a16:creationId xmlns:a16="http://schemas.microsoft.com/office/drawing/2014/main" id="{92AB334F-6CB3-D945-2F02-80C644ABE1A8}"/>
                </a:ext>
              </a:extLst>
            </p:cNvPr>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0" name="Google Shape;2436;p54">
              <a:extLst>
                <a:ext uri="{FF2B5EF4-FFF2-40B4-BE49-F238E27FC236}">
                  <a16:creationId xmlns:a16="http://schemas.microsoft.com/office/drawing/2014/main" id="{7A1C3ABB-925F-1EB9-DFE5-331170A560FC}"/>
                </a:ext>
              </a:extLst>
            </p:cNvPr>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1" name="Google Shape;2437;p54">
              <a:extLst>
                <a:ext uri="{FF2B5EF4-FFF2-40B4-BE49-F238E27FC236}">
                  <a16:creationId xmlns:a16="http://schemas.microsoft.com/office/drawing/2014/main" id="{28AD2E68-0B98-1E60-F1DF-4D83B4750A85}"/>
                </a:ext>
              </a:extLst>
            </p:cNvPr>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2" name="Google Shape;2438;p54">
              <a:extLst>
                <a:ext uri="{FF2B5EF4-FFF2-40B4-BE49-F238E27FC236}">
                  <a16:creationId xmlns:a16="http://schemas.microsoft.com/office/drawing/2014/main" id="{722A5AB9-2EF5-BDAC-D1BA-E03EDBCBEBB3}"/>
                </a:ext>
              </a:extLst>
            </p:cNvPr>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3" name="Google Shape;2439;p54">
              <a:extLst>
                <a:ext uri="{FF2B5EF4-FFF2-40B4-BE49-F238E27FC236}">
                  <a16:creationId xmlns:a16="http://schemas.microsoft.com/office/drawing/2014/main" id="{633CE9CF-B52D-789C-13A1-C73EE90B78B5}"/>
                </a:ext>
              </a:extLst>
            </p:cNvPr>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4" name="Google Shape;2440;p54">
              <a:extLst>
                <a:ext uri="{FF2B5EF4-FFF2-40B4-BE49-F238E27FC236}">
                  <a16:creationId xmlns:a16="http://schemas.microsoft.com/office/drawing/2014/main" id="{FB6D6920-344E-6C26-CFA0-70B30E0A7F47}"/>
                </a:ext>
              </a:extLst>
            </p:cNvPr>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5" name="Google Shape;2441;p54">
              <a:extLst>
                <a:ext uri="{FF2B5EF4-FFF2-40B4-BE49-F238E27FC236}">
                  <a16:creationId xmlns:a16="http://schemas.microsoft.com/office/drawing/2014/main" id="{DD0BC3BE-6B08-522F-EC99-1B744677572D}"/>
                </a:ext>
              </a:extLst>
            </p:cNvPr>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6" name="Google Shape;2442;p54">
              <a:extLst>
                <a:ext uri="{FF2B5EF4-FFF2-40B4-BE49-F238E27FC236}">
                  <a16:creationId xmlns:a16="http://schemas.microsoft.com/office/drawing/2014/main" id="{B5E86BC0-E91D-2F32-D578-550B885941BC}"/>
                </a:ext>
              </a:extLst>
            </p:cNvPr>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7" name="Google Shape;2443;p54">
              <a:extLst>
                <a:ext uri="{FF2B5EF4-FFF2-40B4-BE49-F238E27FC236}">
                  <a16:creationId xmlns:a16="http://schemas.microsoft.com/office/drawing/2014/main" id="{6D128657-63AD-F9A3-2791-B9FB39843B33}"/>
                </a:ext>
              </a:extLst>
            </p:cNvPr>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8" name="Google Shape;2444;p54">
              <a:extLst>
                <a:ext uri="{FF2B5EF4-FFF2-40B4-BE49-F238E27FC236}">
                  <a16:creationId xmlns:a16="http://schemas.microsoft.com/office/drawing/2014/main" id="{C4F67882-0CDF-8DFE-DD6E-7F214C2777AA}"/>
                </a:ext>
              </a:extLst>
            </p:cNvPr>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9" name="Google Shape;2445;p54">
              <a:extLst>
                <a:ext uri="{FF2B5EF4-FFF2-40B4-BE49-F238E27FC236}">
                  <a16:creationId xmlns:a16="http://schemas.microsoft.com/office/drawing/2014/main" id="{51200BB7-E988-434E-31EE-66E118633962}"/>
                </a:ext>
              </a:extLst>
            </p:cNvPr>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0" name="Google Shape;2446;p54">
              <a:extLst>
                <a:ext uri="{FF2B5EF4-FFF2-40B4-BE49-F238E27FC236}">
                  <a16:creationId xmlns:a16="http://schemas.microsoft.com/office/drawing/2014/main" id="{A7654092-DAEA-7DB3-E094-58B8A81BFD35}"/>
                </a:ext>
              </a:extLst>
            </p:cNvPr>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1" name="Google Shape;2447;p54">
              <a:extLst>
                <a:ext uri="{FF2B5EF4-FFF2-40B4-BE49-F238E27FC236}">
                  <a16:creationId xmlns:a16="http://schemas.microsoft.com/office/drawing/2014/main" id="{0E5DA395-8A82-40C3-D060-C2F72602E9AF}"/>
                </a:ext>
              </a:extLst>
            </p:cNvPr>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2" name="Google Shape;2448;p54">
              <a:extLst>
                <a:ext uri="{FF2B5EF4-FFF2-40B4-BE49-F238E27FC236}">
                  <a16:creationId xmlns:a16="http://schemas.microsoft.com/office/drawing/2014/main" id="{DFF01D80-1ACC-A4CB-8056-B14CC509740D}"/>
                </a:ext>
              </a:extLst>
            </p:cNvPr>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3" name="Google Shape;2449;p54">
              <a:extLst>
                <a:ext uri="{FF2B5EF4-FFF2-40B4-BE49-F238E27FC236}">
                  <a16:creationId xmlns:a16="http://schemas.microsoft.com/office/drawing/2014/main" id="{1F8557FD-95CC-AC3F-E8CC-901BEA5C88B9}"/>
                </a:ext>
              </a:extLst>
            </p:cNvPr>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4" name="Google Shape;2450;p54">
              <a:extLst>
                <a:ext uri="{FF2B5EF4-FFF2-40B4-BE49-F238E27FC236}">
                  <a16:creationId xmlns:a16="http://schemas.microsoft.com/office/drawing/2014/main" id="{94FEE21F-268D-8CAB-738F-0AB2D50F1346}"/>
                </a:ext>
              </a:extLst>
            </p:cNvPr>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5" name="Google Shape;2451;p54">
              <a:extLst>
                <a:ext uri="{FF2B5EF4-FFF2-40B4-BE49-F238E27FC236}">
                  <a16:creationId xmlns:a16="http://schemas.microsoft.com/office/drawing/2014/main" id="{EC5F1B3F-17D7-03C6-F74F-33E87DCFFCF6}"/>
                </a:ext>
              </a:extLst>
            </p:cNvPr>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6" name="Google Shape;2452;p54">
              <a:extLst>
                <a:ext uri="{FF2B5EF4-FFF2-40B4-BE49-F238E27FC236}">
                  <a16:creationId xmlns:a16="http://schemas.microsoft.com/office/drawing/2014/main" id="{66ABDFA8-0575-2499-87DB-AE3BD923682E}"/>
                </a:ext>
              </a:extLst>
            </p:cNvPr>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7" name="Google Shape;2453;p54">
              <a:extLst>
                <a:ext uri="{FF2B5EF4-FFF2-40B4-BE49-F238E27FC236}">
                  <a16:creationId xmlns:a16="http://schemas.microsoft.com/office/drawing/2014/main" id="{20488A01-A190-0272-DD4A-53928E24FCD6}"/>
                </a:ext>
              </a:extLst>
            </p:cNvPr>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8" name="Google Shape;2454;p54">
              <a:extLst>
                <a:ext uri="{FF2B5EF4-FFF2-40B4-BE49-F238E27FC236}">
                  <a16:creationId xmlns:a16="http://schemas.microsoft.com/office/drawing/2014/main" id="{32B84701-B406-D326-6FA7-1E92A6CBA7CA}"/>
                </a:ext>
              </a:extLst>
            </p:cNvPr>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9" name="Google Shape;2455;p54">
              <a:extLst>
                <a:ext uri="{FF2B5EF4-FFF2-40B4-BE49-F238E27FC236}">
                  <a16:creationId xmlns:a16="http://schemas.microsoft.com/office/drawing/2014/main" id="{4A78C2EF-F76A-3611-E2A0-559ECF316FCA}"/>
                </a:ext>
              </a:extLst>
            </p:cNvPr>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0" name="Google Shape;2456;p54">
              <a:extLst>
                <a:ext uri="{FF2B5EF4-FFF2-40B4-BE49-F238E27FC236}">
                  <a16:creationId xmlns:a16="http://schemas.microsoft.com/office/drawing/2014/main" id="{91A5A794-AC3D-E799-11DA-92B892ED5BE8}"/>
                </a:ext>
              </a:extLst>
            </p:cNvPr>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1" name="Google Shape;2457;p54">
              <a:extLst>
                <a:ext uri="{FF2B5EF4-FFF2-40B4-BE49-F238E27FC236}">
                  <a16:creationId xmlns:a16="http://schemas.microsoft.com/office/drawing/2014/main" id="{AB1C9B48-A3F1-BAF9-845B-A1640EC691C6}"/>
                </a:ext>
              </a:extLst>
            </p:cNvPr>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2" name="Google Shape;2458;p54">
              <a:extLst>
                <a:ext uri="{FF2B5EF4-FFF2-40B4-BE49-F238E27FC236}">
                  <a16:creationId xmlns:a16="http://schemas.microsoft.com/office/drawing/2014/main" id="{A47FC988-D58B-E034-C9C4-C6C34EC915AA}"/>
                </a:ext>
              </a:extLst>
            </p:cNvPr>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3" name="Google Shape;2459;p54">
              <a:extLst>
                <a:ext uri="{FF2B5EF4-FFF2-40B4-BE49-F238E27FC236}">
                  <a16:creationId xmlns:a16="http://schemas.microsoft.com/office/drawing/2014/main" id="{7F5DC737-1899-2AF4-004B-BB109C19009C}"/>
                </a:ext>
              </a:extLst>
            </p:cNvPr>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4" name="Google Shape;2460;p54">
              <a:extLst>
                <a:ext uri="{FF2B5EF4-FFF2-40B4-BE49-F238E27FC236}">
                  <a16:creationId xmlns:a16="http://schemas.microsoft.com/office/drawing/2014/main" id="{72DE9100-7F9B-2415-D3E1-45176528AD7B}"/>
                </a:ext>
              </a:extLst>
            </p:cNvPr>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5" name="Google Shape;2461;p54">
              <a:extLst>
                <a:ext uri="{FF2B5EF4-FFF2-40B4-BE49-F238E27FC236}">
                  <a16:creationId xmlns:a16="http://schemas.microsoft.com/office/drawing/2014/main" id="{36F6CE97-EFAE-D8E3-544E-EE7765D4EEA6}"/>
                </a:ext>
              </a:extLst>
            </p:cNvPr>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6" name="Google Shape;2462;p54">
              <a:extLst>
                <a:ext uri="{FF2B5EF4-FFF2-40B4-BE49-F238E27FC236}">
                  <a16:creationId xmlns:a16="http://schemas.microsoft.com/office/drawing/2014/main" id="{AD7F22ED-7293-7441-B95F-AF507C15D1A3}"/>
                </a:ext>
              </a:extLst>
            </p:cNvPr>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7" name="Google Shape;2463;p54">
              <a:extLst>
                <a:ext uri="{FF2B5EF4-FFF2-40B4-BE49-F238E27FC236}">
                  <a16:creationId xmlns:a16="http://schemas.microsoft.com/office/drawing/2014/main" id="{FD51561A-12C5-DA54-6782-A496FA2D132A}"/>
                </a:ext>
              </a:extLst>
            </p:cNvPr>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8" name="Google Shape;2464;p54">
              <a:extLst>
                <a:ext uri="{FF2B5EF4-FFF2-40B4-BE49-F238E27FC236}">
                  <a16:creationId xmlns:a16="http://schemas.microsoft.com/office/drawing/2014/main" id="{AD795E98-D999-D0AD-3B3C-35EB6A2C9058}"/>
                </a:ext>
              </a:extLst>
            </p:cNvPr>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9" name="Google Shape;2465;p54">
              <a:extLst>
                <a:ext uri="{FF2B5EF4-FFF2-40B4-BE49-F238E27FC236}">
                  <a16:creationId xmlns:a16="http://schemas.microsoft.com/office/drawing/2014/main" id="{AB7DBC43-697E-962E-EF04-C31459C70D8B}"/>
                </a:ext>
              </a:extLst>
            </p:cNvPr>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0" name="Google Shape;2466;p54">
              <a:extLst>
                <a:ext uri="{FF2B5EF4-FFF2-40B4-BE49-F238E27FC236}">
                  <a16:creationId xmlns:a16="http://schemas.microsoft.com/office/drawing/2014/main" id="{2E4FF149-E21F-474D-F15F-689F8DF7CF83}"/>
                </a:ext>
              </a:extLst>
            </p:cNvPr>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1" name="Google Shape;2467;p54">
              <a:extLst>
                <a:ext uri="{FF2B5EF4-FFF2-40B4-BE49-F238E27FC236}">
                  <a16:creationId xmlns:a16="http://schemas.microsoft.com/office/drawing/2014/main" id="{32895098-3D4F-68FA-C494-098156CCA7DD}"/>
                </a:ext>
              </a:extLst>
            </p:cNvPr>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2" name="Google Shape;2468;p54">
              <a:extLst>
                <a:ext uri="{FF2B5EF4-FFF2-40B4-BE49-F238E27FC236}">
                  <a16:creationId xmlns:a16="http://schemas.microsoft.com/office/drawing/2014/main" id="{E9B30B21-E194-E7A9-833E-251C202B9472}"/>
                </a:ext>
              </a:extLst>
            </p:cNvPr>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3" name="Google Shape;2469;p54">
              <a:extLst>
                <a:ext uri="{FF2B5EF4-FFF2-40B4-BE49-F238E27FC236}">
                  <a16:creationId xmlns:a16="http://schemas.microsoft.com/office/drawing/2014/main" id="{20884FD7-0C65-B0E4-545F-DD62CD57F3A8}"/>
                </a:ext>
              </a:extLst>
            </p:cNvPr>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4" name="Google Shape;2470;p54">
              <a:extLst>
                <a:ext uri="{FF2B5EF4-FFF2-40B4-BE49-F238E27FC236}">
                  <a16:creationId xmlns:a16="http://schemas.microsoft.com/office/drawing/2014/main" id="{D55E041E-66DF-EC9C-0FCE-FB43EEE17228}"/>
                </a:ext>
              </a:extLst>
            </p:cNvPr>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5" name="Google Shape;2471;p54">
              <a:extLst>
                <a:ext uri="{FF2B5EF4-FFF2-40B4-BE49-F238E27FC236}">
                  <a16:creationId xmlns:a16="http://schemas.microsoft.com/office/drawing/2014/main" id="{A061BFD0-6B75-F308-65F3-B90BD3153E78}"/>
                </a:ext>
              </a:extLst>
            </p:cNvPr>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6" name="Google Shape;2472;p54">
              <a:extLst>
                <a:ext uri="{FF2B5EF4-FFF2-40B4-BE49-F238E27FC236}">
                  <a16:creationId xmlns:a16="http://schemas.microsoft.com/office/drawing/2014/main" id="{B699C94C-7AC7-9A4F-7BB4-9063E62B7450}"/>
                </a:ext>
              </a:extLst>
            </p:cNvPr>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7" name="Google Shape;2473;p54">
              <a:extLst>
                <a:ext uri="{FF2B5EF4-FFF2-40B4-BE49-F238E27FC236}">
                  <a16:creationId xmlns:a16="http://schemas.microsoft.com/office/drawing/2014/main" id="{93A61E7D-B5CC-B6A3-2396-ABF7829011B8}"/>
                </a:ext>
              </a:extLst>
            </p:cNvPr>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8" name="Google Shape;2474;p54">
              <a:extLst>
                <a:ext uri="{FF2B5EF4-FFF2-40B4-BE49-F238E27FC236}">
                  <a16:creationId xmlns:a16="http://schemas.microsoft.com/office/drawing/2014/main" id="{850323A3-6312-C3BC-4973-2C5221EBC11A}"/>
                </a:ext>
              </a:extLst>
            </p:cNvPr>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9" name="Google Shape;2475;p54">
              <a:extLst>
                <a:ext uri="{FF2B5EF4-FFF2-40B4-BE49-F238E27FC236}">
                  <a16:creationId xmlns:a16="http://schemas.microsoft.com/office/drawing/2014/main" id="{A4A3F228-3F8E-A41C-791C-FBFA867E4B39}"/>
                </a:ext>
              </a:extLst>
            </p:cNvPr>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0" name="Google Shape;2476;p54">
              <a:extLst>
                <a:ext uri="{FF2B5EF4-FFF2-40B4-BE49-F238E27FC236}">
                  <a16:creationId xmlns:a16="http://schemas.microsoft.com/office/drawing/2014/main" id="{748AFC46-380F-C4FC-A5B2-E38400804EA7}"/>
                </a:ext>
              </a:extLst>
            </p:cNvPr>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1" name="Google Shape;2477;p54">
              <a:extLst>
                <a:ext uri="{FF2B5EF4-FFF2-40B4-BE49-F238E27FC236}">
                  <a16:creationId xmlns:a16="http://schemas.microsoft.com/office/drawing/2014/main" id="{369BDD8C-FCA1-6E9A-6BB8-1C2A621C4F30}"/>
                </a:ext>
              </a:extLst>
            </p:cNvPr>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2" name="Google Shape;2478;p54">
              <a:extLst>
                <a:ext uri="{FF2B5EF4-FFF2-40B4-BE49-F238E27FC236}">
                  <a16:creationId xmlns:a16="http://schemas.microsoft.com/office/drawing/2014/main" id="{DF3FCA6F-96CF-E464-F0F5-EA6C4655183C}"/>
                </a:ext>
              </a:extLst>
            </p:cNvPr>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3" name="Google Shape;2479;p54">
              <a:extLst>
                <a:ext uri="{FF2B5EF4-FFF2-40B4-BE49-F238E27FC236}">
                  <a16:creationId xmlns:a16="http://schemas.microsoft.com/office/drawing/2014/main" id="{6BE9400A-8D0A-7F2E-06C7-2E9325A8F076}"/>
                </a:ext>
              </a:extLst>
            </p:cNvPr>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4" name="Google Shape;2480;p54">
              <a:extLst>
                <a:ext uri="{FF2B5EF4-FFF2-40B4-BE49-F238E27FC236}">
                  <a16:creationId xmlns:a16="http://schemas.microsoft.com/office/drawing/2014/main" id="{F00A5E91-0997-6054-8D15-223BEE19ED5E}"/>
                </a:ext>
              </a:extLst>
            </p:cNvPr>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5" name="Google Shape;2481;p54">
              <a:extLst>
                <a:ext uri="{FF2B5EF4-FFF2-40B4-BE49-F238E27FC236}">
                  <a16:creationId xmlns:a16="http://schemas.microsoft.com/office/drawing/2014/main" id="{EE59D1BD-039F-5F79-734C-09811BC07EB8}"/>
                </a:ext>
              </a:extLst>
            </p:cNvPr>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6" name="Google Shape;2482;p54">
              <a:extLst>
                <a:ext uri="{FF2B5EF4-FFF2-40B4-BE49-F238E27FC236}">
                  <a16:creationId xmlns:a16="http://schemas.microsoft.com/office/drawing/2014/main" id="{6037DC72-F6C9-2E4A-53B2-C21FBADC5EB1}"/>
                </a:ext>
              </a:extLst>
            </p:cNvPr>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7" name="Google Shape;2483;p54">
              <a:extLst>
                <a:ext uri="{FF2B5EF4-FFF2-40B4-BE49-F238E27FC236}">
                  <a16:creationId xmlns:a16="http://schemas.microsoft.com/office/drawing/2014/main" id="{73D8EA59-D802-15F8-1C0E-006EE10A8E87}"/>
                </a:ext>
              </a:extLst>
            </p:cNvPr>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8" name="Google Shape;2484;p54">
              <a:extLst>
                <a:ext uri="{FF2B5EF4-FFF2-40B4-BE49-F238E27FC236}">
                  <a16:creationId xmlns:a16="http://schemas.microsoft.com/office/drawing/2014/main" id="{B692FFCA-6ACD-8FCF-0984-CE2B9E90A239}"/>
                </a:ext>
              </a:extLst>
            </p:cNvPr>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9" name="Google Shape;2485;p54">
              <a:extLst>
                <a:ext uri="{FF2B5EF4-FFF2-40B4-BE49-F238E27FC236}">
                  <a16:creationId xmlns:a16="http://schemas.microsoft.com/office/drawing/2014/main" id="{8287C6B1-9034-705D-7043-431413E50EB2}"/>
                </a:ext>
              </a:extLst>
            </p:cNvPr>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0" name="Google Shape;2486;p54">
              <a:extLst>
                <a:ext uri="{FF2B5EF4-FFF2-40B4-BE49-F238E27FC236}">
                  <a16:creationId xmlns:a16="http://schemas.microsoft.com/office/drawing/2014/main" id="{9B8FADE2-4921-6A36-BB77-3C99276A923A}"/>
                </a:ext>
              </a:extLst>
            </p:cNvPr>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1" name="Google Shape;2487;p54">
              <a:extLst>
                <a:ext uri="{FF2B5EF4-FFF2-40B4-BE49-F238E27FC236}">
                  <a16:creationId xmlns:a16="http://schemas.microsoft.com/office/drawing/2014/main" id="{5B8DCE06-B7E0-97E5-9CC8-129900B42A91}"/>
                </a:ext>
              </a:extLst>
            </p:cNvPr>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2" name="Google Shape;2488;p54">
              <a:extLst>
                <a:ext uri="{FF2B5EF4-FFF2-40B4-BE49-F238E27FC236}">
                  <a16:creationId xmlns:a16="http://schemas.microsoft.com/office/drawing/2014/main" id="{355308DC-71FF-35AB-D724-020427E292AA}"/>
                </a:ext>
              </a:extLst>
            </p:cNvPr>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3" name="Google Shape;2489;p54">
              <a:extLst>
                <a:ext uri="{FF2B5EF4-FFF2-40B4-BE49-F238E27FC236}">
                  <a16:creationId xmlns:a16="http://schemas.microsoft.com/office/drawing/2014/main" id="{E0B01B13-3118-BAEC-919C-9C3BDCB2D2B1}"/>
                </a:ext>
              </a:extLst>
            </p:cNvPr>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4" name="Google Shape;2490;p54">
              <a:extLst>
                <a:ext uri="{FF2B5EF4-FFF2-40B4-BE49-F238E27FC236}">
                  <a16:creationId xmlns:a16="http://schemas.microsoft.com/office/drawing/2014/main" id="{5D851063-2B3E-5F39-09E7-0AD1DE9A6071}"/>
                </a:ext>
              </a:extLst>
            </p:cNvPr>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5" name="Google Shape;2491;p54">
              <a:extLst>
                <a:ext uri="{FF2B5EF4-FFF2-40B4-BE49-F238E27FC236}">
                  <a16:creationId xmlns:a16="http://schemas.microsoft.com/office/drawing/2014/main" id="{364DBA44-2C66-748D-44E7-4BDEB3B0201E}"/>
                </a:ext>
              </a:extLst>
            </p:cNvPr>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6" name="Google Shape;2492;p54">
              <a:extLst>
                <a:ext uri="{FF2B5EF4-FFF2-40B4-BE49-F238E27FC236}">
                  <a16:creationId xmlns:a16="http://schemas.microsoft.com/office/drawing/2014/main" id="{7F31B413-62AD-AB38-08E7-E843349B789A}"/>
                </a:ext>
              </a:extLst>
            </p:cNvPr>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7" name="Google Shape;2493;p54">
              <a:extLst>
                <a:ext uri="{FF2B5EF4-FFF2-40B4-BE49-F238E27FC236}">
                  <a16:creationId xmlns:a16="http://schemas.microsoft.com/office/drawing/2014/main" id="{3F9774A6-5DA0-5982-7643-4A6659CABF2C}"/>
                </a:ext>
              </a:extLst>
            </p:cNvPr>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8" name="Google Shape;2494;p54">
              <a:extLst>
                <a:ext uri="{FF2B5EF4-FFF2-40B4-BE49-F238E27FC236}">
                  <a16:creationId xmlns:a16="http://schemas.microsoft.com/office/drawing/2014/main" id="{AB9018AD-B7CC-EF6E-A04A-B9A409B81CDA}"/>
                </a:ext>
              </a:extLst>
            </p:cNvPr>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9" name="Google Shape;2495;p54">
              <a:extLst>
                <a:ext uri="{FF2B5EF4-FFF2-40B4-BE49-F238E27FC236}">
                  <a16:creationId xmlns:a16="http://schemas.microsoft.com/office/drawing/2014/main" id="{455CF201-6D70-4A82-1157-416A36FD678D}"/>
                </a:ext>
              </a:extLst>
            </p:cNvPr>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0" name="Google Shape;2496;p54">
              <a:extLst>
                <a:ext uri="{FF2B5EF4-FFF2-40B4-BE49-F238E27FC236}">
                  <a16:creationId xmlns:a16="http://schemas.microsoft.com/office/drawing/2014/main" id="{4EB5A75C-FAEF-0C30-D5A6-23BB9E46394B}"/>
                </a:ext>
              </a:extLst>
            </p:cNvPr>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1" name="Google Shape;2497;p54">
              <a:extLst>
                <a:ext uri="{FF2B5EF4-FFF2-40B4-BE49-F238E27FC236}">
                  <a16:creationId xmlns:a16="http://schemas.microsoft.com/office/drawing/2014/main" id="{74929695-98FD-2C6B-6BB0-840627267424}"/>
                </a:ext>
              </a:extLst>
            </p:cNvPr>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2" name="Google Shape;2498;p54">
              <a:extLst>
                <a:ext uri="{FF2B5EF4-FFF2-40B4-BE49-F238E27FC236}">
                  <a16:creationId xmlns:a16="http://schemas.microsoft.com/office/drawing/2014/main" id="{44CD5BF9-E567-A2BD-4E96-BD635BB3E276}"/>
                </a:ext>
              </a:extLst>
            </p:cNvPr>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3" name="Google Shape;2499;p54">
              <a:extLst>
                <a:ext uri="{FF2B5EF4-FFF2-40B4-BE49-F238E27FC236}">
                  <a16:creationId xmlns:a16="http://schemas.microsoft.com/office/drawing/2014/main" id="{9E6B72CA-662E-B643-69C6-1DF674EDC6EF}"/>
                </a:ext>
              </a:extLst>
            </p:cNvPr>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4" name="Google Shape;2500;p54">
              <a:extLst>
                <a:ext uri="{FF2B5EF4-FFF2-40B4-BE49-F238E27FC236}">
                  <a16:creationId xmlns:a16="http://schemas.microsoft.com/office/drawing/2014/main" id="{45D442FC-8110-39CA-2551-E65381A92D79}"/>
                </a:ext>
              </a:extLst>
            </p:cNvPr>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5" name="Google Shape;2501;p54">
              <a:extLst>
                <a:ext uri="{FF2B5EF4-FFF2-40B4-BE49-F238E27FC236}">
                  <a16:creationId xmlns:a16="http://schemas.microsoft.com/office/drawing/2014/main" id="{20B7E138-D910-EB0B-DCB0-E499D1A61905}"/>
                </a:ext>
              </a:extLst>
            </p:cNvPr>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6" name="Google Shape;2502;p54">
              <a:extLst>
                <a:ext uri="{FF2B5EF4-FFF2-40B4-BE49-F238E27FC236}">
                  <a16:creationId xmlns:a16="http://schemas.microsoft.com/office/drawing/2014/main" id="{70C2D817-9091-23CF-06D5-575D66CC9C9A}"/>
                </a:ext>
              </a:extLst>
            </p:cNvPr>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7" name="Google Shape;2503;p54">
              <a:extLst>
                <a:ext uri="{FF2B5EF4-FFF2-40B4-BE49-F238E27FC236}">
                  <a16:creationId xmlns:a16="http://schemas.microsoft.com/office/drawing/2014/main" id="{4DFCE5EB-0D6D-8140-C944-AF09DD7E79C6}"/>
                </a:ext>
              </a:extLst>
            </p:cNvPr>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8" name="Google Shape;2504;p54">
              <a:extLst>
                <a:ext uri="{FF2B5EF4-FFF2-40B4-BE49-F238E27FC236}">
                  <a16:creationId xmlns:a16="http://schemas.microsoft.com/office/drawing/2014/main" id="{BE88124F-B51A-66A3-4419-19DFF0E263C3}"/>
                </a:ext>
              </a:extLst>
            </p:cNvPr>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9" name="Google Shape;2505;p54">
              <a:extLst>
                <a:ext uri="{FF2B5EF4-FFF2-40B4-BE49-F238E27FC236}">
                  <a16:creationId xmlns:a16="http://schemas.microsoft.com/office/drawing/2014/main" id="{65D5D0F1-DD41-0DE9-CC7F-E5A87D01450C}"/>
                </a:ext>
              </a:extLst>
            </p:cNvPr>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0" name="Google Shape;2506;p54">
              <a:extLst>
                <a:ext uri="{FF2B5EF4-FFF2-40B4-BE49-F238E27FC236}">
                  <a16:creationId xmlns:a16="http://schemas.microsoft.com/office/drawing/2014/main" id="{BA13E9E9-F588-73B8-F22A-6D7E8455B01B}"/>
                </a:ext>
              </a:extLst>
            </p:cNvPr>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1" name="Google Shape;2507;p54">
              <a:extLst>
                <a:ext uri="{FF2B5EF4-FFF2-40B4-BE49-F238E27FC236}">
                  <a16:creationId xmlns:a16="http://schemas.microsoft.com/office/drawing/2014/main" id="{35C6792E-CD12-E056-A05F-DF9668638AC1}"/>
                </a:ext>
              </a:extLst>
            </p:cNvPr>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2" name="Google Shape;2508;p54">
              <a:extLst>
                <a:ext uri="{FF2B5EF4-FFF2-40B4-BE49-F238E27FC236}">
                  <a16:creationId xmlns:a16="http://schemas.microsoft.com/office/drawing/2014/main" id="{673D5422-BE9F-A8F3-4832-9E0550A75263}"/>
                </a:ext>
              </a:extLst>
            </p:cNvPr>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3" name="Google Shape;2509;p54">
              <a:extLst>
                <a:ext uri="{FF2B5EF4-FFF2-40B4-BE49-F238E27FC236}">
                  <a16:creationId xmlns:a16="http://schemas.microsoft.com/office/drawing/2014/main" id="{5F47E4AE-1244-CEC9-8458-6535A9E487FC}"/>
                </a:ext>
              </a:extLst>
            </p:cNvPr>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4" name="Google Shape;2510;p54">
              <a:extLst>
                <a:ext uri="{FF2B5EF4-FFF2-40B4-BE49-F238E27FC236}">
                  <a16:creationId xmlns:a16="http://schemas.microsoft.com/office/drawing/2014/main" id="{028709F3-FC44-5ECE-DCF3-C88F5D69A8C0}"/>
                </a:ext>
              </a:extLst>
            </p:cNvPr>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5" name="Google Shape;2511;p54">
              <a:extLst>
                <a:ext uri="{FF2B5EF4-FFF2-40B4-BE49-F238E27FC236}">
                  <a16:creationId xmlns:a16="http://schemas.microsoft.com/office/drawing/2014/main" id="{CD6C084C-07FC-2707-55ED-6FDDEE55AD7D}"/>
                </a:ext>
              </a:extLst>
            </p:cNvPr>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6" name="Google Shape;2512;p54">
              <a:extLst>
                <a:ext uri="{FF2B5EF4-FFF2-40B4-BE49-F238E27FC236}">
                  <a16:creationId xmlns:a16="http://schemas.microsoft.com/office/drawing/2014/main" id="{0C0C2958-BA92-74D6-47CA-6D8BA107B0CF}"/>
                </a:ext>
              </a:extLst>
            </p:cNvPr>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7" name="Google Shape;2513;p54">
              <a:extLst>
                <a:ext uri="{FF2B5EF4-FFF2-40B4-BE49-F238E27FC236}">
                  <a16:creationId xmlns:a16="http://schemas.microsoft.com/office/drawing/2014/main" id="{65DBA71F-F0A1-5F11-F137-2FC34CCC0522}"/>
                </a:ext>
              </a:extLst>
            </p:cNvPr>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8" name="Google Shape;2514;p54">
              <a:extLst>
                <a:ext uri="{FF2B5EF4-FFF2-40B4-BE49-F238E27FC236}">
                  <a16:creationId xmlns:a16="http://schemas.microsoft.com/office/drawing/2014/main" id="{615E09C5-64C2-D479-6C66-C7FC6923E734}"/>
                </a:ext>
              </a:extLst>
            </p:cNvPr>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9" name="Google Shape;2515;p54">
              <a:extLst>
                <a:ext uri="{FF2B5EF4-FFF2-40B4-BE49-F238E27FC236}">
                  <a16:creationId xmlns:a16="http://schemas.microsoft.com/office/drawing/2014/main" id="{E0DEDFB8-336B-D936-2876-C3A0472E71AE}"/>
                </a:ext>
              </a:extLst>
            </p:cNvPr>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0" name="Google Shape;2516;p54">
              <a:extLst>
                <a:ext uri="{FF2B5EF4-FFF2-40B4-BE49-F238E27FC236}">
                  <a16:creationId xmlns:a16="http://schemas.microsoft.com/office/drawing/2014/main" id="{2AB1968F-6019-9C7A-82A4-1FDB3D360038}"/>
                </a:ext>
              </a:extLst>
            </p:cNvPr>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1" name="Google Shape;2517;p54">
              <a:extLst>
                <a:ext uri="{FF2B5EF4-FFF2-40B4-BE49-F238E27FC236}">
                  <a16:creationId xmlns:a16="http://schemas.microsoft.com/office/drawing/2014/main" id="{F060D336-53C5-2133-0E91-8FF5C00324F0}"/>
                </a:ext>
              </a:extLst>
            </p:cNvPr>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2" name="Google Shape;2518;p54">
              <a:extLst>
                <a:ext uri="{FF2B5EF4-FFF2-40B4-BE49-F238E27FC236}">
                  <a16:creationId xmlns:a16="http://schemas.microsoft.com/office/drawing/2014/main" id="{BBF11F79-4D5E-4425-8975-54D84F290AC2}"/>
                </a:ext>
              </a:extLst>
            </p:cNvPr>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3" name="Google Shape;2519;p54">
              <a:extLst>
                <a:ext uri="{FF2B5EF4-FFF2-40B4-BE49-F238E27FC236}">
                  <a16:creationId xmlns:a16="http://schemas.microsoft.com/office/drawing/2014/main" id="{2E3AD893-61DE-A5FB-8E85-D73CAA8AC49A}"/>
                </a:ext>
              </a:extLst>
            </p:cNvPr>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4" name="Google Shape;2520;p54">
              <a:extLst>
                <a:ext uri="{FF2B5EF4-FFF2-40B4-BE49-F238E27FC236}">
                  <a16:creationId xmlns:a16="http://schemas.microsoft.com/office/drawing/2014/main" id="{D0521C08-42C0-79F2-DFE4-405C31F21E38}"/>
                </a:ext>
              </a:extLst>
            </p:cNvPr>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5" name="Google Shape;2521;p54">
              <a:extLst>
                <a:ext uri="{FF2B5EF4-FFF2-40B4-BE49-F238E27FC236}">
                  <a16:creationId xmlns:a16="http://schemas.microsoft.com/office/drawing/2014/main" id="{99162149-7F68-2247-ACD4-28456A0FC12C}"/>
                </a:ext>
              </a:extLst>
            </p:cNvPr>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6" name="Google Shape;2522;p54">
              <a:extLst>
                <a:ext uri="{FF2B5EF4-FFF2-40B4-BE49-F238E27FC236}">
                  <a16:creationId xmlns:a16="http://schemas.microsoft.com/office/drawing/2014/main" id="{ECF96BDA-6492-65AA-E5CF-DCA0B7395C91}"/>
                </a:ext>
              </a:extLst>
            </p:cNvPr>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7" name="Google Shape;2523;p54">
              <a:extLst>
                <a:ext uri="{FF2B5EF4-FFF2-40B4-BE49-F238E27FC236}">
                  <a16:creationId xmlns:a16="http://schemas.microsoft.com/office/drawing/2014/main" id="{CF25AA78-866C-FC3C-F167-EB831FFB4EBF}"/>
                </a:ext>
              </a:extLst>
            </p:cNvPr>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8" name="Google Shape;2524;p54">
              <a:extLst>
                <a:ext uri="{FF2B5EF4-FFF2-40B4-BE49-F238E27FC236}">
                  <a16:creationId xmlns:a16="http://schemas.microsoft.com/office/drawing/2014/main" id="{2ADF97F8-CBE0-E3B0-F988-D55EB9A3F9D7}"/>
                </a:ext>
              </a:extLst>
            </p:cNvPr>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9" name="Google Shape;2525;p54">
              <a:extLst>
                <a:ext uri="{FF2B5EF4-FFF2-40B4-BE49-F238E27FC236}">
                  <a16:creationId xmlns:a16="http://schemas.microsoft.com/office/drawing/2014/main" id="{F90E6D79-FB94-E7B5-04D7-AB2D60430A50}"/>
                </a:ext>
              </a:extLst>
            </p:cNvPr>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0" name="Google Shape;2526;p54">
              <a:extLst>
                <a:ext uri="{FF2B5EF4-FFF2-40B4-BE49-F238E27FC236}">
                  <a16:creationId xmlns:a16="http://schemas.microsoft.com/office/drawing/2014/main" id="{6D291E31-8818-CF45-D9E3-0B7CF8BE87C4}"/>
                </a:ext>
              </a:extLst>
            </p:cNvPr>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1" name="Google Shape;2527;p54">
              <a:extLst>
                <a:ext uri="{FF2B5EF4-FFF2-40B4-BE49-F238E27FC236}">
                  <a16:creationId xmlns:a16="http://schemas.microsoft.com/office/drawing/2014/main" id="{93129C8D-CACB-89C4-C79F-DD451B4EBE7D}"/>
                </a:ext>
              </a:extLst>
            </p:cNvPr>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2" name="Google Shape;2528;p54">
              <a:extLst>
                <a:ext uri="{FF2B5EF4-FFF2-40B4-BE49-F238E27FC236}">
                  <a16:creationId xmlns:a16="http://schemas.microsoft.com/office/drawing/2014/main" id="{4CC0729D-60EC-5486-CD8B-1B7610207523}"/>
                </a:ext>
              </a:extLst>
            </p:cNvPr>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3" name="Google Shape;2529;p54">
              <a:extLst>
                <a:ext uri="{FF2B5EF4-FFF2-40B4-BE49-F238E27FC236}">
                  <a16:creationId xmlns:a16="http://schemas.microsoft.com/office/drawing/2014/main" id="{CEE50931-10D6-0C48-A7B1-4F43F47A4C3D}"/>
                </a:ext>
              </a:extLst>
            </p:cNvPr>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4" name="Google Shape;2530;p54">
              <a:extLst>
                <a:ext uri="{FF2B5EF4-FFF2-40B4-BE49-F238E27FC236}">
                  <a16:creationId xmlns:a16="http://schemas.microsoft.com/office/drawing/2014/main" id="{A962856A-EB30-699C-BA29-3CC4AB457D4C}"/>
                </a:ext>
              </a:extLst>
            </p:cNvPr>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5" name="Google Shape;2531;p54">
              <a:extLst>
                <a:ext uri="{FF2B5EF4-FFF2-40B4-BE49-F238E27FC236}">
                  <a16:creationId xmlns:a16="http://schemas.microsoft.com/office/drawing/2014/main" id="{26657994-2426-7324-A82C-A727857FD340}"/>
                </a:ext>
              </a:extLst>
            </p:cNvPr>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6" name="Google Shape;2532;p54">
              <a:extLst>
                <a:ext uri="{FF2B5EF4-FFF2-40B4-BE49-F238E27FC236}">
                  <a16:creationId xmlns:a16="http://schemas.microsoft.com/office/drawing/2014/main" id="{8C349E99-1B67-D8B6-E7A9-4406E34CAFC6}"/>
                </a:ext>
              </a:extLst>
            </p:cNvPr>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7" name="Google Shape;2533;p54">
              <a:extLst>
                <a:ext uri="{FF2B5EF4-FFF2-40B4-BE49-F238E27FC236}">
                  <a16:creationId xmlns:a16="http://schemas.microsoft.com/office/drawing/2014/main" id="{1FB59850-7CC8-F4CD-0B56-8CDB658FCBFB}"/>
                </a:ext>
              </a:extLst>
            </p:cNvPr>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8" name="Google Shape;2534;p54">
              <a:extLst>
                <a:ext uri="{FF2B5EF4-FFF2-40B4-BE49-F238E27FC236}">
                  <a16:creationId xmlns:a16="http://schemas.microsoft.com/office/drawing/2014/main" id="{6748EC14-5625-2055-D53D-4356A2634F9E}"/>
                </a:ext>
              </a:extLst>
            </p:cNvPr>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9" name="Google Shape;2535;p54">
              <a:extLst>
                <a:ext uri="{FF2B5EF4-FFF2-40B4-BE49-F238E27FC236}">
                  <a16:creationId xmlns:a16="http://schemas.microsoft.com/office/drawing/2014/main" id="{DE1850D2-1258-2DBC-3151-67331698ECC0}"/>
                </a:ext>
              </a:extLst>
            </p:cNvPr>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0" name="Google Shape;2536;p54">
              <a:extLst>
                <a:ext uri="{FF2B5EF4-FFF2-40B4-BE49-F238E27FC236}">
                  <a16:creationId xmlns:a16="http://schemas.microsoft.com/office/drawing/2014/main" id="{D1A6F70C-6411-9300-FA11-1FA32AC195C2}"/>
                </a:ext>
              </a:extLst>
            </p:cNvPr>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1" name="Google Shape;2537;p54">
              <a:extLst>
                <a:ext uri="{FF2B5EF4-FFF2-40B4-BE49-F238E27FC236}">
                  <a16:creationId xmlns:a16="http://schemas.microsoft.com/office/drawing/2014/main" id="{035AFD2D-078C-B411-F109-10883700F9CA}"/>
                </a:ext>
              </a:extLst>
            </p:cNvPr>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2" name="Google Shape;2538;p54">
              <a:extLst>
                <a:ext uri="{FF2B5EF4-FFF2-40B4-BE49-F238E27FC236}">
                  <a16:creationId xmlns:a16="http://schemas.microsoft.com/office/drawing/2014/main" id="{CEBDFA40-4076-88A4-50AC-23EC46B943E7}"/>
                </a:ext>
              </a:extLst>
            </p:cNvPr>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3" name="Google Shape;2539;p54">
              <a:extLst>
                <a:ext uri="{FF2B5EF4-FFF2-40B4-BE49-F238E27FC236}">
                  <a16:creationId xmlns:a16="http://schemas.microsoft.com/office/drawing/2014/main" id="{351DE19C-FCA1-0D66-D32C-B84C3D473C58}"/>
                </a:ext>
              </a:extLst>
            </p:cNvPr>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4" name="Google Shape;2540;p54">
              <a:extLst>
                <a:ext uri="{FF2B5EF4-FFF2-40B4-BE49-F238E27FC236}">
                  <a16:creationId xmlns:a16="http://schemas.microsoft.com/office/drawing/2014/main" id="{36F2A3FB-C32F-1FC0-CCEE-638F0E3539B2}"/>
                </a:ext>
              </a:extLst>
            </p:cNvPr>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5" name="Google Shape;2541;p54">
              <a:extLst>
                <a:ext uri="{FF2B5EF4-FFF2-40B4-BE49-F238E27FC236}">
                  <a16:creationId xmlns:a16="http://schemas.microsoft.com/office/drawing/2014/main" id="{47F61163-3143-20E0-3758-2DF62A262546}"/>
                </a:ext>
              </a:extLst>
            </p:cNvPr>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6" name="Google Shape;2542;p54">
              <a:extLst>
                <a:ext uri="{FF2B5EF4-FFF2-40B4-BE49-F238E27FC236}">
                  <a16:creationId xmlns:a16="http://schemas.microsoft.com/office/drawing/2014/main" id="{B10E3EB4-90FB-48A4-4F7D-AED0BB3D68B4}"/>
                </a:ext>
              </a:extLst>
            </p:cNvPr>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7" name="Google Shape;2543;p54">
              <a:extLst>
                <a:ext uri="{FF2B5EF4-FFF2-40B4-BE49-F238E27FC236}">
                  <a16:creationId xmlns:a16="http://schemas.microsoft.com/office/drawing/2014/main" id="{D86F0CA5-1CAF-22DC-1751-D3FD9C3FBE61}"/>
                </a:ext>
              </a:extLst>
            </p:cNvPr>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8" name="Google Shape;2544;p54">
              <a:extLst>
                <a:ext uri="{FF2B5EF4-FFF2-40B4-BE49-F238E27FC236}">
                  <a16:creationId xmlns:a16="http://schemas.microsoft.com/office/drawing/2014/main" id="{BEE608A7-D420-7F72-954F-9AB5EDE65B63}"/>
                </a:ext>
              </a:extLst>
            </p:cNvPr>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9" name="Google Shape;2545;p54">
              <a:extLst>
                <a:ext uri="{FF2B5EF4-FFF2-40B4-BE49-F238E27FC236}">
                  <a16:creationId xmlns:a16="http://schemas.microsoft.com/office/drawing/2014/main" id="{919A3605-BAA2-741E-4CBF-55018DEE171E}"/>
                </a:ext>
              </a:extLst>
            </p:cNvPr>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0" name="Google Shape;2546;p54">
              <a:extLst>
                <a:ext uri="{FF2B5EF4-FFF2-40B4-BE49-F238E27FC236}">
                  <a16:creationId xmlns:a16="http://schemas.microsoft.com/office/drawing/2014/main" id="{F500CFF0-F73A-1950-5464-7539AFF1D8BD}"/>
                </a:ext>
              </a:extLst>
            </p:cNvPr>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1" name="Google Shape;2547;p54">
              <a:extLst>
                <a:ext uri="{FF2B5EF4-FFF2-40B4-BE49-F238E27FC236}">
                  <a16:creationId xmlns:a16="http://schemas.microsoft.com/office/drawing/2014/main" id="{D3FA2F6A-D810-1A9E-FE81-E5552B6918B1}"/>
                </a:ext>
              </a:extLst>
            </p:cNvPr>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2" name="Google Shape;2548;p54">
              <a:extLst>
                <a:ext uri="{FF2B5EF4-FFF2-40B4-BE49-F238E27FC236}">
                  <a16:creationId xmlns:a16="http://schemas.microsoft.com/office/drawing/2014/main" id="{9D7D4532-3F3A-6A84-2C3D-186D00CE22E0}"/>
                </a:ext>
              </a:extLst>
            </p:cNvPr>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3" name="Google Shape;2549;p54">
              <a:extLst>
                <a:ext uri="{FF2B5EF4-FFF2-40B4-BE49-F238E27FC236}">
                  <a16:creationId xmlns:a16="http://schemas.microsoft.com/office/drawing/2014/main" id="{B437B0DF-C571-132B-5E1F-4F9B6FF36710}"/>
                </a:ext>
              </a:extLst>
            </p:cNvPr>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4" name="Google Shape;2550;p54">
              <a:extLst>
                <a:ext uri="{FF2B5EF4-FFF2-40B4-BE49-F238E27FC236}">
                  <a16:creationId xmlns:a16="http://schemas.microsoft.com/office/drawing/2014/main" id="{E5C43B2F-AF57-3F68-CBCD-FFCF8E70722E}"/>
                </a:ext>
              </a:extLst>
            </p:cNvPr>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5" name="Google Shape;2551;p54">
              <a:extLst>
                <a:ext uri="{FF2B5EF4-FFF2-40B4-BE49-F238E27FC236}">
                  <a16:creationId xmlns:a16="http://schemas.microsoft.com/office/drawing/2014/main" id="{AE50F750-DF83-5F86-E549-875828E37D5F}"/>
                </a:ext>
              </a:extLst>
            </p:cNvPr>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6" name="Google Shape;2552;p54">
              <a:extLst>
                <a:ext uri="{FF2B5EF4-FFF2-40B4-BE49-F238E27FC236}">
                  <a16:creationId xmlns:a16="http://schemas.microsoft.com/office/drawing/2014/main" id="{079E044B-E909-33D6-98C6-48263E594850}"/>
                </a:ext>
              </a:extLst>
            </p:cNvPr>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7" name="Google Shape;2553;p54">
              <a:extLst>
                <a:ext uri="{FF2B5EF4-FFF2-40B4-BE49-F238E27FC236}">
                  <a16:creationId xmlns:a16="http://schemas.microsoft.com/office/drawing/2014/main" id="{4AA7E396-95C4-5236-E0D6-DD892DB09CE5}"/>
                </a:ext>
              </a:extLst>
            </p:cNvPr>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8" name="Google Shape;2554;p54">
              <a:extLst>
                <a:ext uri="{FF2B5EF4-FFF2-40B4-BE49-F238E27FC236}">
                  <a16:creationId xmlns:a16="http://schemas.microsoft.com/office/drawing/2014/main" id="{1E9C0497-990E-31A0-6D5B-C370AEACAC4C}"/>
                </a:ext>
              </a:extLst>
            </p:cNvPr>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9" name="Google Shape;2555;p54">
              <a:extLst>
                <a:ext uri="{FF2B5EF4-FFF2-40B4-BE49-F238E27FC236}">
                  <a16:creationId xmlns:a16="http://schemas.microsoft.com/office/drawing/2014/main" id="{46FA894F-DF53-1046-5A84-5F67D7A0BD1C}"/>
                </a:ext>
              </a:extLst>
            </p:cNvPr>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0" name="Google Shape;2556;p54">
              <a:extLst>
                <a:ext uri="{FF2B5EF4-FFF2-40B4-BE49-F238E27FC236}">
                  <a16:creationId xmlns:a16="http://schemas.microsoft.com/office/drawing/2014/main" id="{BCE5B79A-EF96-231E-595E-95BA5BD5F04A}"/>
                </a:ext>
              </a:extLst>
            </p:cNvPr>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1" name="Google Shape;2557;p54">
              <a:extLst>
                <a:ext uri="{FF2B5EF4-FFF2-40B4-BE49-F238E27FC236}">
                  <a16:creationId xmlns:a16="http://schemas.microsoft.com/office/drawing/2014/main" id="{938B272B-030D-7319-F544-91A5E13B6AC5}"/>
                </a:ext>
              </a:extLst>
            </p:cNvPr>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2" name="Google Shape;2558;p54">
              <a:extLst>
                <a:ext uri="{FF2B5EF4-FFF2-40B4-BE49-F238E27FC236}">
                  <a16:creationId xmlns:a16="http://schemas.microsoft.com/office/drawing/2014/main" id="{DA90EF16-0765-1440-4771-2E626A2FAD35}"/>
                </a:ext>
              </a:extLst>
            </p:cNvPr>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3" name="Google Shape;2559;p54">
              <a:extLst>
                <a:ext uri="{FF2B5EF4-FFF2-40B4-BE49-F238E27FC236}">
                  <a16:creationId xmlns:a16="http://schemas.microsoft.com/office/drawing/2014/main" id="{952FA0AC-8452-192B-C7D0-C8CF3B8354C2}"/>
                </a:ext>
              </a:extLst>
            </p:cNvPr>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4" name="Google Shape;2560;p54">
              <a:extLst>
                <a:ext uri="{FF2B5EF4-FFF2-40B4-BE49-F238E27FC236}">
                  <a16:creationId xmlns:a16="http://schemas.microsoft.com/office/drawing/2014/main" id="{5BE7BFEF-908D-09E0-2324-6656AAE0CA90}"/>
                </a:ext>
              </a:extLst>
            </p:cNvPr>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5" name="Google Shape;2561;p54">
              <a:extLst>
                <a:ext uri="{FF2B5EF4-FFF2-40B4-BE49-F238E27FC236}">
                  <a16:creationId xmlns:a16="http://schemas.microsoft.com/office/drawing/2014/main" id="{F5AB66C2-93D9-AA17-1AB4-40B74C4FB6EA}"/>
                </a:ext>
              </a:extLst>
            </p:cNvPr>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6" name="Google Shape;2562;p54">
              <a:extLst>
                <a:ext uri="{FF2B5EF4-FFF2-40B4-BE49-F238E27FC236}">
                  <a16:creationId xmlns:a16="http://schemas.microsoft.com/office/drawing/2014/main" id="{E0BB0172-739B-10DC-A660-29554577BC3E}"/>
                </a:ext>
              </a:extLst>
            </p:cNvPr>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7" name="Google Shape;2563;p54">
              <a:extLst>
                <a:ext uri="{FF2B5EF4-FFF2-40B4-BE49-F238E27FC236}">
                  <a16:creationId xmlns:a16="http://schemas.microsoft.com/office/drawing/2014/main" id="{3075D370-8A3E-9A5A-F7C1-0905EB14BEE7}"/>
                </a:ext>
              </a:extLst>
            </p:cNvPr>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8" name="Google Shape;2564;p54">
              <a:extLst>
                <a:ext uri="{FF2B5EF4-FFF2-40B4-BE49-F238E27FC236}">
                  <a16:creationId xmlns:a16="http://schemas.microsoft.com/office/drawing/2014/main" id="{3AAAE8A6-ECFA-6729-6D04-F92F110D61B1}"/>
                </a:ext>
              </a:extLst>
            </p:cNvPr>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9" name="Google Shape;2565;p54">
              <a:extLst>
                <a:ext uri="{FF2B5EF4-FFF2-40B4-BE49-F238E27FC236}">
                  <a16:creationId xmlns:a16="http://schemas.microsoft.com/office/drawing/2014/main" id="{D345DC7E-BB72-EB4F-FF88-98CDBC097D4F}"/>
                </a:ext>
              </a:extLst>
            </p:cNvPr>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0" name="Google Shape;2566;p54">
              <a:extLst>
                <a:ext uri="{FF2B5EF4-FFF2-40B4-BE49-F238E27FC236}">
                  <a16:creationId xmlns:a16="http://schemas.microsoft.com/office/drawing/2014/main" id="{033F13BE-BFE1-ADCF-91C9-7262F1787167}"/>
                </a:ext>
              </a:extLst>
            </p:cNvPr>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1" name="Google Shape;2567;p54">
              <a:extLst>
                <a:ext uri="{FF2B5EF4-FFF2-40B4-BE49-F238E27FC236}">
                  <a16:creationId xmlns:a16="http://schemas.microsoft.com/office/drawing/2014/main" id="{0CED923B-82C0-836B-EB0D-DB53CCF3C49B}"/>
                </a:ext>
              </a:extLst>
            </p:cNvPr>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2" name="Google Shape;2568;p54">
              <a:extLst>
                <a:ext uri="{FF2B5EF4-FFF2-40B4-BE49-F238E27FC236}">
                  <a16:creationId xmlns:a16="http://schemas.microsoft.com/office/drawing/2014/main" id="{8EC355D2-7875-A8FE-0B69-D76ABD2048B7}"/>
                </a:ext>
              </a:extLst>
            </p:cNvPr>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3" name="Google Shape;2569;p54">
              <a:extLst>
                <a:ext uri="{FF2B5EF4-FFF2-40B4-BE49-F238E27FC236}">
                  <a16:creationId xmlns:a16="http://schemas.microsoft.com/office/drawing/2014/main" id="{915AD543-6084-94FD-0FCC-ACD9EDC7CCD4}"/>
                </a:ext>
              </a:extLst>
            </p:cNvPr>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4" name="Google Shape;2570;p54">
              <a:extLst>
                <a:ext uri="{FF2B5EF4-FFF2-40B4-BE49-F238E27FC236}">
                  <a16:creationId xmlns:a16="http://schemas.microsoft.com/office/drawing/2014/main" id="{11C36844-67F9-5688-90E2-4A90A0DA51D9}"/>
                </a:ext>
              </a:extLst>
            </p:cNvPr>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5" name="Google Shape;2571;p54">
              <a:extLst>
                <a:ext uri="{FF2B5EF4-FFF2-40B4-BE49-F238E27FC236}">
                  <a16:creationId xmlns:a16="http://schemas.microsoft.com/office/drawing/2014/main" id="{B2189794-A5EC-3E70-36FF-087D32DB611F}"/>
                </a:ext>
              </a:extLst>
            </p:cNvPr>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6" name="Google Shape;2572;p54">
              <a:extLst>
                <a:ext uri="{FF2B5EF4-FFF2-40B4-BE49-F238E27FC236}">
                  <a16:creationId xmlns:a16="http://schemas.microsoft.com/office/drawing/2014/main" id="{2CE9C347-D201-07C6-3EDC-57F552D06C51}"/>
                </a:ext>
              </a:extLst>
            </p:cNvPr>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7" name="Google Shape;2573;p54">
              <a:extLst>
                <a:ext uri="{FF2B5EF4-FFF2-40B4-BE49-F238E27FC236}">
                  <a16:creationId xmlns:a16="http://schemas.microsoft.com/office/drawing/2014/main" id="{3A563322-732F-9218-5620-8955C04EF246}"/>
                </a:ext>
              </a:extLst>
            </p:cNvPr>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8" name="Google Shape;2574;p54">
              <a:extLst>
                <a:ext uri="{FF2B5EF4-FFF2-40B4-BE49-F238E27FC236}">
                  <a16:creationId xmlns:a16="http://schemas.microsoft.com/office/drawing/2014/main" id="{BFF8CC55-7994-AB57-216A-69ED9775E0D4}"/>
                </a:ext>
              </a:extLst>
            </p:cNvPr>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9" name="Google Shape;2575;p54">
              <a:extLst>
                <a:ext uri="{FF2B5EF4-FFF2-40B4-BE49-F238E27FC236}">
                  <a16:creationId xmlns:a16="http://schemas.microsoft.com/office/drawing/2014/main" id="{7ADD35C9-DE3C-45CF-86B4-7F2946C8D2F6}"/>
                </a:ext>
              </a:extLst>
            </p:cNvPr>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0" name="Google Shape;2576;p54">
              <a:extLst>
                <a:ext uri="{FF2B5EF4-FFF2-40B4-BE49-F238E27FC236}">
                  <a16:creationId xmlns:a16="http://schemas.microsoft.com/office/drawing/2014/main" id="{F887B1F8-4508-ECD2-4CD4-20B0800FCF27}"/>
                </a:ext>
              </a:extLst>
            </p:cNvPr>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1" name="Google Shape;2577;p54">
              <a:extLst>
                <a:ext uri="{FF2B5EF4-FFF2-40B4-BE49-F238E27FC236}">
                  <a16:creationId xmlns:a16="http://schemas.microsoft.com/office/drawing/2014/main" id="{D3448AE8-12AF-2497-7B63-AEA4C5D04B1B}"/>
                </a:ext>
              </a:extLst>
            </p:cNvPr>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2" name="Google Shape;2578;p54">
              <a:extLst>
                <a:ext uri="{FF2B5EF4-FFF2-40B4-BE49-F238E27FC236}">
                  <a16:creationId xmlns:a16="http://schemas.microsoft.com/office/drawing/2014/main" id="{2911FBC7-71BB-139B-F68B-2313BBF16DD6}"/>
                </a:ext>
              </a:extLst>
            </p:cNvPr>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3" name="Google Shape;2579;p54">
              <a:extLst>
                <a:ext uri="{FF2B5EF4-FFF2-40B4-BE49-F238E27FC236}">
                  <a16:creationId xmlns:a16="http://schemas.microsoft.com/office/drawing/2014/main" id="{7DF9CF62-8C3A-6928-D3AB-E74987DA6D67}"/>
                </a:ext>
              </a:extLst>
            </p:cNvPr>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4" name="Google Shape;2580;p54">
              <a:extLst>
                <a:ext uri="{FF2B5EF4-FFF2-40B4-BE49-F238E27FC236}">
                  <a16:creationId xmlns:a16="http://schemas.microsoft.com/office/drawing/2014/main" id="{56960F85-7109-217D-A1AA-3C0A4D39A15A}"/>
                </a:ext>
              </a:extLst>
            </p:cNvPr>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5" name="Google Shape;2581;p54">
              <a:extLst>
                <a:ext uri="{FF2B5EF4-FFF2-40B4-BE49-F238E27FC236}">
                  <a16:creationId xmlns:a16="http://schemas.microsoft.com/office/drawing/2014/main" id="{667CF37D-B29B-5F7C-972C-D008AD99EABE}"/>
                </a:ext>
              </a:extLst>
            </p:cNvPr>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6" name="Google Shape;2582;p54">
              <a:extLst>
                <a:ext uri="{FF2B5EF4-FFF2-40B4-BE49-F238E27FC236}">
                  <a16:creationId xmlns:a16="http://schemas.microsoft.com/office/drawing/2014/main" id="{D9670DC5-199C-37FC-EADF-0632619038A3}"/>
                </a:ext>
              </a:extLst>
            </p:cNvPr>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7" name="Google Shape;2583;p54">
              <a:extLst>
                <a:ext uri="{FF2B5EF4-FFF2-40B4-BE49-F238E27FC236}">
                  <a16:creationId xmlns:a16="http://schemas.microsoft.com/office/drawing/2014/main" id="{02434A37-A126-26BA-2DD7-4EB64631F706}"/>
                </a:ext>
              </a:extLst>
            </p:cNvPr>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8" name="Google Shape;2584;p54">
              <a:extLst>
                <a:ext uri="{FF2B5EF4-FFF2-40B4-BE49-F238E27FC236}">
                  <a16:creationId xmlns:a16="http://schemas.microsoft.com/office/drawing/2014/main" id="{F5660C95-FB57-BBF5-1932-C4571C3103DF}"/>
                </a:ext>
              </a:extLst>
            </p:cNvPr>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9" name="Google Shape;2585;p54">
              <a:extLst>
                <a:ext uri="{FF2B5EF4-FFF2-40B4-BE49-F238E27FC236}">
                  <a16:creationId xmlns:a16="http://schemas.microsoft.com/office/drawing/2014/main" id="{B47E065A-AD91-0038-6893-E183B1D31261}"/>
                </a:ext>
              </a:extLst>
            </p:cNvPr>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0" name="Google Shape;2586;p54">
              <a:extLst>
                <a:ext uri="{FF2B5EF4-FFF2-40B4-BE49-F238E27FC236}">
                  <a16:creationId xmlns:a16="http://schemas.microsoft.com/office/drawing/2014/main" id="{869AAF5D-1084-4BB7-AF98-D35C78C6CAF5}"/>
                </a:ext>
              </a:extLst>
            </p:cNvPr>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1" name="Google Shape;2587;p54">
              <a:extLst>
                <a:ext uri="{FF2B5EF4-FFF2-40B4-BE49-F238E27FC236}">
                  <a16:creationId xmlns:a16="http://schemas.microsoft.com/office/drawing/2014/main" id="{53CF909C-39D3-B008-A4A9-28E0DD416617}"/>
                </a:ext>
              </a:extLst>
            </p:cNvPr>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Tree>
    <p:extLst>
      <p:ext uri="{BB962C8B-B14F-4D97-AF65-F5344CB8AC3E}">
        <p14:creationId xmlns:p14="http://schemas.microsoft.com/office/powerpoint/2010/main" val="188265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012;p63">
            <a:extLst>
              <a:ext uri="{FF2B5EF4-FFF2-40B4-BE49-F238E27FC236}">
                <a16:creationId xmlns:a16="http://schemas.microsoft.com/office/drawing/2014/main" id="{444A7514-FCDD-491E-938B-1441D721A9E1}"/>
              </a:ext>
            </a:extLst>
          </p:cNvPr>
          <p:cNvSpPr txBox="1">
            <a:spLocks/>
          </p:cNvSpPr>
          <p:nvPr/>
        </p:nvSpPr>
        <p:spPr>
          <a:xfrm>
            <a:off x="848196" y="1277976"/>
            <a:ext cx="3474322" cy="91151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a:solidFill>
                  <a:srgbClr val="1F1C51"/>
                </a:solidFill>
              </a:rPr>
              <a:t>THANKS!</a:t>
            </a:r>
          </a:p>
        </p:txBody>
      </p:sp>
      <p:sp>
        <p:nvSpPr>
          <p:cNvPr id="4" name="Google Shape;3013;p63">
            <a:extLst>
              <a:ext uri="{FF2B5EF4-FFF2-40B4-BE49-F238E27FC236}">
                <a16:creationId xmlns:a16="http://schemas.microsoft.com/office/drawing/2014/main" id="{E050F12A-1FE6-4270-8002-D3E1C1006DEA}"/>
              </a:ext>
            </a:extLst>
          </p:cNvPr>
          <p:cNvSpPr txBox="1">
            <a:spLocks/>
          </p:cNvSpPr>
          <p:nvPr/>
        </p:nvSpPr>
        <p:spPr>
          <a:xfrm>
            <a:off x="740769" y="2267473"/>
            <a:ext cx="3555465" cy="1556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3200">
                <a:solidFill>
                  <a:srgbClr val="1F1C51"/>
                </a:solidFill>
              </a:rPr>
              <a:t>Do you have any questions?</a:t>
            </a:r>
          </a:p>
          <a:p>
            <a:pPr algn="ctr"/>
            <a:endParaRPr lang="en-GB" sz="3200">
              <a:solidFill>
                <a:srgbClr val="1F1C51"/>
              </a:solidFill>
            </a:endParaRPr>
          </a:p>
        </p:txBody>
      </p:sp>
      <p:grpSp>
        <p:nvGrpSpPr>
          <p:cNvPr id="5" name="Google Shape;3014;p63">
            <a:extLst>
              <a:ext uri="{FF2B5EF4-FFF2-40B4-BE49-F238E27FC236}">
                <a16:creationId xmlns:a16="http://schemas.microsoft.com/office/drawing/2014/main" id="{44710D74-87FB-401A-8229-DD6538F31231}"/>
              </a:ext>
            </a:extLst>
          </p:cNvPr>
          <p:cNvGrpSpPr/>
          <p:nvPr/>
        </p:nvGrpSpPr>
        <p:grpSpPr>
          <a:xfrm>
            <a:off x="4145472" y="469010"/>
            <a:ext cx="4817241" cy="4537480"/>
            <a:chOff x="1029100" y="238125"/>
            <a:chExt cx="5561350" cy="5238375"/>
          </a:xfrm>
        </p:grpSpPr>
        <p:sp>
          <p:nvSpPr>
            <p:cNvPr id="6" name="Google Shape;3015;p63">
              <a:extLst>
                <a:ext uri="{FF2B5EF4-FFF2-40B4-BE49-F238E27FC236}">
                  <a16:creationId xmlns:a16="http://schemas.microsoft.com/office/drawing/2014/main" id="{31A29E5C-3AA6-498E-825D-977F66442A0F}"/>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 name="Google Shape;3016;p63">
              <a:extLst>
                <a:ext uri="{FF2B5EF4-FFF2-40B4-BE49-F238E27FC236}">
                  <a16:creationId xmlns:a16="http://schemas.microsoft.com/office/drawing/2014/main" id="{72CB11BF-5123-4FD6-892F-B87337A14262}"/>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 name="Google Shape;3017;p63">
              <a:extLst>
                <a:ext uri="{FF2B5EF4-FFF2-40B4-BE49-F238E27FC236}">
                  <a16:creationId xmlns:a16="http://schemas.microsoft.com/office/drawing/2014/main" id="{573F93E9-3578-4840-9E53-D9040F597CA4}"/>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9" name="Google Shape;3018;p63">
              <a:extLst>
                <a:ext uri="{FF2B5EF4-FFF2-40B4-BE49-F238E27FC236}">
                  <a16:creationId xmlns:a16="http://schemas.microsoft.com/office/drawing/2014/main" id="{03436F9B-0299-4281-9FFF-4782E0B6243F}"/>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0" name="Google Shape;3019;p63">
              <a:extLst>
                <a:ext uri="{FF2B5EF4-FFF2-40B4-BE49-F238E27FC236}">
                  <a16:creationId xmlns:a16="http://schemas.microsoft.com/office/drawing/2014/main" id="{D887C630-6570-4989-8355-9822F67A2335}"/>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1" name="Google Shape;3020;p63">
              <a:extLst>
                <a:ext uri="{FF2B5EF4-FFF2-40B4-BE49-F238E27FC236}">
                  <a16:creationId xmlns:a16="http://schemas.microsoft.com/office/drawing/2014/main" id="{90F746A9-66E0-4587-B7A5-3A7A93FD4738}"/>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2" name="Google Shape;3021;p63">
              <a:extLst>
                <a:ext uri="{FF2B5EF4-FFF2-40B4-BE49-F238E27FC236}">
                  <a16:creationId xmlns:a16="http://schemas.microsoft.com/office/drawing/2014/main" id="{28CFC5F0-EB05-4E3C-A08F-5D5D41B61750}"/>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3" name="Google Shape;3022;p63">
              <a:extLst>
                <a:ext uri="{FF2B5EF4-FFF2-40B4-BE49-F238E27FC236}">
                  <a16:creationId xmlns:a16="http://schemas.microsoft.com/office/drawing/2014/main" id="{465F21A5-3893-43E4-B0E6-89AC63D03F94}"/>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4" name="Google Shape;3023;p63">
              <a:extLst>
                <a:ext uri="{FF2B5EF4-FFF2-40B4-BE49-F238E27FC236}">
                  <a16:creationId xmlns:a16="http://schemas.microsoft.com/office/drawing/2014/main" id="{9FE74B6D-5C51-42A3-B0EE-A50E280EB21E}"/>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 name="Google Shape;3024;p63">
              <a:extLst>
                <a:ext uri="{FF2B5EF4-FFF2-40B4-BE49-F238E27FC236}">
                  <a16:creationId xmlns:a16="http://schemas.microsoft.com/office/drawing/2014/main" id="{008C14E3-00B8-42EE-9B09-86E1B2BFB915}"/>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6" name="Google Shape;3025;p63">
              <a:extLst>
                <a:ext uri="{FF2B5EF4-FFF2-40B4-BE49-F238E27FC236}">
                  <a16:creationId xmlns:a16="http://schemas.microsoft.com/office/drawing/2014/main" id="{802FBC10-72A6-4FE3-87AA-734E56D21445}"/>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7" name="Google Shape;3026;p63">
              <a:extLst>
                <a:ext uri="{FF2B5EF4-FFF2-40B4-BE49-F238E27FC236}">
                  <a16:creationId xmlns:a16="http://schemas.microsoft.com/office/drawing/2014/main" id="{761A6FE8-C519-4683-86B5-4F02EF1D0F1D}"/>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8" name="Google Shape;3027;p63">
              <a:extLst>
                <a:ext uri="{FF2B5EF4-FFF2-40B4-BE49-F238E27FC236}">
                  <a16:creationId xmlns:a16="http://schemas.microsoft.com/office/drawing/2014/main" id="{4AB50545-E560-48AD-B162-F9F1823D8CF6}"/>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9" name="Google Shape;3028;p63">
              <a:extLst>
                <a:ext uri="{FF2B5EF4-FFF2-40B4-BE49-F238E27FC236}">
                  <a16:creationId xmlns:a16="http://schemas.microsoft.com/office/drawing/2014/main" id="{8DBAB39D-C7C9-4BD6-B19A-D99070953B49}"/>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0" name="Google Shape;3029;p63">
              <a:extLst>
                <a:ext uri="{FF2B5EF4-FFF2-40B4-BE49-F238E27FC236}">
                  <a16:creationId xmlns:a16="http://schemas.microsoft.com/office/drawing/2014/main" id="{63DEFC73-07A8-4EC3-AC24-31FFE8DB30FA}"/>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1" name="Google Shape;3030;p63">
              <a:extLst>
                <a:ext uri="{FF2B5EF4-FFF2-40B4-BE49-F238E27FC236}">
                  <a16:creationId xmlns:a16="http://schemas.microsoft.com/office/drawing/2014/main" id="{57AFC020-2FF5-476C-9051-F5F7593E518C}"/>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2" name="Google Shape;3031;p63">
              <a:extLst>
                <a:ext uri="{FF2B5EF4-FFF2-40B4-BE49-F238E27FC236}">
                  <a16:creationId xmlns:a16="http://schemas.microsoft.com/office/drawing/2014/main" id="{03B2E1DD-6936-46FF-8139-9C3116D85765}"/>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3" name="Google Shape;3032;p63">
              <a:extLst>
                <a:ext uri="{FF2B5EF4-FFF2-40B4-BE49-F238E27FC236}">
                  <a16:creationId xmlns:a16="http://schemas.microsoft.com/office/drawing/2014/main" id="{E846BAAB-FE3F-4AF7-AEBA-7E7B6B530DA1}"/>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4" name="Google Shape;3033;p63">
              <a:extLst>
                <a:ext uri="{FF2B5EF4-FFF2-40B4-BE49-F238E27FC236}">
                  <a16:creationId xmlns:a16="http://schemas.microsoft.com/office/drawing/2014/main" id="{AA8BEAA5-774E-4659-81BC-94215487BA00}"/>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5" name="Google Shape;3034;p63">
              <a:extLst>
                <a:ext uri="{FF2B5EF4-FFF2-40B4-BE49-F238E27FC236}">
                  <a16:creationId xmlns:a16="http://schemas.microsoft.com/office/drawing/2014/main" id="{635106BD-8BA8-4A0E-965A-95E0036617B6}"/>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6" name="Google Shape;3035;p63">
              <a:extLst>
                <a:ext uri="{FF2B5EF4-FFF2-40B4-BE49-F238E27FC236}">
                  <a16:creationId xmlns:a16="http://schemas.microsoft.com/office/drawing/2014/main" id="{AF9D1909-224E-4B94-A0C8-24FD5215BD61}"/>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7" name="Google Shape;3036;p63">
              <a:extLst>
                <a:ext uri="{FF2B5EF4-FFF2-40B4-BE49-F238E27FC236}">
                  <a16:creationId xmlns:a16="http://schemas.microsoft.com/office/drawing/2014/main" id="{E25974C9-FF47-41FC-8309-94C48474BD1D}"/>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8" name="Google Shape;3037;p63">
              <a:extLst>
                <a:ext uri="{FF2B5EF4-FFF2-40B4-BE49-F238E27FC236}">
                  <a16:creationId xmlns:a16="http://schemas.microsoft.com/office/drawing/2014/main" id="{6E34248B-9AB8-46B6-B4FA-9975997D1749}"/>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 name="Google Shape;3038;p63">
              <a:extLst>
                <a:ext uri="{FF2B5EF4-FFF2-40B4-BE49-F238E27FC236}">
                  <a16:creationId xmlns:a16="http://schemas.microsoft.com/office/drawing/2014/main" id="{48593826-7A4D-44AA-9A70-1409C0B0FE0E}"/>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 name="Google Shape;3039;p63">
              <a:extLst>
                <a:ext uri="{FF2B5EF4-FFF2-40B4-BE49-F238E27FC236}">
                  <a16:creationId xmlns:a16="http://schemas.microsoft.com/office/drawing/2014/main" id="{603356EE-EB41-4B65-8D95-B9CB5A9D529F}"/>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 name="Google Shape;3040;p63">
              <a:extLst>
                <a:ext uri="{FF2B5EF4-FFF2-40B4-BE49-F238E27FC236}">
                  <a16:creationId xmlns:a16="http://schemas.microsoft.com/office/drawing/2014/main" id="{64A5F063-DB6C-4038-82FD-D07252FE2E1F}"/>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 name="Google Shape;3041;p63">
              <a:extLst>
                <a:ext uri="{FF2B5EF4-FFF2-40B4-BE49-F238E27FC236}">
                  <a16:creationId xmlns:a16="http://schemas.microsoft.com/office/drawing/2014/main" id="{A9C30DDB-3E2C-402C-9014-8DCF53D07013}"/>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 name="Google Shape;3042;p63">
              <a:extLst>
                <a:ext uri="{FF2B5EF4-FFF2-40B4-BE49-F238E27FC236}">
                  <a16:creationId xmlns:a16="http://schemas.microsoft.com/office/drawing/2014/main" id="{258128AD-315B-43A4-BB58-A14BA34CDCB7}"/>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 name="Google Shape;3043;p63">
              <a:extLst>
                <a:ext uri="{FF2B5EF4-FFF2-40B4-BE49-F238E27FC236}">
                  <a16:creationId xmlns:a16="http://schemas.microsoft.com/office/drawing/2014/main" id="{4E29E9CD-BBB1-49E8-9232-FC524B84B9A4}"/>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 name="Google Shape;3044;p63">
              <a:extLst>
                <a:ext uri="{FF2B5EF4-FFF2-40B4-BE49-F238E27FC236}">
                  <a16:creationId xmlns:a16="http://schemas.microsoft.com/office/drawing/2014/main" id="{833A8A34-E48F-479F-95B8-B614D2CC8B79}"/>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 name="Google Shape;3045;p63">
              <a:extLst>
                <a:ext uri="{FF2B5EF4-FFF2-40B4-BE49-F238E27FC236}">
                  <a16:creationId xmlns:a16="http://schemas.microsoft.com/office/drawing/2014/main" id="{C6CEC9D8-489E-4096-AF5F-22ECFBFD04E1}"/>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 name="Google Shape;3046;p63">
              <a:extLst>
                <a:ext uri="{FF2B5EF4-FFF2-40B4-BE49-F238E27FC236}">
                  <a16:creationId xmlns:a16="http://schemas.microsoft.com/office/drawing/2014/main" id="{C74DBE23-08B0-465E-9C88-61E0E15302E2}"/>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 name="Google Shape;3047;p63">
              <a:extLst>
                <a:ext uri="{FF2B5EF4-FFF2-40B4-BE49-F238E27FC236}">
                  <a16:creationId xmlns:a16="http://schemas.microsoft.com/office/drawing/2014/main" id="{060E3CC8-5617-42DA-9EE2-E5E78B9CCCDD}"/>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 name="Google Shape;3048;p63">
              <a:extLst>
                <a:ext uri="{FF2B5EF4-FFF2-40B4-BE49-F238E27FC236}">
                  <a16:creationId xmlns:a16="http://schemas.microsoft.com/office/drawing/2014/main" id="{B5497767-3D49-4841-88FE-9B0A45609375}"/>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 name="Google Shape;3049;p63">
              <a:extLst>
                <a:ext uri="{FF2B5EF4-FFF2-40B4-BE49-F238E27FC236}">
                  <a16:creationId xmlns:a16="http://schemas.microsoft.com/office/drawing/2014/main" id="{C22BE4F4-2A79-48DA-9B9B-1A8066690C43}"/>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 name="Google Shape;3050;p63">
              <a:extLst>
                <a:ext uri="{FF2B5EF4-FFF2-40B4-BE49-F238E27FC236}">
                  <a16:creationId xmlns:a16="http://schemas.microsoft.com/office/drawing/2014/main" id="{D3DA2CA5-998F-4B77-BA43-ADB078E6561C}"/>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 name="Google Shape;3051;p63">
              <a:extLst>
                <a:ext uri="{FF2B5EF4-FFF2-40B4-BE49-F238E27FC236}">
                  <a16:creationId xmlns:a16="http://schemas.microsoft.com/office/drawing/2014/main" id="{3473C219-67A2-4791-A9B4-A1C28961CEBD}"/>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 name="Google Shape;3052;p63">
              <a:extLst>
                <a:ext uri="{FF2B5EF4-FFF2-40B4-BE49-F238E27FC236}">
                  <a16:creationId xmlns:a16="http://schemas.microsoft.com/office/drawing/2014/main" id="{EE7BBF6A-AF94-4755-BF47-C77AF8B662BE}"/>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 name="Google Shape;3053;p63">
              <a:extLst>
                <a:ext uri="{FF2B5EF4-FFF2-40B4-BE49-F238E27FC236}">
                  <a16:creationId xmlns:a16="http://schemas.microsoft.com/office/drawing/2014/main" id="{C004444F-6041-45DD-B6FE-7D70D697B23F}"/>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 name="Google Shape;3054;p63">
              <a:extLst>
                <a:ext uri="{FF2B5EF4-FFF2-40B4-BE49-F238E27FC236}">
                  <a16:creationId xmlns:a16="http://schemas.microsoft.com/office/drawing/2014/main" id="{2E46B3AE-83EA-4A41-83DD-C8BF90BED096}"/>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 name="Google Shape;3055;p63">
              <a:extLst>
                <a:ext uri="{FF2B5EF4-FFF2-40B4-BE49-F238E27FC236}">
                  <a16:creationId xmlns:a16="http://schemas.microsoft.com/office/drawing/2014/main" id="{E1CD86F9-E036-4845-8315-2CE3F2535585}"/>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 name="Google Shape;3056;p63">
              <a:extLst>
                <a:ext uri="{FF2B5EF4-FFF2-40B4-BE49-F238E27FC236}">
                  <a16:creationId xmlns:a16="http://schemas.microsoft.com/office/drawing/2014/main" id="{7E05E664-9B25-454E-8477-53C0CD36C5CB}"/>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 name="Google Shape;3057;p63">
              <a:extLst>
                <a:ext uri="{FF2B5EF4-FFF2-40B4-BE49-F238E27FC236}">
                  <a16:creationId xmlns:a16="http://schemas.microsoft.com/office/drawing/2014/main" id="{A9F2DAF5-B27A-4349-A9B3-732C1E537076}"/>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 name="Google Shape;3058;p63">
              <a:extLst>
                <a:ext uri="{FF2B5EF4-FFF2-40B4-BE49-F238E27FC236}">
                  <a16:creationId xmlns:a16="http://schemas.microsoft.com/office/drawing/2014/main" id="{C58B76BB-7EB8-4D61-953B-73ABCB2E2128}"/>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 name="Google Shape;3059;p63">
              <a:extLst>
                <a:ext uri="{FF2B5EF4-FFF2-40B4-BE49-F238E27FC236}">
                  <a16:creationId xmlns:a16="http://schemas.microsoft.com/office/drawing/2014/main" id="{A7C81464-E28A-4D83-AFA3-00EADC5284F1}"/>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 name="Google Shape;3060;p63">
              <a:extLst>
                <a:ext uri="{FF2B5EF4-FFF2-40B4-BE49-F238E27FC236}">
                  <a16:creationId xmlns:a16="http://schemas.microsoft.com/office/drawing/2014/main" id="{8853730F-CD2A-4F29-91BA-9F0E6CDE6B73}"/>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 name="Google Shape;3061;p63">
              <a:extLst>
                <a:ext uri="{FF2B5EF4-FFF2-40B4-BE49-F238E27FC236}">
                  <a16:creationId xmlns:a16="http://schemas.microsoft.com/office/drawing/2014/main" id="{C0D3324D-DBA1-460D-9466-898130B10879}"/>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 name="Google Shape;3062;p63">
              <a:extLst>
                <a:ext uri="{FF2B5EF4-FFF2-40B4-BE49-F238E27FC236}">
                  <a16:creationId xmlns:a16="http://schemas.microsoft.com/office/drawing/2014/main" id="{3D125AFA-2961-463C-ACAE-F66BFF6D9C26}"/>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 name="Google Shape;3063;p63">
              <a:extLst>
                <a:ext uri="{FF2B5EF4-FFF2-40B4-BE49-F238E27FC236}">
                  <a16:creationId xmlns:a16="http://schemas.microsoft.com/office/drawing/2014/main" id="{6F67103D-CE35-4092-AD41-0B2C5C261AE1}"/>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Tree>
    <p:extLst>
      <p:ext uri="{BB962C8B-B14F-4D97-AF65-F5344CB8AC3E}">
        <p14:creationId xmlns:p14="http://schemas.microsoft.com/office/powerpoint/2010/main" val="3528674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grpSp>
        <p:nvGrpSpPr>
          <p:cNvPr id="289" name="Google Shape;3133;p64">
            <a:extLst>
              <a:ext uri="{FF2B5EF4-FFF2-40B4-BE49-F238E27FC236}">
                <a16:creationId xmlns:a16="http://schemas.microsoft.com/office/drawing/2014/main" id="{0EF6DC7E-50ED-EBAB-1EC9-241A8B981CA2}"/>
              </a:ext>
            </a:extLst>
          </p:cNvPr>
          <p:cNvGrpSpPr/>
          <p:nvPr/>
        </p:nvGrpSpPr>
        <p:grpSpPr>
          <a:xfrm>
            <a:off x="5407281" y="1384104"/>
            <a:ext cx="3627012" cy="3639572"/>
            <a:chOff x="1252700" y="238400"/>
            <a:chExt cx="5219700" cy="5237775"/>
          </a:xfrm>
        </p:grpSpPr>
        <p:sp>
          <p:nvSpPr>
            <p:cNvPr id="290" name="Google Shape;3134;p64">
              <a:extLst>
                <a:ext uri="{FF2B5EF4-FFF2-40B4-BE49-F238E27FC236}">
                  <a16:creationId xmlns:a16="http://schemas.microsoft.com/office/drawing/2014/main" id="{6538D50B-531D-01FF-1884-BE2DB8F16BB3}"/>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1" name="Google Shape;3135;p64">
              <a:extLst>
                <a:ext uri="{FF2B5EF4-FFF2-40B4-BE49-F238E27FC236}">
                  <a16:creationId xmlns:a16="http://schemas.microsoft.com/office/drawing/2014/main" id="{E47AF04F-9DF3-1360-1627-11762936866F}"/>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2" name="Google Shape;3136;p64">
              <a:extLst>
                <a:ext uri="{FF2B5EF4-FFF2-40B4-BE49-F238E27FC236}">
                  <a16:creationId xmlns:a16="http://schemas.microsoft.com/office/drawing/2014/main" id="{207212F4-B0BC-1312-4337-009D4E697ECC}"/>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3" name="Google Shape;3137;p64">
              <a:extLst>
                <a:ext uri="{FF2B5EF4-FFF2-40B4-BE49-F238E27FC236}">
                  <a16:creationId xmlns:a16="http://schemas.microsoft.com/office/drawing/2014/main" id="{70C7A7AB-E145-7105-256C-D5B9C586B84B}"/>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4" name="Google Shape;3138;p64">
              <a:extLst>
                <a:ext uri="{FF2B5EF4-FFF2-40B4-BE49-F238E27FC236}">
                  <a16:creationId xmlns:a16="http://schemas.microsoft.com/office/drawing/2014/main" id="{9034522A-D6FE-A68D-6DFA-563941D22456}"/>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5" name="Google Shape;3139;p64">
              <a:extLst>
                <a:ext uri="{FF2B5EF4-FFF2-40B4-BE49-F238E27FC236}">
                  <a16:creationId xmlns:a16="http://schemas.microsoft.com/office/drawing/2014/main" id="{EB2000B3-8346-1189-886A-5BAF96E372F4}"/>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6" name="Google Shape;3140;p64">
              <a:extLst>
                <a:ext uri="{FF2B5EF4-FFF2-40B4-BE49-F238E27FC236}">
                  <a16:creationId xmlns:a16="http://schemas.microsoft.com/office/drawing/2014/main" id="{E2A12360-3384-14DB-40F3-5B4BA954C5BB}"/>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7" name="Google Shape;3141;p64">
              <a:extLst>
                <a:ext uri="{FF2B5EF4-FFF2-40B4-BE49-F238E27FC236}">
                  <a16:creationId xmlns:a16="http://schemas.microsoft.com/office/drawing/2014/main" id="{66A42BDD-8DB4-2C4F-918F-F142AB4507D4}"/>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8" name="Google Shape;3142;p64">
              <a:extLst>
                <a:ext uri="{FF2B5EF4-FFF2-40B4-BE49-F238E27FC236}">
                  <a16:creationId xmlns:a16="http://schemas.microsoft.com/office/drawing/2014/main" id="{B45F221D-D8F5-6E8B-7EDD-7BF877C9C5B6}"/>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299" name="Google Shape;3143;p64">
              <a:extLst>
                <a:ext uri="{FF2B5EF4-FFF2-40B4-BE49-F238E27FC236}">
                  <a16:creationId xmlns:a16="http://schemas.microsoft.com/office/drawing/2014/main" id="{030DDDFC-497B-185E-2790-247E9C6400A8}"/>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0" name="Google Shape;3144;p64">
              <a:extLst>
                <a:ext uri="{FF2B5EF4-FFF2-40B4-BE49-F238E27FC236}">
                  <a16:creationId xmlns:a16="http://schemas.microsoft.com/office/drawing/2014/main" id="{872B7D98-850B-D085-76EB-858B0B18127F}"/>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1" name="Google Shape;3145;p64">
              <a:extLst>
                <a:ext uri="{FF2B5EF4-FFF2-40B4-BE49-F238E27FC236}">
                  <a16:creationId xmlns:a16="http://schemas.microsoft.com/office/drawing/2014/main" id="{AA19B6E4-BB6E-8217-5623-B4527955BC8A}"/>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2" name="Google Shape;3146;p64">
              <a:extLst>
                <a:ext uri="{FF2B5EF4-FFF2-40B4-BE49-F238E27FC236}">
                  <a16:creationId xmlns:a16="http://schemas.microsoft.com/office/drawing/2014/main" id="{696FD129-C54E-9F04-4BC7-F52C19B0600B}"/>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3" name="Google Shape;3147;p64">
              <a:extLst>
                <a:ext uri="{FF2B5EF4-FFF2-40B4-BE49-F238E27FC236}">
                  <a16:creationId xmlns:a16="http://schemas.microsoft.com/office/drawing/2014/main" id="{1E9D2A8C-1F0C-B328-8BFD-E5FADF4723EA}"/>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4" name="Google Shape;3148;p64">
              <a:extLst>
                <a:ext uri="{FF2B5EF4-FFF2-40B4-BE49-F238E27FC236}">
                  <a16:creationId xmlns:a16="http://schemas.microsoft.com/office/drawing/2014/main" id="{04F4A0A0-E033-7D66-80BE-B618D791F659}"/>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5" name="Google Shape;3149;p64">
              <a:extLst>
                <a:ext uri="{FF2B5EF4-FFF2-40B4-BE49-F238E27FC236}">
                  <a16:creationId xmlns:a16="http://schemas.microsoft.com/office/drawing/2014/main" id="{AEE8CB52-739D-3D26-4969-831F20BEA72A}"/>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6" name="Google Shape;3150;p64">
              <a:extLst>
                <a:ext uri="{FF2B5EF4-FFF2-40B4-BE49-F238E27FC236}">
                  <a16:creationId xmlns:a16="http://schemas.microsoft.com/office/drawing/2014/main" id="{400CFBF1-6612-29C0-58F6-C497EE5F9E96}"/>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7" name="Google Shape;3151;p64">
              <a:extLst>
                <a:ext uri="{FF2B5EF4-FFF2-40B4-BE49-F238E27FC236}">
                  <a16:creationId xmlns:a16="http://schemas.microsoft.com/office/drawing/2014/main" id="{5B2BD65E-3182-CB97-018B-BCED0CAEF438}"/>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8" name="Google Shape;3152;p64">
              <a:extLst>
                <a:ext uri="{FF2B5EF4-FFF2-40B4-BE49-F238E27FC236}">
                  <a16:creationId xmlns:a16="http://schemas.microsoft.com/office/drawing/2014/main" id="{E1DE429D-6531-39D6-55E7-8A3B180B2109}"/>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09" name="Google Shape;3153;p64">
              <a:extLst>
                <a:ext uri="{FF2B5EF4-FFF2-40B4-BE49-F238E27FC236}">
                  <a16:creationId xmlns:a16="http://schemas.microsoft.com/office/drawing/2014/main" id="{F8FAE9FA-4946-F342-9C35-CA9B04E51FF2}"/>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0" name="Google Shape;3154;p64">
              <a:extLst>
                <a:ext uri="{FF2B5EF4-FFF2-40B4-BE49-F238E27FC236}">
                  <a16:creationId xmlns:a16="http://schemas.microsoft.com/office/drawing/2014/main" id="{6AA1309B-4373-3884-2E3E-F66AAAB0682E}"/>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1" name="Google Shape;3155;p64">
              <a:extLst>
                <a:ext uri="{FF2B5EF4-FFF2-40B4-BE49-F238E27FC236}">
                  <a16:creationId xmlns:a16="http://schemas.microsoft.com/office/drawing/2014/main" id="{00DB343B-BA7E-85C2-5E26-ABAF57367190}"/>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2" name="Google Shape;3156;p64">
              <a:extLst>
                <a:ext uri="{FF2B5EF4-FFF2-40B4-BE49-F238E27FC236}">
                  <a16:creationId xmlns:a16="http://schemas.microsoft.com/office/drawing/2014/main" id="{A4304A04-A6A0-1ABA-98DE-5CEF9A2881CE}"/>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3" name="Google Shape;3157;p64">
              <a:extLst>
                <a:ext uri="{FF2B5EF4-FFF2-40B4-BE49-F238E27FC236}">
                  <a16:creationId xmlns:a16="http://schemas.microsoft.com/office/drawing/2014/main" id="{A4B315A7-9791-CFCE-66FA-80DC63164163}"/>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4" name="Google Shape;3158;p64">
              <a:extLst>
                <a:ext uri="{FF2B5EF4-FFF2-40B4-BE49-F238E27FC236}">
                  <a16:creationId xmlns:a16="http://schemas.microsoft.com/office/drawing/2014/main" id="{2A453018-691C-7161-126E-4A6041DE62D7}"/>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5" name="Google Shape;3159;p64">
              <a:extLst>
                <a:ext uri="{FF2B5EF4-FFF2-40B4-BE49-F238E27FC236}">
                  <a16:creationId xmlns:a16="http://schemas.microsoft.com/office/drawing/2014/main" id="{521C51AB-DEC4-E1DD-6B50-AB4C1E4719AE}"/>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6" name="Google Shape;3160;p64">
              <a:extLst>
                <a:ext uri="{FF2B5EF4-FFF2-40B4-BE49-F238E27FC236}">
                  <a16:creationId xmlns:a16="http://schemas.microsoft.com/office/drawing/2014/main" id="{964DF1B9-F8F8-1329-18F9-8DB0A02A306D}"/>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7" name="Google Shape;3161;p64">
              <a:extLst>
                <a:ext uri="{FF2B5EF4-FFF2-40B4-BE49-F238E27FC236}">
                  <a16:creationId xmlns:a16="http://schemas.microsoft.com/office/drawing/2014/main" id="{176D9BEE-BDD9-1056-8488-B38491BE56C6}"/>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8" name="Google Shape;3162;p64">
              <a:extLst>
                <a:ext uri="{FF2B5EF4-FFF2-40B4-BE49-F238E27FC236}">
                  <a16:creationId xmlns:a16="http://schemas.microsoft.com/office/drawing/2014/main" id="{A8BFB6B9-DC8C-FDA5-647C-B9723100EE5E}"/>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19" name="Google Shape;3163;p64">
              <a:extLst>
                <a:ext uri="{FF2B5EF4-FFF2-40B4-BE49-F238E27FC236}">
                  <a16:creationId xmlns:a16="http://schemas.microsoft.com/office/drawing/2014/main" id="{777BDAF9-B2D2-CD42-ACAB-05B358BC84A0}"/>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0" name="Google Shape;3164;p64">
              <a:extLst>
                <a:ext uri="{FF2B5EF4-FFF2-40B4-BE49-F238E27FC236}">
                  <a16:creationId xmlns:a16="http://schemas.microsoft.com/office/drawing/2014/main" id="{F2ED9D35-E2C5-5A67-1A5E-C2856B8993EF}"/>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1" name="Google Shape;3165;p64">
              <a:extLst>
                <a:ext uri="{FF2B5EF4-FFF2-40B4-BE49-F238E27FC236}">
                  <a16:creationId xmlns:a16="http://schemas.microsoft.com/office/drawing/2014/main" id="{66F80219-E909-B33F-2E49-CBABAE40EC53}"/>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2" name="Google Shape;3166;p64">
              <a:extLst>
                <a:ext uri="{FF2B5EF4-FFF2-40B4-BE49-F238E27FC236}">
                  <a16:creationId xmlns:a16="http://schemas.microsoft.com/office/drawing/2014/main" id="{52E38413-A9EB-E87A-05A4-79961930EA39}"/>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3" name="Google Shape;3167;p64">
              <a:extLst>
                <a:ext uri="{FF2B5EF4-FFF2-40B4-BE49-F238E27FC236}">
                  <a16:creationId xmlns:a16="http://schemas.microsoft.com/office/drawing/2014/main" id="{B4EE2D5B-8DE9-4FA1-82F9-FA3A66F9136C}"/>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4" name="Google Shape;3168;p64">
              <a:extLst>
                <a:ext uri="{FF2B5EF4-FFF2-40B4-BE49-F238E27FC236}">
                  <a16:creationId xmlns:a16="http://schemas.microsoft.com/office/drawing/2014/main" id="{DE1CAFA1-A0AC-6918-28D7-05F65D5BF87B}"/>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5" name="Google Shape;3169;p64">
              <a:extLst>
                <a:ext uri="{FF2B5EF4-FFF2-40B4-BE49-F238E27FC236}">
                  <a16:creationId xmlns:a16="http://schemas.microsoft.com/office/drawing/2014/main" id="{5303359E-5040-5C8D-807E-74BF30F3FBEA}"/>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6" name="Google Shape;3170;p64">
              <a:extLst>
                <a:ext uri="{FF2B5EF4-FFF2-40B4-BE49-F238E27FC236}">
                  <a16:creationId xmlns:a16="http://schemas.microsoft.com/office/drawing/2014/main" id="{05A8778B-08FF-1B83-5B71-99FAC6064DC8}"/>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7" name="Google Shape;3171;p64">
              <a:extLst>
                <a:ext uri="{FF2B5EF4-FFF2-40B4-BE49-F238E27FC236}">
                  <a16:creationId xmlns:a16="http://schemas.microsoft.com/office/drawing/2014/main" id="{61C89B6B-7765-76F6-280B-5E75AFAC875C}"/>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8" name="Google Shape;3172;p64">
              <a:extLst>
                <a:ext uri="{FF2B5EF4-FFF2-40B4-BE49-F238E27FC236}">
                  <a16:creationId xmlns:a16="http://schemas.microsoft.com/office/drawing/2014/main" id="{5133FB4A-EB0F-0319-9CB0-E82DB2E22328}"/>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29" name="Google Shape;3173;p64">
              <a:extLst>
                <a:ext uri="{FF2B5EF4-FFF2-40B4-BE49-F238E27FC236}">
                  <a16:creationId xmlns:a16="http://schemas.microsoft.com/office/drawing/2014/main" id="{227740DB-9C7F-6096-1A03-9BE3625E10D4}"/>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0" name="Google Shape;3174;p64">
              <a:extLst>
                <a:ext uri="{FF2B5EF4-FFF2-40B4-BE49-F238E27FC236}">
                  <a16:creationId xmlns:a16="http://schemas.microsoft.com/office/drawing/2014/main" id="{ED83DBFA-627C-6A41-5439-8C2A93968259}"/>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1" name="Google Shape;3175;p64">
              <a:extLst>
                <a:ext uri="{FF2B5EF4-FFF2-40B4-BE49-F238E27FC236}">
                  <a16:creationId xmlns:a16="http://schemas.microsoft.com/office/drawing/2014/main" id="{3BEB3164-5F13-6EC2-490D-B23C6D44BE22}"/>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2" name="Google Shape;3176;p64">
              <a:extLst>
                <a:ext uri="{FF2B5EF4-FFF2-40B4-BE49-F238E27FC236}">
                  <a16:creationId xmlns:a16="http://schemas.microsoft.com/office/drawing/2014/main" id="{7FCFA895-6EFB-D058-E10B-AC8C47E67139}"/>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3" name="Google Shape;3177;p64">
              <a:extLst>
                <a:ext uri="{FF2B5EF4-FFF2-40B4-BE49-F238E27FC236}">
                  <a16:creationId xmlns:a16="http://schemas.microsoft.com/office/drawing/2014/main" id="{C8C861B4-6546-5438-9405-D1F040BCBBAB}"/>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4" name="Google Shape;3178;p64">
              <a:extLst>
                <a:ext uri="{FF2B5EF4-FFF2-40B4-BE49-F238E27FC236}">
                  <a16:creationId xmlns:a16="http://schemas.microsoft.com/office/drawing/2014/main" id="{872F38EE-AB19-54C5-B5AB-68265BAC9675}"/>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5" name="Google Shape;3179;p64">
              <a:extLst>
                <a:ext uri="{FF2B5EF4-FFF2-40B4-BE49-F238E27FC236}">
                  <a16:creationId xmlns:a16="http://schemas.microsoft.com/office/drawing/2014/main" id="{AA58449E-D526-5D8D-74D9-3848315E32C7}"/>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6" name="Google Shape;3180;p64">
              <a:extLst>
                <a:ext uri="{FF2B5EF4-FFF2-40B4-BE49-F238E27FC236}">
                  <a16:creationId xmlns:a16="http://schemas.microsoft.com/office/drawing/2014/main" id="{A3BBF21F-0037-9D6E-5AB1-BA4FC46BCD5B}"/>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7" name="Google Shape;3181;p64">
              <a:extLst>
                <a:ext uri="{FF2B5EF4-FFF2-40B4-BE49-F238E27FC236}">
                  <a16:creationId xmlns:a16="http://schemas.microsoft.com/office/drawing/2014/main" id="{2B8E6417-0223-4B93-2456-37B414F5192F}"/>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8" name="Google Shape;3182;p64">
              <a:extLst>
                <a:ext uri="{FF2B5EF4-FFF2-40B4-BE49-F238E27FC236}">
                  <a16:creationId xmlns:a16="http://schemas.microsoft.com/office/drawing/2014/main" id="{5CE7F161-ADEF-7749-E1A6-8D2F4C06D1D1}"/>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39" name="Google Shape;3183;p64">
              <a:extLst>
                <a:ext uri="{FF2B5EF4-FFF2-40B4-BE49-F238E27FC236}">
                  <a16:creationId xmlns:a16="http://schemas.microsoft.com/office/drawing/2014/main" id="{D5C97A60-8097-7B95-D595-9E76919F9D16}"/>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0" name="Google Shape;3184;p64">
              <a:extLst>
                <a:ext uri="{FF2B5EF4-FFF2-40B4-BE49-F238E27FC236}">
                  <a16:creationId xmlns:a16="http://schemas.microsoft.com/office/drawing/2014/main" id="{4C08F1BE-EA9A-3FE0-77BA-03E397559B1F}"/>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1" name="Google Shape;3185;p64">
              <a:extLst>
                <a:ext uri="{FF2B5EF4-FFF2-40B4-BE49-F238E27FC236}">
                  <a16:creationId xmlns:a16="http://schemas.microsoft.com/office/drawing/2014/main" id="{C4CA902C-0215-BA1A-E3E0-F21776C92A40}"/>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2" name="Google Shape;3186;p64">
              <a:extLst>
                <a:ext uri="{FF2B5EF4-FFF2-40B4-BE49-F238E27FC236}">
                  <a16:creationId xmlns:a16="http://schemas.microsoft.com/office/drawing/2014/main" id="{409515B6-BE89-0047-48A7-EBD4E55D6F9D}"/>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3" name="Google Shape;3187;p64">
              <a:extLst>
                <a:ext uri="{FF2B5EF4-FFF2-40B4-BE49-F238E27FC236}">
                  <a16:creationId xmlns:a16="http://schemas.microsoft.com/office/drawing/2014/main" id="{55ED74C0-FB83-A8FD-EC5E-F2D71CAFB1C8}"/>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4" name="Google Shape;3188;p64">
              <a:extLst>
                <a:ext uri="{FF2B5EF4-FFF2-40B4-BE49-F238E27FC236}">
                  <a16:creationId xmlns:a16="http://schemas.microsoft.com/office/drawing/2014/main" id="{B034CE81-4337-B12F-017E-F765DC9DAE64}"/>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5" name="Google Shape;3189;p64">
              <a:extLst>
                <a:ext uri="{FF2B5EF4-FFF2-40B4-BE49-F238E27FC236}">
                  <a16:creationId xmlns:a16="http://schemas.microsoft.com/office/drawing/2014/main" id="{4093A795-7494-DDAA-5148-3103F0BA2645}"/>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6" name="Google Shape;3190;p64">
              <a:extLst>
                <a:ext uri="{FF2B5EF4-FFF2-40B4-BE49-F238E27FC236}">
                  <a16:creationId xmlns:a16="http://schemas.microsoft.com/office/drawing/2014/main" id="{B8890EB4-40E9-2B32-1A01-E8197A63CD01}"/>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7" name="Google Shape;3191;p64">
              <a:extLst>
                <a:ext uri="{FF2B5EF4-FFF2-40B4-BE49-F238E27FC236}">
                  <a16:creationId xmlns:a16="http://schemas.microsoft.com/office/drawing/2014/main" id="{5733C1E4-8531-1B16-0E55-AE842EC83B6E}"/>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8" name="Google Shape;3192;p64">
              <a:extLst>
                <a:ext uri="{FF2B5EF4-FFF2-40B4-BE49-F238E27FC236}">
                  <a16:creationId xmlns:a16="http://schemas.microsoft.com/office/drawing/2014/main" id="{E7700F50-573D-AD98-46B5-F7F9878C296A}"/>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49" name="Google Shape;3193;p64">
              <a:extLst>
                <a:ext uri="{FF2B5EF4-FFF2-40B4-BE49-F238E27FC236}">
                  <a16:creationId xmlns:a16="http://schemas.microsoft.com/office/drawing/2014/main" id="{0B20AFFB-4892-34EA-A7C4-E9C5E0C7ACB5}"/>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0" name="Google Shape;3194;p64">
              <a:extLst>
                <a:ext uri="{FF2B5EF4-FFF2-40B4-BE49-F238E27FC236}">
                  <a16:creationId xmlns:a16="http://schemas.microsoft.com/office/drawing/2014/main" id="{771E7E91-7556-E5C6-202F-51F5D5B496CE}"/>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1" name="Google Shape;3195;p64">
              <a:extLst>
                <a:ext uri="{FF2B5EF4-FFF2-40B4-BE49-F238E27FC236}">
                  <a16:creationId xmlns:a16="http://schemas.microsoft.com/office/drawing/2014/main" id="{5A313017-0C85-9A96-A6D7-65F4E7C4CC11}"/>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2" name="Google Shape;3196;p64">
              <a:extLst>
                <a:ext uri="{FF2B5EF4-FFF2-40B4-BE49-F238E27FC236}">
                  <a16:creationId xmlns:a16="http://schemas.microsoft.com/office/drawing/2014/main" id="{ABA966BD-81E7-58E5-AD55-88224D732661}"/>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3" name="Google Shape;3197;p64">
              <a:extLst>
                <a:ext uri="{FF2B5EF4-FFF2-40B4-BE49-F238E27FC236}">
                  <a16:creationId xmlns:a16="http://schemas.microsoft.com/office/drawing/2014/main" id="{4C14743D-990F-066A-4793-7871EADEF1D9}"/>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4" name="Google Shape;3198;p64">
              <a:extLst>
                <a:ext uri="{FF2B5EF4-FFF2-40B4-BE49-F238E27FC236}">
                  <a16:creationId xmlns:a16="http://schemas.microsoft.com/office/drawing/2014/main" id="{A70D4365-6E3B-86DF-A9B1-C19A110DDCA1}"/>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5" name="Google Shape;3199;p64">
              <a:extLst>
                <a:ext uri="{FF2B5EF4-FFF2-40B4-BE49-F238E27FC236}">
                  <a16:creationId xmlns:a16="http://schemas.microsoft.com/office/drawing/2014/main" id="{B43B8922-F10A-9846-4D25-D4A8B606A710}"/>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6" name="Google Shape;3200;p64">
              <a:extLst>
                <a:ext uri="{FF2B5EF4-FFF2-40B4-BE49-F238E27FC236}">
                  <a16:creationId xmlns:a16="http://schemas.microsoft.com/office/drawing/2014/main" id="{E82DCF55-72DB-D264-5AFE-695216C486C5}"/>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7" name="Google Shape;3201;p64">
              <a:extLst>
                <a:ext uri="{FF2B5EF4-FFF2-40B4-BE49-F238E27FC236}">
                  <a16:creationId xmlns:a16="http://schemas.microsoft.com/office/drawing/2014/main" id="{E6731B73-CC4C-579A-8092-70403E62FFF1}"/>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8" name="Google Shape;3202;p64">
              <a:extLst>
                <a:ext uri="{FF2B5EF4-FFF2-40B4-BE49-F238E27FC236}">
                  <a16:creationId xmlns:a16="http://schemas.microsoft.com/office/drawing/2014/main" id="{CC352B6B-EF34-7E0C-ACA6-F51752E52A5F}"/>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59" name="Google Shape;3203;p64">
              <a:extLst>
                <a:ext uri="{FF2B5EF4-FFF2-40B4-BE49-F238E27FC236}">
                  <a16:creationId xmlns:a16="http://schemas.microsoft.com/office/drawing/2014/main" id="{4DB8A929-436A-FB9F-9CDB-ADCC51EE3424}"/>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0" name="Google Shape;3204;p64">
              <a:extLst>
                <a:ext uri="{FF2B5EF4-FFF2-40B4-BE49-F238E27FC236}">
                  <a16:creationId xmlns:a16="http://schemas.microsoft.com/office/drawing/2014/main" id="{C795A4A6-CF6E-DC1C-2202-5954E36F1692}"/>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1" name="Google Shape;3205;p64">
              <a:extLst>
                <a:ext uri="{FF2B5EF4-FFF2-40B4-BE49-F238E27FC236}">
                  <a16:creationId xmlns:a16="http://schemas.microsoft.com/office/drawing/2014/main" id="{FC9E459F-04AA-1F5F-3518-32C40FD47138}"/>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2" name="Google Shape;3206;p64">
              <a:extLst>
                <a:ext uri="{FF2B5EF4-FFF2-40B4-BE49-F238E27FC236}">
                  <a16:creationId xmlns:a16="http://schemas.microsoft.com/office/drawing/2014/main" id="{F0F65C00-EF95-283A-BCEE-B14072C8F7E0}"/>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3" name="Google Shape;3207;p64">
              <a:extLst>
                <a:ext uri="{FF2B5EF4-FFF2-40B4-BE49-F238E27FC236}">
                  <a16:creationId xmlns:a16="http://schemas.microsoft.com/office/drawing/2014/main" id="{87B439EB-5300-901B-379E-775768368F0E}"/>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4" name="Google Shape;3208;p64">
              <a:extLst>
                <a:ext uri="{FF2B5EF4-FFF2-40B4-BE49-F238E27FC236}">
                  <a16:creationId xmlns:a16="http://schemas.microsoft.com/office/drawing/2014/main" id="{81EED641-A04C-008F-803E-47FDE00F8FEB}"/>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5" name="Google Shape;3209;p64">
              <a:extLst>
                <a:ext uri="{FF2B5EF4-FFF2-40B4-BE49-F238E27FC236}">
                  <a16:creationId xmlns:a16="http://schemas.microsoft.com/office/drawing/2014/main" id="{E7643F91-53EC-0F5D-1F5C-0C9CB97C229D}"/>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6" name="Google Shape;3210;p64">
              <a:extLst>
                <a:ext uri="{FF2B5EF4-FFF2-40B4-BE49-F238E27FC236}">
                  <a16:creationId xmlns:a16="http://schemas.microsoft.com/office/drawing/2014/main" id="{D40B7A06-A642-AD95-2CF4-24BB498CA908}"/>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7" name="Google Shape;3211;p64">
              <a:extLst>
                <a:ext uri="{FF2B5EF4-FFF2-40B4-BE49-F238E27FC236}">
                  <a16:creationId xmlns:a16="http://schemas.microsoft.com/office/drawing/2014/main" id="{FA802F2B-33C3-1BF9-1DE1-B95C2326EDC6}"/>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8" name="Google Shape;3212;p64">
              <a:extLst>
                <a:ext uri="{FF2B5EF4-FFF2-40B4-BE49-F238E27FC236}">
                  <a16:creationId xmlns:a16="http://schemas.microsoft.com/office/drawing/2014/main" id="{EF3EEFAE-425D-35B0-0497-F17563270D9B}"/>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69" name="Google Shape;3213;p64">
              <a:extLst>
                <a:ext uri="{FF2B5EF4-FFF2-40B4-BE49-F238E27FC236}">
                  <a16:creationId xmlns:a16="http://schemas.microsoft.com/office/drawing/2014/main" id="{1CFDD9ED-582B-3E61-C698-71BCAF4D8D0E}"/>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0" name="Google Shape;3214;p64">
              <a:extLst>
                <a:ext uri="{FF2B5EF4-FFF2-40B4-BE49-F238E27FC236}">
                  <a16:creationId xmlns:a16="http://schemas.microsoft.com/office/drawing/2014/main" id="{8FE36BB7-9EA6-B922-4A6E-C4959F644600}"/>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1" name="Google Shape;3215;p64">
              <a:extLst>
                <a:ext uri="{FF2B5EF4-FFF2-40B4-BE49-F238E27FC236}">
                  <a16:creationId xmlns:a16="http://schemas.microsoft.com/office/drawing/2014/main" id="{A83CECE1-22AC-2553-4F10-0A4D2888A4A5}"/>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2" name="Google Shape;3216;p64">
              <a:extLst>
                <a:ext uri="{FF2B5EF4-FFF2-40B4-BE49-F238E27FC236}">
                  <a16:creationId xmlns:a16="http://schemas.microsoft.com/office/drawing/2014/main" id="{BBD16C5C-2E8C-37BE-C3C7-DA9D595B2432}"/>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3" name="Google Shape;3217;p64">
              <a:extLst>
                <a:ext uri="{FF2B5EF4-FFF2-40B4-BE49-F238E27FC236}">
                  <a16:creationId xmlns:a16="http://schemas.microsoft.com/office/drawing/2014/main" id="{BE6C0983-C2A5-DF80-8D4F-7C7A17C8A8CF}"/>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4" name="Google Shape;3218;p64">
              <a:extLst>
                <a:ext uri="{FF2B5EF4-FFF2-40B4-BE49-F238E27FC236}">
                  <a16:creationId xmlns:a16="http://schemas.microsoft.com/office/drawing/2014/main" id="{AF24557B-5DC1-5F43-9B4D-62811489982A}"/>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5" name="Google Shape;3219;p64">
              <a:extLst>
                <a:ext uri="{FF2B5EF4-FFF2-40B4-BE49-F238E27FC236}">
                  <a16:creationId xmlns:a16="http://schemas.microsoft.com/office/drawing/2014/main" id="{12779EB3-9CEB-54F7-DDF9-6E714497C920}"/>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6" name="Google Shape;3220;p64">
              <a:extLst>
                <a:ext uri="{FF2B5EF4-FFF2-40B4-BE49-F238E27FC236}">
                  <a16:creationId xmlns:a16="http://schemas.microsoft.com/office/drawing/2014/main" id="{FEAE7DDD-AEC8-F609-6FEC-2B57B5D0D0B3}"/>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7" name="Google Shape;3221;p64">
              <a:extLst>
                <a:ext uri="{FF2B5EF4-FFF2-40B4-BE49-F238E27FC236}">
                  <a16:creationId xmlns:a16="http://schemas.microsoft.com/office/drawing/2014/main" id="{63907518-C847-70B1-F4CF-072B40382161}"/>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8" name="Google Shape;3222;p64">
              <a:extLst>
                <a:ext uri="{FF2B5EF4-FFF2-40B4-BE49-F238E27FC236}">
                  <a16:creationId xmlns:a16="http://schemas.microsoft.com/office/drawing/2014/main" id="{6FA87AA3-4AE5-7ED4-2EF2-2817F3A2B2D0}"/>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79" name="Google Shape;3223;p64">
              <a:extLst>
                <a:ext uri="{FF2B5EF4-FFF2-40B4-BE49-F238E27FC236}">
                  <a16:creationId xmlns:a16="http://schemas.microsoft.com/office/drawing/2014/main" id="{A3CFDA26-0D15-85CA-7C18-0E752CE3DCCA}"/>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0" name="Google Shape;3224;p64">
              <a:extLst>
                <a:ext uri="{FF2B5EF4-FFF2-40B4-BE49-F238E27FC236}">
                  <a16:creationId xmlns:a16="http://schemas.microsoft.com/office/drawing/2014/main" id="{8C78146E-2560-CC76-F915-F6A98A0A1FDA}"/>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1" name="Google Shape;3225;p64">
              <a:extLst>
                <a:ext uri="{FF2B5EF4-FFF2-40B4-BE49-F238E27FC236}">
                  <a16:creationId xmlns:a16="http://schemas.microsoft.com/office/drawing/2014/main" id="{20BBE533-B115-B09E-5D26-7B7CB101329A}"/>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2" name="Google Shape;3226;p64">
              <a:extLst>
                <a:ext uri="{FF2B5EF4-FFF2-40B4-BE49-F238E27FC236}">
                  <a16:creationId xmlns:a16="http://schemas.microsoft.com/office/drawing/2014/main" id="{73757FDB-4E5A-127D-7588-B8E18D7CFAFE}"/>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3" name="Google Shape;3227;p64">
              <a:extLst>
                <a:ext uri="{FF2B5EF4-FFF2-40B4-BE49-F238E27FC236}">
                  <a16:creationId xmlns:a16="http://schemas.microsoft.com/office/drawing/2014/main" id="{05A6E67C-813A-0D94-E1C5-C2E2542CC4B0}"/>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4" name="Google Shape;3228;p64">
              <a:extLst>
                <a:ext uri="{FF2B5EF4-FFF2-40B4-BE49-F238E27FC236}">
                  <a16:creationId xmlns:a16="http://schemas.microsoft.com/office/drawing/2014/main" id="{ABA2C1A8-B842-55F3-EBFC-EAE11660F201}"/>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5" name="Google Shape;3229;p64">
              <a:extLst>
                <a:ext uri="{FF2B5EF4-FFF2-40B4-BE49-F238E27FC236}">
                  <a16:creationId xmlns:a16="http://schemas.microsoft.com/office/drawing/2014/main" id="{6215A534-3256-F6DC-1126-637A6533D407}"/>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6" name="Google Shape;3230;p64">
              <a:extLst>
                <a:ext uri="{FF2B5EF4-FFF2-40B4-BE49-F238E27FC236}">
                  <a16:creationId xmlns:a16="http://schemas.microsoft.com/office/drawing/2014/main" id="{11CF58EB-7CA5-DE1A-6DBD-641F7461094A}"/>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7" name="Google Shape;3231;p64">
              <a:extLst>
                <a:ext uri="{FF2B5EF4-FFF2-40B4-BE49-F238E27FC236}">
                  <a16:creationId xmlns:a16="http://schemas.microsoft.com/office/drawing/2014/main" id="{D88262E4-5E8D-D8DD-4266-1CC5B26E7352}"/>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8" name="Google Shape;3232;p64">
              <a:extLst>
                <a:ext uri="{FF2B5EF4-FFF2-40B4-BE49-F238E27FC236}">
                  <a16:creationId xmlns:a16="http://schemas.microsoft.com/office/drawing/2014/main" id="{34721BFD-DB18-C1C6-B0A5-CCBFC9EDE381}"/>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89" name="Google Shape;3233;p64">
              <a:extLst>
                <a:ext uri="{FF2B5EF4-FFF2-40B4-BE49-F238E27FC236}">
                  <a16:creationId xmlns:a16="http://schemas.microsoft.com/office/drawing/2014/main" id="{2E43F6E4-D205-7AD0-C318-E0FB485CAF7C}"/>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0" name="Google Shape;3234;p64">
              <a:extLst>
                <a:ext uri="{FF2B5EF4-FFF2-40B4-BE49-F238E27FC236}">
                  <a16:creationId xmlns:a16="http://schemas.microsoft.com/office/drawing/2014/main" id="{F5CA4891-F0E2-630A-832A-6FC275A763DE}"/>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1" name="Google Shape;3235;p64">
              <a:extLst>
                <a:ext uri="{FF2B5EF4-FFF2-40B4-BE49-F238E27FC236}">
                  <a16:creationId xmlns:a16="http://schemas.microsoft.com/office/drawing/2014/main" id="{DA3898EC-2ADA-7C3B-3D84-C5CEC3046E02}"/>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2" name="Google Shape;3236;p64">
              <a:extLst>
                <a:ext uri="{FF2B5EF4-FFF2-40B4-BE49-F238E27FC236}">
                  <a16:creationId xmlns:a16="http://schemas.microsoft.com/office/drawing/2014/main" id="{C2D6E364-2D0D-49E8-0D46-660E6CFCD94D}"/>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3" name="Google Shape;3237;p64">
              <a:extLst>
                <a:ext uri="{FF2B5EF4-FFF2-40B4-BE49-F238E27FC236}">
                  <a16:creationId xmlns:a16="http://schemas.microsoft.com/office/drawing/2014/main" id="{1AF0AAC8-DD86-F3EB-F049-9CC154D72746}"/>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4" name="Google Shape;3238;p64">
              <a:extLst>
                <a:ext uri="{FF2B5EF4-FFF2-40B4-BE49-F238E27FC236}">
                  <a16:creationId xmlns:a16="http://schemas.microsoft.com/office/drawing/2014/main" id="{FBAEF7CA-6AC7-FFCA-16AD-618AACCE5FEF}"/>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5" name="Google Shape;3239;p64">
              <a:extLst>
                <a:ext uri="{FF2B5EF4-FFF2-40B4-BE49-F238E27FC236}">
                  <a16:creationId xmlns:a16="http://schemas.microsoft.com/office/drawing/2014/main" id="{AE518A14-516B-0807-EAC7-CD8A90D3DEA5}"/>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6" name="Google Shape;3240;p64">
              <a:extLst>
                <a:ext uri="{FF2B5EF4-FFF2-40B4-BE49-F238E27FC236}">
                  <a16:creationId xmlns:a16="http://schemas.microsoft.com/office/drawing/2014/main" id="{86FC7D62-4FF7-8898-3805-3A9B3A429811}"/>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7" name="Google Shape;3241;p64">
              <a:extLst>
                <a:ext uri="{FF2B5EF4-FFF2-40B4-BE49-F238E27FC236}">
                  <a16:creationId xmlns:a16="http://schemas.microsoft.com/office/drawing/2014/main" id="{033BC025-1B97-A731-BF1D-136796254A03}"/>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8" name="Google Shape;3242;p64">
              <a:extLst>
                <a:ext uri="{FF2B5EF4-FFF2-40B4-BE49-F238E27FC236}">
                  <a16:creationId xmlns:a16="http://schemas.microsoft.com/office/drawing/2014/main" id="{3E351272-4E4A-EC37-9C8F-923FA6604907}"/>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399" name="Google Shape;3243;p64">
              <a:extLst>
                <a:ext uri="{FF2B5EF4-FFF2-40B4-BE49-F238E27FC236}">
                  <a16:creationId xmlns:a16="http://schemas.microsoft.com/office/drawing/2014/main" id="{3D9F90ED-3DE5-2A14-9191-663EB5EA00FE}"/>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0" name="Google Shape;3244;p64">
              <a:extLst>
                <a:ext uri="{FF2B5EF4-FFF2-40B4-BE49-F238E27FC236}">
                  <a16:creationId xmlns:a16="http://schemas.microsoft.com/office/drawing/2014/main" id="{A79F0E3A-B6BF-FA8D-77E0-B7EB7CFBA756}"/>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1" name="Google Shape;3245;p64">
              <a:extLst>
                <a:ext uri="{FF2B5EF4-FFF2-40B4-BE49-F238E27FC236}">
                  <a16:creationId xmlns:a16="http://schemas.microsoft.com/office/drawing/2014/main" id="{9A77562D-3A9C-BC6D-9EF7-48FA56B5343D}"/>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2" name="Google Shape;3246;p64">
              <a:extLst>
                <a:ext uri="{FF2B5EF4-FFF2-40B4-BE49-F238E27FC236}">
                  <a16:creationId xmlns:a16="http://schemas.microsoft.com/office/drawing/2014/main" id="{FD32EB57-62D8-0108-1339-00BD7DC2BE38}"/>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3" name="Google Shape;3247;p64">
              <a:extLst>
                <a:ext uri="{FF2B5EF4-FFF2-40B4-BE49-F238E27FC236}">
                  <a16:creationId xmlns:a16="http://schemas.microsoft.com/office/drawing/2014/main" id="{3DD89630-6ECD-1981-BE98-78A61E89FE49}"/>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4" name="Google Shape;3248;p64">
              <a:extLst>
                <a:ext uri="{FF2B5EF4-FFF2-40B4-BE49-F238E27FC236}">
                  <a16:creationId xmlns:a16="http://schemas.microsoft.com/office/drawing/2014/main" id="{74C4745C-E084-C781-3949-5D7C7045B4BA}"/>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5" name="Google Shape;3249;p64">
              <a:extLst>
                <a:ext uri="{FF2B5EF4-FFF2-40B4-BE49-F238E27FC236}">
                  <a16:creationId xmlns:a16="http://schemas.microsoft.com/office/drawing/2014/main" id="{2BCE1C21-886F-9605-7C43-02668C73CCE1}"/>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6" name="Google Shape;3250;p64">
              <a:extLst>
                <a:ext uri="{FF2B5EF4-FFF2-40B4-BE49-F238E27FC236}">
                  <a16:creationId xmlns:a16="http://schemas.microsoft.com/office/drawing/2014/main" id="{83933F6F-935D-6767-237A-1D0A37EECF4E}"/>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7" name="Google Shape;3251;p64">
              <a:extLst>
                <a:ext uri="{FF2B5EF4-FFF2-40B4-BE49-F238E27FC236}">
                  <a16:creationId xmlns:a16="http://schemas.microsoft.com/office/drawing/2014/main" id="{E8CCC0C8-54FA-0F9E-5348-D66F9C476E36}"/>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8" name="Google Shape;3252;p64">
              <a:extLst>
                <a:ext uri="{FF2B5EF4-FFF2-40B4-BE49-F238E27FC236}">
                  <a16:creationId xmlns:a16="http://schemas.microsoft.com/office/drawing/2014/main" id="{9EC8A302-72A1-6590-154C-3CB33884BB45}"/>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09" name="Google Shape;3253;p64">
              <a:extLst>
                <a:ext uri="{FF2B5EF4-FFF2-40B4-BE49-F238E27FC236}">
                  <a16:creationId xmlns:a16="http://schemas.microsoft.com/office/drawing/2014/main" id="{447B55F6-72E0-30CB-81F5-4E002CB50582}"/>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0" name="Google Shape;3254;p64">
              <a:extLst>
                <a:ext uri="{FF2B5EF4-FFF2-40B4-BE49-F238E27FC236}">
                  <a16:creationId xmlns:a16="http://schemas.microsoft.com/office/drawing/2014/main" id="{A94E8FE0-4062-9F02-F4F7-C7D8539DADA8}"/>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1" name="Google Shape;3255;p64">
              <a:extLst>
                <a:ext uri="{FF2B5EF4-FFF2-40B4-BE49-F238E27FC236}">
                  <a16:creationId xmlns:a16="http://schemas.microsoft.com/office/drawing/2014/main" id="{F3166700-E40D-D562-F2D9-A577447D6DC0}"/>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2" name="Google Shape;3256;p64">
              <a:extLst>
                <a:ext uri="{FF2B5EF4-FFF2-40B4-BE49-F238E27FC236}">
                  <a16:creationId xmlns:a16="http://schemas.microsoft.com/office/drawing/2014/main" id="{38926C0A-892D-4249-8BF6-561D31FF65AA}"/>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3" name="Google Shape;3257;p64">
              <a:extLst>
                <a:ext uri="{FF2B5EF4-FFF2-40B4-BE49-F238E27FC236}">
                  <a16:creationId xmlns:a16="http://schemas.microsoft.com/office/drawing/2014/main" id="{B92474D9-8353-24C1-B60D-01B9B6BA3CFF}"/>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4" name="Google Shape;3258;p64">
              <a:extLst>
                <a:ext uri="{FF2B5EF4-FFF2-40B4-BE49-F238E27FC236}">
                  <a16:creationId xmlns:a16="http://schemas.microsoft.com/office/drawing/2014/main" id="{376FAA19-A5D8-D88E-8573-D261354C523E}"/>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5" name="Google Shape;3259;p64">
              <a:extLst>
                <a:ext uri="{FF2B5EF4-FFF2-40B4-BE49-F238E27FC236}">
                  <a16:creationId xmlns:a16="http://schemas.microsoft.com/office/drawing/2014/main" id="{2A296C5A-9CF8-65A5-2C9E-F202180EFA82}"/>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6" name="Google Shape;3260;p64">
              <a:extLst>
                <a:ext uri="{FF2B5EF4-FFF2-40B4-BE49-F238E27FC236}">
                  <a16:creationId xmlns:a16="http://schemas.microsoft.com/office/drawing/2014/main" id="{363F6F55-0434-4977-E724-908B04147AA9}"/>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7" name="Google Shape;3261;p64">
              <a:extLst>
                <a:ext uri="{FF2B5EF4-FFF2-40B4-BE49-F238E27FC236}">
                  <a16:creationId xmlns:a16="http://schemas.microsoft.com/office/drawing/2014/main" id="{3D550456-D046-D376-159F-9B3DCF77DD59}"/>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8" name="Google Shape;3262;p64">
              <a:extLst>
                <a:ext uri="{FF2B5EF4-FFF2-40B4-BE49-F238E27FC236}">
                  <a16:creationId xmlns:a16="http://schemas.microsoft.com/office/drawing/2014/main" id="{C12D547A-2510-8BCB-CA96-DCBC8BEB8274}"/>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19" name="Google Shape;3263;p64">
              <a:extLst>
                <a:ext uri="{FF2B5EF4-FFF2-40B4-BE49-F238E27FC236}">
                  <a16:creationId xmlns:a16="http://schemas.microsoft.com/office/drawing/2014/main" id="{258C6A01-524B-05C9-3FBB-E5DEB60FEC9A}"/>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0" name="Google Shape;3264;p64">
              <a:extLst>
                <a:ext uri="{FF2B5EF4-FFF2-40B4-BE49-F238E27FC236}">
                  <a16:creationId xmlns:a16="http://schemas.microsoft.com/office/drawing/2014/main" id="{95708CF8-AF4A-393F-123E-B2C68F9A5FC3}"/>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1" name="Google Shape;3265;p64">
              <a:extLst>
                <a:ext uri="{FF2B5EF4-FFF2-40B4-BE49-F238E27FC236}">
                  <a16:creationId xmlns:a16="http://schemas.microsoft.com/office/drawing/2014/main" id="{0F05AAC9-CBF6-5A15-BA28-35DD98717EBD}"/>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2" name="Google Shape;3266;p64">
              <a:extLst>
                <a:ext uri="{FF2B5EF4-FFF2-40B4-BE49-F238E27FC236}">
                  <a16:creationId xmlns:a16="http://schemas.microsoft.com/office/drawing/2014/main" id="{213FB9AD-6241-0876-8A14-B5F03F825F13}"/>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3" name="Google Shape;3267;p64">
              <a:extLst>
                <a:ext uri="{FF2B5EF4-FFF2-40B4-BE49-F238E27FC236}">
                  <a16:creationId xmlns:a16="http://schemas.microsoft.com/office/drawing/2014/main" id="{BE86F451-CF1C-44A5-6FB7-B8E745DA6581}"/>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4" name="Google Shape;3268;p64">
              <a:extLst>
                <a:ext uri="{FF2B5EF4-FFF2-40B4-BE49-F238E27FC236}">
                  <a16:creationId xmlns:a16="http://schemas.microsoft.com/office/drawing/2014/main" id="{1BB119ED-3CAF-6B0E-EB61-457E3ABD8CCD}"/>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5" name="Google Shape;3269;p64">
              <a:extLst>
                <a:ext uri="{FF2B5EF4-FFF2-40B4-BE49-F238E27FC236}">
                  <a16:creationId xmlns:a16="http://schemas.microsoft.com/office/drawing/2014/main" id="{BE3BEB57-525D-C3BC-B226-65464DD7E987}"/>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6" name="Google Shape;3270;p64">
              <a:extLst>
                <a:ext uri="{FF2B5EF4-FFF2-40B4-BE49-F238E27FC236}">
                  <a16:creationId xmlns:a16="http://schemas.microsoft.com/office/drawing/2014/main" id="{DD5E4CBA-0D7E-4504-4716-B5393247AC08}"/>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7" name="Google Shape;3271;p64">
              <a:extLst>
                <a:ext uri="{FF2B5EF4-FFF2-40B4-BE49-F238E27FC236}">
                  <a16:creationId xmlns:a16="http://schemas.microsoft.com/office/drawing/2014/main" id="{3EE6E36F-16B5-0EDA-33AA-A6E094DF9ECF}"/>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8" name="Google Shape;3272;p64">
              <a:extLst>
                <a:ext uri="{FF2B5EF4-FFF2-40B4-BE49-F238E27FC236}">
                  <a16:creationId xmlns:a16="http://schemas.microsoft.com/office/drawing/2014/main" id="{CEA29ABF-F0AD-8D35-3000-6C8ECD6050ED}"/>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9" name="Google Shape;3273;p64">
              <a:extLst>
                <a:ext uri="{FF2B5EF4-FFF2-40B4-BE49-F238E27FC236}">
                  <a16:creationId xmlns:a16="http://schemas.microsoft.com/office/drawing/2014/main" id="{E60C9A0D-1F00-18F0-1808-A258BF045E99}"/>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0" name="Google Shape;3274;p64">
              <a:extLst>
                <a:ext uri="{FF2B5EF4-FFF2-40B4-BE49-F238E27FC236}">
                  <a16:creationId xmlns:a16="http://schemas.microsoft.com/office/drawing/2014/main" id="{1A46E793-D9BD-7EDA-14B1-3112F0ED031B}"/>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1" name="Google Shape;3275;p64">
              <a:extLst>
                <a:ext uri="{FF2B5EF4-FFF2-40B4-BE49-F238E27FC236}">
                  <a16:creationId xmlns:a16="http://schemas.microsoft.com/office/drawing/2014/main" id="{09113D86-39F3-562A-B1D2-34C42C8891F7}"/>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2" name="Google Shape;3276;p64">
              <a:extLst>
                <a:ext uri="{FF2B5EF4-FFF2-40B4-BE49-F238E27FC236}">
                  <a16:creationId xmlns:a16="http://schemas.microsoft.com/office/drawing/2014/main" id="{32E13118-6B3D-BC82-7708-1354C2F3E572}"/>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3" name="Google Shape;3277;p64">
              <a:extLst>
                <a:ext uri="{FF2B5EF4-FFF2-40B4-BE49-F238E27FC236}">
                  <a16:creationId xmlns:a16="http://schemas.microsoft.com/office/drawing/2014/main" id="{7B737BBA-B10F-8CD5-4950-FA65CC1AF495}"/>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4" name="Google Shape;3278;p64">
              <a:extLst>
                <a:ext uri="{FF2B5EF4-FFF2-40B4-BE49-F238E27FC236}">
                  <a16:creationId xmlns:a16="http://schemas.microsoft.com/office/drawing/2014/main" id="{DB9B48DE-A59C-F715-8C2E-E356305D41B2}"/>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5" name="Google Shape;3279;p64">
              <a:extLst>
                <a:ext uri="{FF2B5EF4-FFF2-40B4-BE49-F238E27FC236}">
                  <a16:creationId xmlns:a16="http://schemas.microsoft.com/office/drawing/2014/main" id="{C0542C7C-1DAE-C158-FFCD-C7B2252F9106}"/>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6" name="Google Shape;3280;p64">
              <a:extLst>
                <a:ext uri="{FF2B5EF4-FFF2-40B4-BE49-F238E27FC236}">
                  <a16:creationId xmlns:a16="http://schemas.microsoft.com/office/drawing/2014/main" id="{A13B0410-CCD4-905B-F7EE-99A3549DD09D}"/>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7" name="Google Shape;3281;p64">
              <a:extLst>
                <a:ext uri="{FF2B5EF4-FFF2-40B4-BE49-F238E27FC236}">
                  <a16:creationId xmlns:a16="http://schemas.microsoft.com/office/drawing/2014/main" id="{33F3828F-AF47-A63F-5FB8-5D9E9A6BD88A}"/>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8" name="Google Shape;3282;p64">
              <a:extLst>
                <a:ext uri="{FF2B5EF4-FFF2-40B4-BE49-F238E27FC236}">
                  <a16:creationId xmlns:a16="http://schemas.microsoft.com/office/drawing/2014/main" id="{8CD031DA-8728-A0BF-87B1-58AF643ED83B}"/>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9" name="Google Shape;3283;p64">
              <a:extLst>
                <a:ext uri="{FF2B5EF4-FFF2-40B4-BE49-F238E27FC236}">
                  <a16:creationId xmlns:a16="http://schemas.microsoft.com/office/drawing/2014/main" id="{CF822C6E-A074-A413-B330-62BFAF7BAB0D}"/>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0" name="Google Shape;3284;p64">
              <a:extLst>
                <a:ext uri="{FF2B5EF4-FFF2-40B4-BE49-F238E27FC236}">
                  <a16:creationId xmlns:a16="http://schemas.microsoft.com/office/drawing/2014/main" id="{DBA08BE1-37AF-8EF3-7FD9-8BEC39F5AA73}"/>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1" name="Google Shape;3285;p64">
              <a:extLst>
                <a:ext uri="{FF2B5EF4-FFF2-40B4-BE49-F238E27FC236}">
                  <a16:creationId xmlns:a16="http://schemas.microsoft.com/office/drawing/2014/main" id="{07759B1E-4281-0E21-2E4F-D61512812AC3}"/>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2" name="Google Shape;3286;p64">
              <a:extLst>
                <a:ext uri="{FF2B5EF4-FFF2-40B4-BE49-F238E27FC236}">
                  <a16:creationId xmlns:a16="http://schemas.microsoft.com/office/drawing/2014/main" id="{511F6620-6EAE-33BD-F183-7CED35DAF8E3}"/>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3" name="Google Shape;3287;p64">
              <a:extLst>
                <a:ext uri="{FF2B5EF4-FFF2-40B4-BE49-F238E27FC236}">
                  <a16:creationId xmlns:a16="http://schemas.microsoft.com/office/drawing/2014/main" id="{3EBE0272-B3A9-4A51-269C-52283F92E7A4}"/>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4" name="Google Shape;3288;p64">
              <a:extLst>
                <a:ext uri="{FF2B5EF4-FFF2-40B4-BE49-F238E27FC236}">
                  <a16:creationId xmlns:a16="http://schemas.microsoft.com/office/drawing/2014/main" id="{23FD8B16-718B-7564-A717-0EEFB914EC87}"/>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5" name="Google Shape;3289;p64">
              <a:extLst>
                <a:ext uri="{FF2B5EF4-FFF2-40B4-BE49-F238E27FC236}">
                  <a16:creationId xmlns:a16="http://schemas.microsoft.com/office/drawing/2014/main" id="{3B2C6A63-38E8-5A50-3E42-B00E02CD5E12}"/>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6" name="Google Shape;3290;p64">
              <a:extLst>
                <a:ext uri="{FF2B5EF4-FFF2-40B4-BE49-F238E27FC236}">
                  <a16:creationId xmlns:a16="http://schemas.microsoft.com/office/drawing/2014/main" id="{7D0C355C-1E22-6F18-FBB4-6E8C2D58BF33}"/>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7" name="Google Shape;3291;p64">
              <a:extLst>
                <a:ext uri="{FF2B5EF4-FFF2-40B4-BE49-F238E27FC236}">
                  <a16:creationId xmlns:a16="http://schemas.microsoft.com/office/drawing/2014/main" id="{A08EBACA-786B-C73A-0A68-440AAB7D3BF4}"/>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8" name="Google Shape;3292;p64">
              <a:extLst>
                <a:ext uri="{FF2B5EF4-FFF2-40B4-BE49-F238E27FC236}">
                  <a16:creationId xmlns:a16="http://schemas.microsoft.com/office/drawing/2014/main" id="{A0BD87F2-3D14-BF93-1238-FF47E52A2296}"/>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9" name="Google Shape;3293;p64">
              <a:extLst>
                <a:ext uri="{FF2B5EF4-FFF2-40B4-BE49-F238E27FC236}">
                  <a16:creationId xmlns:a16="http://schemas.microsoft.com/office/drawing/2014/main" id="{18989131-DFBD-E316-BA8E-0AFBA8A67544}"/>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0" name="Google Shape;3294;p64">
              <a:extLst>
                <a:ext uri="{FF2B5EF4-FFF2-40B4-BE49-F238E27FC236}">
                  <a16:creationId xmlns:a16="http://schemas.microsoft.com/office/drawing/2014/main" id="{02CDA023-70BD-FD29-B794-540EB8EDF420}"/>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1" name="Google Shape;3295;p64">
              <a:extLst>
                <a:ext uri="{FF2B5EF4-FFF2-40B4-BE49-F238E27FC236}">
                  <a16:creationId xmlns:a16="http://schemas.microsoft.com/office/drawing/2014/main" id="{A0AB2F47-39DD-5973-CEC1-47451764FE89}"/>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2" name="Google Shape;3296;p64">
              <a:extLst>
                <a:ext uri="{FF2B5EF4-FFF2-40B4-BE49-F238E27FC236}">
                  <a16:creationId xmlns:a16="http://schemas.microsoft.com/office/drawing/2014/main" id="{D016F094-7694-C36B-0267-929F463965CD}"/>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3" name="Google Shape;3297;p64">
              <a:extLst>
                <a:ext uri="{FF2B5EF4-FFF2-40B4-BE49-F238E27FC236}">
                  <a16:creationId xmlns:a16="http://schemas.microsoft.com/office/drawing/2014/main" id="{A2172EA9-DF4F-E19F-044D-B9BAA6F803FD}"/>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4" name="Google Shape;3298;p64">
              <a:extLst>
                <a:ext uri="{FF2B5EF4-FFF2-40B4-BE49-F238E27FC236}">
                  <a16:creationId xmlns:a16="http://schemas.microsoft.com/office/drawing/2014/main" id="{C65B87B8-0857-79C5-48D6-4203009E5E68}"/>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5" name="Google Shape;3299;p64">
              <a:extLst>
                <a:ext uri="{FF2B5EF4-FFF2-40B4-BE49-F238E27FC236}">
                  <a16:creationId xmlns:a16="http://schemas.microsoft.com/office/drawing/2014/main" id="{B930CB53-BFAF-7F9D-BEFC-1883C56DE840}"/>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6" name="Google Shape;3300;p64">
              <a:extLst>
                <a:ext uri="{FF2B5EF4-FFF2-40B4-BE49-F238E27FC236}">
                  <a16:creationId xmlns:a16="http://schemas.microsoft.com/office/drawing/2014/main" id="{CAC571B2-773F-169B-4167-D7834659255B}"/>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7" name="Google Shape;3301;p64">
              <a:extLst>
                <a:ext uri="{FF2B5EF4-FFF2-40B4-BE49-F238E27FC236}">
                  <a16:creationId xmlns:a16="http://schemas.microsoft.com/office/drawing/2014/main" id="{B37F5CEF-A36D-9D33-689F-BA6C51F55268}"/>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8" name="Google Shape;3302;p64">
              <a:extLst>
                <a:ext uri="{FF2B5EF4-FFF2-40B4-BE49-F238E27FC236}">
                  <a16:creationId xmlns:a16="http://schemas.microsoft.com/office/drawing/2014/main" id="{A6C28674-D37A-FDE4-357D-B725C878DC58}"/>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9" name="Google Shape;3303;p64">
              <a:extLst>
                <a:ext uri="{FF2B5EF4-FFF2-40B4-BE49-F238E27FC236}">
                  <a16:creationId xmlns:a16="http://schemas.microsoft.com/office/drawing/2014/main" id="{37BE521D-F348-E565-2DED-6AE8C62B0421}"/>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0" name="Google Shape;3304;p64">
              <a:extLst>
                <a:ext uri="{FF2B5EF4-FFF2-40B4-BE49-F238E27FC236}">
                  <a16:creationId xmlns:a16="http://schemas.microsoft.com/office/drawing/2014/main" id="{DAF4EC3B-E9E8-7E5F-5209-892C29C87D13}"/>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1" name="Google Shape;3305;p64">
              <a:extLst>
                <a:ext uri="{FF2B5EF4-FFF2-40B4-BE49-F238E27FC236}">
                  <a16:creationId xmlns:a16="http://schemas.microsoft.com/office/drawing/2014/main" id="{82644D3C-3EF6-5490-D267-BB6146A55B7E}"/>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2" name="Google Shape;3306;p64">
              <a:extLst>
                <a:ext uri="{FF2B5EF4-FFF2-40B4-BE49-F238E27FC236}">
                  <a16:creationId xmlns:a16="http://schemas.microsoft.com/office/drawing/2014/main" id="{B999FDA6-625C-DE86-9452-75B8BC650F79}"/>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3" name="Google Shape;3307;p64">
              <a:extLst>
                <a:ext uri="{FF2B5EF4-FFF2-40B4-BE49-F238E27FC236}">
                  <a16:creationId xmlns:a16="http://schemas.microsoft.com/office/drawing/2014/main" id="{0B9F58AA-AD6A-2B01-0977-0F6722291C8D}"/>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4" name="Google Shape;3308;p64">
              <a:extLst>
                <a:ext uri="{FF2B5EF4-FFF2-40B4-BE49-F238E27FC236}">
                  <a16:creationId xmlns:a16="http://schemas.microsoft.com/office/drawing/2014/main" id="{250F43A3-D2A8-C9A6-1141-4BAF8E70059C}"/>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5" name="Google Shape;3309;p64">
              <a:extLst>
                <a:ext uri="{FF2B5EF4-FFF2-40B4-BE49-F238E27FC236}">
                  <a16:creationId xmlns:a16="http://schemas.microsoft.com/office/drawing/2014/main" id="{6A17F979-C814-9271-59D9-07C7F141B852}"/>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6" name="Google Shape;3310;p64">
              <a:extLst>
                <a:ext uri="{FF2B5EF4-FFF2-40B4-BE49-F238E27FC236}">
                  <a16:creationId xmlns:a16="http://schemas.microsoft.com/office/drawing/2014/main" id="{DA08ABCF-EA60-B063-7359-F74DF292726C}"/>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7" name="Google Shape;3311;p64">
              <a:extLst>
                <a:ext uri="{FF2B5EF4-FFF2-40B4-BE49-F238E27FC236}">
                  <a16:creationId xmlns:a16="http://schemas.microsoft.com/office/drawing/2014/main" id="{CC7B9045-C9A3-F614-B010-E1E0E4C4C051}"/>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8" name="Google Shape;3312;p64">
              <a:extLst>
                <a:ext uri="{FF2B5EF4-FFF2-40B4-BE49-F238E27FC236}">
                  <a16:creationId xmlns:a16="http://schemas.microsoft.com/office/drawing/2014/main" id="{ECA6A9AB-B131-F614-9D8B-B2A64E76A6CC}"/>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9" name="Google Shape;3313;p64">
              <a:extLst>
                <a:ext uri="{FF2B5EF4-FFF2-40B4-BE49-F238E27FC236}">
                  <a16:creationId xmlns:a16="http://schemas.microsoft.com/office/drawing/2014/main" id="{B83233BA-52CB-1B0F-E2AB-A208C0161A79}"/>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0" name="Google Shape;3314;p64">
              <a:extLst>
                <a:ext uri="{FF2B5EF4-FFF2-40B4-BE49-F238E27FC236}">
                  <a16:creationId xmlns:a16="http://schemas.microsoft.com/office/drawing/2014/main" id="{74E5313D-5782-F3DC-7152-00FFA0D9B556}"/>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1" name="Google Shape;3315;p64">
              <a:extLst>
                <a:ext uri="{FF2B5EF4-FFF2-40B4-BE49-F238E27FC236}">
                  <a16:creationId xmlns:a16="http://schemas.microsoft.com/office/drawing/2014/main" id="{3AA7A428-9B9D-D5F2-8E22-4F71A0C84D34}"/>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2" name="Google Shape;3316;p64">
              <a:extLst>
                <a:ext uri="{FF2B5EF4-FFF2-40B4-BE49-F238E27FC236}">
                  <a16:creationId xmlns:a16="http://schemas.microsoft.com/office/drawing/2014/main" id="{68A8E46A-FBC4-22B2-A16C-8443D94B879C}"/>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3" name="Google Shape;3317;p64">
              <a:extLst>
                <a:ext uri="{FF2B5EF4-FFF2-40B4-BE49-F238E27FC236}">
                  <a16:creationId xmlns:a16="http://schemas.microsoft.com/office/drawing/2014/main" id="{5279C5CE-2D7F-F5E2-2E0C-8DC2BA316213}"/>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4" name="Google Shape;3318;p64">
              <a:extLst>
                <a:ext uri="{FF2B5EF4-FFF2-40B4-BE49-F238E27FC236}">
                  <a16:creationId xmlns:a16="http://schemas.microsoft.com/office/drawing/2014/main" id="{3E3F10D5-2B66-8B14-C862-EE12917DFDA3}"/>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5" name="Google Shape;3319;p64">
              <a:extLst>
                <a:ext uri="{FF2B5EF4-FFF2-40B4-BE49-F238E27FC236}">
                  <a16:creationId xmlns:a16="http://schemas.microsoft.com/office/drawing/2014/main" id="{D6813B8B-A0F5-2DB0-3488-04B317669AFE}"/>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
        <p:nvSpPr>
          <p:cNvPr id="84" name="Google Shape;303;p31">
            <a:extLst>
              <a:ext uri="{FF2B5EF4-FFF2-40B4-BE49-F238E27FC236}">
                <a16:creationId xmlns:a16="http://schemas.microsoft.com/office/drawing/2014/main" id="{13114904-B9B3-6349-B5EF-71C35275855F}"/>
              </a:ext>
            </a:extLst>
          </p:cNvPr>
          <p:cNvSpPr txBox="1">
            <a:spLocks/>
          </p:cNvSpPr>
          <p:nvPr/>
        </p:nvSpPr>
        <p:spPr>
          <a:xfrm>
            <a:off x="752990" y="601367"/>
            <a:ext cx="791397"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01</a:t>
            </a:r>
          </a:p>
        </p:txBody>
      </p:sp>
      <p:sp>
        <p:nvSpPr>
          <p:cNvPr id="87" name="Google Shape;306;p31">
            <a:extLst>
              <a:ext uri="{FF2B5EF4-FFF2-40B4-BE49-F238E27FC236}">
                <a16:creationId xmlns:a16="http://schemas.microsoft.com/office/drawing/2014/main" id="{75FF3560-485F-FF98-8C66-7CC0FE925E21}"/>
              </a:ext>
            </a:extLst>
          </p:cNvPr>
          <p:cNvSpPr txBox="1">
            <a:spLocks/>
          </p:cNvSpPr>
          <p:nvPr/>
        </p:nvSpPr>
        <p:spPr>
          <a:xfrm>
            <a:off x="1288538" y="787175"/>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b="1">
                <a:solidFill>
                  <a:schemeClr val="lt2"/>
                </a:solidFill>
              </a:rPr>
              <a:t>Ý TƯỞNG BAN ĐẦU</a:t>
            </a:r>
          </a:p>
        </p:txBody>
      </p:sp>
      <p:grpSp>
        <p:nvGrpSpPr>
          <p:cNvPr id="88" name="Group 87">
            <a:extLst>
              <a:ext uri="{FF2B5EF4-FFF2-40B4-BE49-F238E27FC236}">
                <a16:creationId xmlns:a16="http://schemas.microsoft.com/office/drawing/2014/main" id="{78A6AFA5-35D5-DC87-6C42-18D3F9B657AD}"/>
              </a:ext>
            </a:extLst>
          </p:cNvPr>
          <p:cNvGrpSpPr/>
          <p:nvPr/>
        </p:nvGrpSpPr>
        <p:grpSpPr>
          <a:xfrm>
            <a:off x="1033401" y="1606870"/>
            <a:ext cx="3368388" cy="790200"/>
            <a:chOff x="700126" y="1634104"/>
            <a:chExt cx="3368388" cy="790200"/>
          </a:xfrm>
        </p:grpSpPr>
        <p:sp>
          <p:nvSpPr>
            <p:cNvPr id="89" name="Google Shape;303;p31">
              <a:extLst>
                <a:ext uri="{FF2B5EF4-FFF2-40B4-BE49-F238E27FC236}">
                  <a16:creationId xmlns:a16="http://schemas.microsoft.com/office/drawing/2014/main" id="{35209B9E-4A77-0211-D4ED-82D8282E9D5A}"/>
                </a:ext>
              </a:extLst>
            </p:cNvPr>
            <p:cNvSpPr txBox="1">
              <a:spLocks/>
            </p:cNvSpPr>
            <p:nvPr/>
          </p:nvSpPr>
          <p:spPr>
            <a:xfrm>
              <a:off x="700126" y="1634104"/>
              <a:ext cx="791397"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02</a:t>
              </a:r>
            </a:p>
          </p:txBody>
        </p:sp>
        <p:sp>
          <p:nvSpPr>
            <p:cNvPr id="90" name="Google Shape;306;p31">
              <a:extLst>
                <a:ext uri="{FF2B5EF4-FFF2-40B4-BE49-F238E27FC236}">
                  <a16:creationId xmlns:a16="http://schemas.microsoft.com/office/drawing/2014/main" id="{0BCA2C59-1D97-B0D5-CE14-4C8FEE201F1B}"/>
                </a:ext>
              </a:extLst>
            </p:cNvPr>
            <p:cNvSpPr txBox="1">
              <a:spLocks/>
            </p:cNvSpPr>
            <p:nvPr/>
          </p:nvSpPr>
          <p:spPr>
            <a:xfrm>
              <a:off x="1235674" y="1819912"/>
              <a:ext cx="283284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b="1">
                  <a:solidFill>
                    <a:schemeClr val="lt2"/>
                  </a:solidFill>
                </a:rPr>
                <a:t>CÁC CHỨC NĂNG</a:t>
              </a:r>
            </a:p>
          </p:txBody>
        </p:sp>
      </p:grpSp>
      <p:grpSp>
        <p:nvGrpSpPr>
          <p:cNvPr id="91" name="Group 90">
            <a:extLst>
              <a:ext uri="{FF2B5EF4-FFF2-40B4-BE49-F238E27FC236}">
                <a16:creationId xmlns:a16="http://schemas.microsoft.com/office/drawing/2014/main" id="{40F31BE3-AF70-D28D-D5C1-07FA00A15AFC}"/>
              </a:ext>
            </a:extLst>
          </p:cNvPr>
          <p:cNvGrpSpPr/>
          <p:nvPr/>
        </p:nvGrpSpPr>
        <p:grpSpPr>
          <a:xfrm>
            <a:off x="1255744" y="2709432"/>
            <a:ext cx="4216992" cy="790200"/>
            <a:chOff x="700126" y="1634104"/>
            <a:chExt cx="3870078" cy="790200"/>
          </a:xfrm>
        </p:grpSpPr>
        <p:sp>
          <p:nvSpPr>
            <p:cNvPr id="92" name="Google Shape;303;p31">
              <a:extLst>
                <a:ext uri="{FF2B5EF4-FFF2-40B4-BE49-F238E27FC236}">
                  <a16:creationId xmlns:a16="http://schemas.microsoft.com/office/drawing/2014/main" id="{27E5AFAE-37FC-DAF3-67DE-B1EA60FE5278}"/>
                </a:ext>
              </a:extLst>
            </p:cNvPr>
            <p:cNvSpPr txBox="1">
              <a:spLocks/>
            </p:cNvSpPr>
            <p:nvPr/>
          </p:nvSpPr>
          <p:spPr>
            <a:xfrm>
              <a:off x="700126" y="1634104"/>
              <a:ext cx="791397"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03</a:t>
              </a:r>
            </a:p>
          </p:txBody>
        </p:sp>
        <p:sp>
          <p:nvSpPr>
            <p:cNvPr id="93" name="Google Shape;306;p31">
              <a:extLst>
                <a:ext uri="{FF2B5EF4-FFF2-40B4-BE49-F238E27FC236}">
                  <a16:creationId xmlns:a16="http://schemas.microsoft.com/office/drawing/2014/main" id="{2394C39B-02EB-B0EA-0100-AC4D7B8D87EA}"/>
                </a:ext>
              </a:extLst>
            </p:cNvPr>
            <p:cNvSpPr txBox="1">
              <a:spLocks/>
            </p:cNvSpPr>
            <p:nvPr/>
          </p:nvSpPr>
          <p:spPr>
            <a:xfrm>
              <a:off x="1235673" y="1819912"/>
              <a:ext cx="3334531"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b="1">
                  <a:solidFill>
                    <a:schemeClr val="lt2"/>
                  </a:solidFill>
                </a:rPr>
                <a:t>CÀI ĐẶT CHƯƠNG TRÌNH</a:t>
              </a:r>
            </a:p>
          </p:txBody>
        </p:sp>
      </p:grpSp>
      <p:grpSp>
        <p:nvGrpSpPr>
          <p:cNvPr id="94" name="Group 93">
            <a:extLst>
              <a:ext uri="{FF2B5EF4-FFF2-40B4-BE49-F238E27FC236}">
                <a16:creationId xmlns:a16="http://schemas.microsoft.com/office/drawing/2014/main" id="{275DC0F7-4FF0-303C-D444-E1453448A3FE}"/>
              </a:ext>
            </a:extLst>
          </p:cNvPr>
          <p:cNvGrpSpPr/>
          <p:nvPr/>
        </p:nvGrpSpPr>
        <p:grpSpPr>
          <a:xfrm>
            <a:off x="1580420" y="3710282"/>
            <a:ext cx="3752631" cy="790200"/>
            <a:chOff x="700126" y="1634104"/>
            <a:chExt cx="3870078" cy="790200"/>
          </a:xfrm>
        </p:grpSpPr>
        <p:sp>
          <p:nvSpPr>
            <p:cNvPr id="95" name="Google Shape;303;p31">
              <a:extLst>
                <a:ext uri="{FF2B5EF4-FFF2-40B4-BE49-F238E27FC236}">
                  <a16:creationId xmlns:a16="http://schemas.microsoft.com/office/drawing/2014/main" id="{BA25BC78-3D82-B4A1-9713-D26D919E4244}"/>
                </a:ext>
              </a:extLst>
            </p:cNvPr>
            <p:cNvSpPr txBox="1">
              <a:spLocks/>
            </p:cNvSpPr>
            <p:nvPr/>
          </p:nvSpPr>
          <p:spPr>
            <a:xfrm>
              <a:off x="700126" y="1634104"/>
              <a:ext cx="791397" cy="79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rgbClr val="1F1C51"/>
                  </a:solidFill>
                </a:rPr>
                <a:t>04</a:t>
              </a:r>
            </a:p>
          </p:txBody>
        </p:sp>
        <p:sp>
          <p:nvSpPr>
            <p:cNvPr id="96" name="Google Shape;306;p31">
              <a:extLst>
                <a:ext uri="{FF2B5EF4-FFF2-40B4-BE49-F238E27FC236}">
                  <a16:creationId xmlns:a16="http://schemas.microsoft.com/office/drawing/2014/main" id="{43D0ACBA-6AFA-4F4E-997B-B9017A98475C}"/>
                </a:ext>
              </a:extLst>
            </p:cNvPr>
            <p:cNvSpPr txBox="1">
              <a:spLocks/>
            </p:cNvSpPr>
            <p:nvPr/>
          </p:nvSpPr>
          <p:spPr>
            <a:xfrm>
              <a:off x="1648704" y="1819912"/>
              <a:ext cx="2921500" cy="4400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sz="2000" b="1">
                  <a:solidFill>
                    <a:schemeClr val="lt2"/>
                  </a:solidFill>
                </a:rPr>
                <a:t>ĐÁNH GIÁ</a:t>
              </a:r>
            </a:p>
          </p:txBody>
        </p:sp>
      </p:grpSp>
      <p:pic>
        <p:nvPicPr>
          <p:cNvPr id="200" name="Picture 199">
            <a:extLst>
              <a:ext uri="{FF2B5EF4-FFF2-40B4-BE49-F238E27FC236}">
                <a16:creationId xmlns:a16="http://schemas.microsoft.com/office/drawing/2014/main" id="{79FBCF77-ED38-931F-A85A-F6406A4B0590}"/>
              </a:ext>
            </a:extLst>
          </p:cNvPr>
          <p:cNvPicPr>
            <a:picLocks noChangeAspect="1"/>
          </p:cNvPicPr>
          <p:nvPr/>
        </p:nvPicPr>
        <p:blipFill>
          <a:blip r:embed="rId3"/>
          <a:stretch>
            <a:fillRect/>
          </a:stretch>
        </p:blipFill>
        <p:spPr>
          <a:xfrm>
            <a:off x="8154862" y="197461"/>
            <a:ext cx="842133" cy="842133"/>
          </a:xfrm>
          <a:prstGeom prst="flowChartConnector">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1000" fill="hold"/>
                                        <p:tgtEl>
                                          <p:spTgt spid="84"/>
                                        </p:tgtEl>
                                        <p:attrNameLst>
                                          <p:attrName>ppt_x</p:attrName>
                                        </p:attrNameLst>
                                      </p:cBhvr>
                                      <p:tavLst>
                                        <p:tav tm="0">
                                          <p:val>
                                            <p:strVal val="#ppt_x"/>
                                          </p:val>
                                        </p:tav>
                                        <p:tav tm="100000">
                                          <p:val>
                                            <p:strVal val="#ppt_x"/>
                                          </p:val>
                                        </p:tav>
                                      </p:tavLst>
                                    </p:anim>
                                    <p:anim calcmode="lin" valueType="num">
                                      <p:cBhvr additive="base">
                                        <p:cTn id="8" dur="10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1000" fill="hold"/>
                                        <p:tgtEl>
                                          <p:spTgt spid="87"/>
                                        </p:tgtEl>
                                        <p:attrNameLst>
                                          <p:attrName>ppt_x</p:attrName>
                                        </p:attrNameLst>
                                      </p:cBhvr>
                                      <p:tavLst>
                                        <p:tav tm="0">
                                          <p:val>
                                            <p:strVal val="#ppt_x"/>
                                          </p:val>
                                        </p:tav>
                                        <p:tav tm="100000">
                                          <p:val>
                                            <p:strVal val="#ppt_x"/>
                                          </p:val>
                                        </p:tav>
                                      </p:tavLst>
                                    </p:anim>
                                    <p:anim calcmode="lin" valueType="num">
                                      <p:cBhvr additive="base">
                                        <p:cTn id="12" dur="1000" fill="hold"/>
                                        <p:tgtEl>
                                          <p:spTgt spid="8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1000"/>
                                        <p:tgtEl>
                                          <p:spTgt spid="88"/>
                                        </p:tgtEl>
                                      </p:cBhvr>
                                    </p:animEffect>
                                    <p:anim calcmode="lin" valueType="num">
                                      <p:cBhvr>
                                        <p:cTn id="17" dur="1000" fill="hold"/>
                                        <p:tgtEl>
                                          <p:spTgt spid="88"/>
                                        </p:tgtEl>
                                        <p:attrNameLst>
                                          <p:attrName>ppt_x</p:attrName>
                                        </p:attrNameLst>
                                      </p:cBhvr>
                                      <p:tavLst>
                                        <p:tav tm="0">
                                          <p:val>
                                            <p:strVal val="#ppt_x"/>
                                          </p:val>
                                        </p:tav>
                                        <p:tav tm="100000">
                                          <p:val>
                                            <p:strVal val="#ppt_x"/>
                                          </p:val>
                                        </p:tav>
                                      </p:tavLst>
                                    </p:anim>
                                    <p:anim calcmode="lin" valueType="num">
                                      <p:cBhvr>
                                        <p:cTn id="18" dur="1000" fill="hold"/>
                                        <p:tgtEl>
                                          <p:spTgt spid="88"/>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1000"/>
                                        <p:tgtEl>
                                          <p:spTgt spid="91"/>
                                        </p:tgtEl>
                                      </p:cBhvr>
                                    </p:animEffect>
                                    <p:anim calcmode="lin" valueType="num">
                                      <p:cBhvr>
                                        <p:cTn id="23" dur="1000" fill="hold"/>
                                        <p:tgtEl>
                                          <p:spTgt spid="91"/>
                                        </p:tgtEl>
                                        <p:attrNameLst>
                                          <p:attrName>ppt_x</p:attrName>
                                        </p:attrNameLst>
                                      </p:cBhvr>
                                      <p:tavLst>
                                        <p:tav tm="0">
                                          <p:val>
                                            <p:strVal val="#ppt_x"/>
                                          </p:val>
                                        </p:tav>
                                        <p:tav tm="100000">
                                          <p:val>
                                            <p:strVal val="#ppt_x"/>
                                          </p:val>
                                        </p:tav>
                                      </p:tavLst>
                                    </p:anim>
                                    <p:anim calcmode="lin" valueType="num">
                                      <p:cBhvr>
                                        <p:cTn id="24" dur="10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1000"/>
                                        <p:tgtEl>
                                          <p:spTgt spid="94"/>
                                        </p:tgtEl>
                                      </p:cBhvr>
                                    </p:animEffect>
                                    <p:anim calcmode="lin" valueType="num">
                                      <p:cBhvr>
                                        <p:cTn id="29" dur="1000" fill="hold"/>
                                        <p:tgtEl>
                                          <p:spTgt spid="94"/>
                                        </p:tgtEl>
                                        <p:attrNameLst>
                                          <p:attrName>ppt_x</p:attrName>
                                        </p:attrNameLst>
                                      </p:cBhvr>
                                      <p:tavLst>
                                        <p:tav tm="0">
                                          <p:val>
                                            <p:strVal val="#ppt_x"/>
                                          </p:val>
                                        </p:tav>
                                        <p:tav tm="100000">
                                          <p:val>
                                            <p:strVal val="#ppt_x"/>
                                          </p:val>
                                        </p:tav>
                                      </p:tavLst>
                                    </p:anim>
                                    <p:anim calcmode="lin" valueType="num">
                                      <p:cBhvr>
                                        <p:cTn id="30"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1352313" y="1458975"/>
            <a:ext cx="2406406" cy="28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Ý TƯỞNG BAN ĐẦU</a:t>
            </a:r>
            <a:endParaRPr b="1"/>
          </a:p>
        </p:txBody>
      </p:sp>
      <p:grpSp>
        <p:nvGrpSpPr>
          <p:cNvPr id="4" name="Group 3">
            <a:extLst>
              <a:ext uri="{FF2B5EF4-FFF2-40B4-BE49-F238E27FC236}">
                <a16:creationId xmlns:a16="http://schemas.microsoft.com/office/drawing/2014/main" id="{B341E5DF-9529-432C-8D62-2605389161BB}"/>
              </a:ext>
            </a:extLst>
          </p:cNvPr>
          <p:cNvGrpSpPr/>
          <p:nvPr/>
        </p:nvGrpSpPr>
        <p:grpSpPr>
          <a:xfrm>
            <a:off x="3902050" y="925135"/>
            <a:ext cx="4279065" cy="3536733"/>
            <a:chOff x="3902050" y="1314599"/>
            <a:chExt cx="4279065" cy="3536733"/>
          </a:xfrm>
        </p:grpSpPr>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sp>
        <p:nvSpPr>
          <p:cNvPr id="607" name="Google Shape;607;p34"/>
          <p:cNvSpPr txBox="1">
            <a:spLocks noGrp="1"/>
          </p:cNvSpPr>
          <p:nvPr>
            <p:ph type="title" idx="2"/>
          </p:nvPr>
        </p:nvSpPr>
        <p:spPr>
          <a:xfrm>
            <a:off x="1319890" y="727877"/>
            <a:ext cx="914897"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01</a:t>
            </a:r>
            <a:endParaRPr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UTM Aptima" panose="02040603050506020204" pitchFamily="18" charset="0"/>
              </a:rPr>
              <a:t>Ý TƯỞNG BAN ĐẦU</a:t>
            </a:r>
            <a:endParaRPr b="1">
              <a:latin typeface="UTM Aptima" panose="02040603050506020204" pitchFamily="18" charset="0"/>
            </a:endParaRPr>
          </a:p>
        </p:txBody>
      </p:sp>
      <p:sp>
        <p:nvSpPr>
          <p:cNvPr id="627" name="Google Shape;627;p36"/>
          <p:cNvSpPr txBox="1">
            <a:spLocks noGrp="1"/>
          </p:cNvSpPr>
          <p:nvPr>
            <p:ph type="body" idx="1"/>
          </p:nvPr>
        </p:nvSpPr>
        <p:spPr>
          <a:xfrm>
            <a:off x="5316193" y="3041507"/>
            <a:ext cx="2628600" cy="169319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a:latin typeface="UTM Aptima" panose="02040603050506020204" pitchFamily="18" charset="0"/>
              </a:rPr>
              <a:t>Chính xác</a:t>
            </a:r>
          </a:p>
          <a:p>
            <a:pPr marL="0" lvl="0" indent="0" algn="ctr" rtl="0">
              <a:spcBef>
                <a:spcPts val="0"/>
              </a:spcBef>
              <a:spcAft>
                <a:spcPts val="1600"/>
              </a:spcAft>
              <a:buNone/>
            </a:pPr>
            <a:r>
              <a:rPr lang="vi-VN">
                <a:latin typeface="UTM Aptima" panose="02040603050506020204" pitchFamily="18" charset="0"/>
              </a:rPr>
              <a:t>Nhanh chóng</a:t>
            </a:r>
          </a:p>
          <a:p>
            <a:pPr marL="0" lvl="0" indent="0" algn="ctr" rtl="0">
              <a:spcBef>
                <a:spcPts val="0"/>
              </a:spcBef>
              <a:spcAft>
                <a:spcPts val="1600"/>
              </a:spcAft>
              <a:buNone/>
            </a:pPr>
            <a:r>
              <a:rPr lang="vi-VN">
                <a:latin typeface="UTM Aptima" panose="02040603050506020204" pitchFamily="18" charset="0"/>
              </a:rPr>
              <a:t>Đơn giản hoá</a:t>
            </a:r>
          </a:p>
          <a:p>
            <a:pPr marL="0" lvl="0" indent="0" algn="ctr" rtl="0">
              <a:spcBef>
                <a:spcPts val="0"/>
              </a:spcBef>
              <a:spcAft>
                <a:spcPts val="1600"/>
              </a:spcAft>
              <a:buNone/>
            </a:pPr>
            <a:r>
              <a:rPr lang="vi-VN">
                <a:latin typeface="UTM Aptima" panose="02040603050506020204" pitchFamily="18" charset="0"/>
              </a:rPr>
              <a:t>Chuyên nghiệp</a:t>
            </a:r>
          </a:p>
          <a:p>
            <a:pPr marL="0" lvl="0" indent="0" algn="ctr" rtl="0">
              <a:spcBef>
                <a:spcPts val="0"/>
              </a:spcBef>
              <a:spcAft>
                <a:spcPts val="1600"/>
              </a:spcAft>
              <a:buNone/>
            </a:pPr>
            <a:endParaRPr lang="vi-VN">
              <a:latin typeface="UTM Aptima" panose="02040603050506020204" pitchFamily="18" charset="0"/>
            </a:endParaRPr>
          </a:p>
          <a:p>
            <a:pPr marL="0" lvl="0" indent="0" algn="ctr" rtl="0">
              <a:spcBef>
                <a:spcPts val="0"/>
              </a:spcBef>
              <a:spcAft>
                <a:spcPts val="1600"/>
              </a:spcAft>
              <a:buNone/>
            </a:pPr>
            <a:endParaRPr lang="vi-VN">
              <a:latin typeface="UTM Aptima" panose="02040603050506020204" pitchFamily="18" charset="0"/>
            </a:endParaRPr>
          </a:p>
          <a:p>
            <a:pPr marL="0" lvl="0" indent="0" algn="ctr" rtl="0">
              <a:spcBef>
                <a:spcPts val="0"/>
              </a:spcBef>
              <a:spcAft>
                <a:spcPts val="1600"/>
              </a:spcAft>
              <a:buNone/>
            </a:pPr>
            <a:endParaRPr lang="vi-VN">
              <a:latin typeface="UTM Aptima" panose="02040603050506020204" pitchFamily="18" charset="0"/>
            </a:endParaRPr>
          </a:p>
          <a:p>
            <a:pPr marL="0" lvl="0" indent="0" algn="ctr" rtl="0">
              <a:spcBef>
                <a:spcPts val="0"/>
              </a:spcBef>
              <a:spcAft>
                <a:spcPts val="1600"/>
              </a:spcAft>
              <a:buNone/>
            </a:pPr>
            <a:endParaRPr lang="vi-VN">
              <a:latin typeface="UTM Aptima" panose="02040603050506020204" pitchFamily="18" charset="0"/>
            </a:endParaRPr>
          </a:p>
        </p:txBody>
      </p:sp>
      <p:sp>
        <p:nvSpPr>
          <p:cNvPr id="629" name="Google Shape;629;p36"/>
          <p:cNvSpPr txBox="1">
            <a:spLocks noGrp="1"/>
          </p:cNvSpPr>
          <p:nvPr>
            <p:ph type="body" idx="3"/>
          </p:nvPr>
        </p:nvSpPr>
        <p:spPr>
          <a:xfrm>
            <a:off x="1199212" y="3041508"/>
            <a:ext cx="2628600" cy="1693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a:latin typeface="UTM Aptima" panose="02040603050506020204" pitchFamily="18" charset="0"/>
              </a:rPr>
              <a:t>Rườm rà, phức tạp</a:t>
            </a:r>
          </a:p>
          <a:p>
            <a:pPr marL="0" lvl="0" indent="0" algn="ctr" rtl="0">
              <a:spcBef>
                <a:spcPts val="0"/>
              </a:spcBef>
              <a:spcAft>
                <a:spcPts val="1600"/>
              </a:spcAft>
              <a:buNone/>
            </a:pPr>
            <a:r>
              <a:rPr lang="vi-VN">
                <a:latin typeface="UTM Aptima" panose="02040603050506020204" pitchFamily="18" charset="0"/>
              </a:rPr>
              <a:t>Tốn công sức</a:t>
            </a:r>
          </a:p>
          <a:p>
            <a:pPr marL="0" lvl="0" indent="0" algn="ctr" rtl="0">
              <a:spcBef>
                <a:spcPts val="0"/>
              </a:spcBef>
              <a:spcAft>
                <a:spcPts val="1600"/>
              </a:spcAft>
              <a:buNone/>
            </a:pPr>
            <a:r>
              <a:rPr lang="vi-VN">
                <a:latin typeface="UTM Aptima" panose="02040603050506020204" pitchFamily="18" charset="0"/>
              </a:rPr>
              <a:t>Dễ nhầm lẫ</a:t>
            </a:r>
            <a:r>
              <a:rPr lang="en-US">
                <a:latin typeface="UTM Aptima" panose="02040603050506020204" pitchFamily="18" charset="0"/>
              </a:rPr>
              <a:t>n</a:t>
            </a:r>
            <a:endParaRPr lang="vi-VN">
              <a:latin typeface="UTM Aptima" panose="02040603050506020204" pitchFamily="18" charset="0"/>
            </a:endParaRPr>
          </a:p>
          <a:p>
            <a:pPr marL="0" lvl="0" indent="0" algn="ctr" rtl="0">
              <a:spcBef>
                <a:spcPts val="0"/>
              </a:spcBef>
              <a:spcAft>
                <a:spcPts val="1600"/>
              </a:spcAft>
              <a:buNone/>
            </a:pPr>
            <a:r>
              <a:rPr lang="vi-VN">
                <a:latin typeface="UTM Aptima" panose="02040603050506020204" pitchFamily="18" charset="0"/>
              </a:rPr>
              <a:t>Mất thời gian</a:t>
            </a:r>
          </a:p>
          <a:p>
            <a:pPr marL="0" lvl="0" indent="0" algn="ctr" rtl="0">
              <a:spcBef>
                <a:spcPts val="0"/>
              </a:spcBef>
              <a:spcAft>
                <a:spcPts val="1600"/>
              </a:spcAft>
              <a:buNone/>
            </a:pPr>
            <a:endParaRPr lang="vi-VN">
              <a:latin typeface="UTM Aptima" panose="02040603050506020204" pitchFamily="18" charset="0"/>
            </a:endParaRPr>
          </a:p>
          <a:p>
            <a:pPr marL="0" lvl="0" indent="0" algn="ctr" rtl="0">
              <a:spcBef>
                <a:spcPts val="0"/>
              </a:spcBef>
              <a:spcAft>
                <a:spcPts val="1600"/>
              </a:spcAft>
              <a:buNone/>
            </a:pPr>
            <a:endParaRPr lang="vi-VN">
              <a:latin typeface="UTM Aptima" panose="02040603050506020204" pitchFamily="18" charset="0"/>
            </a:endParaRPr>
          </a:p>
          <a:p>
            <a:pPr marL="0" lvl="0" indent="0" algn="ctr" rtl="0">
              <a:spcBef>
                <a:spcPts val="0"/>
              </a:spcBef>
              <a:spcAft>
                <a:spcPts val="1600"/>
              </a:spcAft>
              <a:buNone/>
            </a:pPr>
            <a:endParaRPr lang="vi-VN">
              <a:latin typeface="UTM Aptima" panose="02040603050506020204" pitchFamily="18" charset="0"/>
            </a:endParaRPr>
          </a:p>
        </p:txBody>
      </p:sp>
      <p:sp>
        <p:nvSpPr>
          <p:cNvPr id="630" name="Google Shape;630;p36"/>
          <p:cNvSpPr txBox="1">
            <a:spLocks noGrp="1"/>
          </p:cNvSpPr>
          <p:nvPr>
            <p:ph type="title" idx="4"/>
          </p:nvPr>
        </p:nvSpPr>
        <p:spPr>
          <a:xfrm>
            <a:off x="1199212" y="2543658"/>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a:latin typeface="UTM Aptima" panose="02040603050506020204" pitchFamily="18" charset="0"/>
              </a:rPr>
              <a:t>Thủ công</a:t>
            </a:r>
            <a:endParaRPr sz="2400">
              <a:latin typeface="UTM Aptima" panose="02040603050506020204" pitchFamily="18" charset="0"/>
            </a:endParaRPr>
          </a:p>
        </p:txBody>
      </p:sp>
      <p:grpSp>
        <p:nvGrpSpPr>
          <p:cNvPr id="631" name="Google Shape;631;p36"/>
          <p:cNvGrpSpPr/>
          <p:nvPr/>
        </p:nvGrpSpPr>
        <p:grpSpPr>
          <a:xfrm>
            <a:off x="5644752" y="863562"/>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
        <p:nvSpPr>
          <p:cNvPr id="697" name="Google Shape;697;p36"/>
          <p:cNvSpPr/>
          <p:nvPr/>
        </p:nvSpPr>
        <p:spPr>
          <a:xfrm>
            <a:off x="2097795" y="1642045"/>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8" name="Google Shape;698;p36"/>
          <p:cNvSpPr/>
          <p:nvPr/>
        </p:nvSpPr>
        <p:spPr>
          <a:xfrm>
            <a:off x="2097795" y="1642045"/>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699" name="Google Shape;699;p36"/>
          <p:cNvSpPr/>
          <p:nvPr/>
        </p:nvSpPr>
        <p:spPr>
          <a:xfrm>
            <a:off x="2415751" y="1856940"/>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00" name="Google Shape;700;p36"/>
          <p:cNvSpPr/>
          <p:nvPr/>
        </p:nvSpPr>
        <p:spPr>
          <a:xfrm>
            <a:off x="2199447" y="1535607"/>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nvGrpSpPr>
          <p:cNvPr id="701" name="Google Shape;701;p36"/>
          <p:cNvGrpSpPr/>
          <p:nvPr/>
        </p:nvGrpSpPr>
        <p:grpSpPr>
          <a:xfrm>
            <a:off x="1435551" y="950555"/>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
        <p:nvSpPr>
          <p:cNvPr id="628" name="Google Shape;628;p36"/>
          <p:cNvSpPr txBox="1">
            <a:spLocks noGrp="1"/>
          </p:cNvSpPr>
          <p:nvPr>
            <p:ph type="title" idx="2"/>
          </p:nvPr>
        </p:nvSpPr>
        <p:spPr>
          <a:xfrm>
            <a:off x="5316193" y="2543658"/>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tabLst>
                <a:tab pos="1376363" algn="l"/>
              </a:tabLst>
            </a:pPr>
            <a:r>
              <a:rPr lang="en-US" sz="2400">
                <a:latin typeface="UTM Aptima" panose="02040603050506020204" pitchFamily="18" charset="0"/>
              </a:rPr>
              <a:t>Phần mềm</a:t>
            </a:r>
            <a:endParaRPr sz="2400">
              <a:latin typeface="UTM Aptima" panose="02040603050506020204" pitchFamily="18" charset="0"/>
            </a:endParaRPr>
          </a:p>
        </p:txBody>
      </p:sp>
      <p:sp>
        <p:nvSpPr>
          <p:cNvPr id="246" name="Google Shape;1022;p39">
            <a:extLst>
              <a:ext uri="{FF2B5EF4-FFF2-40B4-BE49-F238E27FC236}">
                <a16:creationId xmlns:a16="http://schemas.microsoft.com/office/drawing/2014/main" id="{8C377B3D-F605-D942-0D21-DD5F1219DAE2}"/>
              </a:ext>
            </a:extLst>
          </p:cNvPr>
          <p:cNvSpPr txBox="1">
            <a:spLocks/>
          </p:cNvSpPr>
          <p:nvPr/>
        </p:nvSpPr>
        <p:spPr>
          <a:xfrm>
            <a:off x="-2641417" y="6634057"/>
            <a:ext cx="2044820" cy="167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r"/>
            <a:r>
              <a:rPr lang="en-US" sz="4400" b="1">
                <a:latin typeface="UTM Aptima" panose="02040603050506020204" pitchFamily="18" charset="0"/>
              </a:rPr>
              <a:t>CÁC CHỨC NĂNG</a:t>
            </a:r>
          </a:p>
        </p:txBody>
      </p:sp>
      <p:sp>
        <p:nvSpPr>
          <p:cNvPr id="247" name="Google Shape;1024;p39">
            <a:extLst>
              <a:ext uri="{FF2B5EF4-FFF2-40B4-BE49-F238E27FC236}">
                <a16:creationId xmlns:a16="http://schemas.microsoft.com/office/drawing/2014/main" id="{6D390AC2-F196-C3C1-7652-071B9E86BBA1}"/>
              </a:ext>
            </a:extLst>
          </p:cNvPr>
          <p:cNvSpPr txBox="1">
            <a:spLocks/>
          </p:cNvSpPr>
          <p:nvPr/>
        </p:nvSpPr>
        <p:spPr>
          <a:xfrm>
            <a:off x="-1514695" y="5631907"/>
            <a:ext cx="2657700" cy="79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algn="r"/>
            <a:r>
              <a:rPr lang="en" sz="3600" b="1">
                <a:latin typeface="UTM Aptima" panose="02040603050506020204" pitchFamily="18" charset="0"/>
              </a:rPr>
              <a:t>02</a:t>
            </a:r>
          </a:p>
        </p:txBody>
      </p:sp>
      <p:pic>
        <p:nvPicPr>
          <p:cNvPr id="248" name="Picture 247">
            <a:extLst>
              <a:ext uri="{FF2B5EF4-FFF2-40B4-BE49-F238E27FC236}">
                <a16:creationId xmlns:a16="http://schemas.microsoft.com/office/drawing/2014/main" id="{8C33DE31-3403-A38A-248D-EA4773337B24}"/>
              </a:ext>
            </a:extLst>
          </p:cNvPr>
          <p:cNvPicPr>
            <a:picLocks noChangeAspect="1"/>
          </p:cNvPicPr>
          <p:nvPr/>
        </p:nvPicPr>
        <p:blipFill>
          <a:blip r:embed="rId3"/>
          <a:stretch>
            <a:fillRect/>
          </a:stretch>
        </p:blipFill>
        <p:spPr>
          <a:xfrm>
            <a:off x="8154862" y="197461"/>
            <a:ext cx="842133" cy="842133"/>
          </a:xfrm>
          <a:prstGeom prst="flowChartConnector">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01"/>
                                        </p:tgtEl>
                                        <p:attrNameLst>
                                          <p:attrName>style.visibility</p:attrName>
                                        </p:attrNameLst>
                                      </p:cBhvr>
                                      <p:to>
                                        <p:strVal val="visible"/>
                                      </p:to>
                                    </p:set>
                                    <p:animEffect transition="in" filter="barn(outVertical)">
                                      <p:cBhvr>
                                        <p:cTn id="7" dur="500"/>
                                        <p:tgtEl>
                                          <p:spTgt spid="701"/>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30"/>
                                        </p:tgtEl>
                                        <p:attrNameLst>
                                          <p:attrName>style.visibility</p:attrName>
                                        </p:attrNameLst>
                                      </p:cBhvr>
                                      <p:to>
                                        <p:strVal val="visible"/>
                                      </p:to>
                                    </p:set>
                                    <p:animEffect transition="in" filter="barn(outVertical)">
                                      <p:cBhvr>
                                        <p:cTn id="10" dur="500"/>
                                        <p:tgtEl>
                                          <p:spTgt spid="63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629">
                                            <p:txEl>
                                              <p:pRg st="0" end="0"/>
                                            </p:txEl>
                                          </p:spTgt>
                                        </p:tgtEl>
                                        <p:attrNameLst>
                                          <p:attrName>style.visibility</p:attrName>
                                        </p:attrNameLst>
                                      </p:cBhvr>
                                      <p:to>
                                        <p:strVal val="visible"/>
                                      </p:to>
                                    </p:set>
                                    <p:animEffect transition="in" filter="fade">
                                      <p:cBhvr>
                                        <p:cTn id="14" dur="1000"/>
                                        <p:tgtEl>
                                          <p:spTgt spid="629">
                                            <p:txEl>
                                              <p:pRg st="0" end="0"/>
                                            </p:txEl>
                                          </p:spTgt>
                                        </p:tgtEl>
                                      </p:cBhvr>
                                    </p:animEffect>
                                    <p:anim calcmode="lin" valueType="num">
                                      <p:cBhvr>
                                        <p:cTn id="15" dur="1000" fill="hold"/>
                                        <p:tgtEl>
                                          <p:spTgt spid="62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2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629">
                                            <p:txEl>
                                              <p:pRg st="1" end="1"/>
                                            </p:txEl>
                                          </p:spTgt>
                                        </p:tgtEl>
                                        <p:attrNameLst>
                                          <p:attrName>style.visibility</p:attrName>
                                        </p:attrNameLst>
                                      </p:cBhvr>
                                      <p:to>
                                        <p:strVal val="visible"/>
                                      </p:to>
                                    </p:set>
                                    <p:animEffect transition="in" filter="fade">
                                      <p:cBhvr>
                                        <p:cTn id="20" dur="1000"/>
                                        <p:tgtEl>
                                          <p:spTgt spid="629">
                                            <p:txEl>
                                              <p:pRg st="1" end="1"/>
                                            </p:txEl>
                                          </p:spTgt>
                                        </p:tgtEl>
                                      </p:cBhvr>
                                    </p:animEffect>
                                    <p:anim calcmode="lin" valueType="num">
                                      <p:cBhvr>
                                        <p:cTn id="21" dur="1000" fill="hold"/>
                                        <p:tgtEl>
                                          <p:spTgt spid="629">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29">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629">
                                            <p:txEl>
                                              <p:pRg st="2" end="2"/>
                                            </p:txEl>
                                          </p:spTgt>
                                        </p:tgtEl>
                                        <p:attrNameLst>
                                          <p:attrName>style.visibility</p:attrName>
                                        </p:attrNameLst>
                                      </p:cBhvr>
                                      <p:to>
                                        <p:strVal val="visible"/>
                                      </p:to>
                                    </p:set>
                                    <p:animEffect transition="in" filter="fade">
                                      <p:cBhvr>
                                        <p:cTn id="26" dur="1000"/>
                                        <p:tgtEl>
                                          <p:spTgt spid="629">
                                            <p:txEl>
                                              <p:pRg st="2" end="2"/>
                                            </p:txEl>
                                          </p:spTgt>
                                        </p:tgtEl>
                                      </p:cBhvr>
                                    </p:animEffect>
                                    <p:anim calcmode="lin" valueType="num">
                                      <p:cBhvr>
                                        <p:cTn id="27" dur="1000" fill="hold"/>
                                        <p:tgtEl>
                                          <p:spTgt spid="62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29">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grpId="0" nodeType="afterEffect">
                                  <p:stCondLst>
                                    <p:cond delay="0"/>
                                  </p:stCondLst>
                                  <p:childTnLst>
                                    <p:set>
                                      <p:cBhvr>
                                        <p:cTn id="31" dur="1" fill="hold">
                                          <p:stCondLst>
                                            <p:cond delay="0"/>
                                          </p:stCondLst>
                                        </p:cTn>
                                        <p:tgtEl>
                                          <p:spTgt spid="629">
                                            <p:txEl>
                                              <p:pRg st="3" end="3"/>
                                            </p:txEl>
                                          </p:spTgt>
                                        </p:tgtEl>
                                        <p:attrNameLst>
                                          <p:attrName>style.visibility</p:attrName>
                                        </p:attrNameLst>
                                      </p:cBhvr>
                                      <p:to>
                                        <p:strVal val="visible"/>
                                      </p:to>
                                    </p:set>
                                    <p:animEffect transition="in" filter="fade">
                                      <p:cBhvr>
                                        <p:cTn id="32" dur="1000"/>
                                        <p:tgtEl>
                                          <p:spTgt spid="629">
                                            <p:txEl>
                                              <p:pRg st="3" end="3"/>
                                            </p:txEl>
                                          </p:spTgt>
                                        </p:tgtEl>
                                      </p:cBhvr>
                                    </p:animEffect>
                                    <p:anim calcmode="lin" valueType="num">
                                      <p:cBhvr>
                                        <p:cTn id="33" dur="1000" fill="hold"/>
                                        <p:tgtEl>
                                          <p:spTgt spid="629">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6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631"/>
                                        </p:tgtEl>
                                        <p:attrNameLst>
                                          <p:attrName>style.visibility</p:attrName>
                                        </p:attrNameLst>
                                      </p:cBhvr>
                                      <p:to>
                                        <p:strVal val="visible"/>
                                      </p:to>
                                    </p:set>
                                    <p:animEffect transition="in" filter="barn(outVertical)">
                                      <p:cBhvr>
                                        <p:cTn id="39" dur="500"/>
                                        <p:tgtEl>
                                          <p:spTgt spid="631"/>
                                        </p:tgtEl>
                                      </p:cBhvr>
                                    </p:animEffect>
                                  </p:childTnLst>
                                </p:cTn>
                              </p:par>
                              <p:par>
                                <p:cTn id="40" presetID="16" presetClass="entr" presetSubtype="37" fill="hold" grpId="0" nodeType="withEffect">
                                  <p:stCondLst>
                                    <p:cond delay="0"/>
                                  </p:stCondLst>
                                  <p:childTnLst>
                                    <p:set>
                                      <p:cBhvr>
                                        <p:cTn id="41" dur="1" fill="hold">
                                          <p:stCondLst>
                                            <p:cond delay="0"/>
                                          </p:stCondLst>
                                        </p:cTn>
                                        <p:tgtEl>
                                          <p:spTgt spid="628"/>
                                        </p:tgtEl>
                                        <p:attrNameLst>
                                          <p:attrName>style.visibility</p:attrName>
                                        </p:attrNameLst>
                                      </p:cBhvr>
                                      <p:to>
                                        <p:strVal val="visible"/>
                                      </p:to>
                                    </p:set>
                                    <p:animEffect transition="in" filter="barn(outVertical)">
                                      <p:cBhvr>
                                        <p:cTn id="42" dur="500"/>
                                        <p:tgtEl>
                                          <p:spTgt spid="628"/>
                                        </p:tgtEl>
                                      </p:cBhvr>
                                    </p:animEffect>
                                  </p:childTnLst>
                                </p:cTn>
                              </p:par>
                            </p:childTnLst>
                          </p:cTn>
                        </p:par>
                        <p:par>
                          <p:cTn id="43" fill="hold">
                            <p:stCondLst>
                              <p:cond delay="500"/>
                            </p:stCondLst>
                            <p:childTnLst>
                              <p:par>
                                <p:cTn id="44" presetID="42" presetClass="entr" presetSubtype="0" fill="hold" grpId="0" nodeType="afterEffect">
                                  <p:stCondLst>
                                    <p:cond delay="0"/>
                                  </p:stCondLst>
                                  <p:childTnLst>
                                    <p:set>
                                      <p:cBhvr>
                                        <p:cTn id="45" dur="1" fill="hold">
                                          <p:stCondLst>
                                            <p:cond delay="0"/>
                                          </p:stCondLst>
                                        </p:cTn>
                                        <p:tgtEl>
                                          <p:spTgt spid="627">
                                            <p:txEl>
                                              <p:pRg st="0" end="0"/>
                                            </p:txEl>
                                          </p:spTgt>
                                        </p:tgtEl>
                                        <p:attrNameLst>
                                          <p:attrName>style.visibility</p:attrName>
                                        </p:attrNameLst>
                                      </p:cBhvr>
                                      <p:to>
                                        <p:strVal val="visible"/>
                                      </p:to>
                                    </p:set>
                                    <p:animEffect transition="in" filter="fade">
                                      <p:cBhvr>
                                        <p:cTn id="46" dur="1000"/>
                                        <p:tgtEl>
                                          <p:spTgt spid="627">
                                            <p:txEl>
                                              <p:pRg st="0" end="0"/>
                                            </p:txEl>
                                          </p:spTgt>
                                        </p:tgtEl>
                                      </p:cBhvr>
                                    </p:animEffect>
                                    <p:anim calcmode="lin" valueType="num">
                                      <p:cBhvr>
                                        <p:cTn id="47" dur="1000" fill="hold"/>
                                        <p:tgtEl>
                                          <p:spTgt spid="627">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627">
                                            <p:txEl>
                                              <p:pRg st="0" end="0"/>
                                            </p:txEl>
                                          </p:spTgt>
                                        </p:tgtEl>
                                        <p:attrNameLst>
                                          <p:attrName>ppt_y</p:attrName>
                                        </p:attrNameLst>
                                      </p:cBhvr>
                                      <p:tavLst>
                                        <p:tav tm="0">
                                          <p:val>
                                            <p:strVal val="#ppt_y+.1"/>
                                          </p:val>
                                        </p:tav>
                                        <p:tav tm="100000">
                                          <p:val>
                                            <p:strVal val="#ppt_y"/>
                                          </p:val>
                                        </p:tav>
                                      </p:tavLst>
                                    </p:anim>
                                  </p:childTnLst>
                                </p:cTn>
                              </p:par>
                            </p:childTnLst>
                          </p:cTn>
                        </p:par>
                        <p:par>
                          <p:cTn id="49" fill="hold">
                            <p:stCondLst>
                              <p:cond delay="1500"/>
                            </p:stCondLst>
                            <p:childTnLst>
                              <p:par>
                                <p:cTn id="50" presetID="42" presetClass="entr" presetSubtype="0" fill="hold" grpId="0" nodeType="afterEffect">
                                  <p:stCondLst>
                                    <p:cond delay="0"/>
                                  </p:stCondLst>
                                  <p:childTnLst>
                                    <p:set>
                                      <p:cBhvr>
                                        <p:cTn id="51" dur="1" fill="hold">
                                          <p:stCondLst>
                                            <p:cond delay="0"/>
                                          </p:stCondLst>
                                        </p:cTn>
                                        <p:tgtEl>
                                          <p:spTgt spid="627">
                                            <p:txEl>
                                              <p:pRg st="1" end="1"/>
                                            </p:txEl>
                                          </p:spTgt>
                                        </p:tgtEl>
                                        <p:attrNameLst>
                                          <p:attrName>style.visibility</p:attrName>
                                        </p:attrNameLst>
                                      </p:cBhvr>
                                      <p:to>
                                        <p:strVal val="visible"/>
                                      </p:to>
                                    </p:set>
                                    <p:animEffect transition="in" filter="fade">
                                      <p:cBhvr>
                                        <p:cTn id="52" dur="1000"/>
                                        <p:tgtEl>
                                          <p:spTgt spid="627">
                                            <p:txEl>
                                              <p:pRg st="1" end="1"/>
                                            </p:txEl>
                                          </p:spTgt>
                                        </p:tgtEl>
                                      </p:cBhvr>
                                    </p:animEffect>
                                    <p:anim calcmode="lin" valueType="num">
                                      <p:cBhvr>
                                        <p:cTn id="53" dur="1000" fill="hold"/>
                                        <p:tgtEl>
                                          <p:spTgt spid="627">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627">
                                            <p:txEl>
                                              <p:pRg st="1" end="1"/>
                                            </p:txEl>
                                          </p:spTgt>
                                        </p:tgtEl>
                                        <p:attrNameLst>
                                          <p:attrName>ppt_y</p:attrName>
                                        </p:attrNameLst>
                                      </p:cBhvr>
                                      <p:tavLst>
                                        <p:tav tm="0">
                                          <p:val>
                                            <p:strVal val="#ppt_y+.1"/>
                                          </p:val>
                                        </p:tav>
                                        <p:tav tm="100000">
                                          <p:val>
                                            <p:strVal val="#ppt_y"/>
                                          </p:val>
                                        </p:tav>
                                      </p:tavLst>
                                    </p:anim>
                                  </p:childTnLst>
                                </p:cTn>
                              </p:par>
                            </p:childTnLst>
                          </p:cTn>
                        </p:par>
                        <p:par>
                          <p:cTn id="55" fill="hold">
                            <p:stCondLst>
                              <p:cond delay="2500"/>
                            </p:stCondLst>
                            <p:childTnLst>
                              <p:par>
                                <p:cTn id="56" presetID="42" presetClass="entr" presetSubtype="0" fill="hold" grpId="0" nodeType="afterEffect">
                                  <p:stCondLst>
                                    <p:cond delay="0"/>
                                  </p:stCondLst>
                                  <p:childTnLst>
                                    <p:set>
                                      <p:cBhvr>
                                        <p:cTn id="57" dur="1" fill="hold">
                                          <p:stCondLst>
                                            <p:cond delay="0"/>
                                          </p:stCondLst>
                                        </p:cTn>
                                        <p:tgtEl>
                                          <p:spTgt spid="627">
                                            <p:txEl>
                                              <p:pRg st="2" end="2"/>
                                            </p:txEl>
                                          </p:spTgt>
                                        </p:tgtEl>
                                        <p:attrNameLst>
                                          <p:attrName>style.visibility</p:attrName>
                                        </p:attrNameLst>
                                      </p:cBhvr>
                                      <p:to>
                                        <p:strVal val="visible"/>
                                      </p:to>
                                    </p:set>
                                    <p:animEffect transition="in" filter="fade">
                                      <p:cBhvr>
                                        <p:cTn id="58" dur="1000"/>
                                        <p:tgtEl>
                                          <p:spTgt spid="627">
                                            <p:txEl>
                                              <p:pRg st="2" end="2"/>
                                            </p:txEl>
                                          </p:spTgt>
                                        </p:tgtEl>
                                      </p:cBhvr>
                                    </p:animEffect>
                                    <p:anim calcmode="lin" valueType="num">
                                      <p:cBhvr>
                                        <p:cTn id="59" dur="1000" fill="hold"/>
                                        <p:tgtEl>
                                          <p:spTgt spid="627">
                                            <p:txEl>
                                              <p:pRg st="2" end="2"/>
                                            </p:txEl>
                                          </p:spTgt>
                                        </p:tgtEl>
                                        <p:attrNameLst>
                                          <p:attrName>ppt_x</p:attrName>
                                        </p:attrNameLst>
                                      </p:cBhvr>
                                      <p:tavLst>
                                        <p:tav tm="0">
                                          <p:val>
                                            <p:strVal val="#ppt_x"/>
                                          </p:val>
                                        </p:tav>
                                        <p:tav tm="100000">
                                          <p:val>
                                            <p:strVal val="#ppt_x"/>
                                          </p:val>
                                        </p:tav>
                                      </p:tavLst>
                                    </p:anim>
                                    <p:anim calcmode="lin" valueType="num">
                                      <p:cBhvr>
                                        <p:cTn id="60" dur="1000" fill="hold"/>
                                        <p:tgtEl>
                                          <p:spTgt spid="627">
                                            <p:txEl>
                                              <p:pRg st="2" end="2"/>
                                            </p:txEl>
                                          </p:spTgt>
                                        </p:tgtEl>
                                        <p:attrNameLst>
                                          <p:attrName>ppt_y</p:attrName>
                                        </p:attrNameLst>
                                      </p:cBhvr>
                                      <p:tavLst>
                                        <p:tav tm="0">
                                          <p:val>
                                            <p:strVal val="#ppt_y+.1"/>
                                          </p:val>
                                        </p:tav>
                                        <p:tav tm="100000">
                                          <p:val>
                                            <p:strVal val="#ppt_y"/>
                                          </p:val>
                                        </p:tav>
                                      </p:tavLst>
                                    </p:anim>
                                  </p:childTnLst>
                                </p:cTn>
                              </p:par>
                            </p:childTnLst>
                          </p:cTn>
                        </p:par>
                        <p:par>
                          <p:cTn id="61" fill="hold">
                            <p:stCondLst>
                              <p:cond delay="3500"/>
                            </p:stCondLst>
                            <p:childTnLst>
                              <p:par>
                                <p:cTn id="62" presetID="42" presetClass="entr" presetSubtype="0" fill="hold" grpId="0" nodeType="afterEffect">
                                  <p:stCondLst>
                                    <p:cond delay="0"/>
                                  </p:stCondLst>
                                  <p:childTnLst>
                                    <p:set>
                                      <p:cBhvr>
                                        <p:cTn id="63" dur="1" fill="hold">
                                          <p:stCondLst>
                                            <p:cond delay="0"/>
                                          </p:stCondLst>
                                        </p:cTn>
                                        <p:tgtEl>
                                          <p:spTgt spid="627">
                                            <p:txEl>
                                              <p:pRg st="3" end="3"/>
                                            </p:txEl>
                                          </p:spTgt>
                                        </p:tgtEl>
                                        <p:attrNameLst>
                                          <p:attrName>style.visibility</p:attrName>
                                        </p:attrNameLst>
                                      </p:cBhvr>
                                      <p:to>
                                        <p:strVal val="visible"/>
                                      </p:to>
                                    </p:set>
                                    <p:animEffect transition="in" filter="fade">
                                      <p:cBhvr>
                                        <p:cTn id="64" dur="1000"/>
                                        <p:tgtEl>
                                          <p:spTgt spid="627">
                                            <p:txEl>
                                              <p:pRg st="3" end="3"/>
                                            </p:txEl>
                                          </p:spTgt>
                                        </p:tgtEl>
                                      </p:cBhvr>
                                    </p:animEffect>
                                    <p:anim calcmode="lin" valueType="num">
                                      <p:cBhvr>
                                        <p:cTn id="65" dur="1000" fill="hold"/>
                                        <p:tgtEl>
                                          <p:spTgt spid="627">
                                            <p:txEl>
                                              <p:pRg st="3" end="3"/>
                                            </p:txEl>
                                          </p:spTgt>
                                        </p:tgtEl>
                                        <p:attrNameLst>
                                          <p:attrName>ppt_x</p:attrName>
                                        </p:attrNameLst>
                                      </p:cBhvr>
                                      <p:tavLst>
                                        <p:tav tm="0">
                                          <p:val>
                                            <p:strVal val="#ppt_x"/>
                                          </p:val>
                                        </p:tav>
                                        <p:tav tm="100000">
                                          <p:val>
                                            <p:strVal val="#ppt_x"/>
                                          </p:val>
                                        </p:tav>
                                      </p:tavLst>
                                    </p:anim>
                                    <p:anim calcmode="lin" valueType="num">
                                      <p:cBhvr>
                                        <p:cTn id="66" dur="1000" fill="hold"/>
                                        <p:tgtEl>
                                          <p:spTgt spid="62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build="p"/>
      <p:bldP spid="629" grpId="0" build="p"/>
      <p:bldP spid="630" grpId="0"/>
      <p:bldP spid="6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6235883" y="2179103"/>
            <a:ext cx="204482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b="1"/>
              <a:t>CÁC CHỨC NĂNG</a:t>
            </a:r>
            <a:endParaRPr b="1"/>
          </a:p>
        </p:txBody>
      </p:sp>
      <p:sp>
        <p:nvSpPr>
          <p:cNvPr id="1024" name="Google Shape;1024;p39"/>
          <p:cNvSpPr txBox="1">
            <a:spLocks noGrp="1"/>
          </p:cNvSpPr>
          <p:nvPr>
            <p:ph type="title" idx="2"/>
          </p:nvPr>
        </p:nvSpPr>
        <p:spPr>
          <a:xfrm>
            <a:off x="5623003" y="1193257"/>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a:t>02</a:t>
            </a:r>
            <a:endParaRPr b="1"/>
          </a:p>
        </p:txBody>
      </p:sp>
      <p:grpSp>
        <p:nvGrpSpPr>
          <p:cNvPr id="4" name="Group 3">
            <a:extLst>
              <a:ext uri="{FF2B5EF4-FFF2-40B4-BE49-F238E27FC236}">
                <a16:creationId xmlns:a16="http://schemas.microsoft.com/office/drawing/2014/main" id="{96B08C33-B888-4794-8561-74FF830C45B5}"/>
              </a:ext>
            </a:extLst>
          </p:cNvPr>
          <p:cNvGrpSpPr/>
          <p:nvPr/>
        </p:nvGrpSpPr>
        <p:grpSpPr>
          <a:xfrm>
            <a:off x="523563" y="719734"/>
            <a:ext cx="4048437" cy="3704031"/>
            <a:chOff x="523563" y="657767"/>
            <a:chExt cx="4048437" cy="3704031"/>
          </a:xfrm>
        </p:grpSpPr>
        <p:sp>
          <p:nvSpPr>
            <p:cNvPr id="425" name="Google Shape;1485;p43">
              <a:extLst>
                <a:ext uri="{FF2B5EF4-FFF2-40B4-BE49-F238E27FC236}">
                  <a16:creationId xmlns:a16="http://schemas.microsoft.com/office/drawing/2014/main" id="{7A6736E3-B6D5-41A5-A14E-130D545344DB}"/>
                </a:ext>
              </a:extLst>
            </p:cNvPr>
            <p:cNvSpPr/>
            <p:nvPr/>
          </p:nvSpPr>
          <p:spPr>
            <a:xfrm>
              <a:off x="523563" y="657767"/>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nvGrpSpPr>
            <p:cNvPr id="426" name="Google Shape;1486;p43">
              <a:extLst>
                <a:ext uri="{FF2B5EF4-FFF2-40B4-BE49-F238E27FC236}">
                  <a16:creationId xmlns:a16="http://schemas.microsoft.com/office/drawing/2014/main" id="{C59D2C2D-C20B-423F-8BA9-7E116500E5F3}"/>
                </a:ext>
              </a:extLst>
            </p:cNvPr>
            <p:cNvGrpSpPr/>
            <p:nvPr/>
          </p:nvGrpSpPr>
          <p:grpSpPr>
            <a:xfrm>
              <a:off x="1045583" y="1056115"/>
              <a:ext cx="3526417" cy="3305683"/>
              <a:chOff x="5906263" y="1914018"/>
              <a:chExt cx="3526417" cy="3305683"/>
            </a:xfrm>
          </p:grpSpPr>
          <p:sp>
            <p:nvSpPr>
              <p:cNvPr id="427" name="Google Shape;1487;p43">
                <a:extLst>
                  <a:ext uri="{FF2B5EF4-FFF2-40B4-BE49-F238E27FC236}">
                    <a16:creationId xmlns:a16="http://schemas.microsoft.com/office/drawing/2014/main" id="{BA874FC0-9216-4D31-8332-99A15B4CF095}"/>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8" name="Google Shape;1488;p43">
                <a:extLst>
                  <a:ext uri="{FF2B5EF4-FFF2-40B4-BE49-F238E27FC236}">
                    <a16:creationId xmlns:a16="http://schemas.microsoft.com/office/drawing/2014/main" id="{5E774555-1ECE-43EC-88CD-AE0714AC9CAE}"/>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29" name="Google Shape;1489;p43">
                <a:extLst>
                  <a:ext uri="{FF2B5EF4-FFF2-40B4-BE49-F238E27FC236}">
                    <a16:creationId xmlns:a16="http://schemas.microsoft.com/office/drawing/2014/main" id="{0E6D2913-8BDC-419F-9D0D-3F7E596264A0}"/>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0" name="Google Shape;1490;p43">
                <a:extLst>
                  <a:ext uri="{FF2B5EF4-FFF2-40B4-BE49-F238E27FC236}">
                    <a16:creationId xmlns:a16="http://schemas.microsoft.com/office/drawing/2014/main" id="{66F38021-FE87-4C50-9DA7-E22D52AD5010}"/>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1" name="Google Shape;1491;p43">
                <a:extLst>
                  <a:ext uri="{FF2B5EF4-FFF2-40B4-BE49-F238E27FC236}">
                    <a16:creationId xmlns:a16="http://schemas.microsoft.com/office/drawing/2014/main" id="{3383F444-3C44-4D03-88DB-B0C6D84D64DF}"/>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2" name="Google Shape;1492;p43">
                <a:extLst>
                  <a:ext uri="{FF2B5EF4-FFF2-40B4-BE49-F238E27FC236}">
                    <a16:creationId xmlns:a16="http://schemas.microsoft.com/office/drawing/2014/main" id="{7872EA61-2EBF-49DA-A1C8-1D3E3980A8B7}"/>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3" name="Google Shape;1493;p43">
                <a:extLst>
                  <a:ext uri="{FF2B5EF4-FFF2-40B4-BE49-F238E27FC236}">
                    <a16:creationId xmlns:a16="http://schemas.microsoft.com/office/drawing/2014/main" id="{F38A503E-41CD-44F6-93DD-7C703ACCBC67}"/>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4" name="Google Shape;1494;p43">
                <a:extLst>
                  <a:ext uri="{FF2B5EF4-FFF2-40B4-BE49-F238E27FC236}">
                    <a16:creationId xmlns:a16="http://schemas.microsoft.com/office/drawing/2014/main" id="{99FFA2A6-32EE-4FFD-9FDD-E000F8D098A2}"/>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5" name="Google Shape;1495;p43">
                <a:extLst>
                  <a:ext uri="{FF2B5EF4-FFF2-40B4-BE49-F238E27FC236}">
                    <a16:creationId xmlns:a16="http://schemas.microsoft.com/office/drawing/2014/main" id="{D4E18014-FA07-4A22-ABC5-86C1CA89989B}"/>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6" name="Google Shape;1496;p43">
                <a:extLst>
                  <a:ext uri="{FF2B5EF4-FFF2-40B4-BE49-F238E27FC236}">
                    <a16:creationId xmlns:a16="http://schemas.microsoft.com/office/drawing/2014/main" id="{8402B555-61B5-42F9-8D31-2BFDB999C2E9}"/>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7" name="Google Shape;1497;p43">
                <a:extLst>
                  <a:ext uri="{FF2B5EF4-FFF2-40B4-BE49-F238E27FC236}">
                    <a16:creationId xmlns:a16="http://schemas.microsoft.com/office/drawing/2014/main" id="{3DF9812F-937B-44AE-847E-EC303E468786}"/>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8" name="Google Shape;1498;p43">
                <a:extLst>
                  <a:ext uri="{FF2B5EF4-FFF2-40B4-BE49-F238E27FC236}">
                    <a16:creationId xmlns:a16="http://schemas.microsoft.com/office/drawing/2014/main" id="{6AE1A53D-C614-4DFB-AC9C-630DFD046948}"/>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39" name="Google Shape;1499;p43">
                <a:extLst>
                  <a:ext uri="{FF2B5EF4-FFF2-40B4-BE49-F238E27FC236}">
                    <a16:creationId xmlns:a16="http://schemas.microsoft.com/office/drawing/2014/main" id="{8CA0198A-283B-47C9-A667-C4492A80F4F9}"/>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0" name="Google Shape;1500;p43">
                <a:extLst>
                  <a:ext uri="{FF2B5EF4-FFF2-40B4-BE49-F238E27FC236}">
                    <a16:creationId xmlns:a16="http://schemas.microsoft.com/office/drawing/2014/main" id="{28577309-2A2F-49BA-82D9-A04BDC6C9A5B}"/>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1" name="Google Shape;1501;p43">
                <a:extLst>
                  <a:ext uri="{FF2B5EF4-FFF2-40B4-BE49-F238E27FC236}">
                    <a16:creationId xmlns:a16="http://schemas.microsoft.com/office/drawing/2014/main" id="{9CA5C1BD-FDAB-4B36-870C-E2FD0B0C8FEC}"/>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2" name="Google Shape;1502;p43">
                <a:extLst>
                  <a:ext uri="{FF2B5EF4-FFF2-40B4-BE49-F238E27FC236}">
                    <a16:creationId xmlns:a16="http://schemas.microsoft.com/office/drawing/2014/main" id="{DB3EC5D8-9FD5-41FB-98DB-0A71A5792DDD}"/>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3" name="Google Shape;1503;p43">
                <a:extLst>
                  <a:ext uri="{FF2B5EF4-FFF2-40B4-BE49-F238E27FC236}">
                    <a16:creationId xmlns:a16="http://schemas.microsoft.com/office/drawing/2014/main" id="{62997A42-37EF-4A2B-BB7C-BA055EEFD976}"/>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4" name="Google Shape;1504;p43">
                <a:extLst>
                  <a:ext uri="{FF2B5EF4-FFF2-40B4-BE49-F238E27FC236}">
                    <a16:creationId xmlns:a16="http://schemas.microsoft.com/office/drawing/2014/main" id="{E4610BAD-C75B-47B2-8A31-600CC89FA3D1}"/>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5" name="Google Shape;1505;p43">
                <a:extLst>
                  <a:ext uri="{FF2B5EF4-FFF2-40B4-BE49-F238E27FC236}">
                    <a16:creationId xmlns:a16="http://schemas.microsoft.com/office/drawing/2014/main" id="{9CC048BF-355F-43D9-AAF2-8125A4A7CC25}"/>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6" name="Google Shape;1506;p43">
                <a:extLst>
                  <a:ext uri="{FF2B5EF4-FFF2-40B4-BE49-F238E27FC236}">
                    <a16:creationId xmlns:a16="http://schemas.microsoft.com/office/drawing/2014/main" id="{9055A0C7-D4E8-4E35-A3DB-6C3BE7DB5102}"/>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7" name="Google Shape;1507;p43">
                <a:extLst>
                  <a:ext uri="{FF2B5EF4-FFF2-40B4-BE49-F238E27FC236}">
                    <a16:creationId xmlns:a16="http://schemas.microsoft.com/office/drawing/2014/main" id="{CEAEC782-22E8-44DE-9A40-93D8D6BE535E}"/>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8" name="Google Shape;1508;p43">
                <a:extLst>
                  <a:ext uri="{FF2B5EF4-FFF2-40B4-BE49-F238E27FC236}">
                    <a16:creationId xmlns:a16="http://schemas.microsoft.com/office/drawing/2014/main" id="{CFA6420F-B4B2-4505-AD70-ACF3FDC978E8}"/>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49" name="Google Shape;1509;p43">
                <a:extLst>
                  <a:ext uri="{FF2B5EF4-FFF2-40B4-BE49-F238E27FC236}">
                    <a16:creationId xmlns:a16="http://schemas.microsoft.com/office/drawing/2014/main" id="{09927331-FA76-48AC-8CAD-7B96DAD8B4E0}"/>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0" name="Google Shape;1510;p43">
                <a:extLst>
                  <a:ext uri="{FF2B5EF4-FFF2-40B4-BE49-F238E27FC236}">
                    <a16:creationId xmlns:a16="http://schemas.microsoft.com/office/drawing/2014/main" id="{053A323E-8499-4ACF-B406-5FEF0CD112A5}"/>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1" name="Google Shape;1511;p43">
                <a:extLst>
                  <a:ext uri="{FF2B5EF4-FFF2-40B4-BE49-F238E27FC236}">
                    <a16:creationId xmlns:a16="http://schemas.microsoft.com/office/drawing/2014/main" id="{B0CE2D04-51A8-4BD0-8539-0EBD301CD482}"/>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2" name="Google Shape;1512;p43">
                <a:extLst>
                  <a:ext uri="{FF2B5EF4-FFF2-40B4-BE49-F238E27FC236}">
                    <a16:creationId xmlns:a16="http://schemas.microsoft.com/office/drawing/2014/main" id="{322CD15C-3E7E-447C-AF0D-D99A56F5876C}"/>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3" name="Google Shape;1513;p43">
                <a:extLst>
                  <a:ext uri="{FF2B5EF4-FFF2-40B4-BE49-F238E27FC236}">
                    <a16:creationId xmlns:a16="http://schemas.microsoft.com/office/drawing/2014/main" id="{0A177B01-2BE5-4A00-96E3-0C5D19A0F2AE}"/>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4" name="Google Shape;1514;p43">
                <a:extLst>
                  <a:ext uri="{FF2B5EF4-FFF2-40B4-BE49-F238E27FC236}">
                    <a16:creationId xmlns:a16="http://schemas.microsoft.com/office/drawing/2014/main" id="{882B9C0B-011C-4FE9-BB35-59EE9A74B12B}"/>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5" name="Google Shape;1515;p43">
                <a:extLst>
                  <a:ext uri="{FF2B5EF4-FFF2-40B4-BE49-F238E27FC236}">
                    <a16:creationId xmlns:a16="http://schemas.microsoft.com/office/drawing/2014/main" id="{3015AE80-5779-474B-B3DE-B5CB134C9280}"/>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6" name="Google Shape;1516;p43">
                <a:extLst>
                  <a:ext uri="{FF2B5EF4-FFF2-40B4-BE49-F238E27FC236}">
                    <a16:creationId xmlns:a16="http://schemas.microsoft.com/office/drawing/2014/main" id="{A7CB1306-B4B3-49F3-BFA9-582FA92EE5B5}"/>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7" name="Google Shape;1517;p43">
                <a:extLst>
                  <a:ext uri="{FF2B5EF4-FFF2-40B4-BE49-F238E27FC236}">
                    <a16:creationId xmlns:a16="http://schemas.microsoft.com/office/drawing/2014/main" id="{0F1E91AB-D2C3-4086-B4CB-3A53FA655C79}"/>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8" name="Google Shape;1518;p43">
                <a:extLst>
                  <a:ext uri="{FF2B5EF4-FFF2-40B4-BE49-F238E27FC236}">
                    <a16:creationId xmlns:a16="http://schemas.microsoft.com/office/drawing/2014/main" id="{AEA0916C-C302-4A52-AC69-6F915D1C2DE7}"/>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59" name="Google Shape;1519;p43">
                <a:extLst>
                  <a:ext uri="{FF2B5EF4-FFF2-40B4-BE49-F238E27FC236}">
                    <a16:creationId xmlns:a16="http://schemas.microsoft.com/office/drawing/2014/main" id="{1B49133C-D23C-4A30-9D3C-D7ED5C4173EB}"/>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0" name="Google Shape;1520;p43">
                <a:extLst>
                  <a:ext uri="{FF2B5EF4-FFF2-40B4-BE49-F238E27FC236}">
                    <a16:creationId xmlns:a16="http://schemas.microsoft.com/office/drawing/2014/main" id="{1B4E7179-C728-43D5-BCA7-50BDC0CEBD79}"/>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1" name="Google Shape;1521;p43">
                <a:extLst>
                  <a:ext uri="{FF2B5EF4-FFF2-40B4-BE49-F238E27FC236}">
                    <a16:creationId xmlns:a16="http://schemas.microsoft.com/office/drawing/2014/main" id="{C646F0B3-ED3E-4491-8EA8-0DC2907DD1D8}"/>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2" name="Google Shape;1522;p43">
                <a:extLst>
                  <a:ext uri="{FF2B5EF4-FFF2-40B4-BE49-F238E27FC236}">
                    <a16:creationId xmlns:a16="http://schemas.microsoft.com/office/drawing/2014/main" id="{C4C0FBF0-4965-48C0-8F2D-5CEB4EDF5586}"/>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3" name="Google Shape;1523;p43">
                <a:extLst>
                  <a:ext uri="{FF2B5EF4-FFF2-40B4-BE49-F238E27FC236}">
                    <a16:creationId xmlns:a16="http://schemas.microsoft.com/office/drawing/2014/main" id="{B029B3CE-FF47-47F5-A06A-4648CE7F24CE}"/>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4" name="Google Shape;1524;p43">
                <a:extLst>
                  <a:ext uri="{FF2B5EF4-FFF2-40B4-BE49-F238E27FC236}">
                    <a16:creationId xmlns:a16="http://schemas.microsoft.com/office/drawing/2014/main" id="{822CAF58-F138-4659-A93C-FE28F39948B5}"/>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5" name="Google Shape;1525;p43">
                <a:extLst>
                  <a:ext uri="{FF2B5EF4-FFF2-40B4-BE49-F238E27FC236}">
                    <a16:creationId xmlns:a16="http://schemas.microsoft.com/office/drawing/2014/main" id="{4E403B65-A8A9-4CDD-9F2B-16691A6B630C}"/>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6" name="Google Shape;1526;p43">
                <a:extLst>
                  <a:ext uri="{FF2B5EF4-FFF2-40B4-BE49-F238E27FC236}">
                    <a16:creationId xmlns:a16="http://schemas.microsoft.com/office/drawing/2014/main" id="{B3DD6A19-4796-4663-8FD9-91ECDC2D6810}"/>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7" name="Google Shape;1527;p43">
                <a:extLst>
                  <a:ext uri="{FF2B5EF4-FFF2-40B4-BE49-F238E27FC236}">
                    <a16:creationId xmlns:a16="http://schemas.microsoft.com/office/drawing/2014/main" id="{11C70DB3-58F8-494C-94FE-E572DC37C0D1}"/>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8" name="Google Shape;1528;p43">
                <a:extLst>
                  <a:ext uri="{FF2B5EF4-FFF2-40B4-BE49-F238E27FC236}">
                    <a16:creationId xmlns:a16="http://schemas.microsoft.com/office/drawing/2014/main" id="{A6A77515-9F44-4627-9EE8-7F8191312E99}"/>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69" name="Google Shape;1529;p43">
                <a:extLst>
                  <a:ext uri="{FF2B5EF4-FFF2-40B4-BE49-F238E27FC236}">
                    <a16:creationId xmlns:a16="http://schemas.microsoft.com/office/drawing/2014/main" id="{5E384542-0338-47F9-945D-58CC345284D1}"/>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0" name="Google Shape;1530;p43">
                <a:extLst>
                  <a:ext uri="{FF2B5EF4-FFF2-40B4-BE49-F238E27FC236}">
                    <a16:creationId xmlns:a16="http://schemas.microsoft.com/office/drawing/2014/main" id="{791DBDAA-A6F2-4DA6-86E5-75A845331E49}"/>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1" name="Google Shape;1531;p43">
                <a:extLst>
                  <a:ext uri="{FF2B5EF4-FFF2-40B4-BE49-F238E27FC236}">
                    <a16:creationId xmlns:a16="http://schemas.microsoft.com/office/drawing/2014/main" id="{7E7F5E89-8E54-4929-A321-6391A2FE7A60}"/>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2" name="Google Shape;1532;p43">
                <a:extLst>
                  <a:ext uri="{FF2B5EF4-FFF2-40B4-BE49-F238E27FC236}">
                    <a16:creationId xmlns:a16="http://schemas.microsoft.com/office/drawing/2014/main" id="{6F1CACBD-8532-41F9-A707-E75F95D98835}"/>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3" name="Google Shape;1533;p43">
                <a:extLst>
                  <a:ext uri="{FF2B5EF4-FFF2-40B4-BE49-F238E27FC236}">
                    <a16:creationId xmlns:a16="http://schemas.microsoft.com/office/drawing/2014/main" id="{07C6AE3B-3952-46F1-8FF5-9339646BD279}"/>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4" name="Google Shape;1534;p43">
                <a:extLst>
                  <a:ext uri="{FF2B5EF4-FFF2-40B4-BE49-F238E27FC236}">
                    <a16:creationId xmlns:a16="http://schemas.microsoft.com/office/drawing/2014/main" id="{155E8D94-0E85-4063-AB39-19636C52C605}"/>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5" name="Google Shape;1535;p43">
                <a:extLst>
                  <a:ext uri="{FF2B5EF4-FFF2-40B4-BE49-F238E27FC236}">
                    <a16:creationId xmlns:a16="http://schemas.microsoft.com/office/drawing/2014/main" id="{EE2A7063-CD29-44BA-A1AA-EC4C8357AF9D}"/>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6" name="Google Shape;1536;p43">
                <a:extLst>
                  <a:ext uri="{FF2B5EF4-FFF2-40B4-BE49-F238E27FC236}">
                    <a16:creationId xmlns:a16="http://schemas.microsoft.com/office/drawing/2014/main" id="{CCDB2E46-CC71-4C69-B3A7-EB03D2B27C0A}"/>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7" name="Google Shape;1537;p43">
                <a:extLst>
                  <a:ext uri="{FF2B5EF4-FFF2-40B4-BE49-F238E27FC236}">
                    <a16:creationId xmlns:a16="http://schemas.microsoft.com/office/drawing/2014/main" id="{4C1C2A08-B2A0-4366-8559-4EBE3EE98C63}"/>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8" name="Google Shape;1538;p43">
                <a:extLst>
                  <a:ext uri="{FF2B5EF4-FFF2-40B4-BE49-F238E27FC236}">
                    <a16:creationId xmlns:a16="http://schemas.microsoft.com/office/drawing/2014/main" id="{AA65D6CE-2A62-46F1-AB9E-CFD4DC806138}"/>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79" name="Google Shape;1539;p43">
                <a:extLst>
                  <a:ext uri="{FF2B5EF4-FFF2-40B4-BE49-F238E27FC236}">
                    <a16:creationId xmlns:a16="http://schemas.microsoft.com/office/drawing/2014/main" id="{F50767C2-F6CD-4F58-B88C-1BAFA6FFB526}"/>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0" name="Google Shape;1540;p43">
                <a:extLst>
                  <a:ext uri="{FF2B5EF4-FFF2-40B4-BE49-F238E27FC236}">
                    <a16:creationId xmlns:a16="http://schemas.microsoft.com/office/drawing/2014/main" id="{37461635-4CC0-405F-954B-310FA46443B7}"/>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1" name="Google Shape;1541;p43">
                <a:extLst>
                  <a:ext uri="{FF2B5EF4-FFF2-40B4-BE49-F238E27FC236}">
                    <a16:creationId xmlns:a16="http://schemas.microsoft.com/office/drawing/2014/main" id="{4BF8117C-C098-45A0-8D4F-ABE50537075A}"/>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2" name="Google Shape;1542;p43">
                <a:extLst>
                  <a:ext uri="{FF2B5EF4-FFF2-40B4-BE49-F238E27FC236}">
                    <a16:creationId xmlns:a16="http://schemas.microsoft.com/office/drawing/2014/main" id="{4AFBB037-F360-45C7-A5F5-21E6903D7191}"/>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3" name="Google Shape;1543;p43">
                <a:extLst>
                  <a:ext uri="{FF2B5EF4-FFF2-40B4-BE49-F238E27FC236}">
                    <a16:creationId xmlns:a16="http://schemas.microsoft.com/office/drawing/2014/main" id="{9DB7A3A9-F02E-4FC8-812E-7CE66C0EF458}"/>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4" name="Google Shape;1544;p43">
                <a:extLst>
                  <a:ext uri="{FF2B5EF4-FFF2-40B4-BE49-F238E27FC236}">
                    <a16:creationId xmlns:a16="http://schemas.microsoft.com/office/drawing/2014/main" id="{92A0F082-2573-45BA-80AC-CD5D21658886}"/>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5" name="Google Shape;1545;p43">
                <a:extLst>
                  <a:ext uri="{FF2B5EF4-FFF2-40B4-BE49-F238E27FC236}">
                    <a16:creationId xmlns:a16="http://schemas.microsoft.com/office/drawing/2014/main" id="{7D1F1B2F-6686-4A3C-AEAA-B43D89CD9F6F}"/>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6" name="Google Shape;1546;p43">
                <a:extLst>
                  <a:ext uri="{FF2B5EF4-FFF2-40B4-BE49-F238E27FC236}">
                    <a16:creationId xmlns:a16="http://schemas.microsoft.com/office/drawing/2014/main" id="{4D71DD31-643D-4B90-99AD-444CB07BB165}"/>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7" name="Google Shape;1547;p43">
                <a:extLst>
                  <a:ext uri="{FF2B5EF4-FFF2-40B4-BE49-F238E27FC236}">
                    <a16:creationId xmlns:a16="http://schemas.microsoft.com/office/drawing/2014/main" id="{ECAF547E-426F-418E-8741-EEF1554F04D0}"/>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8" name="Google Shape;1548;p43">
                <a:extLst>
                  <a:ext uri="{FF2B5EF4-FFF2-40B4-BE49-F238E27FC236}">
                    <a16:creationId xmlns:a16="http://schemas.microsoft.com/office/drawing/2014/main" id="{BC95ADA4-DEC8-478A-BF5F-B7C6EDFB13A4}"/>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89" name="Google Shape;1549;p43">
                <a:extLst>
                  <a:ext uri="{FF2B5EF4-FFF2-40B4-BE49-F238E27FC236}">
                    <a16:creationId xmlns:a16="http://schemas.microsoft.com/office/drawing/2014/main" id="{84C9F183-50B1-49D9-9FDD-4F0C861FD6F3}"/>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0" name="Google Shape;1550;p43">
                <a:extLst>
                  <a:ext uri="{FF2B5EF4-FFF2-40B4-BE49-F238E27FC236}">
                    <a16:creationId xmlns:a16="http://schemas.microsoft.com/office/drawing/2014/main" id="{82C6F40E-441B-4396-8730-28A4FA5CD6BD}"/>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1" name="Google Shape;1551;p43">
                <a:extLst>
                  <a:ext uri="{FF2B5EF4-FFF2-40B4-BE49-F238E27FC236}">
                    <a16:creationId xmlns:a16="http://schemas.microsoft.com/office/drawing/2014/main" id="{BC746886-553A-4520-B4EF-8F3710BECD4D}"/>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2" name="Google Shape;1552;p43">
                <a:extLst>
                  <a:ext uri="{FF2B5EF4-FFF2-40B4-BE49-F238E27FC236}">
                    <a16:creationId xmlns:a16="http://schemas.microsoft.com/office/drawing/2014/main" id="{DE714BEF-F2C4-4ADB-B688-9FDC7A5ED664}"/>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3" name="Google Shape;1553;p43">
                <a:extLst>
                  <a:ext uri="{FF2B5EF4-FFF2-40B4-BE49-F238E27FC236}">
                    <a16:creationId xmlns:a16="http://schemas.microsoft.com/office/drawing/2014/main" id="{82061E73-5F19-415B-A8B6-68A268B6F4F3}"/>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4" name="Google Shape;1554;p43">
                <a:extLst>
                  <a:ext uri="{FF2B5EF4-FFF2-40B4-BE49-F238E27FC236}">
                    <a16:creationId xmlns:a16="http://schemas.microsoft.com/office/drawing/2014/main" id="{58636109-8200-4EFF-A831-E8A2CEAF0E13}"/>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5" name="Google Shape;1555;p43">
                <a:extLst>
                  <a:ext uri="{FF2B5EF4-FFF2-40B4-BE49-F238E27FC236}">
                    <a16:creationId xmlns:a16="http://schemas.microsoft.com/office/drawing/2014/main" id="{1E11BCE2-3FF2-4415-A5A1-BF986B402A4A}"/>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6" name="Google Shape;1556;p43">
                <a:extLst>
                  <a:ext uri="{FF2B5EF4-FFF2-40B4-BE49-F238E27FC236}">
                    <a16:creationId xmlns:a16="http://schemas.microsoft.com/office/drawing/2014/main" id="{D99FA224-0B80-4CDB-9793-D15AA99BD563}"/>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7" name="Google Shape;1557;p43">
                <a:extLst>
                  <a:ext uri="{FF2B5EF4-FFF2-40B4-BE49-F238E27FC236}">
                    <a16:creationId xmlns:a16="http://schemas.microsoft.com/office/drawing/2014/main" id="{1D5B5685-CFD3-41F8-89DC-4813A3204DD1}"/>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8" name="Google Shape;1558;p43">
                <a:extLst>
                  <a:ext uri="{FF2B5EF4-FFF2-40B4-BE49-F238E27FC236}">
                    <a16:creationId xmlns:a16="http://schemas.microsoft.com/office/drawing/2014/main" id="{29945DE1-15E3-4772-8781-C8D2534EDC0A}"/>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499" name="Google Shape;1559;p43">
                <a:extLst>
                  <a:ext uri="{FF2B5EF4-FFF2-40B4-BE49-F238E27FC236}">
                    <a16:creationId xmlns:a16="http://schemas.microsoft.com/office/drawing/2014/main" id="{1FD63B06-113B-4DC9-BE05-4B814B415056}"/>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0" name="Google Shape;1560;p43">
                <a:extLst>
                  <a:ext uri="{FF2B5EF4-FFF2-40B4-BE49-F238E27FC236}">
                    <a16:creationId xmlns:a16="http://schemas.microsoft.com/office/drawing/2014/main" id="{3EA54D5E-9D02-4DFE-9204-F0397D66C1D1}"/>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1" name="Google Shape;1561;p43">
                <a:extLst>
                  <a:ext uri="{FF2B5EF4-FFF2-40B4-BE49-F238E27FC236}">
                    <a16:creationId xmlns:a16="http://schemas.microsoft.com/office/drawing/2014/main" id="{9D261905-FBEA-43C4-82E4-DAC4EDAC5225}"/>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2" name="Google Shape;1562;p43">
                <a:extLst>
                  <a:ext uri="{FF2B5EF4-FFF2-40B4-BE49-F238E27FC236}">
                    <a16:creationId xmlns:a16="http://schemas.microsoft.com/office/drawing/2014/main" id="{5055D41A-5F68-4326-8105-FD308868B6D5}"/>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3" name="Google Shape;1563;p43">
                <a:extLst>
                  <a:ext uri="{FF2B5EF4-FFF2-40B4-BE49-F238E27FC236}">
                    <a16:creationId xmlns:a16="http://schemas.microsoft.com/office/drawing/2014/main" id="{BE39F527-422B-4D39-BAB0-52600532362B}"/>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4" name="Google Shape;1564;p43">
                <a:extLst>
                  <a:ext uri="{FF2B5EF4-FFF2-40B4-BE49-F238E27FC236}">
                    <a16:creationId xmlns:a16="http://schemas.microsoft.com/office/drawing/2014/main" id="{CE2BF2D4-3533-4749-AC39-8B3032E9BA0C}"/>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5" name="Google Shape;1565;p43">
                <a:extLst>
                  <a:ext uri="{FF2B5EF4-FFF2-40B4-BE49-F238E27FC236}">
                    <a16:creationId xmlns:a16="http://schemas.microsoft.com/office/drawing/2014/main" id="{1505B9D2-33AB-404F-91F2-2427E7B8ABA0}"/>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6" name="Google Shape;1566;p43">
                <a:extLst>
                  <a:ext uri="{FF2B5EF4-FFF2-40B4-BE49-F238E27FC236}">
                    <a16:creationId xmlns:a16="http://schemas.microsoft.com/office/drawing/2014/main" id="{D114ABEB-5D36-42F8-A178-B2381B7BBEC3}"/>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7" name="Google Shape;1567;p43">
                <a:extLst>
                  <a:ext uri="{FF2B5EF4-FFF2-40B4-BE49-F238E27FC236}">
                    <a16:creationId xmlns:a16="http://schemas.microsoft.com/office/drawing/2014/main" id="{7004CD39-7217-46BD-A2C6-87729ED8584D}"/>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8" name="Google Shape;1568;p43">
                <a:extLst>
                  <a:ext uri="{FF2B5EF4-FFF2-40B4-BE49-F238E27FC236}">
                    <a16:creationId xmlns:a16="http://schemas.microsoft.com/office/drawing/2014/main" id="{09BB1D48-E4C6-4518-AED8-8E37706EC9AA}"/>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09" name="Google Shape;1569;p43">
                <a:extLst>
                  <a:ext uri="{FF2B5EF4-FFF2-40B4-BE49-F238E27FC236}">
                    <a16:creationId xmlns:a16="http://schemas.microsoft.com/office/drawing/2014/main" id="{D8591A48-9B34-40DC-AE1B-08E216C92EDF}"/>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0" name="Google Shape;1570;p43">
                <a:extLst>
                  <a:ext uri="{FF2B5EF4-FFF2-40B4-BE49-F238E27FC236}">
                    <a16:creationId xmlns:a16="http://schemas.microsoft.com/office/drawing/2014/main" id="{C66A95CA-10A7-4D8C-B87B-8F4CC121BB46}"/>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1" name="Google Shape;1571;p43">
                <a:extLst>
                  <a:ext uri="{FF2B5EF4-FFF2-40B4-BE49-F238E27FC236}">
                    <a16:creationId xmlns:a16="http://schemas.microsoft.com/office/drawing/2014/main" id="{87C66EAC-3781-449E-BFC2-827751894230}"/>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2" name="Google Shape;1572;p43">
                <a:extLst>
                  <a:ext uri="{FF2B5EF4-FFF2-40B4-BE49-F238E27FC236}">
                    <a16:creationId xmlns:a16="http://schemas.microsoft.com/office/drawing/2014/main" id="{85B63FB5-C20E-49C5-94D7-13F501D52B14}"/>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3" name="Google Shape;1573;p43">
                <a:extLst>
                  <a:ext uri="{FF2B5EF4-FFF2-40B4-BE49-F238E27FC236}">
                    <a16:creationId xmlns:a16="http://schemas.microsoft.com/office/drawing/2014/main" id="{4E32EF51-F139-4927-8045-1EC683112995}"/>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4" name="Google Shape;1574;p43">
                <a:extLst>
                  <a:ext uri="{FF2B5EF4-FFF2-40B4-BE49-F238E27FC236}">
                    <a16:creationId xmlns:a16="http://schemas.microsoft.com/office/drawing/2014/main" id="{DC85897F-1F5B-49DF-9016-648A261ADE4E}"/>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5" name="Google Shape;1575;p43">
                <a:extLst>
                  <a:ext uri="{FF2B5EF4-FFF2-40B4-BE49-F238E27FC236}">
                    <a16:creationId xmlns:a16="http://schemas.microsoft.com/office/drawing/2014/main" id="{3F115459-476C-47C1-B0F8-2215E0417C5A}"/>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6" name="Google Shape;1576;p43">
                <a:extLst>
                  <a:ext uri="{FF2B5EF4-FFF2-40B4-BE49-F238E27FC236}">
                    <a16:creationId xmlns:a16="http://schemas.microsoft.com/office/drawing/2014/main" id="{A09AD0F4-2C67-447E-88A6-85BAC1A9E27E}"/>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7" name="Google Shape;1577;p43">
                <a:extLst>
                  <a:ext uri="{FF2B5EF4-FFF2-40B4-BE49-F238E27FC236}">
                    <a16:creationId xmlns:a16="http://schemas.microsoft.com/office/drawing/2014/main" id="{951F05FA-CD8A-4D46-ACE7-85F5E7AE9FEE}"/>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8" name="Google Shape;1578;p43">
                <a:extLst>
                  <a:ext uri="{FF2B5EF4-FFF2-40B4-BE49-F238E27FC236}">
                    <a16:creationId xmlns:a16="http://schemas.microsoft.com/office/drawing/2014/main" id="{32A8CC5F-2A5E-489D-B0CE-D7842EC74C09}"/>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19" name="Google Shape;1579;p43">
                <a:extLst>
                  <a:ext uri="{FF2B5EF4-FFF2-40B4-BE49-F238E27FC236}">
                    <a16:creationId xmlns:a16="http://schemas.microsoft.com/office/drawing/2014/main" id="{132DED13-155C-4B21-BAD6-33E4C22E4FF2}"/>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0" name="Google Shape;1580;p43">
                <a:extLst>
                  <a:ext uri="{FF2B5EF4-FFF2-40B4-BE49-F238E27FC236}">
                    <a16:creationId xmlns:a16="http://schemas.microsoft.com/office/drawing/2014/main" id="{6516506D-CBF7-4AD2-9B7B-D91B44F433EE}"/>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1" name="Google Shape;1581;p43">
                <a:extLst>
                  <a:ext uri="{FF2B5EF4-FFF2-40B4-BE49-F238E27FC236}">
                    <a16:creationId xmlns:a16="http://schemas.microsoft.com/office/drawing/2014/main" id="{6C77ED82-204C-4B1A-8D23-02BFFDB73661}"/>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2" name="Google Shape;1582;p43">
                <a:extLst>
                  <a:ext uri="{FF2B5EF4-FFF2-40B4-BE49-F238E27FC236}">
                    <a16:creationId xmlns:a16="http://schemas.microsoft.com/office/drawing/2014/main" id="{60AF66C9-9022-4BF2-AC46-2FA3EA09E7F7}"/>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3" name="Google Shape;1583;p43">
                <a:extLst>
                  <a:ext uri="{FF2B5EF4-FFF2-40B4-BE49-F238E27FC236}">
                    <a16:creationId xmlns:a16="http://schemas.microsoft.com/office/drawing/2014/main" id="{C834EF0E-2330-46A0-A4FA-B5E9BDF99A27}"/>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4" name="Google Shape;1584;p43">
                <a:extLst>
                  <a:ext uri="{FF2B5EF4-FFF2-40B4-BE49-F238E27FC236}">
                    <a16:creationId xmlns:a16="http://schemas.microsoft.com/office/drawing/2014/main" id="{D3C99CC9-7427-47FD-9D3C-E191C6AD4CC4}"/>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5" name="Google Shape;1585;p43">
                <a:extLst>
                  <a:ext uri="{FF2B5EF4-FFF2-40B4-BE49-F238E27FC236}">
                    <a16:creationId xmlns:a16="http://schemas.microsoft.com/office/drawing/2014/main" id="{B2DA2D7E-FC13-4F0B-8B72-0EDDE6F4C16B}"/>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6" name="Google Shape;1586;p43">
                <a:extLst>
                  <a:ext uri="{FF2B5EF4-FFF2-40B4-BE49-F238E27FC236}">
                    <a16:creationId xmlns:a16="http://schemas.microsoft.com/office/drawing/2014/main" id="{600D1D37-7491-4A3C-82BC-B454F8903D2F}"/>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7" name="Google Shape;1587;p43">
                <a:extLst>
                  <a:ext uri="{FF2B5EF4-FFF2-40B4-BE49-F238E27FC236}">
                    <a16:creationId xmlns:a16="http://schemas.microsoft.com/office/drawing/2014/main" id="{9F1F3FC7-9369-4A7A-989B-8FE5C65EA298}"/>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8" name="Google Shape;1588;p43">
                <a:extLst>
                  <a:ext uri="{FF2B5EF4-FFF2-40B4-BE49-F238E27FC236}">
                    <a16:creationId xmlns:a16="http://schemas.microsoft.com/office/drawing/2014/main" id="{10E84191-1D60-46B2-B7ED-2EC24CC1609F}"/>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29" name="Google Shape;1589;p43">
                <a:extLst>
                  <a:ext uri="{FF2B5EF4-FFF2-40B4-BE49-F238E27FC236}">
                    <a16:creationId xmlns:a16="http://schemas.microsoft.com/office/drawing/2014/main" id="{9FDDE139-A461-445C-8DBF-623523E29ECF}"/>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0" name="Google Shape;1590;p43">
                <a:extLst>
                  <a:ext uri="{FF2B5EF4-FFF2-40B4-BE49-F238E27FC236}">
                    <a16:creationId xmlns:a16="http://schemas.microsoft.com/office/drawing/2014/main" id="{B30F8EC6-96B7-482B-AAFE-F0F5A5F5B114}"/>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1" name="Google Shape;1591;p43">
                <a:extLst>
                  <a:ext uri="{FF2B5EF4-FFF2-40B4-BE49-F238E27FC236}">
                    <a16:creationId xmlns:a16="http://schemas.microsoft.com/office/drawing/2014/main" id="{E302B7AC-9D14-4D48-AADE-C2B258243CCC}"/>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2" name="Google Shape;1592;p43">
                <a:extLst>
                  <a:ext uri="{FF2B5EF4-FFF2-40B4-BE49-F238E27FC236}">
                    <a16:creationId xmlns:a16="http://schemas.microsoft.com/office/drawing/2014/main" id="{423C4A3C-A846-4371-9C4C-9479CE91735C}"/>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3" name="Google Shape;1593;p43">
                <a:extLst>
                  <a:ext uri="{FF2B5EF4-FFF2-40B4-BE49-F238E27FC236}">
                    <a16:creationId xmlns:a16="http://schemas.microsoft.com/office/drawing/2014/main" id="{3F42FE9B-9CCF-4528-9426-BDF8911E31FE}"/>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4" name="Google Shape;1594;p43">
                <a:extLst>
                  <a:ext uri="{FF2B5EF4-FFF2-40B4-BE49-F238E27FC236}">
                    <a16:creationId xmlns:a16="http://schemas.microsoft.com/office/drawing/2014/main" id="{2043B4B4-F85A-46EB-891B-3ADBBFEF4C28}"/>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5" name="Google Shape;1595;p43">
                <a:extLst>
                  <a:ext uri="{FF2B5EF4-FFF2-40B4-BE49-F238E27FC236}">
                    <a16:creationId xmlns:a16="http://schemas.microsoft.com/office/drawing/2014/main" id="{46CCAA5B-DA7D-46A5-B090-9FC024599BA2}"/>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6" name="Google Shape;1596;p43">
                <a:extLst>
                  <a:ext uri="{FF2B5EF4-FFF2-40B4-BE49-F238E27FC236}">
                    <a16:creationId xmlns:a16="http://schemas.microsoft.com/office/drawing/2014/main" id="{ABF97636-3378-4968-A5E7-B47A4BF4425B}"/>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7" name="Google Shape;1597;p43">
                <a:extLst>
                  <a:ext uri="{FF2B5EF4-FFF2-40B4-BE49-F238E27FC236}">
                    <a16:creationId xmlns:a16="http://schemas.microsoft.com/office/drawing/2014/main" id="{BE1AD47A-B326-4E44-8B6D-F71693960C32}"/>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8" name="Google Shape;1598;p43">
                <a:extLst>
                  <a:ext uri="{FF2B5EF4-FFF2-40B4-BE49-F238E27FC236}">
                    <a16:creationId xmlns:a16="http://schemas.microsoft.com/office/drawing/2014/main" id="{D5595849-2841-4F1B-A4B7-9A693D7DE11C}"/>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39" name="Google Shape;1599;p43">
                <a:extLst>
                  <a:ext uri="{FF2B5EF4-FFF2-40B4-BE49-F238E27FC236}">
                    <a16:creationId xmlns:a16="http://schemas.microsoft.com/office/drawing/2014/main" id="{0A912240-D8BD-44BE-9154-9C8BA70B9FED}"/>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0" name="Google Shape;1600;p43">
                <a:extLst>
                  <a:ext uri="{FF2B5EF4-FFF2-40B4-BE49-F238E27FC236}">
                    <a16:creationId xmlns:a16="http://schemas.microsoft.com/office/drawing/2014/main" id="{2D6184EE-2195-427A-B89B-F5BCF8748D60}"/>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1" name="Google Shape;1601;p43">
                <a:extLst>
                  <a:ext uri="{FF2B5EF4-FFF2-40B4-BE49-F238E27FC236}">
                    <a16:creationId xmlns:a16="http://schemas.microsoft.com/office/drawing/2014/main" id="{B181F41A-DE00-4DBD-BFFA-255778429B08}"/>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2" name="Google Shape;1602;p43">
                <a:extLst>
                  <a:ext uri="{FF2B5EF4-FFF2-40B4-BE49-F238E27FC236}">
                    <a16:creationId xmlns:a16="http://schemas.microsoft.com/office/drawing/2014/main" id="{CA1F0FEA-B823-4209-BF87-B49F4AE0EAD8}"/>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3" name="Google Shape;1603;p43">
                <a:extLst>
                  <a:ext uri="{FF2B5EF4-FFF2-40B4-BE49-F238E27FC236}">
                    <a16:creationId xmlns:a16="http://schemas.microsoft.com/office/drawing/2014/main" id="{E387764E-285D-4CCD-8EBF-712724E180D8}"/>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4" name="Google Shape;1604;p43">
                <a:extLst>
                  <a:ext uri="{FF2B5EF4-FFF2-40B4-BE49-F238E27FC236}">
                    <a16:creationId xmlns:a16="http://schemas.microsoft.com/office/drawing/2014/main" id="{49237A04-3840-4E5B-B2D0-CFD34AB3CD89}"/>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5" name="Google Shape;1605;p43">
                <a:extLst>
                  <a:ext uri="{FF2B5EF4-FFF2-40B4-BE49-F238E27FC236}">
                    <a16:creationId xmlns:a16="http://schemas.microsoft.com/office/drawing/2014/main" id="{19FC1DF5-6CE2-4431-8874-F5ECC577B112}"/>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6" name="Google Shape;1606;p43">
                <a:extLst>
                  <a:ext uri="{FF2B5EF4-FFF2-40B4-BE49-F238E27FC236}">
                    <a16:creationId xmlns:a16="http://schemas.microsoft.com/office/drawing/2014/main" id="{CB125E2A-DC38-4D2A-BC72-4E7FF5DF71B3}"/>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7" name="Google Shape;1607;p43">
                <a:extLst>
                  <a:ext uri="{FF2B5EF4-FFF2-40B4-BE49-F238E27FC236}">
                    <a16:creationId xmlns:a16="http://schemas.microsoft.com/office/drawing/2014/main" id="{11A03810-A4B0-4609-BFBC-E8B2670AEE75}"/>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8" name="Google Shape;1608;p43">
                <a:extLst>
                  <a:ext uri="{FF2B5EF4-FFF2-40B4-BE49-F238E27FC236}">
                    <a16:creationId xmlns:a16="http://schemas.microsoft.com/office/drawing/2014/main" id="{0533E3BD-09A0-40A5-9701-A371A3897E21}"/>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49" name="Google Shape;1609;p43">
                <a:extLst>
                  <a:ext uri="{FF2B5EF4-FFF2-40B4-BE49-F238E27FC236}">
                    <a16:creationId xmlns:a16="http://schemas.microsoft.com/office/drawing/2014/main" id="{132BDA15-83DE-48A7-AC86-FE28E06E7FC1}"/>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0" name="Google Shape;1610;p43">
                <a:extLst>
                  <a:ext uri="{FF2B5EF4-FFF2-40B4-BE49-F238E27FC236}">
                    <a16:creationId xmlns:a16="http://schemas.microsoft.com/office/drawing/2014/main" id="{904E41B2-17C0-4D67-AF9C-7DC677752E64}"/>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1" name="Google Shape;1611;p43">
                <a:extLst>
                  <a:ext uri="{FF2B5EF4-FFF2-40B4-BE49-F238E27FC236}">
                    <a16:creationId xmlns:a16="http://schemas.microsoft.com/office/drawing/2014/main" id="{C3E83A9B-47A5-4B21-8825-9D7EE10A7B68}"/>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2" name="Google Shape;1612;p43">
                <a:extLst>
                  <a:ext uri="{FF2B5EF4-FFF2-40B4-BE49-F238E27FC236}">
                    <a16:creationId xmlns:a16="http://schemas.microsoft.com/office/drawing/2014/main" id="{0399022C-891A-4C9F-B3CF-470F8CCFE834}"/>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3" name="Google Shape;1613;p43">
                <a:extLst>
                  <a:ext uri="{FF2B5EF4-FFF2-40B4-BE49-F238E27FC236}">
                    <a16:creationId xmlns:a16="http://schemas.microsoft.com/office/drawing/2014/main" id="{FAAF6DBA-341C-47CB-8481-FEC72791C273}"/>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4" name="Google Shape;1614;p43">
                <a:extLst>
                  <a:ext uri="{FF2B5EF4-FFF2-40B4-BE49-F238E27FC236}">
                    <a16:creationId xmlns:a16="http://schemas.microsoft.com/office/drawing/2014/main" id="{7655AFFA-2C6F-4E94-B4CA-8D2C645E852C}"/>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5" name="Google Shape;1615;p43">
                <a:extLst>
                  <a:ext uri="{FF2B5EF4-FFF2-40B4-BE49-F238E27FC236}">
                    <a16:creationId xmlns:a16="http://schemas.microsoft.com/office/drawing/2014/main" id="{106C0173-983D-464F-BD61-0F2BFF6B3308}"/>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6" name="Google Shape;1616;p43">
                <a:extLst>
                  <a:ext uri="{FF2B5EF4-FFF2-40B4-BE49-F238E27FC236}">
                    <a16:creationId xmlns:a16="http://schemas.microsoft.com/office/drawing/2014/main" id="{74B64BE4-A35D-48CD-B733-1112F27C7CBD}"/>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7" name="Google Shape;1617;p43">
                <a:extLst>
                  <a:ext uri="{FF2B5EF4-FFF2-40B4-BE49-F238E27FC236}">
                    <a16:creationId xmlns:a16="http://schemas.microsoft.com/office/drawing/2014/main" id="{3BEF93C6-9D30-4411-9C66-47655E9526E3}"/>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8" name="Google Shape;1618;p43">
                <a:extLst>
                  <a:ext uri="{FF2B5EF4-FFF2-40B4-BE49-F238E27FC236}">
                    <a16:creationId xmlns:a16="http://schemas.microsoft.com/office/drawing/2014/main" id="{08B7A058-E98C-467F-9643-2611A0F7E4F7}"/>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59" name="Google Shape;1619;p43">
                <a:extLst>
                  <a:ext uri="{FF2B5EF4-FFF2-40B4-BE49-F238E27FC236}">
                    <a16:creationId xmlns:a16="http://schemas.microsoft.com/office/drawing/2014/main" id="{E50E6C2C-9F15-483F-A4D5-72D2C1C4B6E8}"/>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0" name="Google Shape;1620;p43">
                <a:extLst>
                  <a:ext uri="{FF2B5EF4-FFF2-40B4-BE49-F238E27FC236}">
                    <a16:creationId xmlns:a16="http://schemas.microsoft.com/office/drawing/2014/main" id="{EE93DDF5-AA31-4C15-A17E-272F7C0F90DD}"/>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1" name="Google Shape;1621;p43">
                <a:extLst>
                  <a:ext uri="{FF2B5EF4-FFF2-40B4-BE49-F238E27FC236}">
                    <a16:creationId xmlns:a16="http://schemas.microsoft.com/office/drawing/2014/main" id="{DF4CE31D-4B06-424C-A5F2-B3F5235C2683}"/>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2" name="Google Shape;1622;p43">
                <a:extLst>
                  <a:ext uri="{FF2B5EF4-FFF2-40B4-BE49-F238E27FC236}">
                    <a16:creationId xmlns:a16="http://schemas.microsoft.com/office/drawing/2014/main" id="{1647639E-6283-4AE6-B780-3217D90A8F47}"/>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3" name="Google Shape;1623;p43">
                <a:extLst>
                  <a:ext uri="{FF2B5EF4-FFF2-40B4-BE49-F238E27FC236}">
                    <a16:creationId xmlns:a16="http://schemas.microsoft.com/office/drawing/2014/main" id="{4F1750DF-C58F-426F-9D20-B3C7CB34EB72}"/>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4" name="Google Shape;1624;p43">
                <a:extLst>
                  <a:ext uri="{FF2B5EF4-FFF2-40B4-BE49-F238E27FC236}">
                    <a16:creationId xmlns:a16="http://schemas.microsoft.com/office/drawing/2014/main" id="{AFF2392A-497D-4546-BC23-25A9B6D6B2A1}"/>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5" name="Google Shape;1625;p43">
                <a:extLst>
                  <a:ext uri="{FF2B5EF4-FFF2-40B4-BE49-F238E27FC236}">
                    <a16:creationId xmlns:a16="http://schemas.microsoft.com/office/drawing/2014/main" id="{DDB5BD8F-46F1-4C31-AF46-3F50769CFB25}"/>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6" name="Google Shape;1626;p43">
                <a:extLst>
                  <a:ext uri="{FF2B5EF4-FFF2-40B4-BE49-F238E27FC236}">
                    <a16:creationId xmlns:a16="http://schemas.microsoft.com/office/drawing/2014/main" id="{C5B6E85C-A8BC-4966-8931-987E0B4D5431}"/>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7" name="Google Shape;1627;p43">
                <a:extLst>
                  <a:ext uri="{FF2B5EF4-FFF2-40B4-BE49-F238E27FC236}">
                    <a16:creationId xmlns:a16="http://schemas.microsoft.com/office/drawing/2014/main" id="{7147222D-33AE-4162-8E9D-988FD90E305D}"/>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8" name="Google Shape;1628;p43">
                <a:extLst>
                  <a:ext uri="{FF2B5EF4-FFF2-40B4-BE49-F238E27FC236}">
                    <a16:creationId xmlns:a16="http://schemas.microsoft.com/office/drawing/2014/main" id="{5D7F1379-2C0E-41A1-BBC3-D18D1BBD123B}"/>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69" name="Google Shape;1629;p43">
                <a:extLst>
                  <a:ext uri="{FF2B5EF4-FFF2-40B4-BE49-F238E27FC236}">
                    <a16:creationId xmlns:a16="http://schemas.microsoft.com/office/drawing/2014/main" id="{3A894C3D-7494-4D5F-B5C4-64F735C9841E}"/>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0" name="Google Shape;1630;p43">
                <a:extLst>
                  <a:ext uri="{FF2B5EF4-FFF2-40B4-BE49-F238E27FC236}">
                    <a16:creationId xmlns:a16="http://schemas.microsoft.com/office/drawing/2014/main" id="{8F889C55-2FA8-4A65-ABB8-1403F5D1B8DA}"/>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1" name="Google Shape;1631;p43">
                <a:extLst>
                  <a:ext uri="{FF2B5EF4-FFF2-40B4-BE49-F238E27FC236}">
                    <a16:creationId xmlns:a16="http://schemas.microsoft.com/office/drawing/2014/main" id="{1DC3CEC9-05F3-4648-A31B-6362B9C9852F}"/>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2" name="Google Shape;1632;p43">
                <a:extLst>
                  <a:ext uri="{FF2B5EF4-FFF2-40B4-BE49-F238E27FC236}">
                    <a16:creationId xmlns:a16="http://schemas.microsoft.com/office/drawing/2014/main" id="{6E6F4548-3668-4220-8CE1-226B7EDE750C}"/>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3" name="Google Shape;1633;p43">
                <a:extLst>
                  <a:ext uri="{FF2B5EF4-FFF2-40B4-BE49-F238E27FC236}">
                    <a16:creationId xmlns:a16="http://schemas.microsoft.com/office/drawing/2014/main" id="{2DF24345-A75F-4957-B43B-DB525F0CAF20}"/>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4" name="Google Shape;1634;p43">
                <a:extLst>
                  <a:ext uri="{FF2B5EF4-FFF2-40B4-BE49-F238E27FC236}">
                    <a16:creationId xmlns:a16="http://schemas.microsoft.com/office/drawing/2014/main" id="{97E22F55-483D-4C9F-A43D-DE29B279D8F7}"/>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5" name="Google Shape;1635;p43">
                <a:extLst>
                  <a:ext uri="{FF2B5EF4-FFF2-40B4-BE49-F238E27FC236}">
                    <a16:creationId xmlns:a16="http://schemas.microsoft.com/office/drawing/2014/main" id="{C1417803-E6C5-4B60-85C1-44586F11EC17}"/>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6" name="Google Shape;1636;p43">
                <a:extLst>
                  <a:ext uri="{FF2B5EF4-FFF2-40B4-BE49-F238E27FC236}">
                    <a16:creationId xmlns:a16="http://schemas.microsoft.com/office/drawing/2014/main" id="{E3010B1D-4635-4554-A525-3636BD772749}"/>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7" name="Google Shape;1637;p43">
                <a:extLst>
                  <a:ext uri="{FF2B5EF4-FFF2-40B4-BE49-F238E27FC236}">
                    <a16:creationId xmlns:a16="http://schemas.microsoft.com/office/drawing/2014/main" id="{606D13DE-F71E-48CD-8FF0-9AAF37B6996F}"/>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8" name="Google Shape;1638;p43">
                <a:extLst>
                  <a:ext uri="{FF2B5EF4-FFF2-40B4-BE49-F238E27FC236}">
                    <a16:creationId xmlns:a16="http://schemas.microsoft.com/office/drawing/2014/main" id="{A9A45D11-3078-4BC0-A44E-8704AFBE134C}"/>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79" name="Google Shape;1639;p43">
                <a:extLst>
                  <a:ext uri="{FF2B5EF4-FFF2-40B4-BE49-F238E27FC236}">
                    <a16:creationId xmlns:a16="http://schemas.microsoft.com/office/drawing/2014/main" id="{FA980221-B41E-44FB-9BD4-D930CC395D70}"/>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0" name="Google Shape;1640;p43">
                <a:extLst>
                  <a:ext uri="{FF2B5EF4-FFF2-40B4-BE49-F238E27FC236}">
                    <a16:creationId xmlns:a16="http://schemas.microsoft.com/office/drawing/2014/main" id="{196A9242-C31F-47E1-892B-7F054389A69F}"/>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1" name="Google Shape;1641;p43">
                <a:extLst>
                  <a:ext uri="{FF2B5EF4-FFF2-40B4-BE49-F238E27FC236}">
                    <a16:creationId xmlns:a16="http://schemas.microsoft.com/office/drawing/2014/main" id="{252BF47E-E94F-4849-B28A-1C26340EBBEB}"/>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2" name="Google Shape;1642;p43">
                <a:extLst>
                  <a:ext uri="{FF2B5EF4-FFF2-40B4-BE49-F238E27FC236}">
                    <a16:creationId xmlns:a16="http://schemas.microsoft.com/office/drawing/2014/main" id="{7E2743B1-59C1-441D-A00D-0D5F1AF0396E}"/>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583" name="Google Shape;1643;p43">
                <a:extLst>
                  <a:ext uri="{FF2B5EF4-FFF2-40B4-BE49-F238E27FC236}">
                    <a16:creationId xmlns:a16="http://schemas.microsoft.com/office/drawing/2014/main" id="{B38CD4CA-CA0D-4930-B990-632793F3EE72}"/>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CÁC CHỨC NĂNG</a:t>
            </a:r>
            <a:endParaRPr/>
          </a:p>
        </p:txBody>
      </p:sp>
      <p:sp>
        <p:nvSpPr>
          <p:cNvPr id="2059" name="Google Shape;2059;p50"/>
          <p:cNvSpPr txBox="1">
            <a:spLocks noGrp="1"/>
          </p:cNvSpPr>
          <p:nvPr>
            <p:ph type="body" idx="4294967295"/>
          </p:nvPr>
        </p:nvSpPr>
        <p:spPr>
          <a:xfrm>
            <a:off x="5477004" y="2030297"/>
            <a:ext cx="1450975" cy="2203004"/>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sz="1800">
                <a:latin typeface="UTM Aptima" panose="02040603050506020204" pitchFamily="18" charset="0"/>
              </a:rPr>
              <a:t>Hiển thị danh sách loại, món ăn (có thể thêm món ăn)</a:t>
            </a:r>
          </a:p>
        </p:txBody>
      </p:sp>
      <p:sp>
        <p:nvSpPr>
          <p:cNvPr id="2057" name="Google Shape;2057;p50"/>
          <p:cNvSpPr txBox="1">
            <a:spLocks noGrp="1"/>
          </p:cNvSpPr>
          <p:nvPr>
            <p:ph type="body" idx="4294967295"/>
          </p:nvPr>
        </p:nvSpPr>
        <p:spPr>
          <a:xfrm>
            <a:off x="576961" y="2030297"/>
            <a:ext cx="1449388" cy="2214589"/>
          </a:xfrm>
          <a:prstGeom prst="rect">
            <a:avLst/>
          </a:prstGeom>
        </p:spPr>
        <p:txBody>
          <a:bodyPr spcFirstLastPara="1" wrap="square" lIns="91425" tIns="91425" rIns="91425" bIns="91425" anchor="ctr" anchorCtr="0">
            <a:noAutofit/>
          </a:bodyPr>
          <a:lstStyle/>
          <a:p>
            <a:pPr marL="0" indent="0" algn="ctr">
              <a:buNone/>
            </a:pPr>
            <a:r>
              <a:rPr lang="en-US" sz="1800">
                <a:latin typeface="UTM Aptima" panose="02040603050506020204" pitchFamily="18" charset="0"/>
                <a:ea typeface="Calibri" panose="020F0502020204030204" pitchFamily="34" charset="0"/>
                <a:cs typeface="Arial" panose="020B0604020202020204" pitchFamily="34" charset="0"/>
              </a:rPr>
              <a:t>Đăng nhập, đăng ký nhân viên có phân quyền</a:t>
            </a:r>
          </a:p>
        </p:txBody>
      </p:sp>
      <p:sp>
        <p:nvSpPr>
          <p:cNvPr id="2055" name="Google Shape;2055;p50"/>
          <p:cNvSpPr txBox="1">
            <a:spLocks noGrp="1"/>
          </p:cNvSpPr>
          <p:nvPr>
            <p:ph type="body" idx="4294967295"/>
          </p:nvPr>
        </p:nvSpPr>
        <p:spPr>
          <a:xfrm>
            <a:off x="2193635" y="2030297"/>
            <a:ext cx="1450975" cy="2208412"/>
          </a:xfrm>
          <a:prstGeom prst="rect">
            <a:avLst/>
          </a:prstGeom>
        </p:spPr>
        <p:txBody>
          <a:bodyPr spcFirstLastPara="1" wrap="square" lIns="91425" tIns="91425" rIns="91425" bIns="91425" anchor="ctr" anchorCtr="0">
            <a:noAutofit/>
          </a:bodyPr>
          <a:lstStyle/>
          <a:p>
            <a:pPr marL="0" lvl="0" indent="0" algn="ctr">
              <a:spcAft>
                <a:spcPts val="1600"/>
              </a:spcAft>
              <a:buNone/>
            </a:pPr>
            <a:r>
              <a:rPr lang="en-US" sz="1800">
                <a:latin typeface="UTM Aptima" panose="02040603050506020204" pitchFamily="18" charset="0"/>
              </a:rPr>
              <a:t>Hiển thị bàn ăn</a:t>
            </a:r>
          </a:p>
        </p:txBody>
      </p:sp>
      <p:sp>
        <p:nvSpPr>
          <p:cNvPr id="39" name="Google Shape;2055;p50">
            <a:extLst>
              <a:ext uri="{FF2B5EF4-FFF2-40B4-BE49-F238E27FC236}">
                <a16:creationId xmlns:a16="http://schemas.microsoft.com/office/drawing/2014/main" id="{69A643D4-DA83-D18E-731D-13814A069CD4}"/>
              </a:ext>
            </a:extLst>
          </p:cNvPr>
          <p:cNvSpPr txBox="1">
            <a:spLocks/>
          </p:cNvSpPr>
          <p:nvPr/>
        </p:nvSpPr>
        <p:spPr>
          <a:xfrm>
            <a:off x="3847742" y="2035705"/>
            <a:ext cx="1450301" cy="22030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UTM Aptima" panose="02040603050506020204" pitchFamily="18" charset="0"/>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spcAft>
                <a:spcPts val="1600"/>
              </a:spcAft>
              <a:buFont typeface="DM Sans"/>
              <a:buNone/>
            </a:pPr>
            <a:r>
              <a:rPr lang="en-US" sz="1800"/>
              <a:t>Hiển thị danh sách nhân viên (có thể thêm, sửa, xóa)</a:t>
            </a:r>
          </a:p>
        </p:txBody>
      </p:sp>
      <p:sp>
        <p:nvSpPr>
          <p:cNvPr id="40" name="Google Shape;2055;p50">
            <a:extLst>
              <a:ext uri="{FF2B5EF4-FFF2-40B4-BE49-F238E27FC236}">
                <a16:creationId xmlns:a16="http://schemas.microsoft.com/office/drawing/2014/main" id="{426E7DDB-C960-6970-7401-BC29E623FECD}"/>
              </a:ext>
            </a:extLst>
          </p:cNvPr>
          <p:cNvSpPr txBox="1">
            <a:spLocks/>
          </p:cNvSpPr>
          <p:nvPr/>
        </p:nvSpPr>
        <p:spPr>
          <a:xfrm>
            <a:off x="7127376" y="2030297"/>
            <a:ext cx="1450301" cy="22030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UTM Aptima" panose="02040603050506020204" pitchFamily="18" charset="0"/>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spcAft>
                <a:spcPts val="1600"/>
              </a:spcAft>
              <a:buFont typeface="DM Sans"/>
              <a:buNone/>
            </a:pPr>
            <a:r>
              <a:rPr lang="en-US" sz="1800"/>
              <a:t>Gọi món, thanh toán</a:t>
            </a:r>
          </a:p>
        </p:txBody>
      </p:sp>
      <p:sp>
        <p:nvSpPr>
          <p:cNvPr id="5" name="Rectangle: Rounded Corners 4">
            <a:extLst>
              <a:ext uri="{FF2B5EF4-FFF2-40B4-BE49-F238E27FC236}">
                <a16:creationId xmlns:a16="http://schemas.microsoft.com/office/drawing/2014/main" id="{99069ED0-3D3F-645C-017E-0D742BE47ED7}"/>
              </a:ext>
            </a:extLst>
          </p:cNvPr>
          <p:cNvSpPr/>
          <p:nvPr/>
        </p:nvSpPr>
        <p:spPr>
          <a:xfrm>
            <a:off x="599790" y="1684500"/>
            <a:ext cx="1411316" cy="2557684"/>
          </a:xfrm>
          <a:prstGeom prst="roundRect">
            <a:avLst/>
          </a:prstGeom>
          <a:noFill/>
          <a:ln w="38100" cap="flat" cmpd="sng" algn="ctr">
            <a:solidFill>
              <a:srgbClr val="B0FFDB"/>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UTM Aptima" panose="02040603050506020204" pitchFamily="18" charset="0"/>
            </a:endParaRPr>
          </a:p>
        </p:txBody>
      </p:sp>
      <p:sp>
        <p:nvSpPr>
          <p:cNvPr id="42" name="Rectangle: Rounded Corners 41">
            <a:extLst>
              <a:ext uri="{FF2B5EF4-FFF2-40B4-BE49-F238E27FC236}">
                <a16:creationId xmlns:a16="http://schemas.microsoft.com/office/drawing/2014/main" id="{9A4272AD-E57E-2E65-0284-AD979F4DDC47}"/>
              </a:ext>
            </a:extLst>
          </p:cNvPr>
          <p:cNvSpPr/>
          <p:nvPr/>
        </p:nvSpPr>
        <p:spPr>
          <a:xfrm>
            <a:off x="2211681" y="1691328"/>
            <a:ext cx="1450301" cy="2557683"/>
          </a:xfrm>
          <a:prstGeom prst="roundRect">
            <a:avLst/>
          </a:prstGeom>
          <a:noFill/>
          <a:ln w="38100" cap="flat" cmpd="sng" algn="ctr">
            <a:solidFill>
              <a:srgbClr val="B0FFDB"/>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UTM Aptima" panose="02040603050506020204" pitchFamily="18" charset="0"/>
            </a:endParaRPr>
          </a:p>
        </p:txBody>
      </p:sp>
      <p:sp>
        <p:nvSpPr>
          <p:cNvPr id="43" name="Rectangle: Rounded Corners 42">
            <a:extLst>
              <a:ext uri="{FF2B5EF4-FFF2-40B4-BE49-F238E27FC236}">
                <a16:creationId xmlns:a16="http://schemas.microsoft.com/office/drawing/2014/main" id="{8B39CE5B-5F51-7E45-9217-672BE12AE2C8}"/>
              </a:ext>
            </a:extLst>
          </p:cNvPr>
          <p:cNvSpPr/>
          <p:nvPr/>
        </p:nvSpPr>
        <p:spPr>
          <a:xfrm>
            <a:off x="7102264" y="1684500"/>
            <a:ext cx="1450301" cy="2554209"/>
          </a:xfrm>
          <a:prstGeom prst="roundRect">
            <a:avLst/>
          </a:prstGeom>
          <a:noFill/>
          <a:ln w="38100" cap="flat" cmpd="sng" algn="ctr">
            <a:solidFill>
              <a:srgbClr val="B0FFDB"/>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UTM Aptima" panose="02040603050506020204" pitchFamily="18" charset="0"/>
            </a:endParaRPr>
          </a:p>
        </p:txBody>
      </p:sp>
      <p:sp>
        <p:nvSpPr>
          <p:cNvPr id="44" name="Rectangle: Rounded Corners 43">
            <a:extLst>
              <a:ext uri="{FF2B5EF4-FFF2-40B4-BE49-F238E27FC236}">
                <a16:creationId xmlns:a16="http://schemas.microsoft.com/office/drawing/2014/main" id="{7E0C0F5C-A484-0F72-05BC-6C1E1099E22A}"/>
              </a:ext>
            </a:extLst>
          </p:cNvPr>
          <p:cNvSpPr/>
          <p:nvPr/>
        </p:nvSpPr>
        <p:spPr>
          <a:xfrm>
            <a:off x="5487559" y="1684500"/>
            <a:ext cx="1450301" cy="2554210"/>
          </a:xfrm>
          <a:prstGeom prst="roundRect">
            <a:avLst/>
          </a:prstGeom>
          <a:noFill/>
          <a:ln w="38100" cap="flat" cmpd="sng" algn="ctr">
            <a:solidFill>
              <a:srgbClr val="B0FFDB"/>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UTM Aptima" panose="02040603050506020204" pitchFamily="18" charset="0"/>
            </a:endParaRPr>
          </a:p>
        </p:txBody>
      </p:sp>
      <p:sp>
        <p:nvSpPr>
          <p:cNvPr id="45" name="Rectangle: Rounded Corners 44">
            <a:extLst>
              <a:ext uri="{FF2B5EF4-FFF2-40B4-BE49-F238E27FC236}">
                <a16:creationId xmlns:a16="http://schemas.microsoft.com/office/drawing/2014/main" id="{7691CE51-80FD-3DAD-8A7B-D08D36314C15}"/>
              </a:ext>
            </a:extLst>
          </p:cNvPr>
          <p:cNvSpPr/>
          <p:nvPr/>
        </p:nvSpPr>
        <p:spPr>
          <a:xfrm>
            <a:off x="3844511" y="1684500"/>
            <a:ext cx="1450301" cy="2554211"/>
          </a:xfrm>
          <a:prstGeom prst="roundRect">
            <a:avLst/>
          </a:prstGeom>
          <a:noFill/>
          <a:ln w="38100" cap="flat" cmpd="sng" algn="ctr">
            <a:solidFill>
              <a:srgbClr val="B0FFDB"/>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UTM Aptima" panose="02040603050506020204" pitchFamily="18" charset="0"/>
            </a:endParaRPr>
          </a:p>
        </p:txBody>
      </p:sp>
      <p:sp>
        <p:nvSpPr>
          <p:cNvPr id="26" name="Google Shape;2684;p56">
            <a:extLst>
              <a:ext uri="{FF2B5EF4-FFF2-40B4-BE49-F238E27FC236}">
                <a16:creationId xmlns:a16="http://schemas.microsoft.com/office/drawing/2014/main" id="{76A42B22-3A7F-89FD-22B8-CE322E7A3912}"/>
              </a:ext>
            </a:extLst>
          </p:cNvPr>
          <p:cNvSpPr txBox="1">
            <a:spLocks/>
          </p:cNvSpPr>
          <p:nvPr/>
        </p:nvSpPr>
        <p:spPr>
          <a:xfrm>
            <a:off x="-2899671" y="6564670"/>
            <a:ext cx="2966241" cy="2499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UTM Aptima" panose="02040603050506020204" pitchFamily="18" charset="0"/>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r">
              <a:tabLst>
                <a:tab pos="2517775" algn="l"/>
              </a:tabLst>
            </a:pPr>
            <a:r>
              <a:rPr lang="en" sz="4000" b="1"/>
              <a:t>CÀI ĐẶT CHƯƠNG TRÌNH</a:t>
            </a:r>
            <a:endParaRPr lang="en-US" sz="4000" b="1"/>
          </a:p>
        </p:txBody>
      </p:sp>
      <p:pic>
        <p:nvPicPr>
          <p:cNvPr id="27" name="Picture 26">
            <a:extLst>
              <a:ext uri="{FF2B5EF4-FFF2-40B4-BE49-F238E27FC236}">
                <a16:creationId xmlns:a16="http://schemas.microsoft.com/office/drawing/2014/main" id="{DE6D65C6-98AD-1236-093B-15099D418EE2}"/>
              </a:ext>
            </a:extLst>
          </p:cNvPr>
          <p:cNvPicPr>
            <a:picLocks noChangeAspect="1"/>
          </p:cNvPicPr>
          <p:nvPr/>
        </p:nvPicPr>
        <p:blipFill>
          <a:blip r:embed="rId3"/>
          <a:stretch>
            <a:fillRect/>
          </a:stretch>
        </p:blipFill>
        <p:spPr>
          <a:xfrm>
            <a:off x="8154862" y="197461"/>
            <a:ext cx="842133" cy="842133"/>
          </a:xfrm>
          <a:prstGeom prst="flowChartConnector">
            <a:avLst/>
          </a:prstGeom>
        </p:spPr>
      </p:pic>
      <p:sp>
        <p:nvSpPr>
          <p:cNvPr id="2" name="Flowchart: Connector 1">
            <a:extLst>
              <a:ext uri="{FF2B5EF4-FFF2-40B4-BE49-F238E27FC236}">
                <a16:creationId xmlns:a16="http://schemas.microsoft.com/office/drawing/2014/main" id="{3988567A-8E9F-9429-0E9B-6D7D528A3357}"/>
              </a:ext>
            </a:extLst>
          </p:cNvPr>
          <p:cNvSpPr/>
          <p:nvPr/>
        </p:nvSpPr>
        <p:spPr>
          <a:xfrm>
            <a:off x="947211" y="1310466"/>
            <a:ext cx="707305" cy="707305"/>
          </a:xfrm>
          <a:prstGeom prst="flowChartConnector">
            <a:avLst/>
          </a:prstGeom>
          <a:solidFill>
            <a:srgbClr val="A0F4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1F1C51"/>
                </a:solidFill>
                <a:latin typeface="UTM Aptima" panose="02040603050506020204" pitchFamily="18" charset="0"/>
              </a:rPr>
              <a:t>01</a:t>
            </a:r>
            <a:endParaRPr lang="en-US">
              <a:solidFill>
                <a:srgbClr val="1F1C51"/>
              </a:solidFill>
              <a:latin typeface="UTM Aptima" panose="02040603050506020204" pitchFamily="18" charset="0"/>
            </a:endParaRPr>
          </a:p>
        </p:txBody>
      </p:sp>
      <p:sp>
        <p:nvSpPr>
          <p:cNvPr id="38" name="Flowchart: Connector 37">
            <a:extLst>
              <a:ext uri="{FF2B5EF4-FFF2-40B4-BE49-F238E27FC236}">
                <a16:creationId xmlns:a16="http://schemas.microsoft.com/office/drawing/2014/main" id="{EE41EF7D-776B-EC9D-7014-0077BC2A27F3}"/>
              </a:ext>
            </a:extLst>
          </p:cNvPr>
          <p:cNvSpPr/>
          <p:nvPr/>
        </p:nvSpPr>
        <p:spPr>
          <a:xfrm>
            <a:off x="2561179" y="1310466"/>
            <a:ext cx="707305" cy="707305"/>
          </a:xfrm>
          <a:prstGeom prst="flowChartConnector">
            <a:avLst/>
          </a:prstGeom>
          <a:solidFill>
            <a:srgbClr val="A0F4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1F1C51"/>
                </a:solidFill>
                <a:latin typeface="UTM Aptima" panose="02040603050506020204" pitchFamily="18" charset="0"/>
              </a:rPr>
              <a:t>02</a:t>
            </a:r>
            <a:endParaRPr lang="en-US">
              <a:solidFill>
                <a:srgbClr val="1F1C51"/>
              </a:solidFill>
              <a:latin typeface="UTM Aptima" panose="02040603050506020204" pitchFamily="18" charset="0"/>
            </a:endParaRPr>
          </a:p>
        </p:txBody>
      </p:sp>
      <p:sp>
        <p:nvSpPr>
          <p:cNvPr id="41" name="Flowchart: Connector 40">
            <a:extLst>
              <a:ext uri="{FF2B5EF4-FFF2-40B4-BE49-F238E27FC236}">
                <a16:creationId xmlns:a16="http://schemas.microsoft.com/office/drawing/2014/main" id="{48385EAB-49AA-FA16-6F2E-20E9EE106972}"/>
              </a:ext>
            </a:extLst>
          </p:cNvPr>
          <p:cNvSpPr/>
          <p:nvPr/>
        </p:nvSpPr>
        <p:spPr>
          <a:xfrm>
            <a:off x="4208449" y="1322992"/>
            <a:ext cx="707305" cy="707305"/>
          </a:xfrm>
          <a:prstGeom prst="flowChartConnector">
            <a:avLst/>
          </a:prstGeom>
          <a:solidFill>
            <a:srgbClr val="A0F4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1F1C51"/>
                </a:solidFill>
                <a:latin typeface="UTM Aptima" panose="02040603050506020204" pitchFamily="18" charset="0"/>
              </a:rPr>
              <a:t>03</a:t>
            </a:r>
            <a:endParaRPr lang="en-US">
              <a:solidFill>
                <a:srgbClr val="1F1C51"/>
              </a:solidFill>
              <a:latin typeface="UTM Aptima" panose="02040603050506020204" pitchFamily="18" charset="0"/>
            </a:endParaRPr>
          </a:p>
        </p:txBody>
      </p:sp>
      <p:sp>
        <p:nvSpPr>
          <p:cNvPr id="46" name="Flowchart: Connector 45">
            <a:extLst>
              <a:ext uri="{FF2B5EF4-FFF2-40B4-BE49-F238E27FC236}">
                <a16:creationId xmlns:a16="http://schemas.microsoft.com/office/drawing/2014/main" id="{8427069C-353B-B30E-6964-F085DD2B4696}"/>
              </a:ext>
            </a:extLst>
          </p:cNvPr>
          <p:cNvSpPr/>
          <p:nvPr/>
        </p:nvSpPr>
        <p:spPr>
          <a:xfrm>
            <a:off x="5870839" y="1310466"/>
            <a:ext cx="707305" cy="707305"/>
          </a:xfrm>
          <a:prstGeom prst="flowChartConnector">
            <a:avLst/>
          </a:prstGeom>
          <a:solidFill>
            <a:srgbClr val="A0F4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1F1C51"/>
                </a:solidFill>
                <a:latin typeface="UTM Aptima" panose="02040603050506020204" pitchFamily="18" charset="0"/>
              </a:rPr>
              <a:t>04</a:t>
            </a:r>
            <a:endParaRPr lang="en-US">
              <a:solidFill>
                <a:srgbClr val="1F1C51"/>
              </a:solidFill>
              <a:latin typeface="UTM Aptima" panose="02040603050506020204" pitchFamily="18" charset="0"/>
            </a:endParaRPr>
          </a:p>
        </p:txBody>
      </p:sp>
      <p:sp>
        <p:nvSpPr>
          <p:cNvPr id="47" name="Flowchart: Connector 46">
            <a:extLst>
              <a:ext uri="{FF2B5EF4-FFF2-40B4-BE49-F238E27FC236}">
                <a16:creationId xmlns:a16="http://schemas.microsoft.com/office/drawing/2014/main" id="{F80F96DC-83CE-BAE2-47BB-71BEB1C9BC49}"/>
              </a:ext>
            </a:extLst>
          </p:cNvPr>
          <p:cNvSpPr/>
          <p:nvPr/>
        </p:nvSpPr>
        <p:spPr>
          <a:xfrm>
            <a:off x="7501361" y="1310466"/>
            <a:ext cx="707305" cy="707305"/>
          </a:xfrm>
          <a:prstGeom prst="flowChartConnector">
            <a:avLst/>
          </a:prstGeom>
          <a:solidFill>
            <a:srgbClr val="A0F4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1F1C51"/>
                </a:solidFill>
                <a:latin typeface="UTM Aptima" panose="02040603050506020204" pitchFamily="18" charset="0"/>
              </a:rPr>
              <a:t>05</a:t>
            </a:r>
            <a:endParaRPr lang="en-US">
              <a:solidFill>
                <a:srgbClr val="1F1C51"/>
              </a:solidFill>
              <a:latin typeface="UTM Aptima" panose="02040603050506020204" pitchFamily="18" charset="0"/>
            </a:endParaRPr>
          </a:p>
        </p:txBody>
      </p:sp>
      <p:sp>
        <p:nvSpPr>
          <p:cNvPr id="48" name="Google Shape;2686;p56">
            <a:extLst>
              <a:ext uri="{FF2B5EF4-FFF2-40B4-BE49-F238E27FC236}">
                <a16:creationId xmlns:a16="http://schemas.microsoft.com/office/drawing/2014/main" id="{21675305-A665-43A6-2FD1-284CBD2E85A6}"/>
              </a:ext>
            </a:extLst>
          </p:cNvPr>
          <p:cNvSpPr txBox="1">
            <a:spLocks/>
          </p:cNvSpPr>
          <p:nvPr/>
        </p:nvSpPr>
        <p:spPr>
          <a:xfrm>
            <a:off x="1186799" y="5865595"/>
            <a:ext cx="2657700" cy="7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Aptima" panose="02040603050506020204" pitchFamily="18" charset="0"/>
                <a:ea typeface="UTM Aptima"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b="1"/>
              <a:t>03</a:t>
            </a:r>
          </a:p>
        </p:txBody>
      </p:sp>
    </p:spTree>
    <p:extLst>
      <p:ext uri="{BB962C8B-B14F-4D97-AF65-F5344CB8AC3E}">
        <p14:creationId xmlns:p14="http://schemas.microsoft.com/office/powerpoint/2010/main" val="2474309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057">
                                            <p:txEl>
                                              <p:pRg st="0" end="0"/>
                                            </p:txEl>
                                          </p:spTgt>
                                        </p:tgtEl>
                                        <p:attrNameLst>
                                          <p:attrName>style.visibility</p:attrName>
                                        </p:attrNameLst>
                                      </p:cBhvr>
                                      <p:to>
                                        <p:strVal val="visible"/>
                                      </p:to>
                                    </p:set>
                                    <p:animEffect transition="in" filter="wipe(up)">
                                      <p:cBhvr>
                                        <p:cTn id="15" dur="1000"/>
                                        <p:tgtEl>
                                          <p:spTgt spid="205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arn(outVertical)">
                                      <p:cBhvr>
                                        <p:cTn id="20" dur="1000"/>
                                        <p:tgtEl>
                                          <p:spTgt spid="38"/>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up)">
                                      <p:cBhvr>
                                        <p:cTn id="24" dur="1000"/>
                                        <p:tgtEl>
                                          <p:spTgt spid="42"/>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055">
                                            <p:txEl>
                                              <p:pRg st="0" end="0"/>
                                            </p:txEl>
                                          </p:spTgt>
                                        </p:tgtEl>
                                        <p:attrNameLst>
                                          <p:attrName>style.visibility</p:attrName>
                                        </p:attrNameLst>
                                      </p:cBhvr>
                                      <p:to>
                                        <p:strVal val="visible"/>
                                      </p:to>
                                    </p:set>
                                    <p:animEffect transition="in" filter="wipe(up)">
                                      <p:cBhvr>
                                        <p:cTn id="28" dur="1000"/>
                                        <p:tgtEl>
                                          <p:spTgt spid="205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barn(outVertical)">
                                      <p:cBhvr>
                                        <p:cTn id="33" dur="1000"/>
                                        <p:tgtEl>
                                          <p:spTgt spid="41"/>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up)">
                                      <p:cBhvr>
                                        <p:cTn id="37" dur="1000"/>
                                        <p:tgtEl>
                                          <p:spTgt spid="45"/>
                                        </p:tgtEl>
                                      </p:cBhvr>
                                    </p:animEffect>
                                  </p:childTnLst>
                                </p:cTn>
                              </p:par>
                            </p:childTnLst>
                          </p:cTn>
                        </p:par>
                        <p:par>
                          <p:cTn id="38" fill="hold">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up)">
                                      <p:cBhvr>
                                        <p:cTn id="41" dur="1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arn(outVertical)">
                                      <p:cBhvr>
                                        <p:cTn id="46" dur="1000"/>
                                        <p:tgtEl>
                                          <p:spTgt spid="46"/>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up)">
                                      <p:cBhvr>
                                        <p:cTn id="50" dur="1000"/>
                                        <p:tgtEl>
                                          <p:spTgt spid="44"/>
                                        </p:tgtEl>
                                      </p:cBhvr>
                                    </p:animEffect>
                                  </p:childTnLst>
                                </p:cTn>
                              </p:par>
                            </p:childTnLst>
                          </p:cTn>
                        </p:par>
                        <p:par>
                          <p:cTn id="51" fill="hold">
                            <p:stCondLst>
                              <p:cond delay="2000"/>
                            </p:stCondLst>
                            <p:childTnLst>
                              <p:par>
                                <p:cTn id="52" presetID="22" presetClass="entr" presetSubtype="1" fill="hold" grpId="0" nodeType="afterEffect">
                                  <p:stCondLst>
                                    <p:cond delay="0"/>
                                  </p:stCondLst>
                                  <p:childTnLst>
                                    <p:set>
                                      <p:cBhvr>
                                        <p:cTn id="53" dur="1" fill="hold">
                                          <p:stCondLst>
                                            <p:cond delay="0"/>
                                          </p:stCondLst>
                                        </p:cTn>
                                        <p:tgtEl>
                                          <p:spTgt spid="2059">
                                            <p:txEl>
                                              <p:pRg st="0" end="0"/>
                                            </p:txEl>
                                          </p:spTgt>
                                        </p:tgtEl>
                                        <p:attrNameLst>
                                          <p:attrName>style.visibility</p:attrName>
                                        </p:attrNameLst>
                                      </p:cBhvr>
                                      <p:to>
                                        <p:strVal val="visible"/>
                                      </p:to>
                                    </p:set>
                                    <p:animEffect transition="in" filter="wipe(up)">
                                      <p:cBhvr>
                                        <p:cTn id="54" dur="1000"/>
                                        <p:tgtEl>
                                          <p:spTgt spid="2059">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37"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barn(outVertical)">
                                      <p:cBhvr>
                                        <p:cTn id="59" dur="1000"/>
                                        <p:tgtEl>
                                          <p:spTgt spid="47"/>
                                        </p:tgtEl>
                                      </p:cBhvr>
                                    </p:animEffect>
                                  </p:childTnLst>
                                </p:cTn>
                              </p:par>
                            </p:childTnLst>
                          </p:cTn>
                        </p:par>
                        <p:par>
                          <p:cTn id="60" fill="hold">
                            <p:stCondLst>
                              <p:cond delay="1000"/>
                            </p:stCondLst>
                            <p:childTnLst>
                              <p:par>
                                <p:cTn id="61" presetID="22" presetClass="entr" presetSubtype="1"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up)">
                                      <p:cBhvr>
                                        <p:cTn id="63" dur="1000"/>
                                        <p:tgtEl>
                                          <p:spTgt spid="43"/>
                                        </p:tgtEl>
                                      </p:cBhvr>
                                    </p:animEffect>
                                  </p:childTnLst>
                                </p:cTn>
                              </p:par>
                            </p:childTnLst>
                          </p:cTn>
                        </p:par>
                        <p:par>
                          <p:cTn id="64" fill="hold">
                            <p:stCondLst>
                              <p:cond delay="2000"/>
                            </p:stCondLst>
                            <p:childTnLst>
                              <p:par>
                                <p:cTn id="65" presetID="22" presetClass="entr" presetSubtype="1"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up)">
                                      <p:cBhvr>
                                        <p:cTn id="6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build="p"/>
      <p:bldP spid="2057" grpId="0" build="p"/>
      <p:bldP spid="2055" grpId="0" build="p"/>
      <p:bldP spid="39" grpId="0"/>
      <p:bldP spid="40" grpId="0"/>
      <p:bldP spid="5" grpId="0" animBg="1"/>
      <p:bldP spid="42" grpId="0" animBg="1"/>
      <p:bldP spid="43" grpId="0" animBg="1"/>
      <p:bldP spid="44" grpId="0" animBg="1"/>
      <p:bldP spid="45" grpId="0" animBg="1"/>
      <p:bldP spid="2" grpId="0" animBg="1"/>
      <p:bldP spid="38" grpId="0" animBg="1"/>
      <p:bldP spid="41" grpId="0" animBg="1"/>
      <p:bldP spid="46"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6" name="Google Shape;2686;p56"/>
          <p:cNvSpPr txBox="1">
            <a:spLocks noGrp="1"/>
          </p:cNvSpPr>
          <p:nvPr>
            <p:ph type="title" idx="2"/>
          </p:nvPr>
        </p:nvSpPr>
        <p:spPr>
          <a:xfrm>
            <a:off x="5370483" y="1155819"/>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a:t>03</a:t>
            </a:r>
            <a:endParaRPr b="1"/>
          </a:p>
        </p:txBody>
      </p:sp>
      <p:grpSp>
        <p:nvGrpSpPr>
          <p:cNvPr id="2687" name="Google Shape;2687;p56"/>
          <p:cNvGrpSpPr/>
          <p:nvPr/>
        </p:nvGrpSpPr>
        <p:grpSpPr>
          <a:xfrm>
            <a:off x="109229"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UTM Aptima" panose="02040603050506020204" pitchFamily="18" charset="0"/>
              </a:endParaRPr>
            </a:p>
          </p:txBody>
        </p:sp>
      </p:grpSp>
      <p:sp>
        <p:nvSpPr>
          <p:cNvPr id="2684" name="Google Shape;2684;p56"/>
          <p:cNvSpPr txBox="1">
            <a:spLocks noGrp="1"/>
          </p:cNvSpPr>
          <p:nvPr>
            <p:ph type="title"/>
          </p:nvPr>
        </p:nvSpPr>
        <p:spPr>
          <a:xfrm>
            <a:off x="5025129" y="1878370"/>
            <a:ext cx="2966241" cy="249981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tabLst>
                <a:tab pos="2517775" algn="l"/>
              </a:tabLst>
            </a:pPr>
            <a:r>
              <a:rPr lang="en" b="1"/>
              <a:t>CÀI ĐẶT CHƯƠNG TRÌNH</a:t>
            </a:r>
            <a:endParaRPr lang="en-US"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499D5-BC35-4635-906F-C2C4F1165509}"/>
              </a:ext>
            </a:extLst>
          </p:cNvPr>
          <p:cNvSpPr>
            <a:spLocks noGrp="1"/>
          </p:cNvSpPr>
          <p:nvPr>
            <p:ph type="title"/>
          </p:nvPr>
        </p:nvSpPr>
        <p:spPr/>
        <p:txBody>
          <a:bodyPr/>
          <a:lstStyle/>
          <a:p>
            <a:r>
              <a:rPr lang="en-GB" b="1"/>
              <a:t>THIẾT KẾ CƠ SỞ DỮ LIỆU (CSDL)</a:t>
            </a:r>
            <a:endParaRPr lang="en-US" b="1"/>
          </a:p>
        </p:txBody>
      </p:sp>
      <p:grpSp>
        <p:nvGrpSpPr>
          <p:cNvPr id="7" name="Group 6">
            <a:extLst>
              <a:ext uri="{FF2B5EF4-FFF2-40B4-BE49-F238E27FC236}">
                <a16:creationId xmlns:a16="http://schemas.microsoft.com/office/drawing/2014/main" id="{13C54DCD-C454-925C-D943-BAE8A0B270C6}"/>
              </a:ext>
            </a:extLst>
          </p:cNvPr>
          <p:cNvGrpSpPr/>
          <p:nvPr/>
        </p:nvGrpSpPr>
        <p:grpSpPr>
          <a:xfrm>
            <a:off x="111657" y="1099214"/>
            <a:ext cx="1519981" cy="1459101"/>
            <a:chOff x="111657" y="1099214"/>
            <a:chExt cx="1519981" cy="1459101"/>
          </a:xfrm>
        </p:grpSpPr>
        <p:sp>
          <p:nvSpPr>
            <p:cNvPr id="119" name="Google Shape;1892;p46">
              <a:extLst>
                <a:ext uri="{FF2B5EF4-FFF2-40B4-BE49-F238E27FC236}">
                  <a16:creationId xmlns:a16="http://schemas.microsoft.com/office/drawing/2014/main" id="{ED519086-C111-D3C2-2EFF-3EEDF1AE818C}"/>
                </a:ext>
              </a:extLst>
            </p:cNvPr>
            <p:cNvSpPr txBox="1">
              <a:spLocks/>
            </p:cNvSpPr>
            <p:nvPr/>
          </p:nvSpPr>
          <p:spPr>
            <a:xfrm>
              <a:off x="111657" y="2018615"/>
              <a:ext cx="14718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ctr">
                <a:spcAft>
                  <a:spcPts val="1600"/>
                </a:spcAft>
                <a:buFont typeface="DM Sans"/>
                <a:buNone/>
              </a:pPr>
              <a:r>
                <a:rPr lang="en-GB" sz="1400">
                  <a:latin typeface="UTM Aptima" panose="02040603050506020204" pitchFamily="18" charset="0"/>
                </a:rPr>
                <a:t>l</a:t>
              </a:r>
              <a:r>
                <a:rPr lang="vi-VN" sz="1400">
                  <a:latin typeface="UTM Aptima" panose="02040603050506020204" pitchFamily="18" charset="0"/>
                </a:rPr>
                <a:t>ưu thông tin nhân viên</a:t>
              </a:r>
            </a:p>
          </p:txBody>
        </p:sp>
        <p:sp>
          <p:nvSpPr>
            <p:cNvPr id="120" name="Google Shape;1893;p46">
              <a:extLst>
                <a:ext uri="{FF2B5EF4-FFF2-40B4-BE49-F238E27FC236}">
                  <a16:creationId xmlns:a16="http://schemas.microsoft.com/office/drawing/2014/main" id="{05E4C711-B51A-F2FF-B3CE-97562BE5FFFF}"/>
                </a:ext>
              </a:extLst>
            </p:cNvPr>
            <p:cNvSpPr txBox="1">
              <a:spLocks/>
            </p:cNvSpPr>
            <p:nvPr/>
          </p:nvSpPr>
          <p:spPr>
            <a:xfrm>
              <a:off x="138815" y="1099214"/>
              <a:ext cx="1492823" cy="9398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sz="1800">
                  <a:latin typeface="UTM Aptima" panose="02040603050506020204" pitchFamily="18" charset="0"/>
                </a:rPr>
                <a:t>Bảng NHANVIEN (Nhân viên)</a:t>
              </a:r>
            </a:p>
          </p:txBody>
        </p:sp>
      </p:grpSp>
      <p:grpSp>
        <p:nvGrpSpPr>
          <p:cNvPr id="14" name="Group 13">
            <a:extLst>
              <a:ext uri="{FF2B5EF4-FFF2-40B4-BE49-F238E27FC236}">
                <a16:creationId xmlns:a16="http://schemas.microsoft.com/office/drawing/2014/main" id="{DBC063F0-F8A7-90CF-CF54-1E2D93C502B5}"/>
              </a:ext>
            </a:extLst>
          </p:cNvPr>
          <p:cNvGrpSpPr/>
          <p:nvPr/>
        </p:nvGrpSpPr>
        <p:grpSpPr>
          <a:xfrm>
            <a:off x="1233315" y="3342400"/>
            <a:ext cx="1638461" cy="1524309"/>
            <a:chOff x="1233315" y="3342400"/>
            <a:chExt cx="1638461" cy="1524309"/>
          </a:xfrm>
        </p:grpSpPr>
        <p:sp>
          <p:nvSpPr>
            <p:cNvPr id="121" name="Google Shape;1894;p46">
              <a:extLst>
                <a:ext uri="{FF2B5EF4-FFF2-40B4-BE49-F238E27FC236}">
                  <a16:creationId xmlns:a16="http://schemas.microsoft.com/office/drawing/2014/main" id="{57197768-C6A4-97F0-4CC8-9674BC6349F5}"/>
                </a:ext>
              </a:extLst>
            </p:cNvPr>
            <p:cNvSpPr txBox="1">
              <a:spLocks/>
            </p:cNvSpPr>
            <p:nvPr/>
          </p:nvSpPr>
          <p:spPr>
            <a:xfrm>
              <a:off x="1233315" y="4327009"/>
              <a:ext cx="163846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ctr">
                <a:buClr>
                  <a:schemeClr val="dk1"/>
                </a:buClr>
                <a:buSzPts val="1100"/>
                <a:buFont typeface="Arial"/>
                <a:buNone/>
              </a:pPr>
              <a:r>
                <a:rPr lang="vi-VN" sz="1400">
                  <a:latin typeface="UTM Aptima" panose="02040603050506020204" pitchFamily="18" charset="0"/>
                </a:rPr>
                <a:t>lưu thông tin bàn</a:t>
              </a:r>
            </a:p>
          </p:txBody>
        </p:sp>
        <p:sp>
          <p:nvSpPr>
            <p:cNvPr id="122" name="Google Shape;1895;p46">
              <a:extLst>
                <a:ext uri="{FF2B5EF4-FFF2-40B4-BE49-F238E27FC236}">
                  <a16:creationId xmlns:a16="http://schemas.microsoft.com/office/drawing/2014/main" id="{BAC2121F-2874-244E-674E-62A5781045F2}"/>
                </a:ext>
              </a:extLst>
            </p:cNvPr>
            <p:cNvSpPr txBox="1">
              <a:spLocks/>
            </p:cNvSpPr>
            <p:nvPr/>
          </p:nvSpPr>
          <p:spPr>
            <a:xfrm>
              <a:off x="1315898" y="3342400"/>
              <a:ext cx="1471800" cy="984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sz="1800">
                  <a:latin typeface="UTM Aptima" panose="02040603050506020204" pitchFamily="18" charset="0"/>
                </a:rPr>
                <a:t>Bảng BANAN (Bàn ăn)</a:t>
              </a:r>
            </a:p>
          </p:txBody>
        </p:sp>
      </p:grpSp>
      <p:grpSp>
        <p:nvGrpSpPr>
          <p:cNvPr id="15" name="Group 14">
            <a:extLst>
              <a:ext uri="{FF2B5EF4-FFF2-40B4-BE49-F238E27FC236}">
                <a16:creationId xmlns:a16="http://schemas.microsoft.com/office/drawing/2014/main" id="{B86E2ADB-78C9-EBD4-7CA5-D8F69213AFA9}"/>
              </a:ext>
            </a:extLst>
          </p:cNvPr>
          <p:cNvGrpSpPr/>
          <p:nvPr/>
        </p:nvGrpSpPr>
        <p:grpSpPr>
          <a:xfrm>
            <a:off x="3294852" y="3342399"/>
            <a:ext cx="2288754" cy="1503290"/>
            <a:chOff x="3294852" y="3342399"/>
            <a:chExt cx="2288754" cy="1503290"/>
          </a:xfrm>
        </p:grpSpPr>
        <p:sp>
          <p:nvSpPr>
            <p:cNvPr id="123" name="Google Shape;1896;p46">
              <a:extLst>
                <a:ext uri="{FF2B5EF4-FFF2-40B4-BE49-F238E27FC236}">
                  <a16:creationId xmlns:a16="http://schemas.microsoft.com/office/drawing/2014/main" id="{D61C6123-0655-114B-0495-69DD03F250A8}"/>
                </a:ext>
              </a:extLst>
            </p:cNvPr>
            <p:cNvSpPr txBox="1">
              <a:spLocks/>
            </p:cNvSpPr>
            <p:nvPr/>
          </p:nvSpPr>
          <p:spPr>
            <a:xfrm>
              <a:off x="3294852" y="4305989"/>
              <a:ext cx="2288754"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ctr">
                <a:spcAft>
                  <a:spcPts val="1600"/>
                </a:spcAft>
                <a:buFont typeface="DM Sans"/>
                <a:buNone/>
              </a:pPr>
              <a:r>
                <a:rPr lang="vi-VN" sz="1400">
                  <a:latin typeface="UTM Aptima" panose="02040603050506020204" pitchFamily="18" charset="0"/>
                </a:rPr>
                <a:t>lưu thông tin loại món ăn</a:t>
              </a:r>
            </a:p>
          </p:txBody>
        </p:sp>
        <p:sp>
          <p:nvSpPr>
            <p:cNvPr id="124" name="Google Shape;1897;p46">
              <a:extLst>
                <a:ext uri="{FF2B5EF4-FFF2-40B4-BE49-F238E27FC236}">
                  <a16:creationId xmlns:a16="http://schemas.microsoft.com/office/drawing/2014/main" id="{C731EB6D-79D2-96A0-B1B0-D7F03E0A5805}"/>
                </a:ext>
              </a:extLst>
            </p:cNvPr>
            <p:cNvSpPr txBox="1">
              <a:spLocks/>
            </p:cNvSpPr>
            <p:nvPr/>
          </p:nvSpPr>
          <p:spPr>
            <a:xfrm>
              <a:off x="3705486" y="3342399"/>
              <a:ext cx="1471800" cy="98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sz="1800">
                  <a:latin typeface="UTM Aptima" panose="02040603050506020204" pitchFamily="18" charset="0"/>
                </a:rPr>
                <a:t>Bảng LOAIMON (Loại món)</a:t>
              </a:r>
            </a:p>
          </p:txBody>
        </p:sp>
      </p:grpSp>
      <p:grpSp>
        <p:nvGrpSpPr>
          <p:cNvPr id="9" name="Group 8">
            <a:extLst>
              <a:ext uri="{FF2B5EF4-FFF2-40B4-BE49-F238E27FC236}">
                <a16:creationId xmlns:a16="http://schemas.microsoft.com/office/drawing/2014/main" id="{9D16668A-C2F6-6704-D8B3-DA7681FDC20C}"/>
              </a:ext>
            </a:extLst>
          </p:cNvPr>
          <p:cNvGrpSpPr/>
          <p:nvPr/>
        </p:nvGrpSpPr>
        <p:grpSpPr>
          <a:xfrm>
            <a:off x="2519185" y="1109729"/>
            <a:ext cx="1493892" cy="1448586"/>
            <a:chOff x="2519185" y="1109729"/>
            <a:chExt cx="1493892" cy="1448586"/>
          </a:xfrm>
        </p:grpSpPr>
        <p:sp>
          <p:nvSpPr>
            <p:cNvPr id="125" name="Google Shape;1898;p46">
              <a:extLst>
                <a:ext uri="{FF2B5EF4-FFF2-40B4-BE49-F238E27FC236}">
                  <a16:creationId xmlns:a16="http://schemas.microsoft.com/office/drawing/2014/main" id="{007E7824-1F34-F623-46D3-DCA12E031C62}"/>
                </a:ext>
              </a:extLst>
            </p:cNvPr>
            <p:cNvSpPr txBox="1">
              <a:spLocks/>
            </p:cNvSpPr>
            <p:nvPr/>
          </p:nvSpPr>
          <p:spPr>
            <a:xfrm>
              <a:off x="2519185" y="2018615"/>
              <a:ext cx="14718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ctr">
                <a:spcAft>
                  <a:spcPts val="1600"/>
                </a:spcAft>
                <a:buFont typeface="DM Sans"/>
                <a:buNone/>
              </a:pPr>
              <a:r>
                <a:rPr lang="vi-VN" sz="1400">
                  <a:latin typeface="UTM Aptima" panose="02040603050506020204" pitchFamily="18" charset="0"/>
                </a:rPr>
                <a:t>lưu thông tin món ăn</a:t>
              </a:r>
            </a:p>
          </p:txBody>
        </p:sp>
        <p:sp>
          <p:nvSpPr>
            <p:cNvPr id="126" name="Google Shape;1899;p46">
              <a:extLst>
                <a:ext uri="{FF2B5EF4-FFF2-40B4-BE49-F238E27FC236}">
                  <a16:creationId xmlns:a16="http://schemas.microsoft.com/office/drawing/2014/main" id="{B1B40CDE-E846-58F1-D947-C1E8CF4B02C4}"/>
                </a:ext>
              </a:extLst>
            </p:cNvPr>
            <p:cNvSpPr txBox="1">
              <a:spLocks/>
            </p:cNvSpPr>
            <p:nvPr/>
          </p:nvSpPr>
          <p:spPr>
            <a:xfrm>
              <a:off x="2541277" y="1109729"/>
              <a:ext cx="1471800" cy="9398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sz="1800">
                  <a:latin typeface="UTM Aptima" panose="02040603050506020204" pitchFamily="18" charset="0"/>
                </a:rPr>
                <a:t>Bảng MONAN (Món ăn)</a:t>
              </a:r>
            </a:p>
          </p:txBody>
        </p:sp>
      </p:grpSp>
      <p:grpSp>
        <p:nvGrpSpPr>
          <p:cNvPr id="10" name="Group 9">
            <a:extLst>
              <a:ext uri="{FF2B5EF4-FFF2-40B4-BE49-F238E27FC236}">
                <a16:creationId xmlns:a16="http://schemas.microsoft.com/office/drawing/2014/main" id="{7D79871C-B290-FCEA-8E4A-B8D399AD2111}"/>
              </a:ext>
            </a:extLst>
          </p:cNvPr>
          <p:cNvGrpSpPr/>
          <p:nvPr/>
        </p:nvGrpSpPr>
        <p:grpSpPr>
          <a:xfrm>
            <a:off x="4864756" y="1099214"/>
            <a:ext cx="1498959" cy="1459101"/>
            <a:chOff x="4864756" y="1099214"/>
            <a:chExt cx="1498959" cy="1459101"/>
          </a:xfrm>
        </p:grpSpPr>
        <p:sp>
          <p:nvSpPr>
            <p:cNvPr id="127" name="Google Shape;1900;p46">
              <a:extLst>
                <a:ext uri="{FF2B5EF4-FFF2-40B4-BE49-F238E27FC236}">
                  <a16:creationId xmlns:a16="http://schemas.microsoft.com/office/drawing/2014/main" id="{94DACFB9-A5C6-D96F-0F12-AAD7BA282EB1}"/>
                </a:ext>
              </a:extLst>
            </p:cNvPr>
            <p:cNvSpPr txBox="1">
              <a:spLocks/>
            </p:cNvSpPr>
            <p:nvPr/>
          </p:nvSpPr>
          <p:spPr>
            <a:xfrm>
              <a:off x="4864756" y="2018615"/>
              <a:ext cx="14718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ctr">
                <a:spcAft>
                  <a:spcPts val="1600"/>
                </a:spcAft>
                <a:buFont typeface="DM Sans"/>
                <a:buNone/>
              </a:pPr>
              <a:r>
                <a:rPr lang="vi-VN" sz="1400">
                  <a:latin typeface="UTM Aptima" panose="02040603050506020204" pitchFamily="18" charset="0"/>
                </a:rPr>
                <a:t>lưu thông tin quyền nhân viên</a:t>
              </a:r>
            </a:p>
          </p:txBody>
        </p:sp>
        <p:sp>
          <p:nvSpPr>
            <p:cNvPr id="128" name="Google Shape;1901;p46">
              <a:extLst>
                <a:ext uri="{FF2B5EF4-FFF2-40B4-BE49-F238E27FC236}">
                  <a16:creationId xmlns:a16="http://schemas.microsoft.com/office/drawing/2014/main" id="{8AF04A3D-007F-B2B9-8DD8-CF78FE148119}"/>
                </a:ext>
              </a:extLst>
            </p:cNvPr>
            <p:cNvSpPr txBox="1">
              <a:spLocks/>
            </p:cNvSpPr>
            <p:nvPr/>
          </p:nvSpPr>
          <p:spPr>
            <a:xfrm>
              <a:off x="4891915" y="1099214"/>
              <a:ext cx="1471800" cy="1076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sz="1800">
                  <a:latin typeface="UTM Aptima" panose="02040603050506020204" pitchFamily="18" charset="0"/>
                </a:rPr>
                <a:t>Bảng QUYEN (Quyền)</a:t>
              </a:r>
            </a:p>
          </p:txBody>
        </p:sp>
      </p:grpSp>
      <p:grpSp>
        <p:nvGrpSpPr>
          <p:cNvPr id="129" name="Google Shape;1870;p46">
            <a:extLst>
              <a:ext uri="{FF2B5EF4-FFF2-40B4-BE49-F238E27FC236}">
                <a16:creationId xmlns:a16="http://schemas.microsoft.com/office/drawing/2014/main" id="{99098353-2BF1-391A-7131-BD7369F70BDD}"/>
              </a:ext>
            </a:extLst>
          </p:cNvPr>
          <p:cNvGrpSpPr/>
          <p:nvPr/>
        </p:nvGrpSpPr>
        <p:grpSpPr>
          <a:xfrm>
            <a:off x="3198467" y="2708042"/>
            <a:ext cx="1218758" cy="331361"/>
            <a:chOff x="4808316" y="2800065"/>
            <a:chExt cx="1662956" cy="412910"/>
          </a:xfrm>
        </p:grpSpPr>
        <p:sp>
          <p:nvSpPr>
            <p:cNvPr id="130" name="Google Shape;1871;p46">
              <a:extLst>
                <a:ext uri="{FF2B5EF4-FFF2-40B4-BE49-F238E27FC236}">
                  <a16:creationId xmlns:a16="http://schemas.microsoft.com/office/drawing/2014/main" id="{FAC673A1-7AD7-77B8-EF78-AC65E74AE921}"/>
                </a:ext>
              </a:extLst>
            </p:cNvPr>
            <p:cNvSpPr/>
            <p:nvPr/>
          </p:nvSpPr>
          <p:spPr>
            <a:xfrm>
              <a:off x="4849302" y="3079475"/>
              <a:ext cx="1621970" cy="133500"/>
            </a:xfrm>
            <a:prstGeom prst="rect">
              <a:avLst/>
            </a:prstGeom>
            <a:solidFill>
              <a:srgbClr val="1F1C5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nvGrpSpPr>
            <p:cNvPr id="131" name="Google Shape;1872;p46">
              <a:extLst>
                <a:ext uri="{FF2B5EF4-FFF2-40B4-BE49-F238E27FC236}">
                  <a16:creationId xmlns:a16="http://schemas.microsoft.com/office/drawing/2014/main" id="{FC618F60-A1FE-7452-2D29-A35B1D4C11C9}"/>
                </a:ext>
              </a:extLst>
            </p:cNvPr>
            <p:cNvGrpSpPr/>
            <p:nvPr/>
          </p:nvGrpSpPr>
          <p:grpSpPr>
            <a:xfrm>
              <a:off x="4808316" y="2800065"/>
              <a:ext cx="92400" cy="411825"/>
              <a:chOff x="845575" y="2563700"/>
              <a:chExt cx="92400" cy="411825"/>
            </a:xfrm>
          </p:grpSpPr>
          <p:cxnSp>
            <p:nvCxnSpPr>
              <p:cNvPr id="132" name="Google Shape;1873;p46">
                <a:extLst>
                  <a:ext uri="{FF2B5EF4-FFF2-40B4-BE49-F238E27FC236}">
                    <a16:creationId xmlns:a16="http://schemas.microsoft.com/office/drawing/2014/main" id="{FFAE9CD8-CA57-1167-0072-662E22F92924}"/>
                  </a:ext>
                </a:extLst>
              </p:cNvPr>
              <p:cNvCxnSpPr/>
              <p:nvPr/>
            </p:nvCxnSpPr>
            <p:spPr>
              <a:xfrm>
                <a:off x="891775"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33" name="Google Shape;1874;p46">
                <a:extLst>
                  <a:ext uri="{FF2B5EF4-FFF2-40B4-BE49-F238E27FC236}">
                    <a16:creationId xmlns:a16="http://schemas.microsoft.com/office/drawing/2014/main" id="{60E3F765-25A8-5ABE-E428-BB45007D9564}"/>
                  </a:ext>
                </a:extLst>
              </p:cNvPr>
              <p:cNvSpPr/>
              <p:nvPr/>
            </p:nvSpPr>
            <p:spPr>
              <a:xfrm>
                <a:off x="845575" y="2563700"/>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grpSp>
        <p:nvGrpSpPr>
          <p:cNvPr id="134" name="Google Shape;1877;p46">
            <a:extLst>
              <a:ext uri="{FF2B5EF4-FFF2-40B4-BE49-F238E27FC236}">
                <a16:creationId xmlns:a16="http://schemas.microsoft.com/office/drawing/2014/main" id="{C79BD122-2CC3-C7A9-E944-79C72ADC60EF}"/>
              </a:ext>
            </a:extLst>
          </p:cNvPr>
          <p:cNvGrpSpPr/>
          <p:nvPr/>
        </p:nvGrpSpPr>
        <p:grpSpPr>
          <a:xfrm>
            <a:off x="802154" y="2703558"/>
            <a:ext cx="1226494" cy="331781"/>
            <a:chOff x="803163" y="1111974"/>
            <a:chExt cx="492159" cy="121545"/>
          </a:xfrm>
        </p:grpSpPr>
        <p:grpSp>
          <p:nvGrpSpPr>
            <p:cNvPr id="135" name="Google Shape;1878;p46">
              <a:extLst>
                <a:ext uri="{FF2B5EF4-FFF2-40B4-BE49-F238E27FC236}">
                  <a16:creationId xmlns:a16="http://schemas.microsoft.com/office/drawing/2014/main" id="{86BF9E4F-6E38-8938-8DA1-E1C584A69E72}"/>
                </a:ext>
              </a:extLst>
            </p:cNvPr>
            <p:cNvGrpSpPr/>
            <p:nvPr/>
          </p:nvGrpSpPr>
          <p:grpSpPr>
            <a:xfrm>
              <a:off x="803163" y="1111974"/>
              <a:ext cx="27175" cy="121077"/>
              <a:chOff x="845575" y="2563700"/>
              <a:chExt cx="92400" cy="411825"/>
            </a:xfrm>
          </p:grpSpPr>
          <p:cxnSp>
            <p:nvCxnSpPr>
              <p:cNvPr id="137" name="Google Shape;1879;p46">
                <a:extLst>
                  <a:ext uri="{FF2B5EF4-FFF2-40B4-BE49-F238E27FC236}">
                    <a16:creationId xmlns:a16="http://schemas.microsoft.com/office/drawing/2014/main" id="{6936EB48-C6FF-E776-AFF8-DBD5BEC52CD7}"/>
                  </a:ext>
                </a:extLst>
              </p:cNvPr>
              <p:cNvCxnSpPr/>
              <p:nvPr/>
            </p:nvCxnSpPr>
            <p:spPr>
              <a:xfrm>
                <a:off x="891775"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38" name="Google Shape;1880;p46">
                <a:extLst>
                  <a:ext uri="{FF2B5EF4-FFF2-40B4-BE49-F238E27FC236}">
                    <a16:creationId xmlns:a16="http://schemas.microsoft.com/office/drawing/2014/main" id="{E0147284-0A8C-BFFF-9AF9-18F9B5442FF2}"/>
                  </a:ext>
                </a:extLst>
              </p:cNvPr>
              <p:cNvSpPr/>
              <p:nvPr/>
            </p:nvSpPr>
            <p:spPr>
              <a:xfrm>
                <a:off x="845575" y="2563700"/>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
          <p:nvSpPr>
            <p:cNvPr id="136" name="Google Shape;1881;p46">
              <a:extLst>
                <a:ext uri="{FF2B5EF4-FFF2-40B4-BE49-F238E27FC236}">
                  <a16:creationId xmlns:a16="http://schemas.microsoft.com/office/drawing/2014/main" id="{E911BD0B-59FD-CA4D-6AAA-11BB420AE34D}"/>
                </a:ext>
              </a:extLst>
            </p:cNvPr>
            <p:cNvSpPr/>
            <p:nvPr/>
          </p:nvSpPr>
          <p:spPr>
            <a:xfrm>
              <a:off x="818321" y="1194219"/>
              <a:ext cx="477001"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139" name="Google Shape;1882;p46">
            <a:extLst>
              <a:ext uri="{FF2B5EF4-FFF2-40B4-BE49-F238E27FC236}">
                <a16:creationId xmlns:a16="http://schemas.microsoft.com/office/drawing/2014/main" id="{860B9577-7671-FB20-E085-C284B6887B8F}"/>
              </a:ext>
            </a:extLst>
          </p:cNvPr>
          <p:cNvGrpSpPr/>
          <p:nvPr/>
        </p:nvGrpSpPr>
        <p:grpSpPr>
          <a:xfrm>
            <a:off x="1999655" y="2928062"/>
            <a:ext cx="1219472" cy="330777"/>
            <a:chOff x="1381910" y="1194219"/>
            <a:chExt cx="489341" cy="121177"/>
          </a:xfrm>
        </p:grpSpPr>
        <p:grpSp>
          <p:nvGrpSpPr>
            <p:cNvPr id="140" name="Google Shape;1883;p46">
              <a:extLst>
                <a:ext uri="{FF2B5EF4-FFF2-40B4-BE49-F238E27FC236}">
                  <a16:creationId xmlns:a16="http://schemas.microsoft.com/office/drawing/2014/main" id="{E3C4D156-30A5-0E2C-9896-4FFC9E203FA0}"/>
                </a:ext>
              </a:extLst>
            </p:cNvPr>
            <p:cNvGrpSpPr/>
            <p:nvPr/>
          </p:nvGrpSpPr>
          <p:grpSpPr>
            <a:xfrm rot="10800000">
              <a:off x="1381910" y="1194319"/>
              <a:ext cx="27175" cy="121077"/>
              <a:chOff x="2070100" y="2563700"/>
              <a:chExt cx="92400" cy="411825"/>
            </a:xfrm>
          </p:grpSpPr>
          <p:cxnSp>
            <p:nvCxnSpPr>
              <p:cNvPr id="142" name="Google Shape;1884;p46">
                <a:extLst>
                  <a:ext uri="{FF2B5EF4-FFF2-40B4-BE49-F238E27FC236}">
                    <a16:creationId xmlns:a16="http://schemas.microsoft.com/office/drawing/2014/main" id="{A1C3F518-B6DD-98B5-248C-1C9C221A7788}"/>
                  </a:ext>
                </a:extLst>
              </p:cNvPr>
              <p:cNvCxnSpPr/>
              <p:nvPr/>
            </p:nvCxnSpPr>
            <p:spPr>
              <a:xfrm>
                <a:off x="2116300"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43" name="Google Shape;1885;p46">
                <a:extLst>
                  <a:ext uri="{FF2B5EF4-FFF2-40B4-BE49-F238E27FC236}">
                    <a16:creationId xmlns:a16="http://schemas.microsoft.com/office/drawing/2014/main" id="{EB985161-CBBD-B5C0-D46E-DB78C8ACB602}"/>
                  </a:ext>
                </a:extLst>
              </p:cNvPr>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
          <p:nvSpPr>
            <p:cNvPr id="141" name="Google Shape;1886;p46">
              <a:extLst>
                <a:ext uri="{FF2B5EF4-FFF2-40B4-BE49-F238E27FC236}">
                  <a16:creationId xmlns:a16="http://schemas.microsoft.com/office/drawing/2014/main" id="{8328EEBA-DB72-FEF0-3E85-D0B34E7522B6}"/>
                </a:ext>
              </a:extLst>
            </p:cNvPr>
            <p:cNvSpPr/>
            <p:nvPr/>
          </p:nvSpPr>
          <p:spPr>
            <a:xfrm>
              <a:off x="1394250" y="1194219"/>
              <a:ext cx="477001" cy="39300"/>
            </a:xfrm>
            <a:prstGeom prst="rect">
              <a:avLst/>
            </a:prstGeom>
            <a:solidFill>
              <a:srgbClr val="A0F4F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144" name="Google Shape;1887;p46">
            <a:extLst>
              <a:ext uri="{FF2B5EF4-FFF2-40B4-BE49-F238E27FC236}">
                <a16:creationId xmlns:a16="http://schemas.microsoft.com/office/drawing/2014/main" id="{D37310A7-1501-3874-7E53-4226E3160D0E}"/>
              </a:ext>
            </a:extLst>
          </p:cNvPr>
          <p:cNvGrpSpPr/>
          <p:nvPr/>
        </p:nvGrpSpPr>
        <p:grpSpPr>
          <a:xfrm>
            <a:off x="4383807" y="2932657"/>
            <a:ext cx="1223680" cy="330777"/>
            <a:chOff x="2532079" y="1194219"/>
            <a:chExt cx="491029" cy="121177"/>
          </a:xfrm>
        </p:grpSpPr>
        <p:grpSp>
          <p:nvGrpSpPr>
            <p:cNvPr id="145" name="Google Shape;1888;p46">
              <a:extLst>
                <a:ext uri="{FF2B5EF4-FFF2-40B4-BE49-F238E27FC236}">
                  <a16:creationId xmlns:a16="http://schemas.microsoft.com/office/drawing/2014/main" id="{0953B2D6-1149-8212-C9FC-84B12F3C8FA5}"/>
                </a:ext>
              </a:extLst>
            </p:cNvPr>
            <p:cNvGrpSpPr/>
            <p:nvPr/>
          </p:nvGrpSpPr>
          <p:grpSpPr>
            <a:xfrm rot="10800000">
              <a:off x="2532079" y="1194319"/>
              <a:ext cx="27175" cy="121077"/>
              <a:chOff x="2070100" y="2563700"/>
              <a:chExt cx="92400" cy="411825"/>
            </a:xfrm>
          </p:grpSpPr>
          <p:cxnSp>
            <p:nvCxnSpPr>
              <p:cNvPr id="147" name="Google Shape;1889;p46">
                <a:extLst>
                  <a:ext uri="{FF2B5EF4-FFF2-40B4-BE49-F238E27FC236}">
                    <a16:creationId xmlns:a16="http://schemas.microsoft.com/office/drawing/2014/main" id="{6D83EB8B-1491-BC72-BCB5-FE397EDCA481}"/>
                  </a:ext>
                </a:extLst>
              </p:cNvPr>
              <p:cNvCxnSpPr/>
              <p:nvPr/>
            </p:nvCxnSpPr>
            <p:spPr>
              <a:xfrm>
                <a:off x="2116300"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48" name="Google Shape;1890;p46">
                <a:extLst>
                  <a:ext uri="{FF2B5EF4-FFF2-40B4-BE49-F238E27FC236}">
                    <a16:creationId xmlns:a16="http://schemas.microsoft.com/office/drawing/2014/main" id="{A78757EB-B2D6-B126-209F-B28684D64ED3}"/>
                  </a:ext>
                </a:extLst>
              </p:cNvPr>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
          <p:nvSpPr>
            <p:cNvPr id="146" name="Google Shape;1891;p46">
              <a:extLst>
                <a:ext uri="{FF2B5EF4-FFF2-40B4-BE49-F238E27FC236}">
                  <a16:creationId xmlns:a16="http://schemas.microsoft.com/office/drawing/2014/main" id="{2FB6B63F-CDF8-14E9-1A15-FB795CF84CB1}"/>
                </a:ext>
              </a:extLst>
            </p:cNvPr>
            <p:cNvSpPr/>
            <p:nvPr/>
          </p:nvSpPr>
          <p:spPr>
            <a:xfrm>
              <a:off x="2546107" y="1194219"/>
              <a:ext cx="477001" cy="39300"/>
            </a:xfrm>
            <a:prstGeom prst="rect">
              <a:avLst/>
            </a:prstGeom>
            <a:gradFill>
              <a:gsLst>
                <a:gs pos="0">
                  <a:srgbClr val="8BE3FF"/>
                </a:gs>
                <a:gs pos="100000">
                  <a:srgbClr val="ACFFD9"/>
                </a:gs>
              </a:gsLst>
              <a:lin ang="5400700"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149" name="Group 148">
            <a:extLst>
              <a:ext uri="{FF2B5EF4-FFF2-40B4-BE49-F238E27FC236}">
                <a16:creationId xmlns:a16="http://schemas.microsoft.com/office/drawing/2014/main" id="{8C0B36C2-132F-7643-9A65-7CA2C049584D}"/>
              </a:ext>
            </a:extLst>
          </p:cNvPr>
          <p:cNvGrpSpPr/>
          <p:nvPr/>
        </p:nvGrpSpPr>
        <p:grpSpPr>
          <a:xfrm>
            <a:off x="5572987" y="2708153"/>
            <a:ext cx="1218949" cy="335840"/>
            <a:chOff x="6935947" y="2703558"/>
            <a:chExt cx="1218949" cy="335840"/>
          </a:xfrm>
        </p:grpSpPr>
        <p:cxnSp>
          <p:nvCxnSpPr>
            <p:cNvPr id="150" name="Google Shape;1875;p46">
              <a:extLst>
                <a:ext uri="{FF2B5EF4-FFF2-40B4-BE49-F238E27FC236}">
                  <a16:creationId xmlns:a16="http://schemas.microsoft.com/office/drawing/2014/main" id="{077C6FA2-1070-FD69-02F4-C7D3385AF04D}"/>
                </a:ext>
              </a:extLst>
            </p:cNvPr>
            <p:cNvCxnSpPr/>
            <p:nvPr/>
          </p:nvCxnSpPr>
          <p:spPr>
            <a:xfrm>
              <a:off x="6969807" y="2745631"/>
              <a:ext cx="0" cy="288300"/>
            </a:xfrm>
            <a:prstGeom prst="straightConnector1">
              <a:avLst/>
            </a:prstGeom>
            <a:noFill/>
            <a:ln w="19050" cap="flat" cmpd="sng">
              <a:solidFill>
                <a:schemeClr val="accent1"/>
              </a:solidFill>
              <a:prstDash val="solid"/>
              <a:round/>
              <a:headEnd type="none" w="sm" len="sm"/>
              <a:tailEnd type="none" w="sm" len="sm"/>
            </a:ln>
          </p:spPr>
        </p:cxnSp>
        <p:sp>
          <p:nvSpPr>
            <p:cNvPr id="151" name="Google Shape;1876;p46">
              <a:extLst>
                <a:ext uri="{FF2B5EF4-FFF2-40B4-BE49-F238E27FC236}">
                  <a16:creationId xmlns:a16="http://schemas.microsoft.com/office/drawing/2014/main" id="{B1D54F0C-EA8B-676C-561A-DED9FE4A4B61}"/>
                </a:ext>
              </a:extLst>
            </p:cNvPr>
            <p:cNvSpPr/>
            <p:nvPr/>
          </p:nvSpPr>
          <p:spPr>
            <a:xfrm>
              <a:off x="6935947" y="2703558"/>
              <a:ext cx="67921" cy="74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sp>
          <p:nvSpPr>
            <p:cNvPr id="152" name="Google Shape;1881;p46">
              <a:extLst>
                <a:ext uri="{FF2B5EF4-FFF2-40B4-BE49-F238E27FC236}">
                  <a16:creationId xmlns:a16="http://schemas.microsoft.com/office/drawing/2014/main" id="{24ECD22A-94D1-BAED-BF89-BC13AC52CFD2}"/>
                </a:ext>
              </a:extLst>
            </p:cNvPr>
            <p:cNvSpPr/>
            <p:nvPr/>
          </p:nvSpPr>
          <p:spPr>
            <a:xfrm>
              <a:off x="6966176" y="2932121"/>
              <a:ext cx="1188720" cy="107277"/>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16" name="Group 15">
            <a:extLst>
              <a:ext uri="{FF2B5EF4-FFF2-40B4-BE49-F238E27FC236}">
                <a16:creationId xmlns:a16="http://schemas.microsoft.com/office/drawing/2014/main" id="{3C1CA6A9-1B36-7471-038F-B08ABF8DD780}"/>
              </a:ext>
            </a:extLst>
          </p:cNvPr>
          <p:cNvGrpSpPr/>
          <p:nvPr/>
        </p:nvGrpSpPr>
        <p:grpSpPr>
          <a:xfrm>
            <a:off x="5863619" y="3342399"/>
            <a:ext cx="1856565" cy="1526720"/>
            <a:chOff x="5863619" y="3342399"/>
            <a:chExt cx="1856565" cy="1526720"/>
          </a:xfrm>
        </p:grpSpPr>
        <p:sp>
          <p:nvSpPr>
            <p:cNvPr id="153" name="Google Shape;1900;p46">
              <a:extLst>
                <a:ext uri="{FF2B5EF4-FFF2-40B4-BE49-F238E27FC236}">
                  <a16:creationId xmlns:a16="http://schemas.microsoft.com/office/drawing/2014/main" id="{FD7B4106-7305-7A7A-EDFC-B45D22AC1657}"/>
                </a:ext>
              </a:extLst>
            </p:cNvPr>
            <p:cNvSpPr txBox="1">
              <a:spLocks/>
            </p:cNvSpPr>
            <p:nvPr/>
          </p:nvSpPr>
          <p:spPr>
            <a:xfrm>
              <a:off x="5863619" y="4329419"/>
              <a:ext cx="185656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ctr">
                <a:spcAft>
                  <a:spcPts val="1600"/>
                </a:spcAft>
                <a:buFont typeface="DM Sans"/>
                <a:buNone/>
              </a:pPr>
              <a:r>
                <a:rPr lang="vi-VN" sz="1400">
                  <a:latin typeface="UTM Aptima" panose="02040603050506020204" pitchFamily="18" charset="0"/>
                </a:rPr>
                <a:t>lưu thông tin </a:t>
              </a:r>
              <a:r>
                <a:rPr lang="en-GB" sz="1400">
                  <a:latin typeface="UTM Aptima" panose="02040603050506020204" pitchFamily="18" charset="0"/>
                </a:rPr>
                <a:t>món ăn</a:t>
              </a:r>
              <a:endParaRPr lang="vi-VN" sz="1400">
                <a:latin typeface="UTM Aptima" panose="02040603050506020204" pitchFamily="18" charset="0"/>
              </a:endParaRPr>
            </a:p>
          </p:txBody>
        </p:sp>
        <p:sp>
          <p:nvSpPr>
            <p:cNvPr id="154" name="Google Shape;1901;p46">
              <a:extLst>
                <a:ext uri="{FF2B5EF4-FFF2-40B4-BE49-F238E27FC236}">
                  <a16:creationId xmlns:a16="http://schemas.microsoft.com/office/drawing/2014/main" id="{3160839A-6814-3C58-8F9F-D6C9DCE6E82C}"/>
                </a:ext>
              </a:extLst>
            </p:cNvPr>
            <p:cNvSpPr txBox="1">
              <a:spLocks/>
            </p:cNvSpPr>
            <p:nvPr/>
          </p:nvSpPr>
          <p:spPr>
            <a:xfrm>
              <a:off x="6054120" y="3342399"/>
              <a:ext cx="1471800" cy="90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sz="1800">
                  <a:latin typeface="UTM Aptima" panose="02040603050506020204" pitchFamily="18" charset="0"/>
                </a:rPr>
                <a:t>Bảng GOIMON (Gọi món)</a:t>
              </a:r>
            </a:p>
          </p:txBody>
        </p:sp>
      </p:grpSp>
      <p:grpSp>
        <p:nvGrpSpPr>
          <p:cNvPr id="156" name="Google Shape;1882;p46">
            <a:extLst>
              <a:ext uri="{FF2B5EF4-FFF2-40B4-BE49-F238E27FC236}">
                <a16:creationId xmlns:a16="http://schemas.microsoft.com/office/drawing/2014/main" id="{D36E09DD-25D7-0806-0714-A93322E403EE}"/>
              </a:ext>
            </a:extLst>
          </p:cNvPr>
          <p:cNvGrpSpPr/>
          <p:nvPr/>
        </p:nvGrpSpPr>
        <p:grpSpPr>
          <a:xfrm>
            <a:off x="6758390" y="2935542"/>
            <a:ext cx="1219472" cy="330777"/>
            <a:chOff x="1381910" y="1194219"/>
            <a:chExt cx="489341" cy="121177"/>
          </a:xfrm>
        </p:grpSpPr>
        <p:grpSp>
          <p:nvGrpSpPr>
            <p:cNvPr id="160" name="Google Shape;1883;p46">
              <a:extLst>
                <a:ext uri="{FF2B5EF4-FFF2-40B4-BE49-F238E27FC236}">
                  <a16:creationId xmlns:a16="http://schemas.microsoft.com/office/drawing/2014/main" id="{5CD075C0-BD55-378B-CBA8-4D247358DFAE}"/>
                </a:ext>
              </a:extLst>
            </p:cNvPr>
            <p:cNvGrpSpPr/>
            <p:nvPr/>
          </p:nvGrpSpPr>
          <p:grpSpPr>
            <a:xfrm rot="10800000">
              <a:off x="1381910" y="1194319"/>
              <a:ext cx="27175" cy="121077"/>
              <a:chOff x="2070100" y="2563700"/>
              <a:chExt cx="92400" cy="411825"/>
            </a:xfrm>
          </p:grpSpPr>
          <p:cxnSp>
            <p:nvCxnSpPr>
              <p:cNvPr id="162" name="Google Shape;1884;p46">
                <a:extLst>
                  <a:ext uri="{FF2B5EF4-FFF2-40B4-BE49-F238E27FC236}">
                    <a16:creationId xmlns:a16="http://schemas.microsoft.com/office/drawing/2014/main" id="{2AB8B31B-807C-DFC4-1856-B210AE2C4D3B}"/>
                  </a:ext>
                </a:extLst>
              </p:cNvPr>
              <p:cNvCxnSpPr/>
              <p:nvPr/>
            </p:nvCxnSpPr>
            <p:spPr>
              <a:xfrm>
                <a:off x="2116300"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63" name="Google Shape;1885;p46">
                <a:extLst>
                  <a:ext uri="{FF2B5EF4-FFF2-40B4-BE49-F238E27FC236}">
                    <a16:creationId xmlns:a16="http://schemas.microsoft.com/office/drawing/2014/main" id="{033C6508-50E7-1B13-A81B-71214E638C01}"/>
                  </a:ext>
                </a:extLst>
              </p:cNvPr>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sp>
          <p:nvSpPr>
            <p:cNvPr id="161" name="Google Shape;1886;p46">
              <a:extLst>
                <a:ext uri="{FF2B5EF4-FFF2-40B4-BE49-F238E27FC236}">
                  <a16:creationId xmlns:a16="http://schemas.microsoft.com/office/drawing/2014/main" id="{63F0481A-3C5F-BBCA-7B74-1CD7E26417ED}"/>
                </a:ext>
              </a:extLst>
            </p:cNvPr>
            <p:cNvSpPr/>
            <p:nvPr/>
          </p:nvSpPr>
          <p:spPr>
            <a:xfrm>
              <a:off x="1394250" y="1194219"/>
              <a:ext cx="477001" cy="39300"/>
            </a:xfrm>
            <a:prstGeom prst="rect">
              <a:avLst/>
            </a:prstGeom>
            <a:solidFill>
              <a:srgbClr val="A0F4F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157" name="Group 156">
            <a:extLst>
              <a:ext uri="{FF2B5EF4-FFF2-40B4-BE49-F238E27FC236}">
                <a16:creationId xmlns:a16="http://schemas.microsoft.com/office/drawing/2014/main" id="{B883BB5B-51E9-7FD3-4B43-1058E1D372C3}"/>
              </a:ext>
            </a:extLst>
          </p:cNvPr>
          <p:cNvGrpSpPr/>
          <p:nvPr/>
        </p:nvGrpSpPr>
        <p:grpSpPr>
          <a:xfrm>
            <a:off x="7952855" y="2713460"/>
            <a:ext cx="67921" cy="330373"/>
            <a:chOff x="5628515" y="2855958"/>
            <a:chExt cx="67921" cy="330373"/>
          </a:xfrm>
        </p:grpSpPr>
        <p:cxnSp>
          <p:nvCxnSpPr>
            <p:cNvPr id="158" name="Google Shape;1875;p46">
              <a:extLst>
                <a:ext uri="{FF2B5EF4-FFF2-40B4-BE49-F238E27FC236}">
                  <a16:creationId xmlns:a16="http://schemas.microsoft.com/office/drawing/2014/main" id="{E6D5751C-9A4C-F187-A7B7-4E00F8529C94}"/>
                </a:ext>
              </a:extLst>
            </p:cNvPr>
            <p:cNvCxnSpPr/>
            <p:nvPr/>
          </p:nvCxnSpPr>
          <p:spPr>
            <a:xfrm>
              <a:off x="5662375" y="2898031"/>
              <a:ext cx="0" cy="288300"/>
            </a:xfrm>
            <a:prstGeom prst="straightConnector1">
              <a:avLst/>
            </a:prstGeom>
            <a:noFill/>
            <a:ln w="19050" cap="flat" cmpd="sng">
              <a:solidFill>
                <a:schemeClr val="accent1"/>
              </a:solidFill>
              <a:prstDash val="solid"/>
              <a:round/>
              <a:headEnd type="none" w="sm" len="sm"/>
              <a:tailEnd type="none" w="sm" len="sm"/>
            </a:ln>
          </p:spPr>
        </p:cxnSp>
        <p:sp>
          <p:nvSpPr>
            <p:cNvPr id="159" name="Google Shape;1876;p46">
              <a:extLst>
                <a:ext uri="{FF2B5EF4-FFF2-40B4-BE49-F238E27FC236}">
                  <a16:creationId xmlns:a16="http://schemas.microsoft.com/office/drawing/2014/main" id="{1F293ED4-E7BB-6712-8ACF-E8DEE76127A3}"/>
                </a:ext>
              </a:extLst>
            </p:cNvPr>
            <p:cNvSpPr/>
            <p:nvPr/>
          </p:nvSpPr>
          <p:spPr>
            <a:xfrm>
              <a:off x="5628515" y="2855958"/>
              <a:ext cx="67921" cy="74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TM Aptima" panose="02040603050506020204" pitchFamily="18" charset="0"/>
              </a:endParaRPr>
            </a:p>
          </p:txBody>
        </p:sp>
      </p:grpSp>
      <p:grpSp>
        <p:nvGrpSpPr>
          <p:cNvPr id="13" name="Group 12">
            <a:extLst>
              <a:ext uri="{FF2B5EF4-FFF2-40B4-BE49-F238E27FC236}">
                <a16:creationId xmlns:a16="http://schemas.microsoft.com/office/drawing/2014/main" id="{77495021-C4EE-293F-1C32-068E0CBE4CDE}"/>
              </a:ext>
            </a:extLst>
          </p:cNvPr>
          <p:cNvGrpSpPr/>
          <p:nvPr/>
        </p:nvGrpSpPr>
        <p:grpSpPr>
          <a:xfrm>
            <a:off x="6959260" y="1100222"/>
            <a:ext cx="2064190" cy="1486260"/>
            <a:chOff x="6959260" y="1100222"/>
            <a:chExt cx="2064190" cy="1486260"/>
          </a:xfrm>
        </p:grpSpPr>
        <p:sp>
          <p:nvSpPr>
            <p:cNvPr id="164" name="Google Shape;1900;p46">
              <a:extLst>
                <a:ext uri="{FF2B5EF4-FFF2-40B4-BE49-F238E27FC236}">
                  <a16:creationId xmlns:a16="http://schemas.microsoft.com/office/drawing/2014/main" id="{6240B3F3-B929-6B70-6046-356BD0607F51}"/>
                </a:ext>
              </a:extLst>
            </p:cNvPr>
            <p:cNvSpPr txBox="1">
              <a:spLocks/>
            </p:cNvSpPr>
            <p:nvPr/>
          </p:nvSpPr>
          <p:spPr>
            <a:xfrm>
              <a:off x="7251015" y="2046782"/>
              <a:ext cx="14718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ctr">
                <a:spcAft>
                  <a:spcPts val="1600"/>
                </a:spcAft>
                <a:buFont typeface="DM Sans"/>
                <a:buNone/>
              </a:pPr>
              <a:r>
                <a:rPr lang="en-GB" sz="1400">
                  <a:latin typeface="UTM Aptima" panose="02040603050506020204" pitchFamily="18" charset="0"/>
                </a:rPr>
                <a:t>l</a:t>
              </a:r>
              <a:r>
                <a:rPr lang="vi-VN" sz="1400">
                  <a:latin typeface="UTM Aptima" panose="02040603050506020204" pitchFamily="18" charset="0"/>
                </a:rPr>
                <a:t>ưu thông tin chi tiết gọi món</a:t>
              </a:r>
            </a:p>
          </p:txBody>
        </p:sp>
        <p:sp>
          <p:nvSpPr>
            <p:cNvPr id="165" name="Google Shape;1901;p46">
              <a:extLst>
                <a:ext uri="{FF2B5EF4-FFF2-40B4-BE49-F238E27FC236}">
                  <a16:creationId xmlns:a16="http://schemas.microsoft.com/office/drawing/2014/main" id="{29FC91BA-6502-9982-A3FF-213F76123B34}"/>
                </a:ext>
              </a:extLst>
            </p:cNvPr>
            <p:cNvSpPr txBox="1">
              <a:spLocks/>
            </p:cNvSpPr>
            <p:nvPr/>
          </p:nvSpPr>
          <p:spPr>
            <a:xfrm>
              <a:off x="6959260" y="1100222"/>
              <a:ext cx="2064190" cy="984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sz="1800">
                  <a:latin typeface="UTM Aptima" panose="02040603050506020204" pitchFamily="18" charset="0"/>
                </a:rPr>
                <a:t>Bảng CHITIETGOIMON (Chi tiết gọi món)</a:t>
              </a:r>
            </a:p>
          </p:txBody>
        </p:sp>
      </p:grpSp>
      <p:pic>
        <p:nvPicPr>
          <p:cNvPr id="166" name="Picture 165">
            <a:extLst>
              <a:ext uri="{FF2B5EF4-FFF2-40B4-BE49-F238E27FC236}">
                <a16:creationId xmlns:a16="http://schemas.microsoft.com/office/drawing/2014/main" id="{B041EA3A-D14E-5CFE-B5AF-59BE104F2C68}"/>
              </a:ext>
            </a:extLst>
          </p:cNvPr>
          <p:cNvPicPr>
            <a:picLocks noChangeAspect="1"/>
          </p:cNvPicPr>
          <p:nvPr/>
        </p:nvPicPr>
        <p:blipFill>
          <a:blip r:embed="rId2"/>
          <a:stretch>
            <a:fillRect/>
          </a:stretch>
        </p:blipFill>
        <p:spPr>
          <a:xfrm>
            <a:off x="8154862" y="197461"/>
            <a:ext cx="842133" cy="842133"/>
          </a:xfrm>
          <a:prstGeom prst="flowChartConnector">
            <a:avLst/>
          </a:prstGeom>
        </p:spPr>
      </p:pic>
    </p:spTree>
    <p:extLst>
      <p:ext uri="{BB962C8B-B14F-4D97-AF65-F5344CB8AC3E}">
        <p14:creationId xmlns:p14="http://schemas.microsoft.com/office/powerpoint/2010/main" val="3674079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right)">
                                      <p:cBhvr>
                                        <p:cTn id="7" dur="1000"/>
                                        <p:tgtEl>
                                          <p:spTgt spid="134"/>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wipe(right)">
                                      <p:cBhvr>
                                        <p:cTn id="16" dur="1000"/>
                                        <p:tgtEl>
                                          <p:spTgt spid="139"/>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29"/>
                                        </p:tgtEl>
                                        <p:attrNameLst>
                                          <p:attrName>style.visibility</p:attrName>
                                        </p:attrNameLst>
                                      </p:cBhvr>
                                      <p:to>
                                        <p:strVal val="visible"/>
                                      </p:to>
                                    </p:set>
                                    <p:animEffect transition="in" filter="wipe(right)">
                                      <p:cBhvr>
                                        <p:cTn id="25" dur="1000"/>
                                        <p:tgtEl>
                                          <p:spTgt spid="129"/>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right)">
                                      <p:cBhvr>
                                        <p:cTn id="29" dur="1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44"/>
                                        </p:tgtEl>
                                        <p:attrNameLst>
                                          <p:attrName>style.visibility</p:attrName>
                                        </p:attrNameLst>
                                      </p:cBhvr>
                                      <p:to>
                                        <p:strVal val="visible"/>
                                      </p:to>
                                    </p:set>
                                    <p:animEffect transition="in" filter="wipe(right)">
                                      <p:cBhvr>
                                        <p:cTn id="34" dur="1000"/>
                                        <p:tgtEl>
                                          <p:spTgt spid="144"/>
                                        </p:tgtEl>
                                      </p:cBhvr>
                                    </p:animEffec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1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wipe(right)">
                                      <p:cBhvr>
                                        <p:cTn id="43" dur="1000"/>
                                        <p:tgtEl>
                                          <p:spTgt spid="149"/>
                                        </p:tgtEl>
                                      </p:cBhvr>
                                    </p:animEffect>
                                  </p:childTnLst>
                                </p:cTn>
                              </p:par>
                            </p:childTnLst>
                          </p:cTn>
                        </p:par>
                        <p:par>
                          <p:cTn id="44" fill="hold">
                            <p:stCondLst>
                              <p:cond delay="1000"/>
                            </p:stCondLst>
                            <p:childTnLst>
                              <p:par>
                                <p:cTn id="45" presetID="22" presetClass="entr" presetSubtype="2"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right)">
                                      <p:cBhvr>
                                        <p:cTn id="47" dur="1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wipe(right)">
                                      <p:cBhvr>
                                        <p:cTn id="52" dur="1000"/>
                                        <p:tgtEl>
                                          <p:spTgt spid="156"/>
                                        </p:tgtEl>
                                      </p:cBhvr>
                                    </p:animEffect>
                                  </p:childTnLst>
                                </p:cTn>
                              </p:par>
                            </p:childTnLst>
                          </p:cTn>
                        </p:par>
                        <p:par>
                          <p:cTn id="53" fill="hold">
                            <p:stCondLst>
                              <p:cond delay="1000"/>
                            </p:stCondLst>
                            <p:childTnLst>
                              <p:par>
                                <p:cTn id="54" presetID="22" presetClass="entr" presetSubtype="2"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10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57"/>
                                        </p:tgtEl>
                                        <p:attrNameLst>
                                          <p:attrName>style.visibility</p:attrName>
                                        </p:attrNameLst>
                                      </p:cBhvr>
                                      <p:to>
                                        <p:strVal val="visible"/>
                                      </p:to>
                                    </p:set>
                                    <p:animEffect transition="in" filter="wipe(down)">
                                      <p:cBhvr>
                                        <p:cTn id="61" dur="1000"/>
                                        <p:tgtEl>
                                          <p:spTgt spid="157"/>
                                        </p:tgtEl>
                                      </p:cBhvr>
                                    </p:animEffect>
                                  </p:childTnLst>
                                </p:cTn>
                              </p:par>
                            </p:childTnLst>
                          </p:cTn>
                        </p:par>
                        <p:par>
                          <p:cTn id="62" fill="hold">
                            <p:stCondLst>
                              <p:cond delay="1000"/>
                            </p:stCondLst>
                            <p:childTnLst>
                              <p:par>
                                <p:cTn id="63" presetID="22" presetClass="entr" presetSubtype="4"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down)">
                                      <p:cBhvr>
                                        <p:cTn id="6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917</Words>
  <Application>Microsoft Office PowerPoint</Application>
  <PresentationFormat>On-screen Show (16:9)</PresentationFormat>
  <Paragraphs>144</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UTM Aptima</vt:lpstr>
      <vt:lpstr>Arial</vt:lpstr>
      <vt:lpstr>Viga</vt:lpstr>
      <vt:lpstr>DM Sans</vt:lpstr>
      <vt:lpstr>Cyber Security Business Plan</vt:lpstr>
      <vt:lpstr>XÂY DỰNG ỨNG DỤNG ORDER THỨC ĂN  (FOOD APP)</vt:lpstr>
      <vt:lpstr>DANH SÁCH CÁC THÀNH VIÊN</vt:lpstr>
      <vt:lpstr>PowerPoint Presentation</vt:lpstr>
      <vt:lpstr>Ý TƯỞNG BAN ĐẦU</vt:lpstr>
      <vt:lpstr>Ý TƯỞNG BAN ĐẦU</vt:lpstr>
      <vt:lpstr>CÁC CHỨC NĂNG</vt:lpstr>
      <vt:lpstr>CÁC CHỨC NĂNG</vt:lpstr>
      <vt:lpstr>03</vt:lpstr>
      <vt:lpstr>THIẾT KẾ CƠ SỞ DỮ LIỆU (CSDL)</vt:lpstr>
      <vt:lpstr>SƠ ĐỒ ERD</vt:lpstr>
      <vt:lpstr>CÀI ĐẶT </vt:lpstr>
      <vt:lpstr>CÁC CHỨC NĂNG CHÍNH CỦA CHƯƠNG TRÌNH</vt:lpstr>
      <vt:lpstr>ĐĂNG NHẬP</vt:lpstr>
      <vt:lpstr>ĐĂNG KÝ (THÊM NHÂN VIÊN)</vt:lpstr>
      <vt:lpstr>ĐĂNG KÝ (THÊM NHÂN VIÊN)</vt:lpstr>
      <vt:lpstr>SỬA VÀ XOÁ NHÂN VIÊN</vt:lpstr>
      <vt:lpstr>SỬA VÀ XOÁ NHÂN VIÊN</vt:lpstr>
      <vt:lpstr>HIỂN THỊ BÀN ĂN</vt:lpstr>
      <vt:lpstr>THÊM MÓN ĂN, LOẠI MÓN ĂN</vt:lpstr>
      <vt:lpstr>THÊM MÓN ĂN, LOẠI MÓN ĂN</vt:lpstr>
      <vt:lpstr>THÊM, SỬA, XOÁ BÀN ĂN</vt:lpstr>
      <vt:lpstr>THÊM, SỬA, XOÁ BÀN ĂN</vt:lpstr>
      <vt:lpstr>ĐÁNH GIÁ</vt:lpstr>
      <vt:lpstr>KẾT QUẢ ĐẠT ĐƯỢC</vt:lpstr>
      <vt:lpstr>HẠN CHẾ</vt:lpstr>
      <vt:lpstr>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creator>Công Nguyên Phước</dc:creator>
  <cp:lastModifiedBy>PHUOC CONG NGUYEN</cp:lastModifiedBy>
  <cp:revision>4</cp:revision>
  <dcterms:modified xsi:type="dcterms:W3CDTF">2022-05-19T10:04:42Z</dcterms:modified>
</cp:coreProperties>
</file>